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4129" r:id="rId2"/>
    <p:sldId id="1456" r:id="rId3"/>
    <p:sldId id="484" r:id="rId4"/>
    <p:sldId id="465" r:id="rId5"/>
    <p:sldId id="496" r:id="rId6"/>
    <p:sldId id="497" r:id="rId7"/>
    <p:sldId id="306" r:id="rId8"/>
    <p:sldId id="472" r:id="rId9"/>
    <p:sldId id="508" r:id="rId10"/>
    <p:sldId id="283" r:id="rId11"/>
    <p:sldId id="305" r:id="rId12"/>
    <p:sldId id="470" r:id="rId13"/>
    <p:sldId id="500" r:id="rId14"/>
    <p:sldId id="475" r:id="rId15"/>
    <p:sldId id="179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93239"/>
    <a:srgbClr val="EA465F"/>
    <a:srgbClr val="E5435A"/>
    <a:srgbClr val="F38601"/>
    <a:srgbClr val="E1AE57"/>
    <a:srgbClr val="60C910"/>
    <a:srgbClr val="009DFF"/>
    <a:srgbClr val="F00A1F"/>
    <a:srgbClr val="5A1846"/>
    <a:srgbClr val="231F2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F8A7C33-025D-4A43-A0DD-E6A0CBAE560D}" v="3" dt="2025-06-09T15:38:32.2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544" autoAdjust="0"/>
    <p:restoredTop sz="94660"/>
  </p:normalViewPr>
  <p:slideViewPr>
    <p:cSldViewPr snapToGrid="0">
      <p:cViewPr varScale="1">
        <p:scale>
          <a:sx n="112" d="100"/>
          <a:sy n="112" d="100"/>
        </p:scale>
        <p:origin x="1038" y="108"/>
      </p:cViewPr>
      <p:guideLst/>
    </p:cSldViewPr>
  </p:slideViewPr>
  <p:notesTextViewPr>
    <p:cViewPr>
      <p:scale>
        <a:sx n="3" d="2"/>
        <a:sy n="3" d="2"/>
      </p:scale>
      <p:origin x="0" y="0"/>
    </p:cViewPr>
  </p:notesTextViewPr>
  <p:notesViewPr>
    <p:cSldViewPr snapToGrid="0">
      <p:cViewPr varScale="1">
        <p:scale>
          <a:sx n="52" d="100"/>
          <a:sy n="52" d="100"/>
        </p:scale>
        <p:origin x="28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1F8A7C33-025D-4A43-A0DD-E6A0CBAE560D}"/>
    <pc:docChg chg="addSld delSld modSld sldOrd">
      <pc:chgData name="Jolie Serrano Delgado" userId="d52b4219-5c60-4a0c-87ad-b1ec335c0c37" providerId="ADAL" clId="{1F8A7C33-025D-4A43-A0DD-E6A0CBAE560D}" dt="2025-06-09T15:38:35.432" v="9" actId="47"/>
      <pc:docMkLst>
        <pc:docMk/>
      </pc:docMkLst>
      <pc:sldChg chg="modSp del mod">
        <pc:chgData name="Jolie Serrano Delgado" userId="d52b4219-5c60-4a0c-87ad-b1ec335c0c37" providerId="ADAL" clId="{1F8A7C33-025D-4A43-A0DD-E6A0CBAE560D}" dt="2025-06-09T15:38:35.432" v="9" actId="47"/>
        <pc:sldMkLst>
          <pc:docMk/>
          <pc:sldMk cId="0" sldId="1420"/>
        </pc:sldMkLst>
        <pc:spChg chg="mod">
          <ac:chgData name="Jolie Serrano Delgado" userId="d52b4219-5c60-4a0c-87ad-b1ec335c0c37" providerId="ADAL" clId="{1F8A7C33-025D-4A43-A0DD-E6A0CBAE560D}" dt="2025-06-09T15:38:27.163" v="5" actId="21"/>
          <ac:spMkLst>
            <pc:docMk/>
            <pc:sldMk cId="0" sldId="1420"/>
            <ac:spMk id="5" creationId="{58E10FA7-5A2D-4C09-8B3F-7195A9CE858D}"/>
          </ac:spMkLst>
        </pc:spChg>
      </pc:sldChg>
      <pc:sldChg chg="del">
        <pc:chgData name="Jolie Serrano Delgado" userId="d52b4219-5c60-4a0c-87ad-b1ec335c0c37" providerId="ADAL" clId="{1F8A7C33-025D-4A43-A0DD-E6A0CBAE560D}" dt="2025-06-09T15:38:19.551" v="3" actId="47"/>
        <pc:sldMkLst>
          <pc:docMk/>
          <pc:sldMk cId="4040804473" sldId="1449"/>
        </pc:sldMkLst>
      </pc:sldChg>
      <pc:sldChg chg="modSp add mod ord">
        <pc:chgData name="Jolie Serrano Delgado" userId="d52b4219-5c60-4a0c-87ad-b1ec335c0c37" providerId="ADAL" clId="{1F8A7C33-025D-4A43-A0DD-E6A0CBAE560D}" dt="2025-06-09T15:38:21.460" v="4" actId="207"/>
        <pc:sldMkLst>
          <pc:docMk/>
          <pc:sldMk cId="3573392034" sldId="1791"/>
        </pc:sldMkLst>
        <pc:spChg chg="mod">
          <ac:chgData name="Jolie Serrano Delgado" userId="d52b4219-5c60-4a0c-87ad-b1ec335c0c37" providerId="ADAL" clId="{1F8A7C33-025D-4A43-A0DD-E6A0CBAE560D}" dt="2025-06-09T15:38:21.460" v="4" actId="207"/>
          <ac:spMkLst>
            <pc:docMk/>
            <pc:sldMk cId="3573392034" sldId="1791"/>
            <ac:spMk id="5" creationId="{7FCA87B9-E211-0E4B-A9F7-DF87D6193A8C}"/>
          </ac:spMkLst>
        </pc:spChg>
      </pc:sldChg>
      <pc:sldChg chg="modSp add mod">
        <pc:chgData name="Jolie Serrano Delgado" userId="d52b4219-5c60-4a0c-87ad-b1ec335c0c37" providerId="ADAL" clId="{1F8A7C33-025D-4A43-A0DD-E6A0CBAE560D}" dt="2025-06-09T15:38:33.582" v="8" actId="207"/>
        <pc:sldMkLst>
          <pc:docMk/>
          <pc:sldMk cId="0" sldId="4129"/>
        </pc:sldMkLst>
        <pc:spChg chg="mod">
          <ac:chgData name="Jolie Serrano Delgado" userId="d52b4219-5c60-4a0c-87ad-b1ec335c0c37" providerId="ADAL" clId="{1F8A7C33-025D-4A43-A0DD-E6A0CBAE560D}" dt="2025-06-09T15:38:33.582" v="8" actId="207"/>
          <ac:spMkLst>
            <pc:docMk/>
            <pc:sldMk cId="0" sldId="4129"/>
            <ac:spMk id="18" creationId="{8F5F15BF-00E8-0146-9639-0FB07145B42A}"/>
          </ac:spMkLst>
        </pc:spChg>
        <pc:spChg chg="mod">
          <ac:chgData name="Jolie Serrano Delgado" userId="d52b4219-5c60-4a0c-87ad-b1ec335c0c37" providerId="ADAL" clId="{1F8A7C33-025D-4A43-A0DD-E6A0CBAE560D}" dt="2025-06-09T15:38:32.247" v="7" actId="207"/>
          <ac:spMkLst>
            <pc:docMk/>
            <pc:sldMk cId="0" sldId="4129"/>
            <ac:spMk id="55309"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C954D19-FD35-44E8-86B7-90E3D25DDD9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EE12292-5D83-45D8-8246-31A494D4E24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B3D3E5B-3B80-487D-8B8D-ED6B886C50BD}" type="datetimeFigureOut">
              <a:rPr lang="en-US" smtClean="0"/>
              <a:t>6/9/2025</a:t>
            </a:fld>
            <a:endParaRPr lang="en-US"/>
          </a:p>
        </p:txBody>
      </p:sp>
      <p:sp>
        <p:nvSpPr>
          <p:cNvPr id="4" name="Footer Placeholder 3">
            <a:extLst>
              <a:ext uri="{FF2B5EF4-FFF2-40B4-BE49-F238E27FC236}">
                <a16:creationId xmlns:a16="http://schemas.microsoft.com/office/drawing/2014/main" id="{A9F0F97B-3810-4C79-A70F-E1EED0CCB33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13A2D6A-CFF0-4A98-BEF3-4C26B553D62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D757E0C-B345-4C76-A706-4ED245B8DDE9}" type="slidenum">
              <a:rPr lang="en-US" smtClean="0"/>
              <a:t>‹#›</a:t>
            </a:fld>
            <a:endParaRPr lang="en-US"/>
          </a:p>
        </p:txBody>
      </p:sp>
    </p:spTree>
    <p:extLst>
      <p:ext uri="{BB962C8B-B14F-4D97-AF65-F5344CB8AC3E}">
        <p14:creationId xmlns:p14="http://schemas.microsoft.com/office/powerpoint/2010/main" val="42023845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82301F-19DB-43DE-8BE8-B598AB07BC26}" type="datetimeFigureOut">
              <a:rPr lang="en-US" smtClean="0"/>
              <a:t>6/9/2025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940C13-4458-439A-B49C-8C0231ABA990}" type="slidenum">
              <a:rPr lang="en-US" smtClean="0"/>
              <a:t>‹#›</a:t>
            </a:fld>
            <a:endParaRPr lang="en-US"/>
          </a:p>
        </p:txBody>
      </p:sp>
    </p:spTree>
    <p:extLst>
      <p:ext uri="{BB962C8B-B14F-4D97-AF65-F5344CB8AC3E}">
        <p14:creationId xmlns:p14="http://schemas.microsoft.com/office/powerpoint/2010/main" val="6363113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Full Image">
    <p:spTree>
      <p:nvGrpSpPr>
        <p:cNvPr id="1" name=""/>
        <p:cNvGrpSpPr/>
        <p:nvPr/>
      </p:nvGrpSpPr>
      <p:grpSpPr>
        <a:xfrm>
          <a:off x="0" y="0"/>
          <a:ext cx="0" cy="0"/>
          <a:chOff x="0" y="0"/>
          <a:chExt cx="0" cy="0"/>
        </a:xfrm>
      </p:grpSpPr>
      <p:sp>
        <p:nvSpPr>
          <p:cNvPr id="5" name="Marcador de posición de imagen 4">
            <a:extLst>
              <a:ext uri="{FF2B5EF4-FFF2-40B4-BE49-F238E27FC236}">
                <a16:creationId xmlns:a16="http://schemas.microsoft.com/office/drawing/2014/main" id="{F92BC395-D1D2-4A4B-AA6F-8DDB7BCBD61B}"/>
              </a:ext>
            </a:extLst>
          </p:cNvPr>
          <p:cNvSpPr>
            <a:spLocks noGrp="1"/>
          </p:cNvSpPr>
          <p:nvPr>
            <p:ph type="pic" sz="quarter" idx="10"/>
          </p:nvPr>
        </p:nvSpPr>
        <p:spPr>
          <a:xfrm>
            <a:off x="0" y="0"/>
            <a:ext cx="12192000" cy="6858000"/>
          </a:xfrm>
          <a:prstGeom prst="rect">
            <a:avLst/>
          </a:prstGeom>
        </p:spPr>
        <p:txBody>
          <a:bodyPr/>
          <a:lstStyle>
            <a:lvl1pPr>
              <a:defRPr sz="1800"/>
            </a:lvl1pPr>
          </a:lstStyle>
          <a:p>
            <a:endParaRPr lang="en-US"/>
          </a:p>
        </p:txBody>
      </p:sp>
    </p:spTree>
    <p:extLst>
      <p:ext uri="{BB962C8B-B14F-4D97-AF65-F5344CB8AC3E}">
        <p14:creationId xmlns:p14="http://schemas.microsoft.com/office/powerpoint/2010/main" val="3276796253"/>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90F7592-D350-4E1A-8FF2-4C83070A8A9F}"/>
              </a:ext>
            </a:extLst>
          </p:cNvPr>
          <p:cNvSpPr>
            <a:spLocks noGrp="1"/>
          </p:cNvSpPr>
          <p:nvPr>
            <p:ph type="pic" sz="quarter" idx="10"/>
          </p:nvPr>
        </p:nvSpPr>
        <p:spPr>
          <a:xfrm>
            <a:off x="0" y="-1"/>
            <a:ext cx="6784182" cy="6857999"/>
          </a:xfrm>
          <a:prstGeom prst="rect">
            <a:avLst/>
          </a:prstGeom>
        </p:spPr>
        <p:txBody>
          <a:bodyPr/>
          <a:lstStyle/>
          <a:p>
            <a:endParaRPr lang="en-US"/>
          </a:p>
        </p:txBody>
      </p:sp>
    </p:spTree>
    <p:extLst>
      <p:ext uri="{BB962C8B-B14F-4D97-AF65-F5344CB8AC3E}">
        <p14:creationId xmlns:p14="http://schemas.microsoft.com/office/powerpoint/2010/main" val="37858900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0701562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Comparisson">
    <p:spTree>
      <p:nvGrpSpPr>
        <p:cNvPr id="1" name=""/>
        <p:cNvGrpSpPr/>
        <p:nvPr/>
      </p:nvGrpSpPr>
      <p:grpSpPr>
        <a:xfrm>
          <a:off x="0" y="0"/>
          <a:ext cx="0" cy="0"/>
          <a:chOff x="0" y="0"/>
          <a:chExt cx="0" cy="0"/>
        </a:xfrm>
      </p:grpSpPr>
      <p:sp>
        <p:nvSpPr>
          <p:cNvPr id="27" name="Marcador de posición de imagen 4">
            <a:extLst>
              <a:ext uri="{FF2B5EF4-FFF2-40B4-BE49-F238E27FC236}">
                <a16:creationId xmlns:a16="http://schemas.microsoft.com/office/drawing/2014/main" id="{F31229F9-C064-4FDB-B087-7E280D79A5E8}"/>
              </a:ext>
            </a:extLst>
          </p:cNvPr>
          <p:cNvSpPr>
            <a:spLocks noGrp="1"/>
          </p:cNvSpPr>
          <p:nvPr>
            <p:ph type="pic" sz="quarter" idx="21"/>
          </p:nvPr>
        </p:nvSpPr>
        <p:spPr>
          <a:xfrm>
            <a:off x="3552953" y="1390010"/>
            <a:ext cx="631825" cy="631825"/>
          </a:xfrm>
          <a:prstGeom prst="rect">
            <a:avLst/>
          </a:prstGeom>
        </p:spPr>
        <p:txBody>
          <a:bodyPr/>
          <a:lstStyle>
            <a:lvl1pPr>
              <a:defRPr sz="600"/>
            </a:lvl1pPr>
          </a:lstStyle>
          <a:p>
            <a:endParaRPr lang="en-US"/>
          </a:p>
        </p:txBody>
      </p:sp>
      <p:sp>
        <p:nvSpPr>
          <p:cNvPr id="28" name="Marcador de posición de imagen 4">
            <a:extLst>
              <a:ext uri="{FF2B5EF4-FFF2-40B4-BE49-F238E27FC236}">
                <a16:creationId xmlns:a16="http://schemas.microsoft.com/office/drawing/2014/main" id="{3AB2726D-CAE3-4B3A-9DE3-7CB6C7F2A4B9}"/>
              </a:ext>
            </a:extLst>
          </p:cNvPr>
          <p:cNvSpPr>
            <a:spLocks noGrp="1"/>
          </p:cNvSpPr>
          <p:nvPr>
            <p:ph type="pic" sz="quarter" idx="22"/>
          </p:nvPr>
        </p:nvSpPr>
        <p:spPr>
          <a:xfrm>
            <a:off x="5264765" y="1396814"/>
            <a:ext cx="631825" cy="631825"/>
          </a:xfrm>
          <a:prstGeom prst="rect">
            <a:avLst/>
          </a:prstGeom>
        </p:spPr>
        <p:txBody>
          <a:bodyPr/>
          <a:lstStyle>
            <a:lvl1pPr>
              <a:defRPr sz="600"/>
            </a:lvl1pPr>
          </a:lstStyle>
          <a:p>
            <a:endParaRPr lang="en-US"/>
          </a:p>
        </p:txBody>
      </p:sp>
      <p:sp>
        <p:nvSpPr>
          <p:cNvPr id="29" name="Marcador de posición de imagen 4">
            <a:extLst>
              <a:ext uri="{FF2B5EF4-FFF2-40B4-BE49-F238E27FC236}">
                <a16:creationId xmlns:a16="http://schemas.microsoft.com/office/drawing/2014/main" id="{26F0930B-2E71-475C-81DB-BCA65A7BAF40}"/>
              </a:ext>
            </a:extLst>
          </p:cNvPr>
          <p:cNvSpPr>
            <a:spLocks noGrp="1"/>
          </p:cNvSpPr>
          <p:nvPr>
            <p:ph type="pic" sz="quarter" idx="23"/>
          </p:nvPr>
        </p:nvSpPr>
        <p:spPr>
          <a:xfrm>
            <a:off x="6845821" y="1396814"/>
            <a:ext cx="631825" cy="631825"/>
          </a:xfrm>
          <a:prstGeom prst="rect">
            <a:avLst/>
          </a:prstGeom>
        </p:spPr>
        <p:txBody>
          <a:bodyPr/>
          <a:lstStyle>
            <a:lvl1pPr>
              <a:defRPr sz="600"/>
            </a:lvl1pPr>
          </a:lstStyle>
          <a:p>
            <a:endParaRPr lang="en-US"/>
          </a:p>
        </p:txBody>
      </p:sp>
      <p:sp>
        <p:nvSpPr>
          <p:cNvPr id="30" name="Marcador de posición de imagen 4">
            <a:extLst>
              <a:ext uri="{FF2B5EF4-FFF2-40B4-BE49-F238E27FC236}">
                <a16:creationId xmlns:a16="http://schemas.microsoft.com/office/drawing/2014/main" id="{515E9C4F-CC7C-442F-8950-7771D651281E}"/>
              </a:ext>
            </a:extLst>
          </p:cNvPr>
          <p:cNvSpPr>
            <a:spLocks noGrp="1"/>
          </p:cNvSpPr>
          <p:nvPr>
            <p:ph type="pic" sz="quarter" idx="24"/>
          </p:nvPr>
        </p:nvSpPr>
        <p:spPr>
          <a:xfrm>
            <a:off x="8406821" y="1396814"/>
            <a:ext cx="631825" cy="631825"/>
          </a:xfrm>
          <a:prstGeom prst="rect">
            <a:avLst/>
          </a:prstGeom>
        </p:spPr>
        <p:txBody>
          <a:bodyPr/>
          <a:lstStyle>
            <a:lvl1pPr>
              <a:defRPr sz="600"/>
            </a:lvl1pPr>
          </a:lstStyle>
          <a:p>
            <a:endParaRPr lang="en-US"/>
          </a:p>
        </p:txBody>
      </p:sp>
      <p:sp>
        <p:nvSpPr>
          <p:cNvPr id="31" name="Marcador de posición de imagen 4">
            <a:extLst>
              <a:ext uri="{FF2B5EF4-FFF2-40B4-BE49-F238E27FC236}">
                <a16:creationId xmlns:a16="http://schemas.microsoft.com/office/drawing/2014/main" id="{E286969C-6CB7-48B4-A1D2-E2D505011CD6}"/>
              </a:ext>
            </a:extLst>
          </p:cNvPr>
          <p:cNvSpPr>
            <a:spLocks noGrp="1"/>
          </p:cNvSpPr>
          <p:nvPr>
            <p:ph type="pic" sz="quarter" idx="25"/>
          </p:nvPr>
        </p:nvSpPr>
        <p:spPr>
          <a:xfrm>
            <a:off x="9857121" y="1396814"/>
            <a:ext cx="631825" cy="631825"/>
          </a:xfrm>
          <a:prstGeom prst="rect">
            <a:avLst/>
          </a:prstGeom>
        </p:spPr>
        <p:txBody>
          <a:bodyPr/>
          <a:lstStyle>
            <a:lvl1pPr>
              <a:defRPr sz="600"/>
            </a:lvl1pPr>
          </a:lstStyle>
          <a:p>
            <a:endParaRPr lang="en-US"/>
          </a:p>
        </p:txBody>
      </p:sp>
    </p:spTree>
    <p:extLst>
      <p:ext uri="{BB962C8B-B14F-4D97-AF65-F5344CB8AC3E}">
        <p14:creationId xmlns:p14="http://schemas.microsoft.com/office/powerpoint/2010/main" val="777179275"/>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5_Big Image Placeholder">
    <p:spTree>
      <p:nvGrpSpPr>
        <p:cNvPr id="1" name=""/>
        <p:cNvGrpSpPr/>
        <p:nvPr/>
      </p:nvGrpSpPr>
      <p:grpSpPr>
        <a:xfrm>
          <a:off x="0" y="0"/>
          <a:ext cx="0" cy="0"/>
          <a:chOff x="0" y="0"/>
          <a:chExt cx="0" cy="0"/>
        </a:xfrm>
      </p:grpSpPr>
      <p:sp>
        <p:nvSpPr>
          <p:cNvPr id="11" name="Marcador de posición de imagen 3">
            <a:extLst>
              <a:ext uri="{FF2B5EF4-FFF2-40B4-BE49-F238E27FC236}">
                <a16:creationId xmlns:a16="http://schemas.microsoft.com/office/drawing/2014/main" id="{9AB75750-81B1-4B64-83F3-7B2718FE8EAF}"/>
              </a:ext>
            </a:extLst>
          </p:cNvPr>
          <p:cNvSpPr>
            <a:spLocks noGrp="1"/>
          </p:cNvSpPr>
          <p:nvPr>
            <p:ph type="pic" sz="quarter" idx="19"/>
          </p:nvPr>
        </p:nvSpPr>
        <p:spPr>
          <a:xfrm>
            <a:off x="763588" y="1498600"/>
            <a:ext cx="2586037" cy="4292600"/>
          </a:xfrm>
          <a:prstGeom prst="rect">
            <a:avLst/>
          </a:prstGeom>
        </p:spPr>
        <p:txBody>
          <a:bodyPr/>
          <a:lstStyle>
            <a:lvl1pPr>
              <a:buNone/>
              <a:defRPr sz="1600"/>
            </a:lvl1pPr>
          </a:lstStyle>
          <a:p>
            <a:endParaRPr lang="en-US" dirty="0"/>
          </a:p>
        </p:txBody>
      </p:sp>
      <p:sp>
        <p:nvSpPr>
          <p:cNvPr id="15" name="Marcador de posición de imagen 3">
            <a:extLst>
              <a:ext uri="{FF2B5EF4-FFF2-40B4-BE49-F238E27FC236}">
                <a16:creationId xmlns:a16="http://schemas.microsoft.com/office/drawing/2014/main" id="{93FB77AD-0FFB-4C1E-8FFD-08F147E147CD}"/>
              </a:ext>
            </a:extLst>
          </p:cNvPr>
          <p:cNvSpPr>
            <a:spLocks noGrp="1"/>
          </p:cNvSpPr>
          <p:nvPr>
            <p:ph type="pic" sz="quarter" idx="20"/>
          </p:nvPr>
        </p:nvSpPr>
        <p:spPr>
          <a:xfrm>
            <a:off x="3461408" y="1498600"/>
            <a:ext cx="2586037" cy="4292600"/>
          </a:xfrm>
          <a:prstGeom prst="rect">
            <a:avLst/>
          </a:prstGeom>
        </p:spPr>
        <p:txBody>
          <a:bodyPr/>
          <a:lstStyle>
            <a:lvl1pPr>
              <a:buNone/>
              <a:defRPr sz="1600"/>
            </a:lvl1pPr>
          </a:lstStyle>
          <a:p>
            <a:endParaRPr lang="en-US" dirty="0"/>
          </a:p>
        </p:txBody>
      </p:sp>
      <p:sp>
        <p:nvSpPr>
          <p:cNvPr id="16" name="Marcador de posición de imagen 3">
            <a:extLst>
              <a:ext uri="{FF2B5EF4-FFF2-40B4-BE49-F238E27FC236}">
                <a16:creationId xmlns:a16="http://schemas.microsoft.com/office/drawing/2014/main" id="{20EAFDAF-AA81-467D-9397-ABC32865CEA1}"/>
              </a:ext>
            </a:extLst>
          </p:cNvPr>
          <p:cNvSpPr>
            <a:spLocks noGrp="1"/>
          </p:cNvSpPr>
          <p:nvPr>
            <p:ph type="pic" sz="quarter" idx="21"/>
          </p:nvPr>
        </p:nvSpPr>
        <p:spPr>
          <a:xfrm>
            <a:off x="6159228" y="1498600"/>
            <a:ext cx="2586037" cy="4292600"/>
          </a:xfrm>
          <a:prstGeom prst="rect">
            <a:avLst/>
          </a:prstGeom>
        </p:spPr>
        <p:txBody>
          <a:bodyPr/>
          <a:lstStyle>
            <a:lvl1pPr>
              <a:buNone/>
              <a:defRPr sz="1600"/>
            </a:lvl1pPr>
          </a:lstStyle>
          <a:p>
            <a:endParaRPr lang="en-US" dirty="0"/>
          </a:p>
        </p:txBody>
      </p:sp>
      <p:sp>
        <p:nvSpPr>
          <p:cNvPr id="17" name="Marcador de posición de imagen 3">
            <a:extLst>
              <a:ext uri="{FF2B5EF4-FFF2-40B4-BE49-F238E27FC236}">
                <a16:creationId xmlns:a16="http://schemas.microsoft.com/office/drawing/2014/main" id="{5C41EDE8-CF13-4855-96CA-8F4011DE2DB8}"/>
              </a:ext>
            </a:extLst>
          </p:cNvPr>
          <p:cNvSpPr>
            <a:spLocks noGrp="1"/>
          </p:cNvSpPr>
          <p:nvPr>
            <p:ph type="pic" sz="quarter" idx="22"/>
          </p:nvPr>
        </p:nvSpPr>
        <p:spPr>
          <a:xfrm>
            <a:off x="8857048" y="1498600"/>
            <a:ext cx="2586037" cy="4292600"/>
          </a:xfrm>
          <a:prstGeom prst="rect">
            <a:avLst/>
          </a:prstGeom>
        </p:spPr>
        <p:txBody>
          <a:bodyPr/>
          <a:lstStyle>
            <a:lvl1pPr>
              <a:buNone/>
              <a:defRPr sz="1600"/>
            </a:lvl1pPr>
          </a:lstStyle>
          <a:p>
            <a:endParaRPr lang="en-US" dirty="0"/>
          </a:p>
        </p:txBody>
      </p:sp>
    </p:spTree>
    <p:extLst>
      <p:ext uri="{BB962C8B-B14F-4D97-AF65-F5344CB8AC3E}">
        <p14:creationId xmlns:p14="http://schemas.microsoft.com/office/powerpoint/2010/main" val="382493704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0332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60993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hyperlink" Target="http://free-powerpoint-templates-download.com/" TargetMode="Externa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66C47B8E-32DC-4383-B4E9-EC2AF0334DCC}"/>
              </a:ext>
            </a:extLst>
          </p:cNvPr>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0" y="-1106282"/>
            <a:ext cx="1555777" cy="1106282"/>
          </a:xfrm>
          <a:prstGeom prst="rect">
            <a:avLst/>
          </a:prstGeom>
        </p:spPr>
      </p:pic>
      <p:sp>
        <p:nvSpPr>
          <p:cNvPr id="5" name="CuadroTexto 4">
            <a:extLst>
              <a:ext uri="{FF2B5EF4-FFF2-40B4-BE49-F238E27FC236}">
                <a16:creationId xmlns:a16="http://schemas.microsoft.com/office/drawing/2014/main" id="{FEB13018-F8F4-46FA-91A9-09F7505DFABB}"/>
              </a:ext>
            </a:extLst>
          </p:cNvPr>
          <p:cNvSpPr txBox="1"/>
          <p:nvPr userDrawn="1"/>
        </p:nvSpPr>
        <p:spPr>
          <a:xfrm>
            <a:off x="1555777" y="-423761"/>
            <a:ext cx="5134739" cy="369332"/>
          </a:xfrm>
          <a:prstGeom prst="rect">
            <a:avLst/>
          </a:prstGeom>
          <a:noFill/>
        </p:spPr>
        <p:txBody>
          <a:bodyPr wrap="none" rtlCol="0">
            <a:spAutoFit/>
          </a:bodyPr>
          <a:lstStyle/>
          <a:p>
            <a:r>
              <a:rPr lang="en-US" dirty="0">
                <a:hlinkClick r:id="rId10"/>
              </a:rPr>
              <a:t>http://free-powerpoint-templates-download.com/</a:t>
            </a:r>
            <a:r>
              <a:rPr lang="en-US" dirty="0"/>
              <a:t> </a:t>
            </a:r>
          </a:p>
        </p:txBody>
      </p:sp>
    </p:spTree>
    <p:extLst>
      <p:ext uri="{BB962C8B-B14F-4D97-AF65-F5344CB8AC3E}">
        <p14:creationId xmlns:p14="http://schemas.microsoft.com/office/powerpoint/2010/main" val="2916016287"/>
      </p:ext>
    </p:extLst>
  </p:cSld>
  <p:clrMap bg1="lt1" tx1="dk1" bg2="lt2" tx2="dk2" accent1="accent1" accent2="accent2" accent3="accent3" accent4="accent4" accent5="accent5" accent6="accent6" hlink="hlink" folHlink="folHlink"/>
  <p:sldLayoutIdLst>
    <p:sldLayoutId id="2147483667" r:id="rId1"/>
    <p:sldLayoutId id="2147483661" r:id="rId2"/>
    <p:sldLayoutId id="2147483666" r:id="rId3"/>
    <p:sldLayoutId id="2147483669" r:id="rId4"/>
    <p:sldLayoutId id="2147483670" r:id="rId5"/>
    <p:sldLayoutId id="2147483671" r:id="rId6"/>
    <p:sldLayoutId id="2147483672" r:id="rId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hyperlink" Target="https://www.fontsquirrel.com/fonts/lato" TargetMode="Externa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7.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2" Type="http://schemas.openxmlformats.org/officeDocument/2006/relationships/hyperlink" Target="https://free-powerpoint-templates-download.com/"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4.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rgbClr val="093239">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1921911"/>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2935531"/>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3953117"/>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54229" y="4969116"/>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8242" y="1963334"/>
            <a:ext cx="7317417" cy="563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a:t>
            </a:r>
            <a:r>
              <a:rPr lang="en-US" altLang="ja-JP" sz="1400" dirty="0">
                <a:solidFill>
                  <a:schemeClr val="bg1"/>
                </a:solidFill>
                <a:cs typeface="Arial" panose="020B0604020202020204" pitchFamily="34" charset="0"/>
              </a:rPr>
              <a:t> </a:t>
            </a:r>
            <a:r>
              <a:rPr lang="en-US" altLang="ja-JP" sz="1400" b="1" dirty="0">
                <a:solidFill>
                  <a:schemeClr val="bg1"/>
                </a:solidFill>
                <a:cs typeface="Calibri" panose="020F0502020204030204" pitchFamily="34" charset="0"/>
                <a:hlinkClick r:id="rId2">
                  <a:extLst>
                    <a:ext uri="{A12FA001-AC4F-418D-AE19-62706E023703}">
                      <ahyp:hlinkClr xmlns:ahyp="http://schemas.microsoft.com/office/drawing/2018/hyperlinkcolor" val="tx"/>
                    </a:ext>
                  </a:extLst>
                </a:hlinkClick>
              </a:rPr>
              <a:t>Lato Font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3">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8240" y="5000276"/>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507482"/>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101537"/>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8241" y="4018443"/>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084176"/>
            <a:ext cx="6091240" cy="645882"/>
          </a:xfrm>
          <a:prstGeom prst="rect">
            <a:avLst/>
          </a:prstGeom>
        </p:spPr>
        <p:txBody>
          <a:bodyPr>
            <a:spAutoFit/>
          </a:bodyPr>
          <a:lstStyle/>
          <a:p>
            <a:r>
              <a:rPr lang="en-US" sz="3597"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4603" y="3035114"/>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7790657" y="0"/>
            <a:ext cx="4399756" cy="6858000"/>
          </a:xfrm>
          <a:prstGeom prst="rect">
            <a:avLst/>
          </a:prstGeom>
          <a:solidFill>
            <a:srgbClr val="EA465F"/>
          </a:solidFill>
          <a:ln>
            <a:noFill/>
          </a:ln>
          <a:effectLst/>
        </p:spPr>
        <p:style>
          <a:lnRef idx="1">
            <a:schemeClr val="accent1"/>
          </a:lnRef>
          <a:fillRef idx="3">
            <a:schemeClr val="accent1"/>
          </a:fillRef>
          <a:effectRef idx="2">
            <a:schemeClr val="accent1"/>
          </a:effectRef>
          <a:fontRef idx="minor">
            <a:schemeClr val="lt1"/>
          </a:fontRef>
        </p:style>
        <p:txBody>
          <a:bodyPr lIns="45713" tIns="22856" rIns="45713" bIns="22856" anchor="ctr"/>
          <a:lstStyle/>
          <a:p>
            <a:pPr algn="ctr" defTabSz="914217">
              <a:defRPr/>
            </a:pPr>
            <a:endParaRPr lang="en-US" sz="900" dirty="0">
              <a:cs typeface="Lato Light"/>
            </a:endParaRPr>
          </a:p>
        </p:txBody>
      </p:sp>
      <p:sp>
        <p:nvSpPr>
          <p:cNvPr id="12290" name="TextBox 36"/>
          <p:cNvSpPr txBox="1">
            <a:spLocks noChangeArrowheads="1"/>
          </p:cNvSpPr>
          <p:nvPr/>
        </p:nvSpPr>
        <p:spPr bwMode="auto">
          <a:xfrm>
            <a:off x="8405813" y="909638"/>
            <a:ext cx="534194" cy="1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13" tIns="22856" rIns="45713" bIns="22856">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80000"/>
              </a:lnSpc>
            </a:pPr>
            <a:r>
              <a:rPr lang="en-US" altLang="en-US" sz="11900">
                <a:solidFill>
                  <a:schemeClr val="bg1"/>
                </a:solidFill>
              </a:rPr>
              <a:t>“</a:t>
            </a:r>
            <a:endParaRPr lang="en-US" altLang="es-MX" sz="11900">
              <a:solidFill>
                <a:schemeClr val="bg1"/>
              </a:solidFill>
            </a:endParaRPr>
          </a:p>
        </p:txBody>
      </p:sp>
      <p:sp>
        <p:nvSpPr>
          <p:cNvPr id="12291" name="TextBox 38"/>
          <p:cNvSpPr txBox="1">
            <a:spLocks noChangeArrowheads="1"/>
          </p:cNvSpPr>
          <p:nvPr/>
        </p:nvSpPr>
        <p:spPr bwMode="auto">
          <a:xfrm>
            <a:off x="11142663" y="5010944"/>
            <a:ext cx="523875" cy="1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13" tIns="22856" rIns="45713" bIns="22856">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80000"/>
              </a:lnSpc>
            </a:pPr>
            <a:r>
              <a:rPr lang="en-US" altLang="en-US" sz="11900">
                <a:solidFill>
                  <a:schemeClr val="bg1"/>
                </a:solidFill>
              </a:rPr>
              <a:t>”</a:t>
            </a:r>
            <a:endParaRPr lang="en-US" altLang="es-MX" sz="11900">
              <a:solidFill>
                <a:schemeClr val="bg1"/>
              </a:solidFill>
            </a:endParaRPr>
          </a:p>
        </p:txBody>
      </p:sp>
      <p:sp>
        <p:nvSpPr>
          <p:cNvPr id="12292" name="Text Placeholder 1"/>
          <p:cNvSpPr txBox="1">
            <a:spLocks/>
          </p:cNvSpPr>
          <p:nvPr/>
        </p:nvSpPr>
        <p:spPr bwMode="auto">
          <a:xfrm>
            <a:off x="8968582" y="1169194"/>
            <a:ext cx="2247900" cy="4428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13" tIns="22856" rIns="45713" bIns="22856">
            <a:spAutoFit/>
          </a:bodyPr>
          <a:lstStyle>
            <a:lvl1pPr defTabSz="1087438">
              <a:defRPr sz="3600">
                <a:solidFill>
                  <a:schemeClr val="tx1"/>
                </a:solidFill>
                <a:latin typeface="Lato Light" panose="020F0302020204030203" pitchFamily="34" charset="0"/>
                <a:ea typeface="MS PGothic" panose="020B0600070205080204" pitchFamily="34" charset="-128"/>
              </a:defRPr>
            </a:lvl1pPr>
            <a:lvl2pPr marL="742950" indent="-285750" defTabSz="1087438">
              <a:defRPr sz="3600">
                <a:solidFill>
                  <a:schemeClr val="tx1"/>
                </a:solidFill>
                <a:latin typeface="Lato Light" panose="020F0302020204030203" pitchFamily="34" charset="0"/>
                <a:ea typeface="MS PGothic" panose="020B0600070205080204" pitchFamily="34" charset="-128"/>
              </a:defRPr>
            </a:lvl2pPr>
            <a:lvl3pPr marL="1143000" indent="-228600" defTabSz="1087438">
              <a:defRPr sz="3600">
                <a:solidFill>
                  <a:schemeClr val="tx1"/>
                </a:solidFill>
                <a:latin typeface="Lato Light" panose="020F0302020204030203" pitchFamily="34" charset="0"/>
                <a:ea typeface="MS PGothic" panose="020B0600070205080204" pitchFamily="34" charset="-128"/>
              </a:defRPr>
            </a:lvl3pPr>
            <a:lvl4pPr marL="1600200" indent="-228600" defTabSz="1087438">
              <a:defRPr sz="3600">
                <a:solidFill>
                  <a:schemeClr val="tx1"/>
                </a:solidFill>
                <a:latin typeface="Lato Light" panose="020F0302020204030203" pitchFamily="34" charset="0"/>
                <a:ea typeface="MS PGothic" panose="020B0600070205080204" pitchFamily="34" charset="-128"/>
              </a:defRPr>
            </a:lvl4pPr>
            <a:lvl5pPr marL="2057400" indent="-228600" defTabSz="1087438">
              <a:defRPr sz="3600">
                <a:solidFill>
                  <a:schemeClr val="tx1"/>
                </a:solidFill>
                <a:latin typeface="Lato Light" panose="020F0302020204030203" pitchFamily="34" charset="0"/>
                <a:ea typeface="MS PGothic" panose="020B0600070205080204" pitchFamily="34" charset="-128"/>
              </a:defRPr>
            </a:lvl5pPr>
            <a:lvl6pPr marL="2514600" indent="-228600" defTabSz="108743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08743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08743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08743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20000"/>
              </a:lnSpc>
              <a:spcBef>
                <a:spcPct val="20000"/>
              </a:spcBef>
              <a:buFont typeface="Arial" panose="020B0604020202020204" pitchFamily="34" charset="0"/>
              <a:buNone/>
            </a:pPr>
            <a:r>
              <a:rPr lang="en-US" altLang="es-MX" sz="2700">
                <a:solidFill>
                  <a:schemeClr val="bg1"/>
                </a:solidFill>
              </a:rPr>
              <a:t>There are no secrets to success. It is the result of preparation, hard work, and learning from failure.</a:t>
            </a:r>
          </a:p>
          <a:p>
            <a:pPr algn="ctr">
              <a:lnSpc>
                <a:spcPct val="120000"/>
              </a:lnSpc>
              <a:spcBef>
                <a:spcPct val="20000"/>
              </a:spcBef>
              <a:buFont typeface="Arial" panose="020B0604020202020204" pitchFamily="34" charset="0"/>
              <a:buNone/>
            </a:pPr>
            <a:r>
              <a:rPr lang="en-US" altLang="es-MX" sz="2000">
                <a:solidFill>
                  <a:schemeClr val="bg1"/>
                </a:solidFill>
                <a:latin typeface="Lato Black" panose="020F0A02020204030203" pitchFamily="34" charset="0"/>
              </a:rPr>
              <a:t>Colin Powell</a:t>
            </a:r>
            <a:endParaRPr lang="en-US" altLang="es-MX" sz="2400">
              <a:solidFill>
                <a:schemeClr val="bg1"/>
              </a:solidFill>
              <a:latin typeface="Lato Black" panose="020F0A02020204030203" pitchFamily="34" charset="0"/>
            </a:endParaRPr>
          </a:p>
        </p:txBody>
      </p:sp>
      <p:sp>
        <p:nvSpPr>
          <p:cNvPr id="6" name="Marcador de posición de imagen 5">
            <a:extLst>
              <a:ext uri="{FF2B5EF4-FFF2-40B4-BE49-F238E27FC236}">
                <a16:creationId xmlns:a16="http://schemas.microsoft.com/office/drawing/2014/main" id="{8C236B96-61CF-48E3-852A-457E81ADEB7D}"/>
              </a:ext>
            </a:extLst>
          </p:cNvPr>
          <p:cNvSpPr>
            <a:spLocks noGrp="1"/>
          </p:cNvSpPr>
          <p:nvPr>
            <p:ph type="pic" sz="quarter" idx="10"/>
          </p:nvPr>
        </p:nvSpPr>
        <p:spPr/>
        <p:txBody>
          <a:bodyPr/>
          <a:lstStyle/>
          <a:p>
            <a:endParaRPr lang="es-CO"/>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 name="Bent Arrow 130"/>
          <p:cNvSpPr/>
          <p:nvPr/>
        </p:nvSpPr>
        <p:spPr>
          <a:xfrm flipH="1" flipV="1">
            <a:off x="6696075" y="4287044"/>
            <a:ext cx="942182" cy="1019175"/>
          </a:xfrm>
          <a:prstGeom prst="bentArrow">
            <a:avLst>
              <a:gd name="adj1" fmla="val 5904"/>
              <a:gd name="adj2" fmla="val 9301"/>
              <a:gd name="adj3" fmla="val 12699"/>
              <a:gd name="adj4" fmla="val 37633"/>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1600" dirty="0">
              <a:solidFill>
                <a:schemeClr val="tx1"/>
              </a:solidFill>
            </a:endParaRPr>
          </a:p>
        </p:txBody>
      </p:sp>
      <p:sp>
        <p:nvSpPr>
          <p:cNvPr id="132" name="Bent Arrow 131"/>
          <p:cNvSpPr/>
          <p:nvPr/>
        </p:nvSpPr>
        <p:spPr>
          <a:xfrm rot="16200000" flipH="1" flipV="1">
            <a:off x="6641704" y="2102247"/>
            <a:ext cx="1019175" cy="1151732"/>
          </a:xfrm>
          <a:prstGeom prst="bentArrow">
            <a:avLst>
              <a:gd name="adj1" fmla="val 5470"/>
              <a:gd name="adj2" fmla="val 9301"/>
              <a:gd name="adj3" fmla="val 12699"/>
              <a:gd name="adj4" fmla="val 39482"/>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1600" dirty="0">
              <a:solidFill>
                <a:schemeClr val="tx1"/>
              </a:solidFill>
            </a:endParaRPr>
          </a:p>
        </p:txBody>
      </p:sp>
      <p:sp>
        <p:nvSpPr>
          <p:cNvPr id="133" name="Bent Arrow 132"/>
          <p:cNvSpPr/>
          <p:nvPr/>
        </p:nvSpPr>
        <p:spPr>
          <a:xfrm rot="10800000" flipH="1" flipV="1">
            <a:off x="4531519" y="2103438"/>
            <a:ext cx="1069181" cy="1077913"/>
          </a:xfrm>
          <a:prstGeom prst="bentArrow">
            <a:avLst>
              <a:gd name="adj1" fmla="val 5470"/>
              <a:gd name="adj2" fmla="val 9301"/>
              <a:gd name="adj3" fmla="val 12699"/>
              <a:gd name="adj4" fmla="val 39549"/>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1600" dirty="0">
              <a:solidFill>
                <a:schemeClr val="tx1"/>
              </a:solidFill>
            </a:endParaRPr>
          </a:p>
        </p:txBody>
      </p:sp>
      <p:sp>
        <p:nvSpPr>
          <p:cNvPr id="134" name="Bent Arrow 133"/>
          <p:cNvSpPr/>
          <p:nvPr/>
        </p:nvSpPr>
        <p:spPr>
          <a:xfrm rot="5400000" flipH="1" flipV="1">
            <a:off x="4568825" y="4179094"/>
            <a:ext cx="950913" cy="1162050"/>
          </a:xfrm>
          <a:prstGeom prst="bentArrow">
            <a:avLst>
              <a:gd name="adj1" fmla="val 5470"/>
              <a:gd name="adj2" fmla="val 9301"/>
              <a:gd name="adj3" fmla="val 12699"/>
              <a:gd name="adj4" fmla="val 44027"/>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1600" dirty="0">
              <a:solidFill>
                <a:schemeClr val="tx1"/>
              </a:solidFill>
            </a:endParaRPr>
          </a:p>
        </p:txBody>
      </p:sp>
      <p:cxnSp>
        <p:nvCxnSpPr>
          <p:cNvPr id="7" name="Straight Arrow Connector 6"/>
          <p:cNvCxnSpPr/>
          <p:nvPr/>
        </p:nvCxnSpPr>
        <p:spPr>
          <a:xfrm>
            <a:off x="2005807" y="2695575"/>
            <a:ext cx="2005013" cy="0"/>
          </a:xfrm>
          <a:prstGeom prst="straightConnector1">
            <a:avLst/>
          </a:prstGeom>
          <a:ln>
            <a:solidFill>
              <a:srgbClr val="EA465F"/>
            </a:solidFill>
            <a:prstDash val="dash"/>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8" name="Oval 7"/>
          <p:cNvSpPr/>
          <p:nvPr/>
        </p:nvSpPr>
        <p:spPr bwMode="auto">
          <a:xfrm>
            <a:off x="1042194" y="1776413"/>
            <a:ext cx="852488" cy="852488"/>
          </a:xfrm>
          <a:prstGeom prst="ellipse">
            <a:avLst/>
          </a:prstGeom>
          <a:solidFill>
            <a:srgbClr val="EA465F"/>
          </a:solidFill>
          <a:ln w="3175" cmpd="sng">
            <a:noFill/>
            <a:prstDash val="solid"/>
          </a:ln>
          <a:effectLst/>
        </p:spPr>
        <p:style>
          <a:lnRef idx="1">
            <a:schemeClr val="accent1"/>
          </a:lnRef>
          <a:fillRef idx="3">
            <a:schemeClr val="accent1"/>
          </a:fillRef>
          <a:effectRef idx="2">
            <a:schemeClr val="accent1"/>
          </a:effectRef>
          <a:fontRef idx="minor">
            <a:schemeClr val="lt1"/>
          </a:fontRef>
        </p:style>
        <p:txBody>
          <a:bodyPr lIns="60959" tIns="30479" rIns="60959" bIns="30479" anchor="ctr"/>
          <a:lstStyle/>
          <a:p>
            <a:pPr algn="ctr" defTabSz="914217">
              <a:defRPr/>
            </a:pPr>
            <a:endParaRPr lang="en-US" sz="900" dirty="0">
              <a:cs typeface="Lato Light"/>
            </a:endParaRPr>
          </a:p>
        </p:txBody>
      </p:sp>
      <p:sp>
        <p:nvSpPr>
          <p:cNvPr id="13" name="Oval 12"/>
          <p:cNvSpPr/>
          <p:nvPr/>
        </p:nvSpPr>
        <p:spPr bwMode="auto">
          <a:xfrm>
            <a:off x="10112375" y="1766888"/>
            <a:ext cx="852488" cy="852488"/>
          </a:xfrm>
          <a:prstGeom prst="ellipse">
            <a:avLst/>
          </a:prstGeom>
          <a:solidFill>
            <a:srgbClr val="EA465F"/>
          </a:solidFill>
          <a:ln w="3175" cmpd="sng">
            <a:noFill/>
            <a:prstDash val="solid"/>
          </a:ln>
          <a:effectLst/>
        </p:spPr>
        <p:style>
          <a:lnRef idx="1">
            <a:schemeClr val="accent1"/>
          </a:lnRef>
          <a:fillRef idx="3">
            <a:schemeClr val="accent1"/>
          </a:fillRef>
          <a:effectRef idx="2">
            <a:schemeClr val="accent1"/>
          </a:effectRef>
          <a:fontRef idx="minor">
            <a:schemeClr val="lt1"/>
          </a:fontRef>
        </p:style>
        <p:txBody>
          <a:bodyPr lIns="60959" tIns="30479" rIns="60959" bIns="30479" anchor="ctr"/>
          <a:lstStyle/>
          <a:p>
            <a:pPr algn="ctr" defTabSz="914217">
              <a:defRPr/>
            </a:pPr>
            <a:endParaRPr lang="en-US" sz="900" dirty="0">
              <a:cs typeface="Lato Light"/>
            </a:endParaRPr>
          </a:p>
        </p:txBody>
      </p:sp>
      <p:cxnSp>
        <p:nvCxnSpPr>
          <p:cNvPr id="19" name="Straight Arrow Connector 18"/>
          <p:cNvCxnSpPr/>
          <p:nvPr/>
        </p:nvCxnSpPr>
        <p:spPr>
          <a:xfrm>
            <a:off x="2045494" y="4691857"/>
            <a:ext cx="2247900" cy="0"/>
          </a:xfrm>
          <a:prstGeom prst="straightConnector1">
            <a:avLst/>
          </a:prstGeom>
          <a:ln>
            <a:solidFill>
              <a:srgbClr val="EA465F"/>
            </a:solidFill>
            <a:prstDash val="dash"/>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20" name="Oval 19"/>
          <p:cNvSpPr/>
          <p:nvPr/>
        </p:nvSpPr>
        <p:spPr bwMode="auto">
          <a:xfrm>
            <a:off x="1039813" y="3851275"/>
            <a:ext cx="852488" cy="852488"/>
          </a:xfrm>
          <a:prstGeom prst="ellipse">
            <a:avLst/>
          </a:prstGeom>
          <a:solidFill>
            <a:srgbClr val="EA465F"/>
          </a:solidFill>
          <a:ln w="3175" cmpd="sng">
            <a:noFill/>
            <a:prstDash val="solid"/>
          </a:ln>
          <a:effectLst/>
        </p:spPr>
        <p:style>
          <a:lnRef idx="1">
            <a:schemeClr val="accent1"/>
          </a:lnRef>
          <a:fillRef idx="3">
            <a:schemeClr val="accent1"/>
          </a:fillRef>
          <a:effectRef idx="2">
            <a:schemeClr val="accent1"/>
          </a:effectRef>
          <a:fontRef idx="minor">
            <a:schemeClr val="lt1"/>
          </a:fontRef>
        </p:style>
        <p:txBody>
          <a:bodyPr lIns="60959" tIns="30479" rIns="60959" bIns="30479" anchor="ctr"/>
          <a:lstStyle/>
          <a:p>
            <a:pPr algn="ctr" defTabSz="914217">
              <a:defRPr/>
            </a:pPr>
            <a:endParaRPr lang="en-US" sz="900" dirty="0">
              <a:cs typeface="Lato Light"/>
            </a:endParaRPr>
          </a:p>
        </p:txBody>
      </p:sp>
      <p:sp>
        <p:nvSpPr>
          <p:cNvPr id="30" name="Oval 29"/>
          <p:cNvSpPr/>
          <p:nvPr/>
        </p:nvSpPr>
        <p:spPr bwMode="auto">
          <a:xfrm>
            <a:off x="10109994" y="3841750"/>
            <a:ext cx="852488" cy="852488"/>
          </a:xfrm>
          <a:prstGeom prst="ellipse">
            <a:avLst/>
          </a:prstGeom>
          <a:solidFill>
            <a:srgbClr val="EA465F"/>
          </a:solidFill>
          <a:ln w="3175" cmpd="sng">
            <a:noFill/>
            <a:prstDash val="solid"/>
          </a:ln>
          <a:effectLst/>
        </p:spPr>
        <p:style>
          <a:lnRef idx="1">
            <a:schemeClr val="accent1"/>
          </a:lnRef>
          <a:fillRef idx="3">
            <a:schemeClr val="accent1"/>
          </a:fillRef>
          <a:effectRef idx="2">
            <a:schemeClr val="accent1"/>
          </a:effectRef>
          <a:fontRef idx="minor">
            <a:schemeClr val="lt1"/>
          </a:fontRef>
        </p:style>
        <p:txBody>
          <a:bodyPr lIns="60959" tIns="30479" rIns="60959" bIns="30479" anchor="ctr"/>
          <a:lstStyle/>
          <a:p>
            <a:pPr algn="ctr" defTabSz="914217">
              <a:defRPr/>
            </a:pPr>
            <a:endParaRPr lang="en-US" sz="900" dirty="0">
              <a:cs typeface="Lato Light"/>
            </a:endParaRPr>
          </a:p>
        </p:txBody>
      </p:sp>
      <p:sp>
        <p:nvSpPr>
          <p:cNvPr id="36871" name="TextBox 64"/>
          <p:cNvSpPr txBox="1">
            <a:spLocks noChangeArrowheads="1"/>
          </p:cNvSpPr>
          <p:nvPr/>
        </p:nvSpPr>
        <p:spPr bwMode="auto">
          <a:xfrm>
            <a:off x="2003425" y="1892300"/>
            <a:ext cx="2036763"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b="1"/>
              <a:t>Step One</a:t>
            </a:r>
          </a:p>
          <a:p>
            <a:r>
              <a:rPr lang="en-US" altLang="es-MX" sz="1400"/>
              <a:t>Description</a:t>
            </a:r>
          </a:p>
        </p:txBody>
      </p:sp>
      <p:sp>
        <p:nvSpPr>
          <p:cNvPr id="36872" name="TextBox 65"/>
          <p:cNvSpPr txBox="1">
            <a:spLocks noChangeArrowheads="1"/>
          </p:cNvSpPr>
          <p:nvPr/>
        </p:nvSpPr>
        <p:spPr bwMode="auto">
          <a:xfrm>
            <a:off x="2005807" y="3951288"/>
            <a:ext cx="2239963"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b="1"/>
              <a:t>Step Four</a:t>
            </a:r>
          </a:p>
          <a:p>
            <a:r>
              <a:rPr lang="en-US" altLang="es-MX" sz="1400"/>
              <a:t>Description</a:t>
            </a:r>
          </a:p>
        </p:txBody>
      </p:sp>
      <p:sp>
        <p:nvSpPr>
          <p:cNvPr id="36873" name="TextBox 66"/>
          <p:cNvSpPr txBox="1">
            <a:spLocks noChangeArrowheads="1"/>
          </p:cNvSpPr>
          <p:nvPr/>
        </p:nvSpPr>
        <p:spPr bwMode="auto">
          <a:xfrm>
            <a:off x="8008144" y="1979613"/>
            <a:ext cx="2036763"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2000" b="1"/>
              <a:t>Step Two</a:t>
            </a:r>
          </a:p>
          <a:p>
            <a:pPr algn="r"/>
            <a:r>
              <a:rPr lang="en-US" altLang="es-MX" sz="1400"/>
              <a:t>Description</a:t>
            </a:r>
          </a:p>
        </p:txBody>
      </p:sp>
      <p:sp>
        <p:nvSpPr>
          <p:cNvPr id="36874" name="TextBox 67"/>
          <p:cNvSpPr txBox="1">
            <a:spLocks noChangeArrowheads="1"/>
          </p:cNvSpPr>
          <p:nvPr/>
        </p:nvSpPr>
        <p:spPr bwMode="auto">
          <a:xfrm>
            <a:off x="8008144" y="4062413"/>
            <a:ext cx="2036763"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2000" b="1"/>
              <a:t>Step Three</a:t>
            </a:r>
          </a:p>
          <a:p>
            <a:pPr algn="r"/>
            <a:r>
              <a:rPr lang="en-US" altLang="es-MX" sz="1400"/>
              <a:t>Description</a:t>
            </a:r>
          </a:p>
        </p:txBody>
      </p:sp>
      <p:sp>
        <p:nvSpPr>
          <p:cNvPr id="36875" name="TextBox 68"/>
          <p:cNvSpPr txBox="1">
            <a:spLocks noChangeArrowheads="1"/>
          </p:cNvSpPr>
          <p:nvPr/>
        </p:nvSpPr>
        <p:spPr bwMode="auto">
          <a:xfrm>
            <a:off x="1039813" y="2838450"/>
            <a:ext cx="2756694" cy="669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250"/>
              <a:t>Lorem ipsum dolor sit amet, consectetur adipiscing elit. Aliquam tincidunt ante nec sem congue.</a:t>
            </a:r>
          </a:p>
        </p:txBody>
      </p:sp>
      <p:sp>
        <p:nvSpPr>
          <p:cNvPr id="36876" name="TextBox 71"/>
          <p:cNvSpPr txBox="1">
            <a:spLocks noChangeArrowheads="1"/>
          </p:cNvSpPr>
          <p:nvPr/>
        </p:nvSpPr>
        <p:spPr bwMode="auto">
          <a:xfrm>
            <a:off x="1039813" y="4826000"/>
            <a:ext cx="2756694" cy="669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250"/>
              <a:t>Lorem ipsum dolor sit amet, consectetur adipiscing elit. Aliquam tincidunt ante nec sem congue.</a:t>
            </a:r>
          </a:p>
        </p:txBody>
      </p:sp>
      <p:sp>
        <p:nvSpPr>
          <p:cNvPr id="36877" name="TextBox 72"/>
          <p:cNvSpPr txBox="1">
            <a:spLocks noChangeArrowheads="1"/>
          </p:cNvSpPr>
          <p:nvPr/>
        </p:nvSpPr>
        <p:spPr bwMode="auto">
          <a:xfrm>
            <a:off x="8208169" y="2951163"/>
            <a:ext cx="2756694" cy="669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250"/>
              <a:t>Lorem ipsum dolor sit amet, consectetur adipiscing elit. Aliquam tincidunt ante nec sem congue.</a:t>
            </a:r>
          </a:p>
        </p:txBody>
      </p:sp>
      <p:sp>
        <p:nvSpPr>
          <p:cNvPr id="36878" name="TextBox 73"/>
          <p:cNvSpPr txBox="1">
            <a:spLocks noChangeArrowheads="1"/>
          </p:cNvSpPr>
          <p:nvPr/>
        </p:nvSpPr>
        <p:spPr bwMode="auto">
          <a:xfrm>
            <a:off x="8208169" y="4826000"/>
            <a:ext cx="2756694" cy="669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250"/>
              <a:t>Lorem ipsum dolor sit amet, consectetur adipiscing elit. Aliquam tincidunt ante nec sem congue.</a:t>
            </a:r>
          </a:p>
        </p:txBody>
      </p:sp>
      <p:grpSp>
        <p:nvGrpSpPr>
          <p:cNvPr id="41" name="Group 40"/>
          <p:cNvGrpSpPr/>
          <p:nvPr/>
        </p:nvGrpSpPr>
        <p:grpSpPr>
          <a:xfrm>
            <a:off x="10375427" y="3948566"/>
            <a:ext cx="381173" cy="534323"/>
            <a:chOff x="1597025" y="1208088"/>
            <a:chExt cx="257175" cy="360363"/>
          </a:xfrm>
          <a:solidFill>
            <a:schemeClr val="bg1"/>
          </a:solidFill>
        </p:grpSpPr>
        <p:sp>
          <p:nvSpPr>
            <p:cNvPr id="42" name="Freeform 12"/>
            <p:cNvSpPr>
              <a:spLocks noEditPoints="1"/>
            </p:cNvSpPr>
            <p:nvPr/>
          </p:nvSpPr>
          <p:spPr bwMode="auto">
            <a:xfrm>
              <a:off x="1597025" y="1208088"/>
              <a:ext cx="257175" cy="360363"/>
            </a:xfrm>
            <a:custGeom>
              <a:avLst/>
              <a:gdLst/>
              <a:ahLst/>
              <a:cxnLst>
                <a:cxn ang="0">
                  <a:pos x="65" y="35"/>
                </a:cxn>
                <a:cxn ang="0">
                  <a:pos x="57" y="54"/>
                </a:cxn>
                <a:cxn ang="0">
                  <a:pos x="42" y="19"/>
                </a:cxn>
                <a:cxn ang="0">
                  <a:pos x="34" y="42"/>
                </a:cxn>
                <a:cxn ang="0">
                  <a:pos x="4" y="0"/>
                </a:cxn>
                <a:cxn ang="0">
                  <a:pos x="0" y="88"/>
                </a:cxn>
                <a:cxn ang="0">
                  <a:pos x="38" y="123"/>
                </a:cxn>
                <a:cxn ang="0">
                  <a:pos x="83" y="96"/>
                </a:cxn>
                <a:cxn ang="0">
                  <a:pos x="65" y="35"/>
                </a:cxn>
                <a:cxn ang="0">
                  <a:pos x="75" y="94"/>
                </a:cxn>
                <a:cxn ang="0">
                  <a:pos x="38" y="115"/>
                </a:cxn>
                <a:cxn ang="0">
                  <a:pos x="7" y="88"/>
                </a:cxn>
                <a:cxn ang="0">
                  <a:pos x="11" y="60"/>
                </a:cxn>
                <a:cxn ang="0">
                  <a:pos x="15" y="22"/>
                </a:cxn>
                <a:cxn ang="0">
                  <a:pos x="31" y="60"/>
                </a:cxn>
                <a:cxn ang="0">
                  <a:pos x="45" y="38"/>
                </a:cxn>
                <a:cxn ang="0">
                  <a:pos x="50" y="73"/>
                </a:cxn>
                <a:cxn ang="0">
                  <a:pos x="67" y="52"/>
                </a:cxn>
                <a:cxn ang="0">
                  <a:pos x="75" y="94"/>
                </a:cxn>
                <a:cxn ang="0">
                  <a:pos x="75" y="94"/>
                </a:cxn>
                <a:cxn ang="0">
                  <a:pos x="75" y="94"/>
                </a:cxn>
              </a:cxnLst>
              <a:rect l="0" t="0" r="r" b="b"/>
              <a:pathLst>
                <a:path w="88" h="123">
                  <a:moveTo>
                    <a:pt x="65" y="35"/>
                  </a:moveTo>
                  <a:cubicBezTo>
                    <a:pt x="65" y="45"/>
                    <a:pt x="57" y="54"/>
                    <a:pt x="57" y="54"/>
                  </a:cubicBezTo>
                  <a:cubicBezTo>
                    <a:pt x="57" y="35"/>
                    <a:pt x="42" y="19"/>
                    <a:pt x="42" y="19"/>
                  </a:cubicBezTo>
                  <a:cubicBezTo>
                    <a:pt x="42" y="19"/>
                    <a:pt x="42" y="31"/>
                    <a:pt x="34" y="42"/>
                  </a:cubicBezTo>
                  <a:cubicBezTo>
                    <a:pt x="27" y="15"/>
                    <a:pt x="4" y="0"/>
                    <a:pt x="4" y="0"/>
                  </a:cubicBezTo>
                  <a:cubicBezTo>
                    <a:pt x="15" y="42"/>
                    <a:pt x="0" y="57"/>
                    <a:pt x="0" y="88"/>
                  </a:cubicBezTo>
                  <a:cubicBezTo>
                    <a:pt x="0" y="106"/>
                    <a:pt x="15" y="123"/>
                    <a:pt x="38" y="123"/>
                  </a:cubicBezTo>
                  <a:cubicBezTo>
                    <a:pt x="73" y="123"/>
                    <a:pt x="79" y="110"/>
                    <a:pt x="83" y="96"/>
                  </a:cubicBezTo>
                  <a:cubicBezTo>
                    <a:pt x="88" y="77"/>
                    <a:pt x="80" y="54"/>
                    <a:pt x="65" y="35"/>
                  </a:cubicBezTo>
                  <a:close/>
                  <a:moveTo>
                    <a:pt x="75" y="94"/>
                  </a:moveTo>
                  <a:cubicBezTo>
                    <a:pt x="73" y="104"/>
                    <a:pt x="70" y="115"/>
                    <a:pt x="38" y="115"/>
                  </a:cubicBezTo>
                  <a:cubicBezTo>
                    <a:pt x="19" y="115"/>
                    <a:pt x="7" y="101"/>
                    <a:pt x="7" y="88"/>
                  </a:cubicBezTo>
                  <a:cubicBezTo>
                    <a:pt x="7" y="78"/>
                    <a:pt x="9" y="69"/>
                    <a:pt x="11" y="60"/>
                  </a:cubicBezTo>
                  <a:cubicBezTo>
                    <a:pt x="14" y="49"/>
                    <a:pt x="16" y="37"/>
                    <a:pt x="15" y="22"/>
                  </a:cubicBezTo>
                  <a:cubicBezTo>
                    <a:pt x="27" y="39"/>
                    <a:pt x="31" y="60"/>
                    <a:pt x="31" y="60"/>
                  </a:cubicBezTo>
                  <a:cubicBezTo>
                    <a:pt x="31" y="60"/>
                    <a:pt x="42" y="45"/>
                    <a:pt x="45" y="38"/>
                  </a:cubicBezTo>
                  <a:cubicBezTo>
                    <a:pt x="48" y="42"/>
                    <a:pt x="50" y="58"/>
                    <a:pt x="50" y="73"/>
                  </a:cubicBezTo>
                  <a:cubicBezTo>
                    <a:pt x="50" y="73"/>
                    <a:pt x="60" y="65"/>
                    <a:pt x="67" y="52"/>
                  </a:cubicBezTo>
                  <a:cubicBezTo>
                    <a:pt x="76" y="66"/>
                    <a:pt x="78" y="82"/>
                    <a:pt x="75" y="94"/>
                  </a:cubicBezTo>
                  <a:close/>
                  <a:moveTo>
                    <a:pt x="75" y="94"/>
                  </a:moveTo>
                  <a:cubicBezTo>
                    <a:pt x="75" y="94"/>
                    <a:pt x="75" y="94"/>
                    <a:pt x="75" y="94"/>
                  </a:cubicBezTo>
                </a:path>
              </a:pathLst>
            </a:custGeom>
            <a:grpFill/>
            <a:ln w="9525">
              <a:noFill/>
              <a:round/>
              <a:headEnd/>
              <a:tailEnd/>
            </a:ln>
          </p:spPr>
          <p:txBody>
            <a:bodyPr/>
            <a:lstStyle/>
            <a:p>
              <a:pPr defTabSz="914217">
                <a:defRPr/>
              </a:pPr>
              <a:endParaRPr lang="en-US" sz="900">
                <a:latin typeface="Lato Light"/>
                <a:cs typeface="Lato Light"/>
              </a:endParaRPr>
            </a:p>
          </p:txBody>
        </p:sp>
        <p:sp>
          <p:nvSpPr>
            <p:cNvPr id="43" name="Freeform 13"/>
            <p:cNvSpPr>
              <a:spLocks noEditPoints="1"/>
            </p:cNvSpPr>
            <p:nvPr/>
          </p:nvSpPr>
          <p:spPr bwMode="auto">
            <a:xfrm>
              <a:off x="1638300" y="1363663"/>
              <a:ext cx="160338" cy="128588"/>
            </a:xfrm>
            <a:custGeom>
              <a:avLst/>
              <a:gdLst/>
              <a:ahLst/>
              <a:cxnLst>
                <a:cxn ang="0">
                  <a:pos x="53" y="12"/>
                </a:cxn>
                <a:cxn ang="0">
                  <a:pos x="49" y="15"/>
                </a:cxn>
                <a:cxn ang="0">
                  <a:pos x="31" y="30"/>
                </a:cxn>
                <a:cxn ang="0">
                  <a:pos x="29" y="13"/>
                </a:cxn>
                <a:cxn ang="0">
                  <a:pos x="29" y="7"/>
                </a:cxn>
                <a:cxn ang="0">
                  <a:pos x="23" y="16"/>
                </a:cxn>
                <a:cxn ang="0">
                  <a:pos x="17" y="25"/>
                </a:cxn>
                <a:cxn ang="0">
                  <a:pos x="8" y="5"/>
                </a:cxn>
                <a:cxn ang="0">
                  <a:pos x="7" y="0"/>
                </a:cxn>
                <a:cxn ang="0">
                  <a:pos x="5" y="5"/>
                </a:cxn>
                <a:cxn ang="0">
                  <a:pos x="0" y="38"/>
                </a:cxn>
                <a:cxn ang="0">
                  <a:pos x="2" y="40"/>
                </a:cxn>
                <a:cxn ang="0">
                  <a:pos x="4" y="38"/>
                </a:cxn>
                <a:cxn ang="0">
                  <a:pos x="7" y="11"/>
                </a:cxn>
                <a:cxn ang="0">
                  <a:pos x="15" y="29"/>
                </a:cxn>
                <a:cxn ang="0">
                  <a:pos x="16" y="32"/>
                </a:cxn>
                <a:cxn ang="0">
                  <a:pos x="18" y="30"/>
                </a:cxn>
                <a:cxn ang="0">
                  <a:pos x="25" y="19"/>
                </a:cxn>
                <a:cxn ang="0">
                  <a:pos x="28" y="33"/>
                </a:cxn>
                <a:cxn ang="0">
                  <a:pos x="29" y="35"/>
                </a:cxn>
                <a:cxn ang="0">
                  <a:pos x="31" y="34"/>
                </a:cxn>
                <a:cxn ang="0">
                  <a:pos x="50" y="20"/>
                </a:cxn>
                <a:cxn ang="0">
                  <a:pos x="48" y="41"/>
                </a:cxn>
                <a:cxn ang="0">
                  <a:pos x="49" y="43"/>
                </a:cxn>
                <a:cxn ang="0">
                  <a:pos x="49" y="44"/>
                </a:cxn>
                <a:cxn ang="0">
                  <a:pos x="51" y="42"/>
                </a:cxn>
                <a:cxn ang="0">
                  <a:pos x="53" y="16"/>
                </a:cxn>
                <a:cxn ang="0">
                  <a:pos x="53" y="12"/>
                </a:cxn>
                <a:cxn ang="0">
                  <a:pos x="53" y="12"/>
                </a:cxn>
                <a:cxn ang="0">
                  <a:pos x="53" y="12"/>
                </a:cxn>
              </a:cxnLst>
              <a:rect l="0" t="0" r="r" b="b"/>
              <a:pathLst>
                <a:path w="55" h="44">
                  <a:moveTo>
                    <a:pt x="53" y="12"/>
                  </a:moveTo>
                  <a:cubicBezTo>
                    <a:pt x="49" y="15"/>
                    <a:pt x="49" y="15"/>
                    <a:pt x="49" y="15"/>
                  </a:cubicBezTo>
                  <a:cubicBezTo>
                    <a:pt x="45" y="20"/>
                    <a:pt x="42" y="25"/>
                    <a:pt x="31" y="30"/>
                  </a:cubicBezTo>
                  <a:cubicBezTo>
                    <a:pt x="30" y="25"/>
                    <a:pt x="29" y="20"/>
                    <a:pt x="29" y="13"/>
                  </a:cubicBezTo>
                  <a:cubicBezTo>
                    <a:pt x="29" y="7"/>
                    <a:pt x="29" y="7"/>
                    <a:pt x="29" y="7"/>
                  </a:cubicBezTo>
                  <a:cubicBezTo>
                    <a:pt x="23" y="16"/>
                    <a:pt x="23" y="16"/>
                    <a:pt x="23" y="16"/>
                  </a:cubicBezTo>
                  <a:cubicBezTo>
                    <a:pt x="21" y="19"/>
                    <a:pt x="19" y="21"/>
                    <a:pt x="17" y="25"/>
                  </a:cubicBezTo>
                  <a:cubicBezTo>
                    <a:pt x="13" y="16"/>
                    <a:pt x="10" y="10"/>
                    <a:pt x="8" y="5"/>
                  </a:cubicBezTo>
                  <a:cubicBezTo>
                    <a:pt x="7" y="0"/>
                    <a:pt x="7" y="0"/>
                    <a:pt x="7" y="0"/>
                  </a:cubicBezTo>
                  <a:cubicBezTo>
                    <a:pt x="5" y="5"/>
                    <a:pt x="5" y="5"/>
                    <a:pt x="5" y="5"/>
                  </a:cubicBezTo>
                  <a:cubicBezTo>
                    <a:pt x="2" y="13"/>
                    <a:pt x="0" y="20"/>
                    <a:pt x="0" y="38"/>
                  </a:cubicBezTo>
                  <a:cubicBezTo>
                    <a:pt x="0" y="39"/>
                    <a:pt x="1" y="40"/>
                    <a:pt x="2" y="40"/>
                  </a:cubicBezTo>
                  <a:cubicBezTo>
                    <a:pt x="3" y="40"/>
                    <a:pt x="4" y="39"/>
                    <a:pt x="4" y="38"/>
                  </a:cubicBezTo>
                  <a:cubicBezTo>
                    <a:pt x="4" y="24"/>
                    <a:pt x="5" y="17"/>
                    <a:pt x="7" y="11"/>
                  </a:cubicBezTo>
                  <a:cubicBezTo>
                    <a:pt x="9" y="16"/>
                    <a:pt x="11" y="22"/>
                    <a:pt x="15" y="29"/>
                  </a:cubicBezTo>
                  <a:cubicBezTo>
                    <a:pt x="16" y="32"/>
                    <a:pt x="16" y="32"/>
                    <a:pt x="16" y="32"/>
                  </a:cubicBezTo>
                  <a:cubicBezTo>
                    <a:pt x="18" y="30"/>
                    <a:pt x="18" y="30"/>
                    <a:pt x="18" y="30"/>
                  </a:cubicBezTo>
                  <a:cubicBezTo>
                    <a:pt x="21" y="25"/>
                    <a:pt x="23" y="22"/>
                    <a:pt x="25" y="19"/>
                  </a:cubicBezTo>
                  <a:cubicBezTo>
                    <a:pt x="26" y="25"/>
                    <a:pt x="27" y="29"/>
                    <a:pt x="28" y="33"/>
                  </a:cubicBezTo>
                  <a:cubicBezTo>
                    <a:pt x="29" y="35"/>
                    <a:pt x="29" y="35"/>
                    <a:pt x="29" y="35"/>
                  </a:cubicBezTo>
                  <a:cubicBezTo>
                    <a:pt x="31" y="34"/>
                    <a:pt x="31" y="34"/>
                    <a:pt x="31" y="34"/>
                  </a:cubicBezTo>
                  <a:cubicBezTo>
                    <a:pt x="41" y="29"/>
                    <a:pt x="46" y="25"/>
                    <a:pt x="50" y="20"/>
                  </a:cubicBezTo>
                  <a:cubicBezTo>
                    <a:pt x="51" y="28"/>
                    <a:pt x="50" y="35"/>
                    <a:pt x="48" y="41"/>
                  </a:cubicBezTo>
                  <a:cubicBezTo>
                    <a:pt x="47" y="42"/>
                    <a:pt x="48" y="43"/>
                    <a:pt x="49" y="43"/>
                  </a:cubicBezTo>
                  <a:cubicBezTo>
                    <a:pt x="49" y="43"/>
                    <a:pt x="49" y="44"/>
                    <a:pt x="49" y="44"/>
                  </a:cubicBezTo>
                  <a:cubicBezTo>
                    <a:pt x="50" y="44"/>
                    <a:pt x="51" y="43"/>
                    <a:pt x="51" y="42"/>
                  </a:cubicBezTo>
                  <a:cubicBezTo>
                    <a:pt x="54" y="35"/>
                    <a:pt x="55" y="24"/>
                    <a:pt x="53" y="16"/>
                  </a:cubicBezTo>
                  <a:lnTo>
                    <a:pt x="53" y="12"/>
                  </a:lnTo>
                  <a:close/>
                  <a:moveTo>
                    <a:pt x="53" y="12"/>
                  </a:moveTo>
                  <a:cubicBezTo>
                    <a:pt x="53" y="12"/>
                    <a:pt x="53" y="12"/>
                    <a:pt x="53" y="12"/>
                  </a:cubicBezTo>
                </a:path>
              </a:pathLst>
            </a:custGeom>
            <a:grpFill/>
            <a:ln w="9525">
              <a:noFill/>
              <a:round/>
              <a:headEnd/>
              <a:tailEnd/>
            </a:ln>
          </p:spPr>
          <p:txBody>
            <a:bodyPr/>
            <a:lstStyle/>
            <a:p>
              <a:pPr defTabSz="914217">
                <a:defRPr/>
              </a:pPr>
              <a:endParaRPr lang="en-US" sz="900">
                <a:latin typeface="Lato Light"/>
                <a:cs typeface="Lato Light"/>
              </a:endParaRPr>
            </a:p>
          </p:txBody>
        </p:sp>
      </p:grpSp>
      <p:sp>
        <p:nvSpPr>
          <p:cNvPr id="36880" name="Freeform 92"/>
          <p:cNvSpPr>
            <a:spLocks noEditPoints="1"/>
          </p:cNvSpPr>
          <p:nvPr/>
        </p:nvSpPr>
        <p:spPr bwMode="auto">
          <a:xfrm>
            <a:off x="1220788" y="2017713"/>
            <a:ext cx="517525" cy="389732"/>
          </a:xfrm>
          <a:custGeom>
            <a:avLst/>
            <a:gdLst>
              <a:gd name="T0" fmla="*/ 101 w 123"/>
              <a:gd name="T1" fmla="*/ 2 h 92"/>
              <a:gd name="T2" fmla="*/ 27 w 123"/>
              <a:gd name="T3" fmla="*/ 0 h 92"/>
              <a:gd name="T4" fmla="*/ 2 w 123"/>
              <a:gd name="T5" fmla="*/ 22 h 92"/>
              <a:gd name="T6" fmla="*/ 2 w 123"/>
              <a:gd name="T7" fmla="*/ 32 h 92"/>
              <a:gd name="T8" fmla="*/ 61 w 123"/>
              <a:gd name="T9" fmla="*/ 92 h 92"/>
              <a:gd name="T10" fmla="*/ 121 w 123"/>
              <a:gd name="T11" fmla="*/ 32 h 92"/>
              <a:gd name="T12" fmla="*/ 120 w 123"/>
              <a:gd name="T13" fmla="*/ 22 h 92"/>
              <a:gd name="T14" fmla="*/ 86 w 123"/>
              <a:gd name="T15" fmla="*/ 14 h 92"/>
              <a:gd name="T16" fmla="*/ 93 w 123"/>
              <a:gd name="T17" fmla="*/ 8 h 92"/>
              <a:gd name="T18" fmla="*/ 76 w 123"/>
              <a:gd name="T19" fmla="*/ 27 h 92"/>
              <a:gd name="T20" fmla="*/ 93 w 123"/>
              <a:gd name="T21" fmla="*/ 27 h 92"/>
              <a:gd name="T22" fmla="*/ 73 w 123"/>
              <a:gd name="T23" fmla="*/ 25 h 92"/>
              <a:gd name="T24" fmla="*/ 75 w 123"/>
              <a:gd name="T25" fmla="*/ 9 h 92"/>
              <a:gd name="T26" fmla="*/ 70 w 123"/>
              <a:gd name="T27" fmla="*/ 27 h 92"/>
              <a:gd name="T28" fmla="*/ 61 w 123"/>
              <a:gd name="T29" fmla="*/ 20 h 92"/>
              <a:gd name="T30" fmla="*/ 70 w 123"/>
              <a:gd name="T31" fmla="*/ 8 h 92"/>
              <a:gd name="T32" fmla="*/ 53 w 123"/>
              <a:gd name="T33" fmla="*/ 8 h 92"/>
              <a:gd name="T34" fmla="*/ 58 w 123"/>
              <a:gd name="T35" fmla="*/ 17 h 92"/>
              <a:gd name="T36" fmla="*/ 40 w 123"/>
              <a:gd name="T37" fmla="*/ 16 h 92"/>
              <a:gd name="T38" fmla="*/ 58 w 123"/>
              <a:gd name="T39" fmla="*/ 17 h 92"/>
              <a:gd name="T40" fmla="*/ 30 w 123"/>
              <a:gd name="T41" fmla="*/ 27 h 92"/>
              <a:gd name="T42" fmla="*/ 47 w 123"/>
              <a:gd name="T43" fmla="*/ 27 h 92"/>
              <a:gd name="T44" fmla="*/ 37 w 123"/>
              <a:gd name="T45" fmla="*/ 14 h 92"/>
              <a:gd name="T46" fmla="*/ 43 w 123"/>
              <a:gd name="T47" fmla="*/ 8 h 92"/>
              <a:gd name="T48" fmla="*/ 34 w 123"/>
              <a:gd name="T49" fmla="*/ 17 h 92"/>
              <a:gd name="T50" fmla="*/ 8 w 123"/>
              <a:gd name="T51" fmla="*/ 27 h 92"/>
              <a:gd name="T52" fmla="*/ 11 w 123"/>
              <a:gd name="T53" fmla="*/ 31 h 92"/>
              <a:gd name="T54" fmla="*/ 49 w 123"/>
              <a:gd name="T55" fmla="*/ 71 h 92"/>
              <a:gd name="T56" fmla="*/ 29 w 123"/>
              <a:gd name="T57" fmla="*/ 31 h 92"/>
              <a:gd name="T58" fmla="*/ 57 w 123"/>
              <a:gd name="T59" fmla="*/ 78 h 92"/>
              <a:gd name="T60" fmla="*/ 52 w 123"/>
              <a:gd name="T61" fmla="*/ 31 h 92"/>
              <a:gd name="T62" fmla="*/ 61 w 123"/>
              <a:gd name="T63" fmla="*/ 79 h 92"/>
              <a:gd name="T64" fmla="*/ 65 w 123"/>
              <a:gd name="T65" fmla="*/ 78 h 92"/>
              <a:gd name="T66" fmla="*/ 94 w 123"/>
              <a:gd name="T67" fmla="*/ 31 h 92"/>
              <a:gd name="T68" fmla="*/ 74 w 123"/>
              <a:gd name="T69" fmla="*/ 71 h 92"/>
              <a:gd name="T70" fmla="*/ 112 w 123"/>
              <a:gd name="T71" fmla="*/ 31 h 92"/>
              <a:gd name="T72" fmla="*/ 99 w 123"/>
              <a:gd name="T73" fmla="*/ 27 h 92"/>
              <a:gd name="T74" fmla="*/ 97 w 123"/>
              <a:gd name="T75" fmla="*/ 9 h 92"/>
              <a:gd name="T76" fmla="*/ 99 w 123"/>
              <a:gd name="T77" fmla="*/ 27 h 92"/>
              <a:gd name="T78" fmla="*/ 99 w 123"/>
              <a:gd name="T79" fmla="*/ 27 h 92"/>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123" h="92">
                <a:moveTo>
                  <a:pt x="120" y="22"/>
                </a:moveTo>
                <a:cubicBezTo>
                  <a:pt x="101" y="2"/>
                  <a:pt x="101" y="2"/>
                  <a:pt x="101" y="2"/>
                </a:cubicBezTo>
                <a:cubicBezTo>
                  <a:pt x="100" y="1"/>
                  <a:pt x="98" y="0"/>
                  <a:pt x="96" y="0"/>
                </a:cubicBezTo>
                <a:cubicBezTo>
                  <a:pt x="27" y="0"/>
                  <a:pt x="27" y="0"/>
                  <a:pt x="27" y="0"/>
                </a:cubicBezTo>
                <a:cubicBezTo>
                  <a:pt x="25" y="0"/>
                  <a:pt x="23" y="1"/>
                  <a:pt x="22" y="2"/>
                </a:cubicBezTo>
                <a:cubicBezTo>
                  <a:pt x="2" y="22"/>
                  <a:pt x="2" y="22"/>
                  <a:pt x="2" y="22"/>
                </a:cubicBezTo>
                <a:cubicBezTo>
                  <a:pt x="1" y="23"/>
                  <a:pt x="0" y="25"/>
                  <a:pt x="0" y="27"/>
                </a:cubicBezTo>
                <a:cubicBezTo>
                  <a:pt x="0" y="29"/>
                  <a:pt x="1" y="31"/>
                  <a:pt x="2" y="32"/>
                </a:cubicBezTo>
                <a:cubicBezTo>
                  <a:pt x="56" y="90"/>
                  <a:pt x="56" y="90"/>
                  <a:pt x="56" y="90"/>
                </a:cubicBezTo>
                <a:cubicBezTo>
                  <a:pt x="57" y="91"/>
                  <a:pt x="59" y="92"/>
                  <a:pt x="61" y="92"/>
                </a:cubicBezTo>
                <a:cubicBezTo>
                  <a:pt x="64" y="92"/>
                  <a:pt x="66" y="91"/>
                  <a:pt x="67" y="90"/>
                </a:cubicBezTo>
                <a:cubicBezTo>
                  <a:pt x="121" y="32"/>
                  <a:pt x="121" y="32"/>
                  <a:pt x="121" y="32"/>
                </a:cubicBezTo>
                <a:cubicBezTo>
                  <a:pt x="122" y="31"/>
                  <a:pt x="123" y="29"/>
                  <a:pt x="123" y="27"/>
                </a:cubicBezTo>
                <a:cubicBezTo>
                  <a:pt x="123" y="25"/>
                  <a:pt x="122" y="23"/>
                  <a:pt x="120" y="22"/>
                </a:cubicBezTo>
                <a:close/>
                <a:moveTo>
                  <a:pt x="93" y="8"/>
                </a:moveTo>
                <a:cubicBezTo>
                  <a:pt x="86" y="14"/>
                  <a:pt x="86" y="14"/>
                  <a:pt x="86" y="14"/>
                </a:cubicBezTo>
                <a:cubicBezTo>
                  <a:pt x="79" y="8"/>
                  <a:pt x="79" y="8"/>
                  <a:pt x="79" y="8"/>
                </a:cubicBezTo>
                <a:lnTo>
                  <a:pt x="93" y="8"/>
                </a:lnTo>
                <a:close/>
                <a:moveTo>
                  <a:pt x="93" y="27"/>
                </a:moveTo>
                <a:cubicBezTo>
                  <a:pt x="76" y="27"/>
                  <a:pt x="76" y="27"/>
                  <a:pt x="76" y="27"/>
                </a:cubicBezTo>
                <a:cubicBezTo>
                  <a:pt x="85" y="19"/>
                  <a:pt x="85" y="19"/>
                  <a:pt x="85" y="19"/>
                </a:cubicBezTo>
                <a:lnTo>
                  <a:pt x="93" y="27"/>
                </a:lnTo>
                <a:close/>
                <a:moveTo>
                  <a:pt x="83" y="16"/>
                </a:moveTo>
                <a:cubicBezTo>
                  <a:pt x="73" y="25"/>
                  <a:pt x="73" y="25"/>
                  <a:pt x="73" y="25"/>
                </a:cubicBezTo>
                <a:cubicBezTo>
                  <a:pt x="64" y="17"/>
                  <a:pt x="64" y="17"/>
                  <a:pt x="64" y="17"/>
                </a:cubicBezTo>
                <a:cubicBezTo>
                  <a:pt x="75" y="9"/>
                  <a:pt x="75" y="9"/>
                  <a:pt x="75" y="9"/>
                </a:cubicBezTo>
                <a:lnTo>
                  <a:pt x="83" y="16"/>
                </a:lnTo>
                <a:close/>
                <a:moveTo>
                  <a:pt x="70" y="27"/>
                </a:moveTo>
                <a:cubicBezTo>
                  <a:pt x="53" y="27"/>
                  <a:pt x="53" y="27"/>
                  <a:pt x="53" y="27"/>
                </a:cubicBezTo>
                <a:cubicBezTo>
                  <a:pt x="61" y="20"/>
                  <a:pt x="61" y="20"/>
                  <a:pt x="61" y="20"/>
                </a:cubicBezTo>
                <a:lnTo>
                  <a:pt x="70" y="27"/>
                </a:lnTo>
                <a:close/>
                <a:moveTo>
                  <a:pt x="70" y="8"/>
                </a:moveTo>
                <a:cubicBezTo>
                  <a:pt x="61" y="15"/>
                  <a:pt x="61" y="15"/>
                  <a:pt x="61" y="15"/>
                </a:cubicBezTo>
                <a:cubicBezTo>
                  <a:pt x="53" y="8"/>
                  <a:pt x="53" y="8"/>
                  <a:pt x="53" y="8"/>
                </a:cubicBezTo>
                <a:lnTo>
                  <a:pt x="70" y="8"/>
                </a:lnTo>
                <a:close/>
                <a:moveTo>
                  <a:pt x="58" y="17"/>
                </a:moveTo>
                <a:cubicBezTo>
                  <a:pt x="50" y="25"/>
                  <a:pt x="50" y="25"/>
                  <a:pt x="50" y="25"/>
                </a:cubicBezTo>
                <a:cubicBezTo>
                  <a:pt x="40" y="16"/>
                  <a:pt x="40" y="16"/>
                  <a:pt x="40" y="16"/>
                </a:cubicBezTo>
                <a:cubicBezTo>
                  <a:pt x="48" y="9"/>
                  <a:pt x="48" y="9"/>
                  <a:pt x="48" y="9"/>
                </a:cubicBezTo>
                <a:lnTo>
                  <a:pt x="58" y="17"/>
                </a:lnTo>
                <a:close/>
                <a:moveTo>
                  <a:pt x="47" y="27"/>
                </a:moveTo>
                <a:cubicBezTo>
                  <a:pt x="30" y="27"/>
                  <a:pt x="30" y="27"/>
                  <a:pt x="30" y="27"/>
                </a:cubicBezTo>
                <a:cubicBezTo>
                  <a:pt x="37" y="19"/>
                  <a:pt x="37" y="19"/>
                  <a:pt x="37" y="19"/>
                </a:cubicBezTo>
                <a:lnTo>
                  <a:pt x="47" y="27"/>
                </a:lnTo>
                <a:close/>
                <a:moveTo>
                  <a:pt x="43" y="8"/>
                </a:moveTo>
                <a:cubicBezTo>
                  <a:pt x="37" y="14"/>
                  <a:pt x="37" y="14"/>
                  <a:pt x="37" y="14"/>
                </a:cubicBezTo>
                <a:cubicBezTo>
                  <a:pt x="30" y="8"/>
                  <a:pt x="30" y="8"/>
                  <a:pt x="30" y="8"/>
                </a:cubicBezTo>
                <a:lnTo>
                  <a:pt x="43" y="8"/>
                </a:lnTo>
                <a:close/>
                <a:moveTo>
                  <a:pt x="26" y="9"/>
                </a:moveTo>
                <a:cubicBezTo>
                  <a:pt x="34" y="17"/>
                  <a:pt x="34" y="17"/>
                  <a:pt x="34" y="17"/>
                </a:cubicBezTo>
                <a:cubicBezTo>
                  <a:pt x="24" y="27"/>
                  <a:pt x="24" y="27"/>
                  <a:pt x="24" y="27"/>
                </a:cubicBezTo>
                <a:cubicBezTo>
                  <a:pt x="8" y="27"/>
                  <a:pt x="8" y="27"/>
                  <a:pt x="8" y="27"/>
                </a:cubicBezTo>
                <a:lnTo>
                  <a:pt x="26" y="9"/>
                </a:lnTo>
                <a:close/>
                <a:moveTo>
                  <a:pt x="11" y="31"/>
                </a:moveTo>
                <a:cubicBezTo>
                  <a:pt x="25" y="31"/>
                  <a:pt x="25" y="31"/>
                  <a:pt x="25" y="31"/>
                </a:cubicBezTo>
                <a:cubicBezTo>
                  <a:pt x="49" y="71"/>
                  <a:pt x="49" y="71"/>
                  <a:pt x="49" y="71"/>
                </a:cubicBezTo>
                <a:lnTo>
                  <a:pt x="11" y="31"/>
                </a:lnTo>
                <a:close/>
                <a:moveTo>
                  <a:pt x="29" y="31"/>
                </a:moveTo>
                <a:cubicBezTo>
                  <a:pt x="48" y="31"/>
                  <a:pt x="48" y="31"/>
                  <a:pt x="48" y="31"/>
                </a:cubicBezTo>
                <a:cubicBezTo>
                  <a:pt x="57" y="78"/>
                  <a:pt x="57" y="78"/>
                  <a:pt x="57" y="78"/>
                </a:cubicBezTo>
                <a:lnTo>
                  <a:pt x="29" y="31"/>
                </a:lnTo>
                <a:close/>
                <a:moveTo>
                  <a:pt x="52" y="31"/>
                </a:moveTo>
                <a:cubicBezTo>
                  <a:pt x="71" y="31"/>
                  <a:pt x="71" y="31"/>
                  <a:pt x="71" y="31"/>
                </a:cubicBezTo>
                <a:cubicBezTo>
                  <a:pt x="61" y="79"/>
                  <a:pt x="61" y="79"/>
                  <a:pt x="61" y="79"/>
                </a:cubicBezTo>
                <a:lnTo>
                  <a:pt x="52" y="31"/>
                </a:lnTo>
                <a:close/>
                <a:moveTo>
                  <a:pt x="65" y="78"/>
                </a:moveTo>
                <a:cubicBezTo>
                  <a:pt x="75" y="31"/>
                  <a:pt x="75" y="31"/>
                  <a:pt x="75" y="31"/>
                </a:cubicBezTo>
                <a:cubicBezTo>
                  <a:pt x="94" y="31"/>
                  <a:pt x="94" y="31"/>
                  <a:pt x="94" y="31"/>
                </a:cubicBezTo>
                <a:lnTo>
                  <a:pt x="65" y="78"/>
                </a:lnTo>
                <a:close/>
                <a:moveTo>
                  <a:pt x="74" y="71"/>
                </a:moveTo>
                <a:cubicBezTo>
                  <a:pt x="98" y="31"/>
                  <a:pt x="98" y="31"/>
                  <a:pt x="98" y="31"/>
                </a:cubicBezTo>
                <a:cubicBezTo>
                  <a:pt x="112" y="31"/>
                  <a:pt x="112" y="31"/>
                  <a:pt x="112" y="31"/>
                </a:cubicBezTo>
                <a:lnTo>
                  <a:pt x="74" y="71"/>
                </a:lnTo>
                <a:close/>
                <a:moveTo>
                  <a:pt x="99" y="27"/>
                </a:moveTo>
                <a:cubicBezTo>
                  <a:pt x="88" y="17"/>
                  <a:pt x="88" y="17"/>
                  <a:pt x="88" y="17"/>
                </a:cubicBezTo>
                <a:cubicBezTo>
                  <a:pt x="97" y="9"/>
                  <a:pt x="97" y="9"/>
                  <a:pt x="97" y="9"/>
                </a:cubicBezTo>
                <a:cubicBezTo>
                  <a:pt x="115" y="27"/>
                  <a:pt x="115" y="27"/>
                  <a:pt x="115" y="27"/>
                </a:cubicBezTo>
                <a:lnTo>
                  <a:pt x="99" y="27"/>
                </a:lnTo>
                <a:close/>
                <a:moveTo>
                  <a:pt x="99" y="27"/>
                </a:moveTo>
                <a:cubicBezTo>
                  <a:pt x="99" y="27"/>
                  <a:pt x="99" y="27"/>
                  <a:pt x="99" y="27"/>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grpSp>
        <p:nvGrpSpPr>
          <p:cNvPr id="48" name="Group 47"/>
          <p:cNvGrpSpPr/>
          <p:nvPr/>
        </p:nvGrpSpPr>
        <p:grpSpPr>
          <a:xfrm>
            <a:off x="1322924" y="4028964"/>
            <a:ext cx="267165" cy="438596"/>
            <a:chOff x="1974850" y="4173538"/>
            <a:chExt cx="309563" cy="508000"/>
          </a:xfrm>
          <a:solidFill>
            <a:srgbClr val="FFFFFF"/>
          </a:solidFill>
        </p:grpSpPr>
        <p:sp>
          <p:nvSpPr>
            <p:cNvPr id="51" name="Freeform 14"/>
            <p:cNvSpPr>
              <a:spLocks noEditPoints="1"/>
            </p:cNvSpPr>
            <p:nvPr/>
          </p:nvSpPr>
          <p:spPr bwMode="auto">
            <a:xfrm>
              <a:off x="1974850" y="4173538"/>
              <a:ext cx="293688" cy="407988"/>
            </a:xfrm>
            <a:custGeom>
              <a:avLst/>
              <a:gdLst/>
              <a:ahLst/>
              <a:cxnLst>
                <a:cxn ang="0">
                  <a:pos x="123" y="191"/>
                </a:cxn>
                <a:cxn ang="0">
                  <a:pos x="120" y="170"/>
                </a:cxn>
                <a:cxn ang="0">
                  <a:pos x="134" y="124"/>
                </a:cxn>
                <a:cxn ang="0">
                  <a:pos x="139" y="90"/>
                </a:cxn>
                <a:cxn ang="0">
                  <a:pos x="131" y="56"/>
                </a:cxn>
                <a:cxn ang="0">
                  <a:pos x="85" y="19"/>
                </a:cxn>
                <a:cxn ang="0">
                  <a:pos x="70" y="0"/>
                </a:cxn>
                <a:cxn ang="0">
                  <a:pos x="69" y="19"/>
                </a:cxn>
                <a:cxn ang="0">
                  <a:pos x="56" y="23"/>
                </a:cxn>
                <a:cxn ang="0">
                  <a:pos x="59" y="30"/>
                </a:cxn>
                <a:cxn ang="0">
                  <a:pos x="40" y="38"/>
                </a:cxn>
                <a:cxn ang="0">
                  <a:pos x="37" y="44"/>
                </a:cxn>
                <a:cxn ang="0">
                  <a:pos x="2" y="75"/>
                </a:cxn>
                <a:cxn ang="0">
                  <a:pos x="2" y="80"/>
                </a:cxn>
                <a:cxn ang="0">
                  <a:pos x="1" y="87"/>
                </a:cxn>
                <a:cxn ang="0">
                  <a:pos x="1" y="94"/>
                </a:cxn>
                <a:cxn ang="0">
                  <a:pos x="8" y="101"/>
                </a:cxn>
                <a:cxn ang="0">
                  <a:pos x="12" y="102"/>
                </a:cxn>
                <a:cxn ang="0">
                  <a:pos x="21" y="105"/>
                </a:cxn>
                <a:cxn ang="0">
                  <a:pos x="37" y="96"/>
                </a:cxn>
                <a:cxn ang="0">
                  <a:pos x="49" y="92"/>
                </a:cxn>
                <a:cxn ang="0">
                  <a:pos x="79" y="95"/>
                </a:cxn>
                <a:cxn ang="0">
                  <a:pos x="43" y="138"/>
                </a:cxn>
                <a:cxn ang="0">
                  <a:pos x="37" y="191"/>
                </a:cxn>
                <a:cxn ang="0">
                  <a:pos x="123" y="191"/>
                </a:cxn>
                <a:cxn ang="0">
                  <a:pos x="123" y="191"/>
                </a:cxn>
                <a:cxn ang="0">
                  <a:pos x="123" y="191"/>
                </a:cxn>
              </a:cxnLst>
              <a:rect l="0" t="0" r="r" b="b"/>
              <a:pathLst>
                <a:path w="139" h="191">
                  <a:moveTo>
                    <a:pt x="123" y="191"/>
                  </a:moveTo>
                  <a:cubicBezTo>
                    <a:pt x="119" y="186"/>
                    <a:pt x="120" y="170"/>
                    <a:pt x="120" y="170"/>
                  </a:cubicBezTo>
                  <a:cubicBezTo>
                    <a:pt x="120" y="170"/>
                    <a:pt x="129" y="132"/>
                    <a:pt x="134" y="124"/>
                  </a:cubicBezTo>
                  <a:cubicBezTo>
                    <a:pt x="139" y="115"/>
                    <a:pt x="139" y="90"/>
                    <a:pt x="139" y="90"/>
                  </a:cubicBezTo>
                  <a:cubicBezTo>
                    <a:pt x="139" y="90"/>
                    <a:pt x="138" y="75"/>
                    <a:pt x="131" y="56"/>
                  </a:cubicBezTo>
                  <a:cubicBezTo>
                    <a:pt x="124" y="37"/>
                    <a:pt x="101" y="22"/>
                    <a:pt x="85" y="19"/>
                  </a:cubicBezTo>
                  <a:cubicBezTo>
                    <a:pt x="84" y="10"/>
                    <a:pt x="70" y="0"/>
                    <a:pt x="70" y="0"/>
                  </a:cubicBezTo>
                  <a:cubicBezTo>
                    <a:pt x="70" y="0"/>
                    <a:pt x="72" y="19"/>
                    <a:pt x="69" y="19"/>
                  </a:cubicBezTo>
                  <a:cubicBezTo>
                    <a:pt x="67" y="19"/>
                    <a:pt x="56" y="23"/>
                    <a:pt x="56" y="23"/>
                  </a:cubicBezTo>
                  <a:cubicBezTo>
                    <a:pt x="59" y="30"/>
                    <a:pt x="59" y="30"/>
                    <a:pt x="59" y="30"/>
                  </a:cubicBezTo>
                  <a:cubicBezTo>
                    <a:pt x="45" y="34"/>
                    <a:pt x="40" y="38"/>
                    <a:pt x="40" y="38"/>
                  </a:cubicBezTo>
                  <a:cubicBezTo>
                    <a:pt x="40" y="38"/>
                    <a:pt x="39" y="39"/>
                    <a:pt x="37" y="44"/>
                  </a:cubicBezTo>
                  <a:cubicBezTo>
                    <a:pt x="34" y="49"/>
                    <a:pt x="4" y="74"/>
                    <a:pt x="2" y="75"/>
                  </a:cubicBezTo>
                  <a:cubicBezTo>
                    <a:pt x="1" y="77"/>
                    <a:pt x="2" y="80"/>
                    <a:pt x="2" y="80"/>
                  </a:cubicBezTo>
                  <a:cubicBezTo>
                    <a:pt x="2" y="80"/>
                    <a:pt x="1" y="86"/>
                    <a:pt x="1" y="87"/>
                  </a:cubicBezTo>
                  <a:cubicBezTo>
                    <a:pt x="1" y="87"/>
                    <a:pt x="0" y="92"/>
                    <a:pt x="1" y="94"/>
                  </a:cubicBezTo>
                  <a:cubicBezTo>
                    <a:pt x="3" y="96"/>
                    <a:pt x="4" y="99"/>
                    <a:pt x="8" y="101"/>
                  </a:cubicBezTo>
                  <a:cubicBezTo>
                    <a:pt x="11" y="104"/>
                    <a:pt x="12" y="102"/>
                    <a:pt x="12" y="102"/>
                  </a:cubicBezTo>
                  <a:cubicBezTo>
                    <a:pt x="12" y="102"/>
                    <a:pt x="12" y="103"/>
                    <a:pt x="21" y="105"/>
                  </a:cubicBezTo>
                  <a:cubicBezTo>
                    <a:pt x="33" y="105"/>
                    <a:pt x="37" y="96"/>
                    <a:pt x="37" y="96"/>
                  </a:cubicBezTo>
                  <a:cubicBezTo>
                    <a:pt x="37" y="96"/>
                    <a:pt x="40" y="91"/>
                    <a:pt x="49" y="92"/>
                  </a:cubicBezTo>
                  <a:cubicBezTo>
                    <a:pt x="67" y="102"/>
                    <a:pt x="79" y="95"/>
                    <a:pt x="79" y="95"/>
                  </a:cubicBezTo>
                  <a:cubicBezTo>
                    <a:pt x="79" y="95"/>
                    <a:pt x="64" y="107"/>
                    <a:pt x="43" y="138"/>
                  </a:cubicBezTo>
                  <a:cubicBezTo>
                    <a:pt x="21" y="170"/>
                    <a:pt x="37" y="191"/>
                    <a:pt x="37" y="191"/>
                  </a:cubicBezTo>
                  <a:lnTo>
                    <a:pt x="123" y="191"/>
                  </a:lnTo>
                  <a:close/>
                  <a:moveTo>
                    <a:pt x="123" y="191"/>
                  </a:moveTo>
                  <a:cubicBezTo>
                    <a:pt x="123" y="191"/>
                    <a:pt x="123" y="191"/>
                    <a:pt x="123" y="191"/>
                  </a:cubicBezTo>
                </a:path>
              </a:pathLst>
            </a:custGeom>
            <a:grpFill/>
            <a:ln w="9525">
              <a:noFill/>
              <a:round/>
              <a:headEnd/>
              <a:tailEnd/>
            </a:ln>
          </p:spPr>
          <p:txBody>
            <a:bodyPr/>
            <a:lstStyle/>
            <a:p>
              <a:pPr defTabSz="914217">
                <a:defRPr/>
              </a:pPr>
              <a:endParaRPr lang="en-US" sz="900">
                <a:latin typeface="Lato Light"/>
                <a:cs typeface="Lato Light"/>
              </a:endParaRPr>
            </a:p>
          </p:txBody>
        </p:sp>
        <p:sp>
          <p:nvSpPr>
            <p:cNvPr id="54" name="Freeform 15"/>
            <p:cNvSpPr>
              <a:spLocks noEditPoints="1"/>
            </p:cNvSpPr>
            <p:nvPr/>
          </p:nvSpPr>
          <p:spPr bwMode="auto">
            <a:xfrm>
              <a:off x="2006600" y="4587875"/>
              <a:ext cx="277813" cy="93663"/>
            </a:xfrm>
            <a:custGeom>
              <a:avLst/>
              <a:gdLst/>
              <a:ahLst/>
              <a:cxnLst>
                <a:cxn ang="0">
                  <a:pos x="131" y="39"/>
                </a:cxn>
                <a:cxn ang="0">
                  <a:pos x="126" y="44"/>
                </a:cxn>
                <a:cxn ang="0">
                  <a:pos x="4" y="44"/>
                </a:cxn>
                <a:cxn ang="0">
                  <a:pos x="0" y="39"/>
                </a:cxn>
                <a:cxn ang="0">
                  <a:pos x="0" y="5"/>
                </a:cxn>
                <a:cxn ang="0">
                  <a:pos x="4" y="0"/>
                </a:cxn>
                <a:cxn ang="0">
                  <a:pos x="126" y="0"/>
                </a:cxn>
                <a:cxn ang="0">
                  <a:pos x="131" y="5"/>
                </a:cxn>
                <a:cxn ang="0">
                  <a:pos x="131" y="39"/>
                </a:cxn>
                <a:cxn ang="0">
                  <a:pos x="131" y="39"/>
                </a:cxn>
                <a:cxn ang="0">
                  <a:pos x="131" y="39"/>
                </a:cxn>
              </a:cxnLst>
              <a:rect l="0" t="0" r="r" b="b"/>
              <a:pathLst>
                <a:path w="131" h="44">
                  <a:moveTo>
                    <a:pt x="131" y="39"/>
                  </a:moveTo>
                  <a:cubicBezTo>
                    <a:pt x="131" y="42"/>
                    <a:pt x="129" y="44"/>
                    <a:pt x="126" y="44"/>
                  </a:cubicBezTo>
                  <a:cubicBezTo>
                    <a:pt x="4" y="44"/>
                    <a:pt x="4" y="44"/>
                    <a:pt x="4" y="44"/>
                  </a:cubicBezTo>
                  <a:cubicBezTo>
                    <a:pt x="2" y="44"/>
                    <a:pt x="0" y="42"/>
                    <a:pt x="0" y="39"/>
                  </a:cubicBezTo>
                  <a:cubicBezTo>
                    <a:pt x="0" y="5"/>
                    <a:pt x="0" y="5"/>
                    <a:pt x="0" y="5"/>
                  </a:cubicBezTo>
                  <a:cubicBezTo>
                    <a:pt x="0" y="2"/>
                    <a:pt x="2" y="0"/>
                    <a:pt x="4" y="0"/>
                  </a:cubicBezTo>
                  <a:cubicBezTo>
                    <a:pt x="126" y="0"/>
                    <a:pt x="126" y="0"/>
                    <a:pt x="126" y="0"/>
                  </a:cubicBezTo>
                  <a:cubicBezTo>
                    <a:pt x="129" y="0"/>
                    <a:pt x="131" y="2"/>
                    <a:pt x="131" y="5"/>
                  </a:cubicBezTo>
                  <a:lnTo>
                    <a:pt x="131" y="39"/>
                  </a:lnTo>
                  <a:close/>
                  <a:moveTo>
                    <a:pt x="131" y="39"/>
                  </a:moveTo>
                  <a:cubicBezTo>
                    <a:pt x="131" y="39"/>
                    <a:pt x="131" y="39"/>
                    <a:pt x="131" y="39"/>
                  </a:cubicBezTo>
                </a:path>
              </a:pathLst>
            </a:custGeom>
            <a:grpFill/>
            <a:ln w="9525">
              <a:noFill/>
              <a:round/>
              <a:headEnd/>
              <a:tailEnd/>
            </a:ln>
          </p:spPr>
          <p:txBody>
            <a:bodyPr/>
            <a:lstStyle/>
            <a:p>
              <a:pPr defTabSz="914217">
                <a:defRPr/>
              </a:pPr>
              <a:endParaRPr lang="en-US" sz="900">
                <a:latin typeface="Lato Light"/>
                <a:cs typeface="Lato Light"/>
              </a:endParaRPr>
            </a:p>
          </p:txBody>
        </p:sp>
      </p:grpSp>
      <p:grpSp>
        <p:nvGrpSpPr>
          <p:cNvPr id="59" name="Group 58"/>
          <p:cNvGrpSpPr/>
          <p:nvPr/>
        </p:nvGrpSpPr>
        <p:grpSpPr>
          <a:xfrm>
            <a:off x="10341492" y="1936574"/>
            <a:ext cx="399249" cy="492050"/>
            <a:chOff x="4097338" y="3263900"/>
            <a:chExt cx="307975" cy="379413"/>
          </a:xfrm>
          <a:solidFill>
            <a:srgbClr val="FFFFFF"/>
          </a:solidFill>
        </p:grpSpPr>
        <p:sp>
          <p:nvSpPr>
            <p:cNvPr id="60" name="Freeform 113"/>
            <p:cNvSpPr>
              <a:spLocks/>
            </p:cNvSpPr>
            <p:nvPr/>
          </p:nvSpPr>
          <p:spPr bwMode="auto">
            <a:xfrm>
              <a:off x="4229100" y="3413125"/>
              <a:ext cx="176213" cy="230188"/>
            </a:xfrm>
            <a:custGeom>
              <a:avLst/>
              <a:gdLst/>
              <a:ahLst/>
              <a:cxnLst>
                <a:cxn ang="0">
                  <a:pos x="111" y="61"/>
                </a:cxn>
                <a:cxn ang="0">
                  <a:pos x="92" y="61"/>
                </a:cxn>
                <a:cxn ang="0">
                  <a:pos x="92" y="0"/>
                </a:cxn>
                <a:cxn ang="0">
                  <a:pos x="19" y="0"/>
                </a:cxn>
                <a:cxn ang="0">
                  <a:pos x="19" y="61"/>
                </a:cxn>
                <a:cxn ang="0">
                  <a:pos x="0" y="61"/>
                </a:cxn>
                <a:cxn ang="0">
                  <a:pos x="55" y="145"/>
                </a:cxn>
                <a:cxn ang="0">
                  <a:pos x="111" y="61"/>
                </a:cxn>
              </a:cxnLst>
              <a:rect l="0" t="0" r="r" b="b"/>
              <a:pathLst>
                <a:path w="111" h="145">
                  <a:moveTo>
                    <a:pt x="111" y="61"/>
                  </a:moveTo>
                  <a:lnTo>
                    <a:pt x="92" y="61"/>
                  </a:lnTo>
                  <a:lnTo>
                    <a:pt x="92" y="0"/>
                  </a:lnTo>
                  <a:lnTo>
                    <a:pt x="19" y="0"/>
                  </a:lnTo>
                  <a:lnTo>
                    <a:pt x="19" y="61"/>
                  </a:lnTo>
                  <a:lnTo>
                    <a:pt x="0" y="61"/>
                  </a:lnTo>
                  <a:lnTo>
                    <a:pt x="55" y="145"/>
                  </a:lnTo>
                  <a:lnTo>
                    <a:pt x="111" y="61"/>
                  </a:lnTo>
                  <a:close/>
                </a:path>
              </a:pathLst>
            </a:custGeom>
            <a:grpFill/>
            <a:ln w="9525">
              <a:noFill/>
              <a:round/>
              <a:headEnd/>
              <a:tailEnd/>
            </a:ln>
          </p:spPr>
          <p:txBody>
            <a:bodyPr/>
            <a:lstStyle/>
            <a:p>
              <a:pPr defTabSz="914217">
                <a:defRPr/>
              </a:pPr>
              <a:endParaRPr lang="en-US" sz="900">
                <a:latin typeface="Lato Light"/>
                <a:cs typeface="Lato Light"/>
              </a:endParaRPr>
            </a:p>
          </p:txBody>
        </p:sp>
        <p:sp>
          <p:nvSpPr>
            <p:cNvPr id="70" name="Freeform 114"/>
            <p:cNvSpPr>
              <a:spLocks/>
            </p:cNvSpPr>
            <p:nvPr/>
          </p:nvSpPr>
          <p:spPr bwMode="auto">
            <a:xfrm>
              <a:off x="4097338" y="3263900"/>
              <a:ext cx="177800" cy="230188"/>
            </a:xfrm>
            <a:custGeom>
              <a:avLst/>
              <a:gdLst/>
              <a:ahLst/>
              <a:cxnLst>
                <a:cxn ang="0">
                  <a:pos x="92" y="145"/>
                </a:cxn>
                <a:cxn ang="0">
                  <a:pos x="92" y="84"/>
                </a:cxn>
                <a:cxn ang="0">
                  <a:pos x="112" y="84"/>
                </a:cxn>
                <a:cxn ang="0">
                  <a:pos x="56" y="0"/>
                </a:cxn>
                <a:cxn ang="0">
                  <a:pos x="0" y="84"/>
                </a:cxn>
                <a:cxn ang="0">
                  <a:pos x="20" y="84"/>
                </a:cxn>
                <a:cxn ang="0">
                  <a:pos x="20" y="145"/>
                </a:cxn>
                <a:cxn ang="0">
                  <a:pos x="92" y="145"/>
                </a:cxn>
              </a:cxnLst>
              <a:rect l="0" t="0" r="r" b="b"/>
              <a:pathLst>
                <a:path w="112" h="145">
                  <a:moveTo>
                    <a:pt x="92" y="145"/>
                  </a:moveTo>
                  <a:lnTo>
                    <a:pt x="92" y="84"/>
                  </a:lnTo>
                  <a:lnTo>
                    <a:pt x="112" y="84"/>
                  </a:lnTo>
                  <a:lnTo>
                    <a:pt x="56" y="0"/>
                  </a:lnTo>
                  <a:lnTo>
                    <a:pt x="0" y="84"/>
                  </a:lnTo>
                  <a:lnTo>
                    <a:pt x="20" y="84"/>
                  </a:lnTo>
                  <a:lnTo>
                    <a:pt x="20" y="145"/>
                  </a:lnTo>
                  <a:lnTo>
                    <a:pt x="92" y="145"/>
                  </a:lnTo>
                  <a:close/>
                </a:path>
              </a:pathLst>
            </a:custGeom>
            <a:grpFill/>
            <a:ln w="9525">
              <a:noFill/>
              <a:round/>
              <a:headEnd/>
              <a:tailEnd/>
            </a:ln>
          </p:spPr>
          <p:txBody>
            <a:bodyPr/>
            <a:lstStyle/>
            <a:p>
              <a:pPr defTabSz="914217">
                <a:defRPr/>
              </a:pPr>
              <a:endParaRPr lang="en-US" sz="900">
                <a:latin typeface="Lato Light"/>
                <a:cs typeface="Lato Light"/>
              </a:endParaRPr>
            </a:p>
          </p:txBody>
        </p:sp>
      </p:grpSp>
      <p:sp>
        <p:nvSpPr>
          <p:cNvPr id="105" name="Oval 104"/>
          <p:cNvSpPr>
            <a:spLocks noChangeArrowheads="1"/>
          </p:cNvSpPr>
          <p:nvPr/>
        </p:nvSpPr>
        <p:spPr bwMode="auto">
          <a:xfrm>
            <a:off x="5588000" y="4654550"/>
            <a:ext cx="1108075" cy="1114425"/>
          </a:xfrm>
          <a:prstGeom prst="ellipse">
            <a:avLst/>
          </a:prstGeom>
          <a:solidFill>
            <a:srgbClr val="EA465F"/>
          </a:solidFill>
          <a:ln>
            <a:noFill/>
          </a:ln>
        </p:spPr>
        <p:txBody>
          <a:bodyPr lIns="60960" tIns="30480" rIns="60960" bIns="30480"/>
          <a:lstStyle/>
          <a:p>
            <a:pPr defTabSz="914217">
              <a:defRPr/>
            </a:pPr>
            <a:endParaRPr lang="en-US" sz="1600"/>
          </a:p>
        </p:txBody>
      </p:sp>
      <p:sp>
        <p:nvSpPr>
          <p:cNvPr id="36884" name="Oval 111"/>
          <p:cNvSpPr>
            <a:spLocks noChangeArrowheads="1"/>
          </p:cNvSpPr>
          <p:nvPr/>
        </p:nvSpPr>
        <p:spPr bwMode="auto">
          <a:xfrm>
            <a:off x="7061994" y="3181350"/>
            <a:ext cx="1108075" cy="1111250"/>
          </a:xfrm>
          <a:prstGeom prst="ellipse">
            <a:avLst/>
          </a:prstGeom>
          <a:solidFill>
            <a:srgbClr val="EA465F"/>
          </a:solidFill>
          <a:ln>
            <a:noFill/>
          </a:ln>
        </p:spPr>
        <p:txBody>
          <a:bodyPr lIns="60960" tIns="30480" rIns="60960" bIns="30480"/>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endParaRPr lang="es-MX" altLang="es-MX" sz="1600"/>
          </a:p>
        </p:txBody>
      </p:sp>
      <p:sp>
        <p:nvSpPr>
          <p:cNvPr id="117" name="Oval 116"/>
          <p:cNvSpPr>
            <a:spLocks noChangeArrowheads="1"/>
          </p:cNvSpPr>
          <p:nvPr/>
        </p:nvSpPr>
        <p:spPr bwMode="auto">
          <a:xfrm>
            <a:off x="4010819" y="3181350"/>
            <a:ext cx="1112044" cy="1111250"/>
          </a:xfrm>
          <a:prstGeom prst="ellipse">
            <a:avLst/>
          </a:prstGeom>
          <a:solidFill>
            <a:srgbClr val="EA465F"/>
          </a:solidFill>
          <a:ln>
            <a:noFill/>
          </a:ln>
        </p:spPr>
        <p:txBody>
          <a:bodyPr lIns="60960" tIns="30480" rIns="60960" bIns="30480"/>
          <a:lstStyle/>
          <a:p>
            <a:pPr defTabSz="914217">
              <a:defRPr/>
            </a:pPr>
            <a:endParaRPr lang="en-US" sz="1600"/>
          </a:p>
        </p:txBody>
      </p:sp>
      <p:sp>
        <p:nvSpPr>
          <p:cNvPr id="36886" name="Oval 123"/>
          <p:cNvSpPr>
            <a:spLocks noChangeArrowheads="1"/>
          </p:cNvSpPr>
          <p:nvPr/>
        </p:nvSpPr>
        <p:spPr bwMode="auto">
          <a:xfrm>
            <a:off x="5588000" y="1637507"/>
            <a:ext cx="1108075" cy="1111250"/>
          </a:xfrm>
          <a:prstGeom prst="ellipse">
            <a:avLst/>
          </a:prstGeom>
          <a:solidFill>
            <a:srgbClr val="EA465F"/>
          </a:solidFill>
          <a:ln>
            <a:noFill/>
          </a:ln>
        </p:spPr>
        <p:txBody>
          <a:bodyPr lIns="60960" tIns="30480" rIns="60960" bIns="30480"/>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endParaRPr lang="es-MX" altLang="es-MX" sz="1600"/>
          </a:p>
        </p:txBody>
      </p:sp>
      <p:cxnSp>
        <p:nvCxnSpPr>
          <p:cNvPr id="135" name="Straight Arrow Connector 134"/>
          <p:cNvCxnSpPr/>
          <p:nvPr/>
        </p:nvCxnSpPr>
        <p:spPr>
          <a:xfrm>
            <a:off x="8039894" y="2695575"/>
            <a:ext cx="2005013" cy="0"/>
          </a:xfrm>
          <a:prstGeom prst="straightConnector1">
            <a:avLst/>
          </a:prstGeom>
          <a:ln>
            <a:solidFill>
              <a:srgbClr val="EA465F"/>
            </a:solidFill>
            <a:prstDash val="dash"/>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136" name="Straight Arrow Connector 135"/>
          <p:cNvCxnSpPr/>
          <p:nvPr/>
        </p:nvCxnSpPr>
        <p:spPr>
          <a:xfrm>
            <a:off x="8039894" y="4727575"/>
            <a:ext cx="2005013" cy="0"/>
          </a:xfrm>
          <a:prstGeom prst="straightConnector1">
            <a:avLst/>
          </a:prstGeom>
          <a:ln>
            <a:solidFill>
              <a:srgbClr val="EA465F"/>
            </a:solidFill>
            <a:prstDash val="dash"/>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36893" name="TextBox 136"/>
          <p:cNvSpPr txBox="1">
            <a:spLocks noChangeArrowheads="1"/>
          </p:cNvSpPr>
          <p:nvPr/>
        </p:nvSpPr>
        <p:spPr bwMode="auto">
          <a:xfrm>
            <a:off x="5796757" y="1793875"/>
            <a:ext cx="713581"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4000">
                <a:solidFill>
                  <a:schemeClr val="bg1"/>
                </a:solidFill>
              </a:rPr>
              <a:t>1</a:t>
            </a:r>
          </a:p>
        </p:txBody>
      </p:sp>
      <p:sp>
        <p:nvSpPr>
          <p:cNvPr id="36894" name="TextBox 137"/>
          <p:cNvSpPr txBox="1">
            <a:spLocks noChangeArrowheads="1"/>
          </p:cNvSpPr>
          <p:nvPr/>
        </p:nvSpPr>
        <p:spPr bwMode="auto">
          <a:xfrm>
            <a:off x="7268369" y="3400425"/>
            <a:ext cx="713581"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4000">
                <a:solidFill>
                  <a:schemeClr val="bg1"/>
                </a:solidFill>
              </a:rPr>
              <a:t>2</a:t>
            </a:r>
          </a:p>
        </p:txBody>
      </p:sp>
      <p:sp>
        <p:nvSpPr>
          <p:cNvPr id="36895" name="TextBox 138"/>
          <p:cNvSpPr txBox="1">
            <a:spLocks noChangeArrowheads="1"/>
          </p:cNvSpPr>
          <p:nvPr/>
        </p:nvSpPr>
        <p:spPr bwMode="auto">
          <a:xfrm>
            <a:off x="5796757" y="4826000"/>
            <a:ext cx="713581"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4000">
                <a:solidFill>
                  <a:schemeClr val="bg1"/>
                </a:solidFill>
              </a:rPr>
              <a:t>3</a:t>
            </a:r>
          </a:p>
        </p:txBody>
      </p:sp>
      <p:sp>
        <p:nvSpPr>
          <p:cNvPr id="36896" name="TextBox 139"/>
          <p:cNvSpPr txBox="1">
            <a:spLocks noChangeArrowheads="1"/>
          </p:cNvSpPr>
          <p:nvPr/>
        </p:nvSpPr>
        <p:spPr bwMode="auto">
          <a:xfrm>
            <a:off x="4206875" y="3394869"/>
            <a:ext cx="713582"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4000">
                <a:solidFill>
                  <a:schemeClr val="bg1"/>
                </a:solidFill>
              </a:rPr>
              <a:t>4</a:t>
            </a:r>
          </a:p>
        </p:txBody>
      </p:sp>
      <p:sp>
        <p:nvSpPr>
          <p:cNvPr id="36897" name="TextBox 45"/>
          <p:cNvSpPr txBox="1">
            <a:spLocks noChangeArrowheads="1"/>
          </p:cNvSpPr>
          <p:nvPr/>
        </p:nvSpPr>
        <p:spPr bwMode="auto">
          <a:xfrm>
            <a:off x="784225" y="198438"/>
            <a:ext cx="6822509" cy="8230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20000"/>
              </a:lnSpc>
            </a:pPr>
            <a:r>
              <a:rPr lang="en-US" altLang="es-MX" sz="2700">
                <a:solidFill>
                  <a:schemeClr val="tx2"/>
                </a:solidFill>
                <a:latin typeface="Lato Black" panose="020F0A02020204030203" pitchFamily="34" charset="0"/>
              </a:rPr>
              <a:t>CYCLE DIAGRAM WITH FOUR ELEMENTS</a:t>
            </a:r>
          </a:p>
          <a:p>
            <a:pPr>
              <a:lnSpc>
                <a:spcPct val="120000"/>
              </a:lnSpc>
            </a:pPr>
            <a:r>
              <a:rPr lang="en-US" altLang="es-MX" sz="1400"/>
              <a:t>WRITE HERE YOUR GREAT SUBTITLE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7889" name="Group 1"/>
          <p:cNvGrpSpPr>
            <a:grpSpLocks/>
          </p:cNvGrpSpPr>
          <p:nvPr/>
        </p:nvGrpSpPr>
        <p:grpSpPr bwMode="auto">
          <a:xfrm>
            <a:off x="758032" y="1433513"/>
            <a:ext cx="10666413" cy="4887913"/>
            <a:chOff x="1512888" y="2938823"/>
            <a:chExt cx="21332825" cy="8079339"/>
          </a:xfrm>
        </p:grpSpPr>
        <p:sp>
          <p:nvSpPr>
            <p:cNvPr id="5" name="Rectangle 4"/>
            <p:cNvSpPr/>
            <p:nvPr/>
          </p:nvSpPr>
          <p:spPr>
            <a:xfrm>
              <a:off x="1512888" y="2938823"/>
              <a:ext cx="10282237" cy="704548"/>
            </a:xfrm>
            <a:prstGeom prst="rect">
              <a:avLst/>
            </a:prstGeom>
            <a:solidFill>
              <a:srgbClr val="EA465F"/>
            </a:solidFill>
            <a:effectLst/>
          </p:spPr>
          <p:style>
            <a:lnRef idx="0">
              <a:schemeClr val="lt1">
                <a:hueOff val="0"/>
                <a:satOff val="0"/>
                <a:lumOff val="0"/>
                <a:alphaOff val="0"/>
              </a:schemeClr>
            </a:lnRef>
            <a:fillRef idx="3">
              <a:scrgbClr r="0" g="0" b="0"/>
            </a:fillRef>
            <a:effectRef idx="2">
              <a:scrgbClr r="0" g="0" b="0"/>
            </a:effectRef>
            <a:fontRef idx="minor">
              <a:schemeClr val="lt1"/>
            </a:fontRef>
          </p:style>
          <p:txBody>
            <a:bodyPr lIns="48192" tIns="48192" rIns="48192" bIns="48192" spcCol="2539" anchor="ctr"/>
            <a:lstStyle/>
            <a:p>
              <a:pPr algn="ctr" defTabSz="948054">
                <a:lnSpc>
                  <a:spcPct val="90000"/>
                </a:lnSpc>
                <a:spcAft>
                  <a:spcPct val="35000"/>
                </a:spcAft>
                <a:defRPr/>
              </a:pPr>
              <a:r>
                <a:rPr lang="en-US" sz="1600" dirty="0">
                  <a:solidFill>
                    <a:srgbClr val="FFFFFF"/>
                  </a:solidFill>
                </a:rPr>
                <a:t>Department A</a:t>
              </a:r>
            </a:p>
          </p:txBody>
        </p:sp>
        <p:sp>
          <p:nvSpPr>
            <p:cNvPr id="8" name="Rectangle 7"/>
            <p:cNvSpPr/>
            <p:nvPr/>
          </p:nvSpPr>
          <p:spPr>
            <a:xfrm>
              <a:off x="1512888" y="3643371"/>
              <a:ext cx="10282237" cy="3049104"/>
            </a:xfrm>
            <a:prstGeom prst="rect">
              <a:avLst/>
            </a:prstGeom>
            <a:solidFill>
              <a:schemeClr val="bg1">
                <a:lumMod val="95000"/>
              </a:schemeClr>
            </a:solidFill>
          </p:spPr>
          <p:txBody>
            <a:bodyPr lIns="91440" tIns="91440" rIns="182844" bIns="182844"/>
            <a:lstStyle/>
            <a:p>
              <a:pPr algn="ctr" defTabSz="914217">
                <a:lnSpc>
                  <a:spcPct val="120000"/>
                </a:lnSpc>
                <a:defRPr/>
              </a:pPr>
              <a:r>
                <a:rPr lang="en-US" sz="1600" dirty="0">
                  <a:solidFill>
                    <a:schemeClr val="bg1">
                      <a:lumMod val="50000"/>
                    </a:schemeClr>
                  </a:solidFill>
                </a:rPr>
                <a:t>Entrepreneurial activities differ substantially depending on the type of organization and creativity involved. Entrepreneurship ranges in scale from solo, part-time projects to large-scale undertakings that create</a:t>
              </a:r>
            </a:p>
          </p:txBody>
        </p:sp>
        <p:sp>
          <p:nvSpPr>
            <p:cNvPr id="6" name="Rectangle 5"/>
            <p:cNvSpPr/>
            <p:nvPr/>
          </p:nvSpPr>
          <p:spPr>
            <a:xfrm>
              <a:off x="12563475" y="2938823"/>
              <a:ext cx="10282238" cy="704548"/>
            </a:xfrm>
            <a:prstGeom prst="rect">
              <a:avLst/>
            </a:prstGeom>
            <a:solidFill>
              <a:srgbClr val="EA465F"/>
            </a:solidFill>
            <a:effectLst/>
          </p:spPr>
          <p:style>
            <a:lnRef idx="0">
              <a:schemeClr val="lt1">
                <a:hueOff val="0"/>
                <a:satOff val="0"/>
                <a:lumOff val="0"/>
                <a:alphaOff val="0"/>
              </a:schemeClr>
            </a:lnRef>
            <a:fillRef idx="3">
              <a:scrgbClr r="0" g="0" b="0"/>
            </a:fillRef>
            <a:effectRef idx="2">
              <a:scrgbClr r="0" g="0" b="0"/>
            </a:effectRef>
            <a:fontRef idx="minor">
              <a:schemeClr val="lt1"/>
            </a:fontRef>
          </p:style>
          <p:txBody>
            <a:bodyPr lIns="48192" tIns="48192" rIns="48192" bIns="48192" spcCol="2539" anchor="ctr"/>
            <a:lstStyle/>
            <a:p>
              <a:pPr algn="ctr" defTabSz="948054">
                <a:lnSpc>
                  <a:spcPct val="90000"/>
                </a:lnSpc>
                <a:spcAft>
                  <a:spcPct val="35000"/>
                </a:spcAft>
                <a:defRPr/>
              </a:pPr>
              <a:r>
                <a:rPr lang="en-US" sz="1600" dirty="0">
                  <a:solidFill>
                    <a:srgbClr val="FFFFFF"/>
                  </a:solidFill>
                </a:rPr>
                <a:t>Department B</a:t>
              </a:r>
            </a:p>
          </p:txBody>
        </p:sp>
        <p:sp>
          <p:nvSpPr>
            <p:cNvPr id="17" name="Rectangle 16"/>
            <p:cNvSpPr/>
            <p:nvPr/>
          </p:nvSpPr>
          <p:spPr>
            <a:xfrm>
              <a:off x="12563475" y="3643371"/>
              <a:ext cx="10282238" cy="3049104"/>
            </a:xfrm>
            <a:prstGeom prst="rect">
              <a:avLst/>
            </a:prstGeom>
            <a:solidFill>
              <a:schemeClr val="bg1">
                <a:lumMod val="95000"/>
              </a:schemeClr>
            </a:solidFill>
          </p:spPr>
          <p:txBody>
            <a:bodyPr lIns="91440" tIns="91440" rIns="182844" bIns="182844"/>
            <a:lstStyle/>
            <a:p>
              <a:pPr algn="ctr" defTabSz="914217">
                <a:lnSpc>
                  <a:spcPct val="120000"/>
                </a:lnSpc>
                <a:defRPr/>
              </a:pPr>
              <a:r>
                <a:rPr lang="en-US" sz="1600" dirty="0">
                  <a:solidFill>
                    <a:schemeClr val="bg1">
                      <a:lumMod val="50000"/>
                    </a:schemeClr>
                  </a:solidFill>
                </a:rPr>
                <a:t>Entrepreneurial activities differ substantially depending on the type of organization and creativity involved. Entrepreneurship ranges in scale from solo, part-time projects to large-scale undertakings that create</a:t>
              </a:r>
            </a:p>
          </p:txBody>
        </p:sp>
        <p:sp>
          <p:nvSpPr>
            <p:cNvPr id="24" name="Rectangle 23"/>
            <p:cNvSpPr/>
            <p:nvPr/>
          </p:nvSpPr>
          <p:spPr>
            <a:xfrm>
              <a:off x="1512888" y="7264510"/>
              <a:ext cx="10282237" cy="704547"/>
            </a:xfrm>
            <a:prstGeom prst="rect">
              <a:avLst/>
            </a:prstGeom>
            <a:solidFill>
              <a:srgbClr val="EA465F"/>
            </a:solidFill>
            <a:effectLst/>
          </p:spPr>
          <p:style>
            <a:lnRef idx="0">
              <a:schemeClr val="lt1">
                <a:hueOff val="0"/>
                <a:satOff val="0"/>
                <a:lumOff val="0"/>
                <a:alphaOff val="0"/>
              </a:schemeClr>
            </a:lnRef>
            <a:fillRef idx="3">
              <a:scrgbClr r="0" g="0" b="0"/>
            </a:fillRef>
            <a:effectRef idx="2">
              <a:scrgbClr r="0" g="0" b="0"/>
            </a:effectRef>
            <a:fontRef idx="minor">
              <a:schemeClr val="lt1"/>
            </a:fontRef>
          </p:style>
          <p:txBody>
            <a:bodyPr lIns="48192" tIns="48192" rIns="48192" bIns="48192" spcCol="2539" anchor="ctr"/>
            <a:lstStyle/>
            <a:p>
              <a:pPr algn="ctr" defTabSz="948054">
                <a:lnSpc>
                  <a:spcPct val="90000"/>
                </a:lnSpc>
                <a:spcAft>
                  <a:spcPct val="35000"/>
                </a:spcAft>
                <a:defRPr/>
              </a:pPr>
              <a:r>
                <a:rPr lang="en-US" sz="1600" dirty="0">
                  <a:solidFill>
                    <a:srgbClr val="FFFFFF"/>
                  </a:solidFill>
                </a:rPr>
                <a:t>Department C</a:t>
              </a:r>
            </a:p>
          </p:txBody>
        </p:sp>
        <p:sp>
          <p:nvSpPr>
            <p:cNvPr id="26" name="Rectangle 25"/>
            <p:cNvSpPr/>
            <p:nvPr/>
          </p:nvSpPr>
          <p:spPr>
            <a:xfrm>
              <a:off x="1512888" y="7969058"/>
              <a:ext cx="10282237" cy="3049104"/>
            </a:xfrm>
            <a:prstGeom prst="rect">
              <a:avLst/>
            </a:prstGeom>
            <a:solidFill>
              <a:schemeClr val="bg1">
                <a:lumMod val="95000"/>
              </a:schemeClr>
            </a:solidFill>
          </p:spPr>
          <p:txBody>
            <a:bodyPr lIns="91440" tIns="91440" rIns="182844" bIns="182844"/>
            <a:lstStyle/>
            <a:p>
              <a:pPr algn="ctr" defTabSz="914217">
                <a:lnSpc>
                  <a:spcPct val="120000"/>
                </a:lnSpc>
                <a:defRPr/>
              </a:pPr>
              <a:r>
                <a:rPr lang="en-US" sz="1600" dirty="0">
                  <a:solidFill>
                    <a:schemeClr val="bg1">
                      <a:lumMod val="50000"/>
                    </a:schemeClr>
                  </a:solidFill>
                </a:rPr>
                <a:t>Entrepreneurial activities differ substantially depending on the type of organization and creativity involved. Entrepreneurship ranges in scale from solo, part-time projects to large-scale undertakings that create</a:t>
              </a:r>
            </a:p>
          </p:txBody>
        </p:sp>
        <p:sp>
          <p:nvSpPr>
            <p:cNvPr id="27" name="Rectangle 26"/>
            <p:cNvSpPr/>
            <p:nvPr/>
          </p:nvSpPr>
          <p:spPr>
            <a:xfrm>
              <a:off x="12563475" y="7264510"/>
              <a:ext cx="10282238" cy="704547"/>
            </a:xfrm>
            <a:prstGeom prst="rect">
              <a:avLst/>
            </a:prstGeom>
            <a:solidFill>
              <a:srgbClr val="EA465F"/>
            </a:solidFill>
            <a:effectLst/>
          </p:spPr>
          <p:style>
            <a:lnRef idx="0">
              <a:schemeClr val="lt1">
                <a:hueOff val="0"/>
                <a:satOff val="0"/>
                <a:lumOff val="0"/>
                <a:alphaOff val="0"/>
              </a:schemeClr>
            </a:lnRef>
            <a:fillRef idx="3">
              <a:scrgbClr r="0" g="0" b="0"/>
            </a:fillRef>
            <a:effectRef idx="2">
              <a:scrgbClr r="0" g="0" b="0"/>
            </a:effectRef>
            <a:fontRef idx="minor">
              <a:schemeClr val="lt1"/>
            </a:fontRef>
          </p:style>
          <p:txBody>
            <a:bodyPr lIns="48192" tIns="48192" rIns="48192" bIns="48192" spcCol="2539" anchor="ctr"/>
            <a:lstStyle/>
            <a:p>
              <a:pPr algn="ctr" defTabSz="948054">
                <a:lnSpc>
                  <a:spcPct val="90000"/>
                </a:lnSpc>
                <a:spcAft>
                  <a:spcPct val="35000"/>
                </a:spcAft>
                <a:defRPr/>
              </a:pPr>
              <a:r>
                <a:rPr lang="en-US" sz="1600" dirty="0">
                  <a:solidFill>
                    <a:srgbClr val="FFFFFF"/>
                  </a:solidFill>
                </a:rPr>
                <a:t>Department D</a:t>
              </a:r>
            </a:p>
          </p:txBody>
        </p:sp>
        <p:sp>
          <p:nvSpPr>
            <p:cNvPr id="28" name="Rectangle 27"/>
            <p:cNvSpPr/>
            <p:nvPr/>
          </p:nvSpPr>
          <p:spPr>
            <a:xfrm>
              <a:off x="12563475" y="7969058"/>
              <a:ext cx="10282238" cy="3049104"/>
            </a:xfrm>
            <a:prstGeom prst="rect">
              <a:avLst/>
            </a:prstGeom>
            <a:solidFill>
              <a:schemeClr val="bg1">
                <a:lumMod val="95000"/>
              </a:schemeClr>
            </a:solidFill>
          </p:spPr>
          <p:txBody>
            <a:bodyPr lIns="91440" tIns="91440" rIns="182844" bIns="182844"/>
            <a:lstStyle/>
            <a:p>
              <a:pPr algn="ctr" defTabSz="914217">
                <a:lnSpc>
                  <a:spcPct val="120000"/>
                </a:lnSpc>
                <a:defRPr/>
              </a:pPr>
              <a:r>
                <a:rPr lang="en-US" sz="1600" dirty="0">
                  <a:solidFill>
                    <a:schemeClr val="bg1">
                      <a:lumMod val="50000"/>
                    </a:schemeClr>
                  </a:solidFill>
                </a:rPr>
                <a:t>Entrepreneurial activities differ substantially depending on the type of organization and creativity involved. Entrepreneurship ranges in scale from solo, part-time projects to large-scale undertakings that create</a:t>
              </a:r>
            </a:p>
          </p:txBody>
        </p:sp>
      </p:grpSp>
      <p:sp>
        <p:nvSpPr>
          <p:cNvPr id="37890" name="TextBox 11"/>
          <p:cNvSpPr txBox="1">
            <a:spLocks noChangeArrowheads="1"/>
          </p:cNvSpPr>
          <p:nvPr/>
        </p:nvSpPr>
        <p:spPr bwMode="auto">
          <a:xfrm>
            <a:off x="784225" y="198438"/>
            <a:ext cx="5717014" cy="8230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20000"/>
              </a:lnSpc>
            </a:pPr>
            <a:r>
              <a:rPr lang="en-US" altLang="es-MX" sz="2700">
                <a:solidFill>
                  <a:schemeClr val="tx2"/>
                </a:solidFill>
                <a:latin typeface="Lato Black" panose="020F0A02020204030203" pitchFamily="34" charset="0"/>
              </a:rPr>
              <a:t>FOUR DEPARTMENTS ANALYTICS </a:t>
            </a:r>
          </a:p>
          <a:p>
            <a:pPr>
              <a:lnSpc>
                <a:spcPct val="120000"/>
              </a:lnSpc>
            </a:pPr>
            <a:r>
              <a:rPr lang="en-US" altLang="es-MX" sz="1400"/>
              <a:t>WRITE HERE YOUR GREAT SUBTITLE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eeform 5"/>
          <p:cNvSpPr>
            <a:spLocks/>
          </p:cNvSpPr>
          <p:nvPr/>
        </p:nvSpPr>
        <p:spPr bwMode="auto">
          <a:xfrm rot="10800000">
            <a:off x="4368007" y="1643063"/>
            <a:ext cx="3569494" cy="2365375"/>
          </a:xfrm>
          <a:custGeom>
            <a:avLst/>
            <a:gdLst>
              <a:gd name="T0" fmla="*/ 357 w 357"/>
              <a:gd name="T1" fmla="*/ 13 h 236"/>
              <a:gd name="T2" fmla="*/ 314 w 357"/>
              <a:gd name="T3" fmla="*/ 0 h 236"/>
              <a:gd name="T4" fmla="*/ 317 w 357"/>
              <a:gd name="T5" fmla="*/ 12 h 236"/>
              <a:gd name="T6" fmla="*/ 178 w 357"/>
              <a:gd name="T7" fmla="*/ 113 h 236"/>
              <a:gd name="T8" fmla="*/ 0 w 357"/>
              <a:gd name="T9" fmla="*/ 220 h 236"/>
              <a:gd name="T10" fmla="*/ 1 w 357"/>
              <a:gd name="T11" fmla="*/ 236 h 236"/>
              <a:gd name="T12" fmla="*/ 191 w 357"/>
              <a:gd name="T13" fmla="*/ 124 h 236"/>
              <a:gd name="T14" fmla="*/ 321 w 357"/>
              <a:gd name="T15" fmla="*/ 29 h 236"/>
              <a:gd name="T16" fmla="*/ 324 w 357"/>
              <a:gd name="T17" fmla="*/ 44 h 236"/>
              <a:gd name="T18" fmla="*/ 357 w 357"/>
              <a:gd name="T19" fmla="*/ 13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57" h="236">
                <a:moveTo>
                  <a:pt x="357" y="13"/>
                </a:moveTo>
                <a:cubicBezTo>
                  <a:pt x="314" y="0"/>
                  <a:pt x="314" y="0"/>
                  <a:pt x="314" y="0"/>
                </a:cubicBezTo>
                <a:cubicBezTo>
                  <a:pt x="317" y="12"/>
                  <a:pt x="317" y="12"/>
                  <a:pt x="317" y="12"/>
                </a:cubicBezTo>
                <a:cubicBezTo>
                  <a:pt x="277" y="25"/>
                  <a:pt x="224" y="54"/>
                  <a:pt x="178" y="113"/>
                </a:cubicBezTo>
                <a:cubicBezTo>
                  <a:pt x="131" y="174"/>
                  <a:pt x="66" y="213"/>
                  <a:pt x="0" y="220"/>
                </a:cubicBezTo>
                <a:cubicBezTo>
                  <a:pt x="1" y="236"/>
                  <a:pt x="1" y="236"/>
                  <a:pt x="1" y="236"/>
                </a:cubicBezTo>
                <a:cubicBezTo>
                  <a:pt x="72" y="229"/>
                  <a:pt x="142" y="188"/>
                  <a:pt x="191" y="124"/>
                </a:cubicBezTo>
                <a:cubicBezTo>
                  <a:pt x="235" y="68"/>
                  <a:pt x="283" y="41"/>
                  <a:pt x="321" y="29"/>
                </a:cubicBezTo>
                <a:cubicBezTo>
                  <a:pt x="324" y="44"/>
                  <a:pt x="324" y="44"/>
                  <a:pt x="324" y="44"/>
                </a:cubicBezTo>
                <a:lnTo>
                  <a:pt x="357" y="13"/>
                </a:lnTo>
                <a:close/>
              </a:path>
            </a:pathLst>
          </a:custGeom>
          <a:solidFill>
            <a:srgbClr val="EA465F"/>
          </a:solidFill>
          <a:ln>
            <a:noFill/>
          </a:ln>
        </p:spPr>
        <p:txBody>
          <a:bodyPr lIns="91422" tIns="45711" rIns="91422" bIns="45711"/>
          <a:lstStyle/>
          <a:p>
            <a:pPr defTabSz="914217">
              <a:defRPr/>
            </a:pPr>
            <a:endParaRPr lang="en-US" sz="900"/>
          </a:p>
        </p:txBody>
      </p:sp>
      <p:sp>
        <p:nvSpPr>
          <p:cNvPr id="45058" name="Freeform 6"/>
          <p:cNvSpPr>
            <a:spLocks/>
          </p:cNvSpPr>
          <p:nvPr/>
        </p:nvSpPr>
        <p:spPr bwMode="auto">
          <a:xfrm rot="10800000">
            <a:off x="8547894" y="1674019"/>
            <a:ext cx="979488" cy="912019"/>
          </a:xfrm>
          <a:custGeom>
            <a:avLst/>
            <a:gdLst>
              <a:gd name="T0" fmla="*/ 1958812 w 98"/>
              <a:gd name="T1" fmla="*/ 1663650 h 91"/>
              <a:gd name="T2" fmla="*/ 1399151 w 98"/>
              <a:gd name="T3" fmla="*/ 982155 h 91"/>
              <a:gd name="T4" fmla="*/ 1299212 w 98"/>
              <a:gd name="T5" fmla="*/ 1222683 h 91"/>
              <a:gd name="T6" fmla="*/ 319806 w 98"/>
              <a:gd name="T7" fmla="*/ 0 h 91"/>
              <a:gd name="T8" fmla="*/ 0 w 98"/>
              <a:gd name="T9" fmla="*/ 80176 h 91"/>
              <a:gd name="T10" fmla="*/ 1179285 w 98"/>
              <a:gd name="T11" fmla="*/ 1563430 h 91"/>
              <a:gd name="T12" fmla="*/ 1079345 w 98"/>
              <a:gd name="T13" fmla="*/ 1824002 h 91"/>
              <a:gd name="T14" fmla="*/ 1958812 w 98"/>
              <a:gd name="T15" fmla="*/ 1663650 h 9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98" h="91">
                <a:moveTo>
                  <a:pt x="98" y="83"/>
                </a:moveTo>
                <a:cubicBezTo>
                  <a:pt x="70" y="49"/>
                  <a:pt x="70" y="49"/>
                  <a:pt x="70" y="49"/>
                </a:cubicBezTo>
                <a:cubicBezTo>
                  <a:pt x="65" y="61"/>
                  <a:pt x="65" y="61"/>
                  <a:pt x="65" y="61"/>
                </a:cubicBezTo>
                <a:cubicBezTo>
                  <a:pt x="40" y="48"/>
                  <a:pt x="23" y="26"/>
                  <a:pt x="16" y="0"/>
                </a:cubicBezTo>
                <a:cubicBezTo>
                  <a:pt x="0" y="4"/>
                  <a:pt x="0" y="4"/>
                  <a:pt x="0" y="4"/>
                </a:cubicBezTo>
                <a:cubicBezTo>
                  <a:pt x="7" y="36"/>
                  <a:pt x="28" y="61"/>
                  <a:pt x="59" y="78"/>
                </a:cubicBezTo>
                <a:cubicBezTo>
                  <a:pt x="54" y="91"/>
                  <a:pt x="54" y="91"/>
                  <a:pt x="54" y="91"/>
                </a:cubicBezTo>
                <a:lnTo>
                  <a:pt x="98" y="83"/>
                </a:lnTo>
                <a:close/>
              </a:path>
            </a:pathLst>
          </a:custGeom>
          <a:solidFill>
            <a:srgbClr val="EA465F"/>
          </a:solidFill>
          <a:ln>
            <a:noFill/>
          </a:ln>
        </p:spPr>
        <p:txBody>
          <a:bodyPr lIns="91422" tIns="45711" rIns="91422" bIns="45711"/>
          <a:lstStyle/>
          <a:p>
            <a:endParaRPr lang="es-MX" sz="900"/>
          </a:p>
        </p:txBody>
      </p:sp>
      <p:sp>
        <p:nvSpPr>
          <p:cNvPr id="10" name="Freeform 7"/>
          <p:cNvSpPr>
            <a:spLocks/>
          </p:cNvSpPr>
          <p:nvPr/>
        </p:nvSpPr>
        <p:spPr bwMode="auto">
          <a:xfrm rot="10800000">
            <a:off x="8428038" y="3186907"/>
            <a:ext cx="999332" cy="801688"/>
          </a:xfrm>
          <a:custGeom>
            <a:avLst/>
            <a:gdLst>
              <a:gd name="T0" fmla="*/ 100 w 100"/>
              <a:gd name="T1" fmla="*/ 17 h 80"/>
              <a:gd name="T2" fmla="*/ 97 w 100"/>
              <a:gd name="T3" fmla="*/ 0 h 80"/>
              <a:gd name="T4" fmla="*/ 14 w 100"/>
              <a:gd name="T5" fmla="*/ 43 h 80"/>
              <a:gd name="T6" fmla="*/ 3 w 100"/>
              <a:gd name="T7" fmla="*/ 36 h 80"/>
              <a:gd name="T8" fmla="*/ 0 w 100"/>
              <a:gd name="T9" fmla="*/ 80 h 80"/>
              <a:gd name="T10" fmla="*/ 40 w 100"/>
              <a:gd name="T11" fmla="*/ 60 h 80"/>
              <a:gd name="T12" fmla="*/ 28 w 100"/>
              <a:gd name="T13" fmla="*/ 52 h 80"/>
              <a:gd name="T14" fmla="*/ 100 w 100"/>
              <a:gd name="T15" fmla="*/ 17 h 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0" h="80">
                <a:moveTo>
                  <a:pt x="100" y="17"/>
                </a:moveTo>
                <a:cubicBezTo>
                  <a:pt x="97" y="0"/>
                  <a:pt x="97" y="0"/>
                  <a:pt x="97" y="0"/>
                </a:cubicBezTo>
                <a:cubicBezTo>
                  <a:pt x="62" y="6"/>
                  <a:pt x="33" y="21"/>
                  <a:pt x="14" y="43"/>
                </a:cubicBezTo>
                <a:cubicBezTo>
                  <a:pt x="3" y="36"/>
                  <a:pt x="3" y="36"/>
                  <a:pt x="3" y="36"/>
                </a:cubicBezTo>
                <a:cubicBezTo>
                  <a:pt x="0" y="80"/>
                  <a:pt x="0" y="80"/>
                  <a:pt x="0" y="80"/>
                </a:cubicBezTo>
                <a:cubicBezTo>
                  <a:pt x="40" y="60"/>
                  <a:pt x="40" y="60"/>
                  <a:pt x="40" y="60"/>
                </a:cubicBezTo>
                <a:cubicBezTo>
                  <a:pt x="28" y="52"/>
                  <a:pt x="28" y="52"/>
                  <a:pt x="28" y="52"/>
                </a:cubicBezTo>
                <a:cubicBezTo>
                  <a:pt x="45" y="34"/>
                  <a:pt x="70" y="22"/>
                  <a:pt x="100" y="17"/>
                </a:cubicBezTo>
                <a:close/>
              </a:path>
            </a:pathLst>
          </a:custGeom>
          <a:solidFill>
            <a:srgbClr val="EA465F"/>
          </a:solidFill>
          <a:ln>
            <a:noFill/>
          </a:ln>
        </p:spPr>
        <p:txBody>
          <a:bodyPr lIns="91422" tIns="45711" rIns="91422" bIns="45711"/>
          <a:lstStyle/>
          <a:p>
            <a:pPr defTabSz="914217">
              <a:defRPr/>
            </a:pPr>
            <a:endParaRPr lang="en-US" sz="900"/>
          </a:p>
        </p:txBody>
      </p:sp>
      <p:sp>
        <p:nvSpPr>
          <p:cNvPr id="13" name="Freeform 8"/>
          <p:cNvSpPr>
            <a:spLocks/>
          </p:cNvSpPr>
          <p:nvPr/>
        </p:nvSpPr>
        <p:spPr bwMode="auto">
          <a:xfrm rot="10800000">
            <a:off x="4247357" y="1643063"/>
            <a:ext cx="3560763" cy="2375694"/>
          </a:xfrm>
          <a:custGeom>
            <a:avLst/>
            <a:gdLst>
              <a:gd name="T0" fmla="*/ 178 w 356"/>
              <a:gd name="T1" fmla="*/ 114 h 237"/>
              <a:gd name="T2" fmla="*/ 40 w 356"/>
              <a:gd name="T3" fmla="*/ 13 h 237"/>
              <a:gd name="T4" fmla="*/ 43 w 356"/>
              <a:gd name="T5" fmla="*/ 0 h 237"/>
              <a:gd name="T6" fmla="*/ 0 w 356"/>
              <a:gd name="T7" fmla="*/ 11 h 237"/>
              <a:gd name="T8" fmla="*/ 32 w 356"/>
              <a:gd name="T9" fmla="*/ 43 h 237"/>
              <a:gd name="T10" fmla="*/ 35 w 356"/>
              <a:gd name="T11" fmla="*/ 29 h 237"/>
              <a:gd name="T12" fmla="*/ 165 w 356"/>
              <a:gd name="T13" fmla="*/ 125 h 237"/>
              <a:gd name="T14" fmla="*/ 354 w 356"/>
              <a:gd name="T15" fmla="*/ 237 h 237"/>
              <a:gd name="T16" fmla="*/ 356 w 356"/>
              <a:gd name="T17" fmla="*/ 220 h 237"/>
              <a:gd name="T18" fmla="*/ 178 w 356"/>
              <a:gd name="T19" fmla="*/ 114 h 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56" h="237">
                <a:moveTo>
                  <a:pt x="178" y="114"/>
                </a:moveTo>
                <a:cubicBezTo>
                  <a:pt x="132" y="54"/>
                  <a:pt x="79" y="26"/>
                  <a:pt x="40" y="13"/>
                </a:cubicBezTo>
                <a:cubicBezTo>
                  <a:pt x="43" y="0"/>
                  <a:pt x="43" y="0"/>
                  <a:pt x="43" y="0"/>
                </a:cubicBezTo>
                <a:cubicBezTo>
                  <a:pt x="0" y="11"/>
                  <a:pt x="0" y="11"/>
                  <a:pt x="0" y="11"/>
                </a:cubicBezTo>
                <a:cubicBezTo>
                  <a:pt x="32" y="43"/>
                  <a:pt x="32" y="43"/>
                  <a:pt x="32" y="43"/>
                </a:cubicBezTo>
                <a:cubicBezTo>
                  <a:pt x="35" y="29"/>
                  <a:pt x="35" y="29"/>
                  <a:pt x="35" y="29"/>
                </a:cubicBezTo>
                <a:cubicBezTo>
                  <a:pt x="72" y="42"/>
                  <a:pt x="121" y="68"/>
                  <a:pt x="165" y="125"/>
                </a:cubicBezTo>
                <a:cubicBezTo>
                  <a:pt x="214" y="189"/>
                  <a:pt x="283" y="230"/>
                  <a:pt x="354" y="237"/>
                </a:cubicBezTo>
                <a:cubicBezTo>
                  <a:pt x="356" y="220"/>
                  <a:pt x="356" y="220"/>
                  <a:pt x="356" y="220"/>
                </a:cubicBezTo>
                <a:cubicBezTo>
                  <a:pt x="290" y="213"/>
                  <a:pt x="225" y="175"/>
                  <a:pt x="178" y="114"/>
                </a:cubicBezTo>
                <a:close/>
              </a:path>
            </a:pathLst>
          </a:custGeom>
          <a:solidFill>
            <a:srgbClr val="EA465F"/>
          </a:solidFill>
          <a:ln>
            <a:noFill/>
          </a:ln>
        </p:spPr>
        <p:txBody>
          <a:bodyPr lIns="91422" tIns="45711" rIns="91422" bIns="45711"/>
          <a:lstStyle/>
          <a:p>
            <a:pPr defTabSz="914217">
              <a:defRPr/>
            </a:pPr>
            <a:endParaRPr lang="en-US" sz="900"/>
          </a:p>
        </p:txBody>
      </p:sp>
      <p:sp>
        <p:nvSpPr>
          <p:cNvPr id="24" name="Freeform 9"/>
          <p:cNvSpPr>
            <a:spLocks/>
          </p:cNvSpPr>
          <p:nvPr/>
        </p:nvSpPr>
        <p:spPr bwMode="auto">
          <a:xfrm rot="10800000">
            <a:off x="2617788" y="1674019"/>
            <a:ext cx="1008857" cy="1142206"/>
          </a:xfrm>
          <a:custGeom>
            <a:avLst/>
            <a:gdLst>
              <a:gd name="T0" fmla="*/ 101 w 101"/>
              <a:gd name="T1" fmla="*/ 0 h 114"/>
              <a:gd name="T2" fmla="*/ 84 w 101"/>
              <a:gd name="T3" fmla="*/ 0 h 114"/>
              <a:gd name="T4" fmla="*/ 31 w 101"/>
              <a:gd name="T5" fmla="*/ 85 h 114"/>
              <a:gd name="T6" fmla="*/ 26 w 101"/>
              <a:gd name="T7" fmla="*/ 73 h 114"/>
              <a:gd name="T8" fmla="*/ 0 w 101"/>
              <a:gd name="T9" fmla="*/ 109 h 114"/>
              <a:gd name="T10" fmla="*/ 44 w 101"/>
              <a:gd name="T11" fmla="*/ 114 h 114"/>
              <a:gd name="T12" fmla="*/ 38 w 101"/>
              <a:gd name="T13" fmla="*/ 100 h 114"/>
              <a:gd name="T14" fmla="*/ 101 w 101"/>
              <a:gd name="T15" fmla="*/ 0 h 11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1" h="114">
                <a:moveTo>
                  <a:pt x="101" y="0"/>
                </a:moveTo>
                <a:cubicBezTo>
                  <a:pt x="84" y="0"/>
                  <a:pt x="84" y="0"/>
                  <a:pt x="84" y="0"/>
                </a:cubicBezTo>
                <a:cubicBezTo>
                  <a:pt x="84" y="37"/>
                  <a:pt x="65" y="67"/>
                  <a:pt x="31" y="85"/>
                </a:cubicBezTo>
                <a:cubicBezTo>
                  <a:pt x="26" y="73"/>
                  <a:pt x="26" y="73"/>
                  <a:pt x="26" y="73"/>
                </a:cubicBezTo>
                <a:cubicBezTo>
                  <a:pt x="0" y="109"/>
                  <a:pt x="0" y="109"/>
                  <a:pt x="0" y="109"/>
                </a:cubicBezTo>
                <a:cubicBezTo>
                  <a:pt x="44" y="114"/>
                  <a:pt x="44" y="114"/>
                  <a:pt x="44" y="114"/>
                </a:cubicBezTo>
                <a:cubicBezTo>
                  <a:pt x="38" y="100"/>
                  <a:pt x="38" y="100"/>
                  <a:pt x="38" y="100"/>
                </a:cubicBezTo>
                <a:cubicBezTo>
                  <a:pt x="78" y="80"/>
                  <a:pt x="101" y="44"/>
                  <a:pt x="101" y="0"/>
                </a:cubicBezTo>
                <a:close/>
              </a:path>
            </a:pathLst>
          </a:custGeom>
          <a:solidFill>
            <a:srgbClr val="EA465F"/>
          </a:solidFill>
          <a:ln>
            <a:noFill/>
          </a:ln>
        </p:spPr>
        <p:txBody>
          <a:bodyPr lIns="91422" tIns="45711" rIns="91422" bIns="45711"/>
          <a:lstStyle/>
          <a:p>
            <a:pPr defTabSz="914217">
              <a:defRPr/>
            </a:pPr>
            <a:endParaRPr lang="en-US" sz="900"/>
          </a:p>
        </p:txBody>
      </p:sp>
      <p:sp>
        <p:nvSpPr>
          <p:cNvPr id="45062" name="Freeform 10"/>
          <p:cNvSpPr>
            <a:spLocks/>
          </p:cNvSpPr>
          <p:nvPr/>
        </p:nvSpPr>
        <p:spPr bwMode="auto">
          <a:xfrm rot="10800000">
            <a:off x="2767013" y="3176588"/>
            <a:ext cx="950119" cy="802482"/>
          </a:xfrm>
          <a:custGeom>
            <a:avLst/>
            <a:gdLst>
              <a:gd name="T0" fmla="*/ 1659671 w 95"/>
              <a:gd name="T1" fmla="*/ 842157 h 80"/>
              <a:gd name="T2" fmla="*/ 59988 w 95"/>
              <a:gd name="T3" fmla="*/ 0 h 80"/>
              <a:gd name="T4" fmla="*/ 0 w 95"/>
              <a:gd name="T5" fmla="*/ 340873 h 80"/>
              <a:gd name="T6" fmla="*/ 1339734 w 95"/>
              <a:gd name="T7" fmla="*/ 1022619 h 80"/>
              <a:gd name="T8" fmla="*/ 1119778 w 95"/>
              <a:gd name="T9" fmla="*/ 1142927 h 80"/>
              <a:gd name="T10" fmla="*/ 1879627 w 95"/>
              <a:gd name="T11" fmla="*/ 1604108 h 80"/>
              <a:gd name="T12" fmla="*/ 1899623 w 95"/>
              <a:gd name="T13" fmla="*/ 701797 h 80"/>
              <a:gd name="T14" fmla="*/ 1659671 w 95"/>
              <a:gd name="T15" fmla="*/ 842157 h 8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95" h="80">
                <a:moveTo>
                  <a:pt x="83" y="42"/>
                </a:moveTo>
                <a:cubicBezTo>
                  <a:pt x="64" y="21"/>
                  <a:pt x="36" y="6"/>
                  <a:pt x="3" y="0"/>
                </a:cubicBezTo>
                <a:cubicBezTo>
                  <a:pt x="0" y="17"/>
                  <a:pt x="0" y="17"/>
                  <a:pt x="0" y="17"/>
                </a:cubicBezTo>
                <a:cubicBezTo>
                  <a:pt x="28" y="22"/>
                  <a:pt x="51" y="34"/>
                  <a:pt x="67" y="51"/>
                </a:cubicBezTo>
                <a:cubicBezTo>
                  <a:pt x="56" y="57"/>
                  <a:pt x="56" y="57"/>
                  <a:pt x="56" y="57"/>
                </a:cubicBezTo>
                <a:cubicBezTo>
                  <a:pt x="94" y="80"/>
                  <a:pt x="94" y="80"/>
                  <a:pt x="94" y="80"/>
                </a:cubicBezTo>
                <a:cubicBezTo>
                  <a:pt x="95" y="35"/>
                  <a:pt x="95" y="35"/>
                  <a:pt x="95" y="35"/>
                </a:cubicBezTo>
                <a:lnTo>
                  <a:pt x="83" y="42"/>
                </a:lnTo>
                <a:close/>
              </a:path>
            </a:pathLst>
          </a:custGeom>
          <a:solidFill>
            <a:srgbClr val="EA465F"/>
          </a:solidFill>
          <a:ln>
            <a:noFill/>
          </a:ln>
        </p:spPr>
        <p:txBody>
          <a:bodyPr lIns="91422" tIns="45711" rIns="91422" bIns="45711"/>
          <a:lstStyle/>
          <a:p>
            <a:endParaRPr lang="es-MX" sz="900"/>
          </a:p>
        </p:txBody>
      </p:sp>
      <p:sp useBgFill="1">
        <p:nvSpPr>
          <p:cNvPr id="27" name="Oval 11"/>
          <p:cNvSpPr>
            <a:spLocks noChangeArrowheads="1"/>
          </p:cNvSpPr>
          <p:nvPr/>
        </p:nvSpPr>
        <p:spPr bwMode="auto">
          <a:xfrm>
            <a:off x="7796213" y="3436938"/>
            <a:ext cx="947738" cy="962819"/>
          </a:xfrm>
          <a:prstGeom prst="ellipse">
            <a:avLst/>
          </a:prstGeom>
          <a:ln w="19050" cap="flat">
            <a:solidFill>
              <a:srgbClr val="EA465F"/>
            </a:solidFill>
            <a:prstDash val="solid"/>
            <a:miter lim="800000"/>
            <a:headEnd/>
            <a:tailEnd/>
          </a:ln>
        </p:spPr>
        <p:txBody>
          <a:bodyPr lIns="91422" tIns="45711" rIns="91422" bIns="45711"/>
          <a:lstStyle/>
          <a:p>
            <a:pPr defTabSz="914217">
              <a:defRPr/>
            </a:pPr>
            <a:endParaRPr lang="en-US" sz="900"/>
          </a:p>
        </p:txBody>
      </p:sp>
      <p:sp useBgFill="1">
        <p:nvSpPr>
          <p:cNvPr id="28" name="Oval 12"/>
          <p:cNvSpPr>
            <a:spLocks noChangeArrowheads="1"/>
          </p:cNvSpPr>
          <p:nvPr/>
        </p:nvSpPr>
        <p:spPr bwMode="auto">
          <a:xfrm>
            <a:off x="3385344" y="3381375"/>
            <a:ext cx="960438" cy="962819"/>
          </a:xfrm>
          <a:prstGeom prst="ellipse">
            <a:avLst/>
          </a:prstGeom>
          <a:ln w="19050" cap="flat">
            <a:solidFill>
              <a:srgbClr val="EA465F"/>
            </a:solidFill>
            <a:prstDash val="solid"/>
            <a:miter lim="800000"/>
            <a:headEnd/>
            <a:tailEnd/>
          </a:ln>
        </p:spPr>
        <p:txBody>
          <a:bodyPr lIns="91422" tIns="45711" rIns="91422" bIns="45711"/>
          <a:lstStyle/>
          <a:p>
            <a:pPr defTabSz="914217">
              <a:defRPr/>
            </a:pPr>
            <a:endParaRPr lang="en-US" sz="900"/>
          </a:p>
        </p:txBody>
      </p:sp>
      <p:sp useBgFill="1">
        <p:nvSpPr>
          <p:cNvPr id="45065" name="Oval 13"/>
          <p:cNvSpPr>
            <a:spLocks noChangeArrowheads="1"/>
          </p:cNvSpPr>
          <p:nvPr/>
        </p:nvSpPr>
        <p:spPr bwMode="auto">
          <a:xfrm>
            <a:off x="2232818" y="2254252"/>
            <a:ext cx="947738" cy="949325"/>
          </a:xfrm>
          <a:prstGeom prst="ellipse">
            <a:avLst/>
          </a:prstGeom>
          <a:ln w="19050">
            <a:solidFill>
              <a:srgbClr val="EA465F"/>
            </a:solidFill>
            <a:miter lim="800000"/>
            <a:headEnd/>
            <a:tailEnd/>
          </a:ln>
        </p:spPr>
        <p:txBody>
          <a:bodyPr lIns="91422" tIns="45711" rIns="91422" bIns="45711"/>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endParaRPr lang="es-MX" altLang="es-MX" sz="1800"/>
          </a:p>
        </p:txBody>
      </p:sp>
      <p:sp useBgFill="1">
        <p:nvSpPr>
          <p:cNvPr id="30" name="Oval 14"/>
          <p:cNvSpPr>
            <a:spLocks noChangeArrowheads="1"/>
          </p:cNvSpPr>
          <p:nvPr/>
        </p:nvSpPr>
        <p:spPr bwMode="auto">
          <a:xfrm>
            <a:off x="8977313" y="2227263"/>
            <a:ext cx="960438" cy="949325"/>
          </a:xfrm>
          <a:prstGeom prst="ellipse">
            <a:avLst/>
          </a:prstGeom>
          <a:ln w="19050" cap="flat">
            <a:solidFill>
              <a:srgbClr val="EA465F"/>
            </a:solidFill>
            <a:prstDash val="solid"/>
            <a:miter lim="800000"/>
            <a:headEnd/>
            <a:tailEnd/>
          </a:ln>
        </p:spPr>
        <p:txBody>
          <a:bodyPr lIns="91422" tIns="45711" rIns="91422" bIns="45711"/>
          <a:lstStyle/>
          <a:p>
            <a:pPr defTabSz="914217">
              <a:defRPr/>
            </a:pPr>
            <a:endParaRPr lang="en-US" sz="900"/>
          </a:p>
        </p:txBody>
      </p:sp>
      <p:sp useBgFill="1">
        <p:nvSpPr>
          <p:cNvPr id="45067" name="Oval 15"/>
          <p:cNvSpPr>
            <a:spLocks noChangeArrowheads="1"/>
          </p:cNvSpPr>
          <p:nvPr/>
        </p:nvSpPr>
        <p:spPr bwMode="auto">
          <a:xfrm>
            <a:off x="7590632" y="1223963"/>
            <a:ext cx="947738" cy="950119"/>
          </a:xfrm>
          <a:prstGeom prst="ellipse">
            <a:avLst/>
          </a:prstGeom>
          <a:ln w="19050">
            <a:solidFill>
              <a:srgbClr val="EA465F"/>
            </a:solidFill>
            <a:miter lim="800000"/>
            <a:headEnd/>
            <a:tailEnd/>
          </a:ln>
        </p:spPr>
        <p:txBody>
          <a:bodyPr lIns="91422" tIns="45711" rIns="91422" bIns="45711"/>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endParaRPr lang="es-MX" altLang="es-MX" sz="1800"/>
          </a:p>
        </p:txBody>
      </p:sp>
      <p:sp useBgFill="1">
        <p:nvSpPr>
          <p:cNvPr id="32" name="Oval 16"/>
          <p:cNvSpPr>
            <a:spLocks noChangeArrowheads="1"/>
          </p:cNvSpPr>
          <p:nvPr/>
        </p:nvSpPr>
        <p:spPr bwMode="auto">
          <a:xfrm>
            <a:off x="3630613" y="1223963"/>
            <a:ext cx="961232" cy="950119"/>
          </a:xfrm>
          <a:prstGeom prst="ellipse">
            <a:avLst/>
          </a:prstGeom>
          <a:ln w="19050" cap="flat">
            <a:solidFill>
              <a:srgbClr val="EA465F"/>
            </a:solidFill>
            <a:prstDash val="solid"/>
            <a:miter lim="800000"/>
            <a:headEnd/>
            <a:tailEnd/>
          </a:ln>
        </p:spPr>
        <p:txBody>
          <a:bodyPr lIns="91422" tIns="45711" rIns="91422" bIns="45711"/>
          <a:lstStyle/>
          <a:p>
            <a:pPr defTabSz="914217">
              <a:defRPr/>
            </a:pPr>
            <a:endParaRPr lang="en-US" sz="900"/>
          </a:p>
        </p:txBody>
      </p:sp>
      <p:sp>
        <p:nvSpPr>
          <p:cNvPr id="35" name="Freeform 44"/>
          <p:cNvSpPr>
            <a:spLocks noEditPoints="1"/>
          </p:cNvSpPr>
          <p:nvPr/>
        </p:nvSpPr>
        <p:spPr bwMode="auto">
          <a:xfrm>
            <a:off x="5033963" y="4791869"/>
            <a:ext cx="412750" cy="310356"/>
          </a:xfrm>
          <a:custGeom>
            <a:avLst/>
            <a:gdLst>
              <a:gd name="T0" fmla="*/ 925 w 1124"/>
              <a:gd name="T1" fmla="*/ 21 h 843"/>
              <a:gd name="T2" fmla="*/ 249 w 1124"/>
              <a:gd name="T3" fmla="*/ 0 h 843"/>
              <a:gd name="T4" fmla="*/ 21 w 1124"/>
              <a:gd name="T5" fmla="*/ 199 h 843"/>
              <a:gd name="T6" fmla="*/ 18 w 1124"/>
              <a:gd name="T7" fmla="*/ 295 h 843"/>
              <a:gd name="T8" fmla="*/ 562 w 1124"/>
              <a:gd name="T9" fmla="*/ 843 h 843"/>
              <a:gd name="T10" fmla="*/ 1106 w 1124"/>
              <a:gd name="T11" fmla="*/ 295 h 843"/>
              <a:gd name="T12" fmla="*/ 1103 w 1124"/>
              <a:gd name="T13" fmla="*/ 199 h 843"/>
              <a:gd name="T14" fmla="*/ 484 w 1124"/>
              <a:gd name="T15" fmla="*/ 246 h 843"/>
              <a:gd name="T16" fmla="*/ 640 w 1124"/>
              <a:gd name="T17" fmla="*/ 246 h 843"/>
              <a:gd name="T18" fmla="*/ 685 w 1124"/>
              <a:gd name="T19" fmla="*/ 78 h 843"/>
              <a:gd name="T20" fmla="*/ 667 w 1124"/>
              <a:gd name="T21" fmla="*/ 223 h 843"/>
              <a:gd name="T22" fmla="*/ 457 w 1124"/>
              <a:gd name="T23" fmla="*/ 223 h 843"/>
              <a:gd name="T24" fmla="*/ 439 w 1124"/>
              <a:gd name="T25" fmla="*/ 78 h 843"/>
              <a:gd name="T26" fmla="*/ 457 w 1124"/>
              <a:gd name="T27" fmla="*/ 223 h 843"/>
              <a:gd name="T28" fmla="*/ 562 w 1124"/>
              <a:gd name="T29" fmla="*/ 718 h 843"/>
              <a:gd name="T30" fmla="*/ 649 w 1124"/>
              <a:gd name="T31" fmla="*/ 281 h 843"/>
              <a:gd name="T32" fmla="*/ 858 w 1124"/>
              <a:gd name="T33" fmla="*/ 281 h 843"/>
              <a:gd name="T34" fmla="*/ 685 w 1124"/>
              <a:gd name="T35" fmla="*/ 281 h 843"/>
              <a:gd name="T36" fmla="*/ 781 w 1124"/>
              <a:gd name="T37" fmla="*/ 174 h 843"/>
              <a:gd name="T38" fmla="*/ 695 w 1124"/>
              <a:gd name="T39" fmla="*/ 246 h 843"/>
              <a:gd name="T40" fmla="*/ 851 w 1124"/>
              <a:gd name="T41" fmla="*/ 70 h 843"/>
              <a:gd name="T42" fmla="*/ 727 w 1124"/>
              <a:gd name="T43" fmla="*/ 70 h 843"/>
              <a:gd name="T44" fmla="*/ 484 w 1124"/>
              <a:gd name="T45" fmla="*/ 70 h 843"/>
              <a:gd name="T46" fmla="*/ 562 w 1124"/>
              <a:gd name="T47" fmla="*/ 135 h 843"/>
              <a:gd name="T48" fmla="*/ 273 w 1124"/>
              <a:gd name="T49" fmla="*/ 70 h 843"/>
              <a:gd name="T50" fmla="*/ 341 w 1124"/>
              <a:gd name="T51" fmla="*/ 126 h 843"/>
              <a:gd name="T52" fmla="*/ 429 w 1124"/>
              <a:gd name="T53" fmla="*/ 246 h 843"/>
              <a:gd name="T54" fmla="*/ 343 w 1124"/>
              <a:gd name="T55" fmla="*/ 174 h 843"/>
              <a:gd name="T56" fmla="*/ 525 w 1124"/>
              <a:gd name="T57" fmla="*/ 712 h 843"/>
              <a:gd name="T58" fmla="*/ 439 w 1124"/>
              <a:gd name="T59" fmla="*/ 281 h 843"/>
              <a:gd name="T60" fmla="*/ 101 w 1124"/>
              <a:gd name="T61" fmla="*/ 281 h 843"/>
              <a:gd name="T62" fmla="*/ 446 w 1124"/>
              <a:gd name="T63" fmla="*/ 649 h 843"/>
              <a:gd name="T64" fmla="*/ 1023 w 1124"/>
              <a:gd name="T65" fmla="*/ 281 h 843"/>
              <a:gd name="T66" fmla="*/ 899 w 1124"/>
              <a:gd name="T67" fmla="*/ 281 h 843"/>
              <a:gd name="T68" fmla="*/ 808 w 1124"/>
              <a:gd name="T69" fmla="*/ 151 h 843"/>
              <a:gd name="T70" fmla="*/ 1051 w 1124"/>
              <a:gd name="T71" fmla="*/ 246 h 843"/>
              <a:gd name="T72" fmla="*/ 235 w 1124"/>
              <a:gd name="T73" fmla="*/ 84 h 843"/>
              <a:gd name="T74" fmla="*/ 221 w 1124"/>
              <a:gd name="T75" fmla="*/ 246 h 843"/>
              <a:gd name="T76" fmla="*/ 235 w 1124"/>
              <a:gd name="T77" fmla="*/ 84 h 8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124" h="843">
                <a:moveTo>
                  <a:pt x="1103" y="199"/>
                </a:moveTo>
                <a:cubicBezTo>
                  <a:pt x="925" y="21"/>
                  <a:pt x="925" y="21"/>
                  <a:pt x="925" y="21"/>
                </a:cubicBezTo>
                <a:cubicBezTo>
                  <a:pt x="912" y="7"/>
                  <a:pt x="894" y="0"/>
                  <a:pt x="875" y="0"/>
                </a:cubicBezTo>
                <a:cubicBezTo>
                  <a:pt x="249" y="0"/>
                  <a:pt x="249" y="0"/>
                  <a:pt x="249" y="0"/>
                </a:cubicBezTo>
                <a:cubicBezTo>
                  <a:pt x="230" y="0"/>
                  <a:pt x="212" y="7"/>
                  <a:pt x="199" y="21"/>
                </a:cubicBezTo>
                <a:cubicBezTo>
                  <a:pt x="21" y="199"/>
                  <a:pt x="21" y="199"/>
                  <a:pt x="21" y="199"/>
                </a:cubicBezTo>
                <a:cubicBezTo>
                  <a:pt x="7" y="213"/>
                  <a:pt x="0" y="231"/>
                  <a:pt x="0" y="249"/>
                </a:cubicBezTo>
                <a:cubicBezTo>
                  <a:pt x="0" y="266"/>
                  <a:pt x="6" y="282"/>
                  <a:pt x="18" y="295"/>
                </a:cubicBezTo>
                <a:cubicBezTo>
                  <a:pt x="509" y="819"/>
                  <a:pt x="509" y="819"/>
                  <a:pt x="509" y="819"/>
                </a:cubicBezTo>
                <a:cubicBezTo>
                  <a:pt x="523" y="834"/>
                  <a:pt x="542" y="843"/>
                  <a:pt x="562" y="843"/>
                </a:cubicBezTo>
                <a:cubicBezTo>
                  <a:pt x="582" y="843"/>
                  <a:pt x="601" y="834"/>
                  <a:pt x="615" y="819"/>
                </a:cubicBezTo>
                <a:cubicBezTo>
                  <a:pt x="1106" y="295"/>
                  <a:pt x="1106" y="295"/>
                  <a:pt x="1106" y="295"/>
                </a:cubicBezTo>
                <a:cubicBezTo>
                  <a:pt x="1118" y="282"/>
                  <a:pt x="1124" y="265"/>
                  <a:pt x="1124" y="248"/>
                </a:cubicBezTo>
                <a:cubicBezTo>
                  <a:pt x="1124" y="230"/>
                  <a:pt x="1117" y="213"/>
                  <a:pt x="1103" y="199"/>
                </a:cubicBezTo>
                <a:close/>
                <a:moveTo>
                  <a:pt x="640" y="246"/>
                </a:moveTo>
                <a:cubicBezTo>
                  <a:pt x="484" y="246"/>
                  <a:pt x="484" y="246"/>
                  <a:pt x="484" y="246"/>
                </a:cubicBezTo>
                <a:cubicBezTo>
                  <a:pt x="562" y="181"/>
                  <a:pt x="562" y="181"/>
                  <a:pt x="562" y="181"/>
                </a:cubicBezTo>
                <a:lnTo>
                  <a:pt x="640" y="246"/>
                </a:lnTo>
                <a:close/>
                <a:moveTo>
                  <a:pt x="589" y="158"/>
                </a:moveTo>
                <a:cubicBezTo>
                  <a:pt x="685" y="78"/>
                  <a:pt x="685" y="78"/>
                  <a:pt x="685" y="78"/>
                </a:cubicBezTo>
                <a:cubicBezTo>
                  <a:pt x="756" y="149"/>
                  <a:pt x="756" y="149"/>
                  <a:pt x="756" y="149"/>
                </a:cubicBezTo>
                <a:cubicBezTo>
                  <a:pt x="667" y="223"/>
                  <a:pt x="667" y="223"/>
                  <a:pt x="667" y="223"/>
                </a:cubicBezTo>
                <a:lnTo>
                  <a:pt x="589" y="158"/>
                </a:lnTo>
                <a:close/>
                <a:moveTo>
                  <a:pt x="457" y="223"/>
                </a:moveTo>
                <a:cubicBezTo>
                  <a:pt x="368" y="149"/>
                  <a:pt x="368" y="149"/>
                  <a:pt x="368" y="149"/>
                </a:cubicBezTo>
                <a:cubicBezTo>
                  <a:pt x="439" y="78"/>
                  <a:pt x="439" y="78"/>
                  <a:pt x="439" y="78"/>
                </a:cubicBezTo>
                <a:cubicBezTo>
                  <a:pt x="535" y="158"/>
                  <a:pt x="535" y="158"/>
                  <a:pt x="535" y="158"/>
                </a:cubicBezTo>
                <a:lnTo>
                  <a:pt x="457" y="223"/>
                </a:lnTo>
                <a:close/>
                <a:moveTo>
                  <a:pt x="649" y="281"/>
                </a:moveTo>
                <a:cubicBezTo>
                  <a:pt x="562" y="718"/>
                  <a:pt x="562" y="718"/>
                  <a:pt x="562" y="718"/>
                </a:cubicBezTo>
                <a:cubicBezTo>
                  <a:pt x="475" y="281"/>
                  <a:pt x="475" y="281"/>
                  <a:pt x="475" y="281"/>
                </a:cubicBezTo>
                <a:lnTo>
                  <a:pt x="649" y="281"/>
                </a:lnTo>
                <a:close/>
                <a:moveTo>
                  <a:pt x="685" y="281"/>
                </a:moveTo>
                <a:cubicBezTo>
                  <a:pt x="858" y="281"/>
                  <a:pt x="858" y="281"/>
                  <a:pt x="858" y="281"/>
                </a:cubicBezTo>
                <a:cubicBezTo>
                  <a:pt x="599" y="712"/>
                  <a:pt x="599" y="712"/>
                  <a:pt x="599" y="712"/>
                </a:cubicBezTo>
                <a:lnTo>
                  <a:pt x="685" y="281"/>
                </a:lnTo>
                <a:close/>
                <a:moveTo>
                  <a:pt x="695" y="246"/>
                </a:moveTo>
                <a:cubicBezTo>
                  <a:pt x="781" y="174"/>
                  <a:pt x="781" y="174"/>
                  <a:pt x="781" y="174"/>
                </a:cubicBezTo>
                <a:cubicBezTo>
                  <a:pt x="853" y="246"/>
                  <a:pt x="853" y="246"/>
                  <a:pt x="853" y="246"/>
                </a:cubicBezTo>
                <a:lnTo>
                  <a:pt x="695" y="246"/>
                </a:lnTo>
                <a:close/>
                <a:moveTo>
                  <a:pt x="727" y="70"/>
                </a:moveTo>
                <a:cubicBezTo>
                  <a:pt x="851" y="70"/>
                  <a:pt x="851" y="70"/>
                  <a:pt x="851" y="70"/>
                </a:cubicBezTo>
                <a:cubicBezTo>
                  <a:pt x="783" y="126"/>
                  <a:pt x="783" y="126"/>
                  <a:pt x="783" y="126"/>
                </a:cubicBezTo>
                <a:lnTo>
                  <a:pt x="727" y="70"/>
                </a:lnTo>
                <a:close/>
                <a:moveTo>
                  <a:pt x="562" y="135"/>
                </a:moveTo>
                <a:cubicBezTo>
                  <a:pt x="484" y="70"/>
                  <a:pt x="484" y="70"/>
                  <a:pt x="484" y="70"/>
                </a:cubicBezTo>
                <a:cubicBezTo>
                  <a:pt x="640" y="70"/>
                  <a:pt x="640" y="70"/>
                  <a:pt x="640" y="70"/>
                </a:cubicBezTo>
                <a:lnTo>
                  <a:pt x="562" y="135"/>
                </a:lnTo>
                <a:close/>
                <a:moveTo>
                  <a:pt x="341" y="126"/>
                </a:moveTo>
                <a:cubicBezTo>
                  <a:pt x="273" y="70"/>
                  <a:pt x="273" y="70"/>
                  <a:pt x="273" y="70"/>
                </a:cubicBezTo>
                <a:cubicBezTo>
                  <a:pt x="397" y="70"/>
                  <a:pt x="397" y="70"/>
                  <a:pt x="397" y="70"/>
                </a:cubicBezTo>
                <a:lnTo>
                  <a:pt x="341" y="126"/>
                </a:lnTo>
                <a:close/>
                <a:moveTo>
                  <a:pt x="343" y="174"/>
                </a:moveTo>
                <a:cubicBezTo>
                  <a:pt x="429" y="246"/>
                  <a:pt x="429" y="246"/>
                  <a:pt x="429" y="246"/>
                </a:cubicBezTo>
                <a:cubicBezTo>
                  <a:pt x="271" y="246"/>
                  <a:pt x="271" y="246"/>
                  <a:pt x="271" y="246"/>
                </a:cubicBezTo>
                <a:lnTo>
                  <a:pt x="343" y="174"/>
                </a:lnTo>
                <a:close/>
                <a:moveTo>
                  <a:pt x="439" y="281"/>
                </a:moveTo>
                <a:cubicBezTo>
                  <a:pt x="525" y="712"/>
                  <a:pt x="525" y="712"/>
                  <a:pt x="525" y="712"/>
                </a:cubicBezTo>
                <a:cubicBezTo>
                  <a:pt x="266" y="281"/>
                  <a:pt x="266" y="281"/>
                  <a:pt x="266" y="281"/>
                </a:cubicBezTo>
                <a:lnTo>
                  <a:pt x="439" y="281"/>
                </a:lnTo>
                <a:close/>
                <a:moveTo>
                  <a:pt x="446" y="649"/>
                </a:moveTo>
                <a:cubicBezTo>
                  <a:pt x="101" y="281"/>
                  <a:pt x="101" y="281"/>
                  <a:pt x="101" y="281"/>
                </a:cubicBezTo>
                <a:cubicBezTo>
                  <a:pt x="225" y="281"/>
                  <a:pt x="225" y="281"/>
                  <a:pt x="225" y="281"/>
                </a:cubicBezTo>
                <a:lnTo>
                  <a:pt x="446" y="649"/>
                </a:lnTo>
                <a:close/>
                <a:moveTo>
                  <a:pt x="899" y="281"/>
                </a:moveTo>
                <a:cubicBezTo>
                  <a:pt x="1023" y="281"/>
                  <a:pt x="1023" y="281"/>
                  <a:pt x="1023" y="281"/>
                </a:cubicBezTo>
                <a:cubicBezTo>
                  <a:pt x="678" y="649"/>
                  <a:pt x="678" y="649"/>
                  <a:pt x="678" y="649"/>
                </a:cubicBezTo>
                <a:lnTo>
                  <a:pt x="899" y="281"/>
                </a:lnTo>
                <a:close/>
                <a:moveTo>
                  <a:pt x="903" y="246"/>
                </a:moveTo>
                <a:cubicBezTo>
                  <a:pt x="808" y="151"/>
                  <a:pt x="808" y="151"/>
                  <a:pt x="808" y="151"/>
                </a:cubicBezTo>
                <a:cubicBezTo>
                  <a:pt x="889" y="84"/>
                  <a:pt x="889" y="84"/>
                  <a:pt x="889" y="84"/>
                </a:cubicBezTo>
                <a:cubicBezTo>
                  <a:pt x="1051" y="246"/>
                  <a:pt x="1051" y="246"/>
                  <a:pt x="1051" y="246"/>
                </a:cubicBezTo>
                <a:lnTo>
                  <a:pt x="903" y="246"/>
                </a:lnTo>
                <a:close/>
                <a:moveTo>
                  <a:pt x="235" y="84"/>
                </a:moveTo>
                <a:cubicBezTo>
                  <a:pt x="316" y="151"/>
                  <a:pt x="316" y="151"/>
                  <a:pt x="316" y="151"/>
                </a:cubicBezTo>
                <a:cubicBezTo>
                  <a:pt x="221" y="246"/>
                  <a:pt x="221" y="246"/>
                  <a:pt x="221" y="246"/>
                </a:cubicBezTo>
                <a:cubicBezTo>
                  <a:pt x="70" y="246"/>
                  <a:pt x="70" y="246"/>
                  <a:pt x="70" y="246"/>
                </a:cubicBezTo>
                <a:lnTo>
                  <a:pt x="235" y="84"/>
                </a:lnTo>
                <a:close/>
              </a:path>
            </a:pathLst>
          </a:custGeom>
          <a:solidFill>
            <a:srgbClr val="EA465F"/>
          </a:solidFill>
          <a:ln>
            <a:noFill/>
          </a:ln>
        </p:spPr>
        <p:txBody>
          <a:bodyPr lIns="91422" tIns="45711" rIns="91422" bIns="45711"/>
          <a:lstStyle/>
          <a:p>
            <a:pPr defTabSz="914217">
              <a:defRPr/>
            </a:pPr>
            <a:endParaRPr lang="id-ID" sz="900" dirty="0">
              <a:latin typeface="Calibri Light"/>
            </a:endParaRPr>
          </a:p>
        </p:txBody>
      </p:sp>
      <p:sp>
        <p:nvSpPr>
          <p:cNvPr id="45070" name="Rectangle 35"/>
          <p:cNvSpPr>
            <a:spLocks noChangeArrowheads="1"/>
          </p:cNvSpPr>
          <p:nvPr/>
        </p:nvSpPr>
        <p:spPr bwMode="auto">
          <a:xfrm>
            <a:off x="1068388" y="5420519"/>
            <a:ext cx="1528763" cy="523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50000"/>
              </a:lnSpc>
            </a:pPr>
            <a:r>
              <a:rPr lang="pt-BR" altLang="es-MX" sz="1000"/>
              <a:t>Lorem ipsum dolor sit amet, consectetur</a:t>
            </a:r>
            <a:endParaRPr lang="en-US" altLang="es-MX" sz="1000"/>
          </a:p>
        </p:txBody>
      </p:sp>
      <p:sp>
        <p:nvSpPr>
          <p:cNvPr id="45071" name="TextBox 36"/>
          <p:cNvSpPr txBox="1">
            <a:spLocks noChangeArrowheads="1"/>
          </p:cNvSpPr>
          <p:nvPr/>
        </p:nvSpPr>
        <p:spPr bwMode="auto">
          <a:xfrm>
            <a:off x="1195173" y="5224463"/>
            <a:ext cx="1279160" cy="30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400" b="1"/>
              <a:t>Feature Name</a:t>
            </a:r>
          </a:p>
        </p:txBody>
      </p:sp>
      <p:grpSp>
        <p:nvGrpSpPr>
          <p:cNvPr id="38" name="Group 37"/>
          <p:cNvGrpSpPr/>
          <p:nvPr/>
        </p:nvGrpSpPr>
        <p:grpSpPr>
          <a:xfrm>
            <a:off x="1715451" y="4724221"/>
            <a:ext cx="293584" cy="425807"/>
            <a:chOff x="-990600" y="3375025"/>
            <a:chExt cx="571500" cy="828675"/>
          </a:xfrm>
          <a:solidFill>
            <a:srgbClr val="EA465F"/>
          </a:solidFill>
        </p:grpSpPr>
        <p:sp>
          <p:nvSpPr>
            <p:cNvPr id="40" name="Freeform 5"/>
            <p:cNvSpPr>
              <a:spLocks noEditPoints="1"/>
            </p:cNvSpPr>
            <p:nvPr/>
          </p:nvSpPr>
          <p:spPr bwMode="auto">
            <a:xfrm>
              <a:off x="-990600" y="3375025"/>
              <a:ext cx="571500" cy="828675"/>
            </a:xfrm>
            <a:custGeom>
              <a:avLst/>
              <a:gdLst>
                <a:gd name="T0" fmla="*/ 131 w 152"/>
                <a:gd name="T1" fmla="*/ 0 h 220"/>
                <a:gd name="T2" fmla="*/ 21 w 152"/>
                <a:gd name="T3" fmla="*/ 0 h 220"/>
                <a:gd name="T4" fmla="*/ 0 w 152"/>
                <a:gd name="T5" fmla="*/ 21 h 220"/>
                <a:gd name="T6" fmla="*/ 0 w 152"/>
                <a:gd name="T7" fmla="*/ 199 h 220"/>
                <a:gd name="T8" fmla="*/ 21 w 152"/>
                <a:gd name="T9" fmla="*/ 220 h 220"/>
                <a:gd name="T10" fmla="*/ 131 w 152"/>
                <a:gd name="T11" fmla="*/ 220 h 220"/>
                <a:gd name="T12" fmla="*/ 152 w 152"/>
                <a:gd name="T13" fmla="*/ 199 h 220"/>
                <a:gd name="T14" fmla="*/ 152 w 152"/>
                <a:gd name="T15" fmla="*/ 21 h 220"/>
                <a:gd name="T16" fmla="*/ 131 w 152"/>
                <a:gd name="T17" fmla="*/ 0 h 220"/>
                <a:gd name="T18" fmla="*/ 138 w 152"/>
                <a:gd name="T19" fmla="*/ 199 h 220"/>
                <a:gd name="T20" fmla="*/ 131 w 152"/>
                <a:gd name="T21" fmla="*/ 206 h 220"/>
                <a:gd name="T22" fmla="*/ 21 w 152"/>
                <a:gd name="T23" fmla="*/ 206 h 220"/>
                <a:gd name="T24" fmla="*/ 14 w 152"/>
                <a:gd name="T25" fmla="*/ 199 h 220"/>
                <a:gd name="T26" fmla="*/ 14 w 152"/>
                <a:gd name="T27" fmla="*/ 186 h 220"/>
                <a:gd name="T28" fmla="*/ 138 w 152"/>
                <a:gd name="T29" fmla="*/ 186 h 220"/>
                <a:gd name="T30" fmla="*/ 138 w 152"/>
                <a:gd name="T31" fmla="*/ 199 h 220"/>
                <a:gd name="T32" fmla="*/ 138 w 152"/>
                <a:gd name="T33" fmla="*/ 179 h 220"/>
                <a:gd name="T34" fmla="*/ 14 w 152"/>
                <a:gd name="T35" fmla="*/ 179 h 220"/>
                <a:gd name="T36" fmla="*/ 14 w 152"/>
                <a:gd name="T37" fmla="*/ 41 h 220"/>
                <a:gd name="T38" fmla="*/ 138 w 152"/>
                <a:gd name="T39" fmla="*/ 41 h 220"/>
                <a:gd name="T40" fmla="*/ 138 w 152"/>
                <a:gd name="T41" fmla="*/ 179 h 220"/>
                <a:gd name="T42" fmla="*/ 138 w 152"/>
                <a:gd name="T43" fmla="*/ 34 h 220"/>
                <a:gd name="T44" fmla="*/ 14 w 152"/>
                <a:gd name="T45" fmla="*/ 34 h 220"/>
                <a:gd name="T46" fmla="*/ 14 w 152"/>
                <a:gd name="T47" fmla="*/ 21 h 220"/>
                <a:gd name="T48" fmla="*/ 21 w 152"/>
                <a:gd name="T49" fmla="*/ 14 h 220"/>
                <a:gd name="T50" fmla="*/ 131 w 152"/>
                <a:gd name="T51" fmla="*/ 14 h 220"/>
                <a:gd name="T52" fmla="*/ 138 w 152"/>
                <a:gd name="T53" fmla="*/ 21 h 220"/>
                <a:gd name="T54" fmla="*/ 138 w 152"/>
                <a:gd name="T55" fmla="*/ 34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52" h="220">
                  <a:moveTo>
                    <a:pt x="131" y="0"/>
                  </a:moveTo>
                  <a:cubicBezTo>
                    <a:pt x="21" y="0"/>
                    <a:pt x="21" y="0"/>
                    <a:pt x="21" y="0"/>
                  </a:cubicBezTo>
                  <a:cubicBezTo>
                    <a:pt x="10" y="0"/>
                    <a:pt x="0" y="9"/>
                    <a:pt x="0" y="21"/>
                  </a:cubicBezTo>
                  <a:cubicBezTo>
                    <a:pt x="0" y="199"/>
                    <a:pt x="0" y="199"/>
                    <a:pt x="0" y="199"/>
                  </a:cubicBezTo>
                  <a:cubicBezTo>
                    <a:pt x="0" y="211"/>
                    <a:pt x="10" y="220"/>
                    <a:pt x="21" y="220"/>
                  </a:cubicBezTo>
                  <a:cubicBezTo>
                    <a:pt x="131" y="220"/>
                    <a:pt x="131" y="220"/>
                    <a:pt x="131" y="220"/>
                  </a:cubicBezTo>
                  <a:cubicBezTo>
                    <a:pt x="142" y="220"/>
                    <a:pt x="152" y="211"/>
                    <a:pt x="152" y="199"/>
                  </a:cubicBezTo>
                  <a:cubicBezTo>
                    <a:pt x="152" y="21"/>
                    <a:pt x="152" y="21"/>
                    <a:pt x="152" y="21"/>
                  </a:cubicBezTo>
                  <a:cubicBezTo>
                    <a:pt x="152" y="9"/>
                    <a:pt x="142" y="0"/>
                    <a:pt x="131" y="0"/>
                  </a:cubicBezTo>
                  <a:close/>
                  <a:moveTo>
                    <a:pt x="138" y="199"/>
                  </a:moveTo>
                  <a:cubicBezTo>
                    <a:pt x="138" y="203"/>
                    <a:pt x="135" y="206"/>
                    <a:pt x="131" y="206"/>
                  </a:cubicBezTo>
                  <a:cubicBezTo>
                    <a:pt x="21" y="206"/>
                    <a:pt x="21" y="206"/>
                    <a:pt x="21" y="206"/>
                  </a:cubicBezTo>
                  <a:cubicBezTo>
                    <a:pt x="17" y="206"/>
                    <a:pt x="14" y="203"/>
                    <a:pt x="14" y="199"/>
                  </a:cubicBezTo>
                  <a:cubicBezTo>
                    <a:pt x="14" y="186"/>
                    <a:pt x="14" y="186"/>
                    <a:pt x="14" y="186"/>
                  </a:cubicBezTo>
                  <a:cubicBezTo>
                    <a:pt x="138" y="186"/>
                    <a:pt x="138" y="186"/>
                    <a:pt x="138" y="186"/>
                  </a:cubicBezTo>
                  <a:lnTo>
                    <a:pt x="138" y="199"/>
                  </a:lnTo>
                  <a:close/>
                  <a:moveTo>
                    <a:pt x="138" y="179"/>
                  </a:moveTo>
                  <a:cubicBezTo>
                    <a:pt x="14" y="179"/>
                    <a:pt x="14" y="179"/>
                    <a:pt x="14" y="179"/>
                  </a:cubicBezTo>
                  <a:cubicBezTo>
                    <a:pt x="14" y="41"/>
                    <a:pt x="14" y="41"/>
                    <a:pt x="14" y="41"/>
                  </a:cubicBezTo>
                  <a:cubicBezTo>
                    <a:pt x="138" y="41"/>
                    <a:pt x="138" y="41"/>
                    <a:pt x="138" y="41"/>
                  </a:cubicBezTo>
                  <a:lnTo>
                    <a:pt x="138" y="179"/>
                  </a:lnTo>
                  <a:close/>
                  <a:moveTo>
                    <a:pt x="138" y="34"/>
                  </a:moveTo>
                  <a:cubicBezTo>
                    <a:pt x="14" y="34"/>
                    <a:pt x="14" y="34"/>
                    <a:pt x="14" y="34"/>
                  </a:cubicBezTo>
                  <a:cubicBezTo>
                    <a:pt x="14" y="21"/>
                    <a:pt x="14" y="21"/>
                    <a:pt x="14" y="21"/>
                  </a:cubicBezTo>
                  <a:cubicBezTo>
                    <a:pt x="14" y="17"/>
                    <a:pt x="17" y="14"/>
                    <a:pt x="21" y="14"/>
                  </a:cubicBezTo>
                  <a:cubicBezTo>
                    <a:pt x="131" y="14"/>
                    <a:pt x="131" y="14"/>
                    <a:pt x="131" y="14"/>
                  </a:cubicBezTo>
                  <a:cubicBezTo>
                    <a:pt x="135" y="14"/>
                    <a:pt x="138" y="17"/>
                    <a:pt x="138" y="21"/>
                  </a:cubicBezTo>
                  <a:lnTo>
                    <a:pt x="138" y="34"/>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id-ID" sz="900" dirty="0">
                <a:latin typeface="Calibri Light"/>
              </a:endParaRPr>
            </a:p>
          </p:txBody>
        </p:sp>
        <p:sp>
          <p:nvSpPr>
            <p:cNvPr id="41" name="Freeform 6"/>
            <p:cNvSpPr>
              <a:spLocks/>
            </p:cNvSpPr>
            <p:nvPr/>
          </p:nvSpPr>
          <p:spPr bwMode="auto">
            <a:xfrm>
              <a:off x="-757238" y="3454400"/>
              <a:ext cx="104775" cy="22225"/>
            </a:xfrm>
            <a:custGeom>
              <a:avLst/>
              <a:gdLst>
                <a:gd name="T0" fmla="*/ 28 w 28"/>
                <a:gd name="T1" fmla="*/ 3 h 6"/>
                <a:gd name="T2" fmla="*/ 24 w 28"/>
                <a:gd name="T3" fmla="*/ 6 h 6"/>
                <a:gd name="T4" fmla="*/ 4 w 28"/>
                <a:gd name="T5" fmla="*/ 6 h 6"/>
                <a:gd name="T6" fmla="*/ 0 w 28"/>
                <a:gd name="T7" fmla="*/ 3 h 6"/>
                <a:gd name="T8" fmla="*/ 0 w 28"/>
                <a:gd name="T9" fmla="*/ 3 h 6"/>
                <a:gd name="T10" fmla="*/ 4 w 28"/>
                <a:gd name="T11" fmla="*/ 0 h 6"/>
                <a:gd name="T12" fmla="*/ 24 w 28"/>
                <a:gd name="T13" fmla="*/ 0 h 6"/>
                <a:gd name="T14" fmla="*/ 28 w 28"/>
                <a:gd name="T15" fmla="*/ 3 h 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 h="6">
                  <a:moveTo>
                    <a:pt x="28" y="3"/>
                  </a:moveTo>
                  <a:cubicBezTo>
                    <a:pt x="28" y="5"/>
                    <a:pt x="26" y="6"/>
                    <a:pt x="24" y="6"/>
                  </a:cubicBezTo>
                  <a:cubicBezTo>
                    <a:pt x="4" y="6"/>
                    <a:pt x="4" y="6"/>
                    <a:pt x="4" y="6"/>
                  </a:cubicBezTo>
                  <a:cubicBezTo>
                    <a:pt x="2" y="6"/>
                    <a:pt x="0" y="5"/>
                    <a:pt x="0" y="3"/>
                  </a:cubicBezTo>
                  <a:cubicBezTo>
                    <a:pt x="0" y="3"/>
                    <a:pt x="0" y="3"/>
                    <a:pt x="0" y="3"/>
                  </a:cubicBezTo>
                  <a:cubicBezTo>
                    <a:pt x="0" y="1"/>
                    <a:pt x="2" y="0"/>
                    <a:pt x="4" y="0"/>
                  </a:cubicBezTo>
                  <a:cubicBezTo>
                    <a:pt x="24" y="0"/>
                    <a:pt x="24" y="0"/>
                    <a:pt x="24" y="0"/>
                  </a:cubicBezTo>
                  <a:cubicBezTo>
                    <a:pt x="26" y="0"/>
                    <a:pt x="28" y="1"/>
                    <a:pt x="28" y="3"/>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id-ID" sz="900" dirty="0">
                <a:latin typeface="Calibri Light"/>
              </a:endParaRPr>
            </a:p>
          </p:txBody>
        </p:sp>
        <p:sp>
          <p:nvSpPr>
            <p:cNvPr id="46" name="Freeform 7"/>
            <p:cNvSpPr>
              <a:spLocks/>
            </p:cNvSpPr>
            <p:nvPr/>
          </p:nvSpPr>
          <p:spPr bwMode="auto">
            <a:xfrm>
              <a:off x="-730250" y="4097338"/>
              <a:ext cx="52387" cy="26988"/>
            </a:xfrm>
            <a:custGeom>
              <a:avLst/>
              <a:gdLst>
                <a:gd name="T0" fmla="*/ 14 w 14"/>
                <a:gd name="T1" fmla="*/ 4 h 7"/>
                <a:gd name="T2" fmla="*/ 10 w 14"/>
                <a:gd name="T3" fmla="*/ 7 h 7"/>
                <a:gd name="T4" fmla="*/ 4 w 14"/>
                <a:gd name="T5" fmla="*/ 7 h 7"/>
                <a:gd name="T6" fmla="*/ 0 w 14"/>
                <a:gd name="T7" fmla="*/ 4 h 7"/>
                <a:gd name="T8" fmla="*/ 0 w 14"/>
                <a:gd name="T9" fmla="*/ 4 h 7"/>
                <a:gd name="T10" fmla="*/ 4 w 14"/>
                <a:gd name="T11" fmla="*/ 0 h 7"/>
                <a:gd name="T12" fmla="*/ 10 w 14"/>
                <a:gd name="T13" fmla="*/ 0 h 7"/>
                <a:gd name="T14" fmla="*/ 14 w 14"/>
                <a:gd name="T15" fmla="*/ 4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 h="7">
                  <a:moveTo>
                    <a:pt x="14" y="4"/>
                  </a:moveTo>
                  <a:cubicBezTo>
                    <a:pt x="14" y="6"/>
                    <a:pt x="12" y="7"/>
                    <a:pt x="10" y="7"/>
                  </a:cubicBezTo>
                  <a:cubicBezTo>
                    <a:pt x="4" y="7"/>
                    <a:pt x="4" y="7"/>
                    <a:pt x="4" y="7"/>
                  </a:cubicBezTo>
                  <a:cubicBezTo>
                    <a:pt x="2" y="7"/>
                    <a:pt x="0" y="6"/>
                    <a:pt x="0" y="4"/>
                  </a:cubicBezTo>
                  <a:cubicBezTo>
                    <a:pt x="0" y="4"/>
                    <a:pt x="0" y="4"/>
                    <a:pt x="0" y="4"/>
                  </a:cubicBezTo>
                  <a:cubicBezTo>
                    <a:pt x="0" y="2"/>
                    <a:pt x="2" y="0"/>
                    <a:pt x="4" y="0"/>
                  </a:cubicBezTo>
                  <a:cubicBezTo>
                    <a:pt x="10" y="0"/>
                    <a:pt x="10" y="0"/>
                    <a:pt x="10" y="0"/>
                  </a:cubicBezTo>
                  <a:cubicBezTo>
                    <a:pt x="12" y="0"/>
                    <a:pt x="14" y="2"/>
                    <a:pt x="14"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id-ID" sz="900" dirty="0">
                <a:latin typeface="Calibri Light"/>
              </a:endParaRPr>
            </a:p>
          </p:txBody>
        </p:sp>
      </p:grpSp>
      <p:grpSp>
        <p:nvGrpSpPr>
          <p:cNvPr id="47" name="Group 46"/>
          <p:cNvGrpSpPr/>
          <p:nvPr/>
        </p:nvGrpSpPr>
        <p:grpSpPr>
          <a:xfrm>
            <a:off x="3349366" y="4744949"/>
            <a:ext cx="436805" cy="376876"/>
            <a:chOff x="-122237" y="-128588"/>
            <a:chExt cx="4632324" cy="3995738"/>
          </a:xfrm>
          <a:solidFill>
            <a:srgbClr val="EA465F"/>
          </a:solidFill>
        </p:grpSpPr>
        <p:sp>
          <p:nvSpPr>
            <p:cNvPr id="55" name="Freeform 34"/>
            <p:cNvSpPr>
              <a:spLocks noEditPoints="1"/>
            </p:cNvSpPr>
            <p:nvPr/>
          </p:nvSpPr>
          <p:spPr bwMode="auto">
            <a:xfrm>
              <a:off x="-122237" y="-128588"/>
              <a:ext cx="4632324" cy="3995738"/>
            </a:xfrm>
            <a:custGeom>
              <a:avLst/>
              <a:gdLst>
                <a:gd name="T0" fmla="*/ 1096 w 1232"/>
                <a:gd name="T1" fmla="*/ 134 h 1062"/>
                <a:gd name="T2" fmla="*/ 616 w 1232"/>
                <a:gd name="T3" fmla="*/ 123 h 1062"/>
                <a:gd name="T4" fmla="*/ 136 w 1232"/>
                <a:gd name="T5" fmla="*/ 134 h 1062"/>
                <a:gd name="T6" fmla="*/ 136 w 1232"/>
                <a:gd name="T7" fmla="*/ 622 h 1062"/>
                <a:gd name="T8" fmla="*/ 538 w 1232"/>
                <a:gd name="T9" fmla="*/ 1020 h 1062"/>
                <a:gd name="T10" fmla="*/ 694 w 1232"/>
                <a:gd name="T11" fmla="*/ 1020 h 1062"/>
                <a:gd name="T12" fmla="*/ 1096 w 1232"/>
                <a:gd name="T13" fmla="*/ 622 h 1062"/>
                <a:gd name="T14" fmla="*/ 1096 w 1232"/>
                <a:gd name="T15" fmla="*/ 134 h 1062"/>
                <a:gd name="T16" fmla="*/ 1044 w 1232"/>
                <a:gd name="T17" fmla="*/ 570 h 1062"/>
                <a:gd name="T18" fmla="*/ 642 w 1232"/>
                <a:gd name="T19" fmla="*/ 968 h 1062"/>
                <a:gd name="T20" fmla="*/ 590 w 1232"/>
                <a:gd name="T21" fmla="*/ 968 h 1062"/>
                <a:gd name="T22" fmla="*/ 188 w 1232"/>
                <a:gd name="T23" fmla="*/ 570 h 1062"/>
                <a:gd name="T24" fmla="*/ 188 w 1232"/>
                <a:gd name="T25" fmla="*/ 185 h 1062"/>
                <a:gd name="T26" fmla="*/ 567 w 1232"/>
                <a:gd name="T27" fmla="*/ 177 h 1062"/>
                <a:gd name="T28" fmla="*/ 616 w 1232"/>
                <a:gd name="T29" fmla="*/ 221 h 1062"/>
                <a:gd name="T30" fmla="*/ 665 w 1232"/>
                <a:gd name="T31" fmla="*/ 177 h 1062"/>
                <a:gd name="T32" fmla="*/ 1044 w 1232"/>
                <a:gd name="T33" fmla="*/ 185 h 1062"/>
                <a:gd name="T34" fmla="*/ 1044 w 1232"/>
                <a:gd name="T35" fmla="*/ 570 h 10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232" h="1062">
                  <a:moveTo>
                    <a:pt x="1096" y="134"/>
                  </a:moveTo>
                  <a:cubicBezTo>
                    <a:pt x="964" y="3"/>
                    <a:pt x="753" y="0"/>
                    <a:pt x="616" y="123"/>
                  </a:cubicBezTo>
                  <a:cubicBezTo>
                    <a:pt x="479" y="0"/>
                    <a:pt x="268" y="3"/>
                    <a:pt x="136" y="134"/>
                  </a:cubicBezTo>
                  <a:cubicBezTo>
                    <a:pt x="0" y="268"/>
                    <a:pt x="0" y="487"/>
                    <a:pt x="136" y="622"/>
                  </a:cubicBezTo>
                  <a:cubicBezTo>
                    <a:pt x="175" y="660"/>
                    <a:pt x="538" y="1020"/>
                    <a:pt x="538" y="1020"/>
                  </a:cubicBezTo>
                  <a:cubicBezTo>
                    <a:pt x="581" y="1062"/>
                    <a:pt x="651" y="1062"/>
                    <a:pt x="694" y="1020"/>
                  </a:cubicBezTo>
                  <a:cubicBezTo>
                    <a:pt x="694" y="1020"/>
                    <a:pt x="1092" y="626"/>
                    <a:pt x="1096" y="622"/>
                  </a:cubicBezTo>
                  <a:cubicBezTo>
                    <a:pt x="1232" y="487"/>
                    <a:pt x="1232" y="268"/>
                    <a:pt x="1096" y="134"/>
                  </a:cubicBezTo>
                  <a:close/>
                  <a:moveTo>
                    <a:pt x="1044" y="570"/>
                  </a:moveTo>
                  <a:cubicBezTo>
                    <a:pt x="642" y="968"/>
                    <a:pt x="642" y="968"/>
                    <a:pt x="642" y="968"/>
                  </a:cubicBezTo>
                  <a:cubicBezTo>
                    <a:pt x="628" y="982"/>
                    <a:pt x="604" y="982"/>
                    <a:pt x="590" y="968"/>
                  </a:cubicBezTo>
                  <a:cubicBezTo>
                    <a:pt x="188" y="570"/>
                    <a:pt x="188" y="570"/>
                    <a:pt x="188" y="570"/>
                  </a:cubicBezTo>
                  <a:cubicBezTo>
                    <a:pt x="81" y="464"/>
                    <a:pt x="81" y="291"/>
                    <a:pt x="188" y="185"/>
                  </a:cubicBezTo>
                  <a:cubicBezTo>
                    <a:pt x="291" y="82"/>
                    <a:pt x="458" y="79"/>
                    <a:pt x="567" y="177"/>
                  </a:cubicBezTo>
                  <a:cubicBezTo>
                    <a:pt x="616" y="221"/>
                    <a:pt x="616" y="221"/>
                    <a:pt x="616" y="221"/>
                  </a:cubicBezTo>
                  <a:cubicBezTo>
                    <a:pt x="665" y="177"/>
                    <a:pt x="665" y="177"/>
                    <a:pt x="665" y="177"/>
                  </a:cubicBezTo>
                  <a:cubicBezTo>
                    <a:pt x="774" y="79"/>
                    <a:pt x="941" y="82"/>
                    <a:pt x="1044" y="185"/>
                  </a:cubicBezTo>
                  <a:cubicBezTo>
                    <a:pt x="1151" y="291"/>
                    <a:pt x="1151" y="464"/>
                    <a:pt x="1044" y="570"/>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id-ID" sz="900" dirty="0">
                <a:latin typeface="Calibri Light"/>
              </a:endParaRPr>
            </a:p>
          </p:txBody>
        </p:sp>
        <p:sp>
          <p:nvSpPr>
            <p:cNvPr id="56" name="Freeform 35"/>
            <p:cNvSpPr>
              <a:spLocks/>
            </p:cNvSpPr>
            <p:nvPr/>
          </p:nvSpPr>
          <p:spPr bwMode="auto">
            <a:xfrm>
              <a:off x="688975" y="681038"/>
              <a:ext cx="650875" cy="650875"/>
            </a:xfrm>
            <a:custGeom>
              <a:avLst/>
              <a:gdLst>
                <a:gd name="T0" fmla="*/ 154 w 173"/>
                <a:gd name="T1" fmla="*/ 0 h 173"/>
                <a:gd name="T2" fmla="*/ 154 w 173"/>
                <a:gd name="T3" fmla="*/ 0 h 173"/>
                <a:gd name="T4" fmla="*/ 0 w 173"/>
                <a:gd name="T5" fmla="*/ 154 h 173"/>
                <a:gd name="T6" fmla="*/ 0 w 173"/>
                <a:gd name="T7" fmla="*/ 154 h 173"/>
                <a:gd name="T8" fmla="*/ 18 w 173"/>
                <a:gd name="T9" fmla="*/ 173 h 173"/>
                <a:gd name="T10" fmla="*/ 36 w 173"/>
                <a:gd name="T11" fmla="*/ 154 h 173"/>
                <a:gd name="T12" fmla="*/ 36 w 173"/>
                <a:gd name="T13" fmla="*/ 154 h 173"/>
                <a:gd name="T14" fmla="*/ 154 w 173"/>
                <a:gd name="T15" fmla="*/ 36 h 173"/>
                <a:gd name="T16" fmla="*/ 154 w 173"/>
                <a:gd name="T17" fmla="*/ 36 h 173"/>
                <a:gd name="T18" fmla="*/ 173 w 173"/>
                <a:gd name="T19" fmla="*/ 18 h 173"/>
                <a:gd name="T20" fmla="*/ 154 w 173"/>
                <a:gd name="T21" fmla="*/ 0 h 1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173">
                  <a:moveTo>
                    <a:pt x="154" y="0"/>
                  </a:moveTo>
                  <a:cubicBezTo>
                    <a:pt x="154" y="0"/>
                    <a:pt x="154" y="0"/>
                    <a:pt x="154" y="0"/>
                  </a:cubicBezTo>
                  <a:cubicBezTo>
                    <a:pt x="69" y="0"/>
                    <a:pt x="0" y="69"/>
                    <a:pt x="0" y="154"/>
                  </a:cubicBezTo>
                  <a:cubicBezTo>
                    <a:pt x="0" y="154"/>
                    <a:pt x="0" y="154"/>
                    <a:pt x="0" y="154"/>
                  </a:cubicBezTo>
                  <a:cubicBezTo>
                    <a:pt x="0" y="165"/>
                    <a:pt x="8" y="173"/>
                    <a:pt x="18" y="173"/>
                  </a:cubicBezTo>
                  <a:cubicBezTo>
                    <a:pt x="28" y="173"/>
                    <a:pt x="36" y="165"/>
                    <a:pt x="36" y="154"/>
                  </a:cubicBezTo>
                  <a:cubicBezTo>
                    <a:pt x="36" y="154"/>
                    <a:pt x="36" y="154"/>
                    <a:pt x="36" y="154"/>
                  </a:cubicBezTo>
                  <a:cubicBezTo>
                    <a:pt x="36" y="89"/>
                    <a:pt x="89" y="36"/>
                    <a:pt x="154" y="36"/>
                  </a:cubicBezTo>
                  <a:cubicBezTo>
                    <a:pt x="154" y="36"/>
                    <a:pt x="154" y="36"/>
                    <a:pt x="154" y="36"/>
                  </a:cubicBezTo>
                  <a:cubicBezTo>
                    <a:pt x="165" y="36"/>
                    <a:pt x="173" y="28"/>
                    <a:pt x="173" y="18"/>
                  </a:cubicBezTo>
                  <a:cubicBezTo>
                    <a:pt x="173" y="8"/>
                    <a:pt x="165" y="0"/>
                    <a:pt x="154" y="0"/>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id-ID" sz="900" dirty="0">
                <a:latin typeface="Calibri Light"/>
              </a:endParaRPr>
            </a:p>
          </p:txBody>
        </p:sp>
      </p:grpSp>
      <p:sp>
        <p:nvSpPr>
          <p:cNvPr id="45074" name="Rectangle 57"/>
          <p:cNvSpPr>
            <a:spLocks noChangeArrowheads="1"/>
          </p:cNvSpPr>
          <p:nvPr/>
        </p:nvSpPr>
        <p:spPr bwMode="auto">
          <a:xfrm>
            <a:off x="2790032" y="5420519"/>
            <a:ext cx="1529556" cy="523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50000"/>
              </a:lnSpc>
            </a:pPr>
            <a:r>
              <a:rPr lang="pt-BR" altLang="es-MX" sz="1000"/>
              <a:t>Lorem ipsum dolor sit amet, consectetur</a:t>
            </a:r>
            <a:endParaRPr lang="en-US" altLang="es-MX" sz="1000"/>
          </a:p>
        </p:txBody>
      </p:sp>
      <p:sp>
        <p:nvSpPr>
          <p:cNvPr id="45075" name="TextBox 58"/>
          <p:cNvSpPr txBox="1">
            <a:spLocks noChangeArrowheads="1"/>
          </p:cNvSpPr>
          <p:nvPr/>
        </p:nvSpPr>
        <p:spPr bwMode="auto">
          <a:xfrm>
            <a:off x="2917214" y="5224463"/>
            <a:ext cx="1279160" cy="30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400" b="1"/>
              <a:t>Feature Name</a:t>
            </a:r>
          </a:p>
        </p:txBody>
      </p:sp>
      <p:sp>
        <p:nvSpPr>
          <p:cNvPr id="45076" name="Rectangle 59"/>
          <p:cNvSpPr>
            <a:spLocks noChangeArrowheads="1"/>
          </p:cNvSpPr>
          <p:nvPr/>
        </p:nvSpPr>
        <p:spPr bwMode="auto">
          <a:xfrm>
            <a:off x="4500563" y="5420519"/>
            <a:ext cx="1528763" cy="523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50000"/>
              </a:lnSpc>
            </a:pPr>
            <a:r>
              <a:rPr lang="pt-BR" altLang="es-MX" sz="1000"/>
              <a:t>Lorem ipsum dolor sit amet, consectetur</a:t>
            </a:r>
            <a:endParaRPr lang="en-US" altLang="es-MX" sz="1000"/>
          </a:p>
        </p:txBody>
      </p:sp>
      <p:sp>
        <p:nvSpPr>
          <p:cNvPr id="45077" name="TextBox 60"/>
          <p:cNvSpPr txBox="1">
            <a:spLocks noChangeArrowheads="1"/>
          </p:cNvSpPr>
          <p:nvPr/>
        </p:nvSpPr>
        <p:spPr bwMode="auto">
          <a:xfrm>
            <a:off x="4626952" y="5224463"/>
            <a:ext cx="1279160" cy="30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400" b="1"/>
              <a:t>Feature Name</a:t>
            </a:r>
          </a:p>
        </p:txBody>
      </p:sp>
      <p:sp>
        <p:nvSpPr>
          <p:cNvPr id="45078" name="Rectangle 61"/>
          <p:cNvSpPr>
            <a:spLocks noChangeArrowheads="1"/>
          </p:cNvSpPr>
          <p:nvPr/>
        </p:nvSpPr>
        <p:spPr bwMode="auto">
          <a:xfrm>
            <a:off x="6150769" y="5420519"/>
            <a:ext cx="1529556" cy="523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50000"/>
              </a:lnSpc>
            </a:pPr>
            <a:r>
              <a:rPr lang="pt-BR" altLang="es-MX" sz="1000"/>
              <a:t>Lorem ipsum dolor sit amet, consectetur</a:t>
            </a:r>
            <a:endParaRPr lang="en-US" altLang="es-MX" sz="1000"/>
          </a:p>
        </p:txBody>
      </p:sp>
      <p:sp>
        <p:nvSpPr>
          <p:cNvPr id="45079" name="TextBox 62"/>
          <p:cNvSpPr txBox="1">
            <a:spLocks noChangeArrowheads="1"/>
          </p:cNvSpPr>
          <p:nvPr/>
        </p:nvSpPr>
        <p:spPr bwMode="auto">
          <a:xfrm>
            <a:off x="6277952" y="5224463"/>
            <a:ext cx="1279160" cy="30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400" b="1"/>
              <a:t>Feature Name</a:t>
            </a:r>
          </a:p>
        </p:txBody>
      </p:sp>
      <p:sp>
        <p:nvSpPr>
          <p:cNvPr id="45080" name="Rectangle 63"/>
          <p:cNvSpPr>
            <a:spLocks noChangeArrowheads="1"/>
          </p:cNvSpPr>
          <p:nvPr/>
        </p:nvSpPr>
        <p:spPr bwMode="auto">
          <a:xfrm>
            <a:off x="7873207" y="5420519"/>
            <a:ext cx="1528763" cy="523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50000"/>
              </a:lnSpc>
            </a:pPr>
            <a:r>
              <a:rPr lang="pt-BR" altLang="es-MX" sz="1000"/>
              <a:t>Lorem ipsum dolor sit amet, consectetur</a:t>
            </a:r>
            <a:endParaRPr lang="en-US" altLang="es-MX" sz="1000"/>
          </a:p>
        </p:txBody>
      </p:sp>
      <p:sp>
        <p:nvSpPr>
          <p:cNvPr id="45081" name="TextBox 64"/>
          <p:cNvSpPr txBox="1">
            <a:spLocks noChangeArrowheads="1"/>
          </p:cNvSpPr>
          <p:nvPr/>
        </p:nvSpPr>
        <p:spPr bwMode="auto">
          <a:xfrm>
            <a:off x="7999992" y="5224463"/>
            <a:ext cx="1279160" cy="30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400" b="1"/>
              <a:t>Feature Name</a:t>
            </a:r>
          </a:p>
        </p:txBody>
      </p:sp>
      <p:sp>
        <p:nvSpPr>
          <p:cNvPr id="45082" name="Rectangle 65"/>
          <p:cNvSpPr>
            <a:spLocks noChangeArrowheads="1"/>
          </p:cNvSpPr>
          <p:nvPr/>
        </p:nvSpPr>
        <p:spPr bwMode="auto">
          <a:xfrm>
            <a:off x="9582944" y="5420519"/>
            <a:ext cx="1529556" cy="523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50000"/>
              </a:lnSpc>
            </a:pPr>
            <a:r>
              <a:rPr lang="pt-BR" altLang="es-MX" sz="1000"/>
              <a:t>Lorem ipsum dolor sit amet, consectetur</a:t>
            </a:r>
            <a:endParaRPr lang="en-US" altLang="es-MX" sz="1000"/>
          </a:p>
        </p:txBody>
      </p:sp>
      <p:sp>
        <p:nvSpPr>
          <p:cNvPr id="45083" name="TextBox 66"/>
          <p:cNvSpPr txBox="1">
            <a:spLocks noChangeArrowheads="1"/>
          </p:cNvSpPr>
          <p:nvPr/>
        </p:nvSpPr>
        <p:spPr bwMode="auto">
          <a:xfrm>
            <a:off x="9710127" y="5224463"/>
            <a:ext cx="1279160" cy="30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400" b="1"/>
              <a:t>Feature Name</a:t>
            </a:r>
          </a:p>
        </p:txBody>
      </p:sp>
      <p:grpSp>
        <p:nvGrpSpPr>
          <p:cNvPr id="71" name="Group 70"/>
          <p:cNvGrpSpPr/>
          <p:nvPr/>
        </p:nvGrpSpPr>
        <p:grpSpPr>
          <a:xfrm>
            <a:off x="6775751" y="4765644"/>
            <a:ext cx="275424" cy="400314"/>
            <a:chOff x="-1587" y="-1587"/>
            <a:chExt cx="4211637" cy="6119812"/>
          </a:xfrm>
          <a:solidFill>
            <a:srgbClr val="EA465F"/>
          </a:solidFill>
        </p:grpSpPr>
        <p:sp>
          <p:nvSpPr>
            <p:cNvPr id="72" name="Freeform 39"/>
            <p:cNvSpPr>
              <a:spLocks noEditPoints="1"/>
            </p:cNvSpPr>
            <p:nvPr/>
          </p:nvSpPr>
          <p:spPr bwMode="auto">
            <a:xfrm>
              <a:off x="-1587" y="-1587"/>
              <a:ext cx="4211637" cy="6119812"/>
            </a:xfrm>
            <a:custGeom>
              <a:avLst/>
              <a:gdLst>
                <a:gd name="T0" fmla="*/ 560 w 1120"/>
                <a:gd name="T1" fmla="*/ 0 h 1629"/>
                <a:gd name="T2" fmla="*/ 0 w 1120"/>
                <a:gd name="T3" fmla="*/ 560 h 1629"/>
                <a:gd name="T4" fmla="*/ 256 w 1120"/>
                <a:gd name="T5" fmla="*/ 1174 h 1629"/>
                <a:gd name="T6" fmla="*/ 560 w 1120"/>
                <a:gd name="T7" fmla="*/ 1629 h 1629"/>
                <a:gd name="T8" fmla="*/ 864 w 1120"/>
                <a:gd name="T9" fmla="*/ 1175 h 1629"/>
                <a:gd name="T10" fmla="*/ 1120 w 1120"/>
                <a:gd name="T11" fmla="*/ 560 h 1629"/>
                <a:gd name="T12" fmla="*/ 560 w 1120"/>
                <a:gd name="T13" fmla="*/ 0 h 1629"/>
                <a:gd name="T14" fmla="*/ 692 w 1120"/>
                <a:gd name="T15" fmla="*/ 1383 h 1629"/>
                <a:gd name="T16" fmla="*/ 440 w 1120"/>
                <a:gd name="T17" fmla="*/ 1415 h 1629"/>
                <a:gd name="T18" fmla="*/ 409 w 1120"/>
                <a:gd name="T19" fmla="*/ 1319 h 1629"/>
                <a:gd name="T20" fmla="*/ 409 w 1120"/>
                <a:gd name="T21" fmla="*/ 1317 h 1629"/>
                <a:gd name="T22" fmla="*/ 724 w 1120"/>
                <a:gd name="T23" fmla="*/ 1278 h 1629"/>
                <a:gd name="T24" fmla="*/ 710 w 1120"/>
                <a:gd name="T25" fmla="*/ 1323 h 1629"/>
                <a:gd name="T26" fmla="*/ 692 w 1120"/>
                <a:gd name="T27" fmla="*/ 1383 h 1629"/>
                <a:gd name="T28" fmla="*/ 394 w 1120"/>
                <a:gd name="T29" fmla="*/ 1268 h 1629"/>
                <a:gd name="T30" fmla="*/ 363 w 1120"/>
                <a:gd name="T31" fmla="*/ 1171 h 1629"/>
                <a:gd name="T32" fmla="*/ 758 w 1120"/>
                <a:gd name="T33" fmla="*/ 1171 h 1629"/>
                <a:gd name="T34" fmla="*/ 740 w 1120"/>
                <a:gd name="T35" fmla="*/ 1225 h 1629"/>
                <a:gd name="T36" fmla="*/ 394 w 1120"/>
                <a:gd name="T37" fmla="*/ 1268 h 1629"/>
                <a:gd name="T38" fmla="*/ 560 w 1120"/>
                <a:gd name="T39" fmla="*/ 1527 h 1629"/>
                <a:gd name="T40" fmla="*/ 458 w 1120"/>
                <a:gd name="T41" fmla="*/ 1464 h 1629"/>
                <a:gd name="T42" fmla="*/ 674 w 1120"/>
                <a:gd name="T43" fmla="*/ 1437 h 1629"/>
                <a:gd name="T44" fmla="*/ 560 w 1120"/>
                <a:gd name="T45" fmla="*/ 1527 h 1629"/>
                <a:gd name="T46" fmla="*/ 798 w 1120"/>
                <a:gd name="T47" fmla="*/ 1069 h 1629"/>
                <a:gd name="T48" fmla="*/ 323 w 1120"/>
                <a:gd name="T49" fmla="*/ 1069 h 1629"/>
                <a:gd name="T50" fmla="*/ 237 w 1120"/>
                <a:gd name="T51" fmla="*/ 905 h 1629"/>
                <a:gd name="T52" fmla="*/ 102 w 1120"/>
                <a:gd name="T53" fmla="*/ 560 h 1629"/>
                <a:gd name="T54" fmla="*/ 560 w 1120"/>
                <a:gd name="T55" fmla="*/ 102 h 1629"/>
                <a:gd name="T56" fmla="*/ 1018 w 1120"/>
                <a:gd name="T57" fmla="*/ 560 h 1629"/>
                <a:gd name="T58" fmla="*/ 883 w 1120"/>
                <a:gd name="T59" fmla="*/ 906 h 1629"/>
                <a:gd name="T60" fmla="*/ 798 w 1120"/>
                <a:gd name="T61" fmla="*/ 1069 h 16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120" h="1629">
                  <a:moveTo>
                    <a:pt x="560" y="0"/>
                  </a:moveTo>
                  <a:cubicBezTo>
                    <a:pt x="251" y="0"/>
                    <a:pt x="0" y="251"/>
                    <a:pt x="0" y="560"/>
                  </a:cubicBezTo>
                  <a:cubicBezTo>
                    <a:pt x="0" y="765"/>
                    <a:pt x="188" y="983"/>
                    <a:pt x="256" y="1174"/>
                  </a:cubicBezTo>
                  <a:cubicBezTo>
                    <a:pt x="358" y="1459"/>
                    <a:pt x="347" y="1629"/>
                    <a:pt x="560" y="1629"/>
                  </a:cubicBezTo>
                  <a:cubicBezTo>
                    <a:pt x="776" y="1629"/>
                    <a:pt x="762" y="1459"/>
                    <a:pt x="864" y="1175"/>
                  </a:cubicBezTo>
                  <a:cubicBezTo>
                    <a:pt x="932" y="983"/>
                    <a:pt x="1120" y="764"/>
                    <a:pt x="1120" y="560"/>
                  </a:cubicBezTo>
                  <a:cubicBezTo>
                    <a:pt x="1120" y="251"/>
                    <a:pt x="869" y="0"/>
                    <a:pt x="560" y="0"/>
                  </a:cubicBezTo>
                  <a:close/>
                  <a:moveTo>
                    <a:pt x="692" y="1383"/>
                  </a:moveTo>
                  <a:cubicBezTo>
                    <a:pt x="440" y="1415"/>
                    <a:pt x="440" y="1415"/>
                    <a:pt x="440" y="1415"/>
                  </a:cubicBezTo>
                  <a:cubicBezTo>
                    <a:pt x="431" y="1389"/>
                    <a:pt x="421" y="1358"/>
                    <a:pt x="409" y="1319"/>
                  </a:cubicBezTo>
                  <a:cubicBezTo>
                    <a:pt x="409" y="1318"/>
                    <a:pt x="409" y="1318"/>
                    <a:pt x="409" y="1317"/>
                  </a:cubicBezTo>
                  <a:cubicBezTo>
                    <a:pt x="724" y="1278"/>
                    <a:pt x="724" y="1278"/>
                    <a:pt x="724" y="1278"/>
                  </a:cubicBezTo>
                  <a:cubicBezTo>
                    <a:pt x="719" y="1293"/>
                    <a:pt x="714" y="1309"/>
                    <a:pt x="710" y="1323"/>
                  </a:cubicBezTo>
                  <a:cubicBezTo>
                    <a:pt x="704" y="1346"/>
                    <a:pt x="698" y="1365"/>
                    <a:pt x="692" y="1383"/>
                  </a:cubicBezTo>
                  <a:close/>
                  <a:moveTo>
                    <a:pt x="394" y="1268"/>
                  </a:moveTo>
                  <a:cubicBezTo>
                    <a:pt x="385" y="1237"/>
                    <a:pt x="374" y="1205"/>
                    <a:pt x="363" y="1171"/>
                  </a:cubicBezTo>
                  <a:cubicBezTo>
                    <a:pt x="758" y="1171"/>
                    <a:pt x="758" y="1171"/>
                    <a:pt x="758" y="1171"/>
                  </a:cubicBezTo>
                  <a:cubicBezTo>
                    <a:pt x="752" y="1189"/>
                    <a:pt x="745" y="1208"/>
                    <a:pt x="740" y="1225"/>
                  </a:cubicBezTo>
                  <a:lnTo>
                    <a:pt x="394" y="1268"/>
                  </a:lnTo>
                  <a:close/>
                  <a:moveTo>
                    <a:pt x="560" y="1527"/>
                  </a:moveTo>
                  <a:cubicBezTo>
                    <a:pt x="508" y="1527"/>
                    <a:pt x="485" y="1521"/>
                    <a:pt x="458" y="1464"/>
                  </a:cubicBezTo>
                  <a:cubicBezTo>
                    <a:pt x="674" y="1437"/>
                    <a:pt x="674" y="1437"/>
                    <a:pt x="674" y="1437"/>
                  </a:cubicBezTo>
                  <a:cubicBezTo>
                    <a:pt x="643" y="1521"/>
                    <a:pt x="620" y="1527"/>
                    <a:pt x="560" y="1527"/>
                  </a:cubicBezTo>
                  <a:close/>
                  <a:moveTo>
                    <a:pt x="798" y="1069"/>
                  </a:moveTo>
                  <a:cubicBezTo>
                    <a:pt x="323" y="1069"/>
                    <a:pt x="323" y="1069"/>
                    <a:pt x="323" y="1069"/>
                  </a:cubicBezTo>
                  <a:cubicBezTo>
                    <a:pt x="297" y="1014"/>
                    <a:pt x="267" y="959"/>
                    <a:pt x="237" y="905"/>
                  </a:cubicBezTo>
                  <a:cubicBezTo>
                    <a:pt x="170" y="786"/>
                    <a:pt x="102" y="664"/>
                    <a:pt x="102" y="560"/>
                  </a:cubicBezTo>
                  <a:cubicBezTo>
                    <a:pt x="102" y="307"/>
                    <a:pt x="307" y="102"/>
                    <a:pt x="560" y="102"/>
                  </a:cubicBezTo>
                  <a:cubicBezTo>
                    <a:pt x="813" y="102"/>
                    <a:pt x="1018" y="307"/>
                    <a:pt x="1018" y="560"/>
                  </a:cubicBezTo>
                  <a:cubicBezTo>
                    <a:pt x="1018" y="663"/>
                    <a:pt x="949" y="786"/>
                    <a:pt x="883" y="906"/>
                  </a:cubicBezTo>
                  <a:cubicBezTo>
                    <a:pt x="853" y="960"/>
                    <a:pt x="823" y="1014"/>
                    <a:pt x="798" y="1069"/>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id-ID" sz="900" dirty="0">
                <a:latin typeface="Calibri Light"/>
              </a:endParaRPr>
            </a:p>
          </p:txBody>
        </p:sp>
        <p:sp>
          <p:nvSpPr>
            <p:cNvPr id="73" name="Freeform 40"/>
            <p:cNvSpPr>
              <a:spLocks/>
            </p:cNvSpPr>
            <p:nvPr/>
          </p:nvSpPr>
          <p:spPr bwMode="auto">
            <a:xfrm>
              <a:off x="957263" y="955675"/>
              <a:ext cx="1239837" cy="1239837"/>
            </a:xfrm>
            <a:custGeom>
              <a:avLst/>
              <a:gdLst>
                <a:gd name="T0" fmla="*/ 305 w 330"/>
                <a:gd name="T1" fmla="*/ 0 h 330"/>
                <a:gd name="T2" fmla="*/ 0 w 330"/>
                <a:gd name="T3" fmla="*/ 305 h 330"/>
                <a:gd name="T4" fmla="*/ 25 w 330"/>
                <a:gd name="T5" fmla="*/ 330 h 330"/>
                <a:gd name="T6" fmla="*/ 50 w 330"/>
                <a:gd name="T7" fmla="*/ 305 h 330"/>
                <a:gd name="T8" fmla="*/ 305 w 330"/>
                <a:gd name="T9" fmla="*/ 50 h 330"/>
                <a:gd name="T10" fmla="*/ 330 w 330"/>
                <a:gd name="T11" fmla="*/ 25 h 330"/>
                <a:gd name="T12" fmla="*/ 305 w 330"/>
                <a:gd name="T13" fmla="*/ 0 h 330"/>
              </a:gdLst>
              <a:ahLst/>
              <a:cxnLst>
                <a:cxn ang="0">
                  <a:pos x="T0" y="T1"/>
                </a:cxn>
                <a:cxn ang="0">
                  <a:pos x="T2" y="T3"/>
                </a:cxn>
                <a:cxn ang="0">
                  <a:pos x="T4" y="T5"/>
                </a:cxn>
                <a:cxn ang="0">
                  <a:pos x="T6" y="T7"/>
                </a:cxn>
                <a:cxn ang="0">
                  <a:pos x="T8" y="T9"/>
                </a:cxn>
                <a:cxn ang="0">
                  <a:pos x="T10" y="T11"/>
                </a:cxn>
                <a:cxn ang="0">
                  <a:pos x="T12" y="T13"/>
                </a:cxn>
              </a:cxnLst>
              <a:rect l="0" t="0" r="r" b="b"/>
              <a:pathLst>
                <a:path w="330" h="330">
                  <a:moveTo>
                    <a:pt x="305" y="0"/>
                  </a:moveTo>
                  <a:cubicBezTo>
                    <a:pt x="137" y="0"/>
                    <a:pt x="0" y="137"/>
                    <a:pt x="0" y="305"/>
                  </a:cubicBezTo>
                  <a:cubicBezTo>
                    <a:pt x="0" y="319"/>
                    <a:pt x="11" y="330"/>
                    <a:pt x="25" y="330"/>
                  </a:cubicBezTo>
                  <a:cubicBezTo>
                    <a:pt x="39" y="330"/>
                    <a:pt x="50" y="319"/>
                    <a:pt x="50" y="305"/>
                  </a:cubicBezTo>
                  <a:cubicBezTo>
                    <a:pt x="50" y="165"/>
                    <a:pt x="165" y="50"/>
                    <a:pt x="305" y="50"/>
                  </a:cubicBezTo>
                  <a:cubicBezTo>
                    <a:pt x="319" y="50"/>
                    <a:pt x="330" y="39"/>
                    <a:pt x="330" y="25"/>
                  </a:cubicBezTo>
                  <a:cubicBezTo>
                    <a:pt x="330" y="11"/>
                    <a:pt x="319" y="0"/>
                    <a:pt x="305" y="0"/>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id-ID" sz="900" dirty="0">
                <a:latin typeface="Calibri Light"/>
              </a:endParaRPr>
            </a:p>
          </p:txBody>
        </p:sp>
      </p:grpSp>
      <p:grpSp>
        <p:nvGrpSpPr>
          <p:cNvPr id="74" name="Group 73"/>
          <p:cNvGrpSpPr/>
          <p:nvPr/>
        </p:nvGrpSpPr>
        <p:grpSpPr>
          <a:xfrm>
            <a:off x="10168712" y="4776236"/>
            <a:ext cx="340876" cy="340829"/>
            <a:chOff x="0" y="1588"/>
            <a:chExt cx="4016375" cy="4014787"/>
          </a:xfrm>
          <a:solidFill>
            <a:srgbClr val="EA465F"/>
          </a:solidFill>
        </p:grpSpPr>
        <p:sp>
          <p:nvSpPr>
            <p:cNvPr id="75" name="Freeform 48"/>
            <p:cNvSpPr>
              <a:spLocks noEditPoints="1"/>
            </p:cNvSpPr>
            <p:nvPr/>
          </p:nvSpPr>
          <p:spPr bwMode="auto">
            <a:xfrm>
              <a:off x="0" y="1588"/>
              <a:ext cx="4016375" cy="4014787"/>
            </a:xfrm>
            <a:custGeom>
              <a:avLst/>
              <a:gdLst>
                <a:gd name="T0" fmla="*/ 690 w 1068"/>
                <a:gd name="T1" fmla="*/ 335 h 1068"/>
                <a:gd name="T2" fmla="*/ 534 w 1068"/>
                <a:gd name="T3" fmla="*/ 0 h 1068"/>
                <a:gd name="T4" fmla="*/ 301 w 1068"/>
                <a:gd name="T5" fmla="*/ 342 h 1068"/>
                <a:gd name="T6" fmla="*/ 267 w 1068"/>
                <a:gd name="T7" fmla="*/ 360 h 1068"/>
                <a:gd name="T8" fmla="*/ 100 w 1068"/>
                <a:gd name="T9" fmla="*/ 334 h 1068"/>
                <a:gd name="T10" fmla="*/ 0 w 1068"/>
                <a:gd name="T11" fmla="*/ 968 h 1068"/>
                <a:gd name="T12" fmla="*/ 201 w 1068"/>
                <a:gd name="T13" fmla="*/ 1068 h 1068"/>
                <a:gd name="T14" fmla="*/ 291 w 1068"/>
                <a:gd name="T15" fmla="*/ 1011 h 1068"/>
                <a:gd name="T16" fmla="*/ 301 w 1068"/>
                <a:gd name="T17" fmla="*/ 1013 h 1068"/>
                <a:gd name="T18" fmla="*/ 635 w 1068"/>
                <a:gd name="T19" fmla="*/ 1068 h 1068"/>
                <a:gd name="T20" fmla="*/ 937 w 1068"/>
                <a:gd name="T21" fmla="*/ 1004 h 1068"/>
                <a:gd name="T22" fmla="*/ 952 w 1068"/>
                <a:gd name="T23" fmla="*/ 909 h 1068"/>
                <a:gd name="T24" fmla="*/ 1007 w 1068"/>
                <a:gd name="T25" fmla="*/ 732 h 1068"/>
                <a:gd name="T26" fmla="*/ 1039 w 1068"/>
                <a:gd name="T27" fmla="*/ 560 h 1068"/>
                <a:gd name="T28" fmla="*/ 1068 w 1068"/>
                <a:gd name="T29" fmla="*/ 481 h 1068"/>
                <a:gd name="T30" fmla="*/ 974 w 1068"/>
                <a:gd name="T31" fmla="*/ 349 h 1068"/>
                <a:gd name="T32" fmla="*/ 201 w 1068"/>
                <a:gd name="T33" fmla="*/ 1001 h 1068"/>
                <a:gd name="T34" fmla="*/ 67 w 1068"/>
                <a:gd name="T35" fmla="*/ 968 h 1068"/>
                <a:gd name="T36" fmla="*/ 100 w 1068"/>
                <a:gd name="T37" fmla="*/ 401 h 1068"/>
                <a:gd name="T38" fmla="*/ 234 w 1068"/>
                <a:gd name="T39" fmla="*/ 434 h 1068"/>
                <a:gd name="T40" fmla="*/ 1001 w 1068"/>
                <a:gd name="T41" fmla="*/ 485 h 1068"/>
                <a:gd name="T42" fmla="*/ 868 w 1068"/>
                <a:gd name="T43" fmla="*/ 534 h 1068"/>
                <a:gd name="T44" fmla="*/ 868 w 1068"/>
                <a:gd name="T45" fmla="*/ 567 h 1068"/>
                <a:gd name="T46" fmla="*/ 986 w 1068"/>
                <a:gd name="T47" fmla="*/ 629 h 1068"/>
                <a:gd name="T48" fmla="*/ 835 w 1068"/>
                <a:gd name="T49" fmla="*/ 701 h 1068"/>
                <a:gd name="T50" fmla="*/ 835 w 1068"/>
                <a:gd name="T51" fmla="*/ 734 h 1068"/>
                <a:gd name="T52" fmla="*/ 944 w 1068"/>
                <a:gd name="T53" fmla="*/ 803 h 1068"/>
                <a:gd name="T54" fmla="*/ 801 w 1068"/>
                <a:gd name="T55" fmla="*/ 868 h 1068"/>
                <a:gd name="T56" fmla="*/ 801 w 1068"/>
                <a:gd name="T57" fmla="*/ 901 h 1068"/>
                <a:gd name="T58" fmla="*/ 888 w 1068"/>
                <a:gd name="T59" fmla="*/ 948 h 1068"/>
                <a:gd name="T60" fmla="*/ 818 w 1068"/>
                <a:gd name="T61" fmla="*/ 1001 h 1068"/>
                <a:gd name="T62" fmla="*/ 450 w 1068"/>
                <a:gd name="T63" fmla="*/ 980 h 1068"/>
                <a:gd name="T64" fmla="*/ 268 w 1068"/>
                <a:gd name="T65" fmla="*/ 914 h 1068"/>
                <a:gd name="T66" fmla="*/ 294 w 1068"/>
                <a:gd name="T67" fmla="*/ 418 h 1068"/>
                <a:gd name="T68" fmla="*/ 501 w 1068"/>
                <a:gd name="T69" fmla="*/ 100 h 1068"/>
                <a:gd name="T70" fmla="*/ 632 w 1068"/>
                <a:gd name="T71" fmla="*/ 225 h 1068"/>
                <a:gd name="T72" fmla="*/ 962 w 1068"/>
                <a:gd name="T73" fmla="*/ 413 h 1068"/>
                <a:gd name="T74" fmla="*/ 1001 w 1068"/>
                <a:gd name="T75" fmla="*/ 485 h 10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068" h="1068">
                  <a:moveTo>
                    <a:pt x="974" y="349"/>
                  </a:moveTo>
                  <a:cubicBezTo>
                    <a:pt x="932" y="339"/>
                    <a:pt x="834" y="339"/>
                    <a:pt x="690" y="335"/>
                  </a:cubicBezTo>
                  <a:cubicBezTo>
                    <a:pt x="697" y="304"/>
                    <a:pt x="699" y="275"/>
                    <a:pt x="699" y="225"/>
                  </a:cubicBezTo>
                  <a:cubicBezTo>
                    <a:pt x="699" y="105"/>
                    <a:pt x="611" y="0"/>
                    <a:pt x="534" y="0"/>
                  </a:cubicBezTo>
                  <a:cubicBezTo>
                    <a:pt x="480" y="0"/>
                    <a:pt x="435" y="45"/>
                    <a:pt x="434" y="99"/>
                  </a:cubicBezTo>
                  <a:cubicBezTo>
                    <a:pt x="433" y="167"/>
                    <a:pt x="413" y="283"/>
                    <a:pt x="301" y="342"/>
                  </a:cubicBezTo>
                  <a:cubicBezTo>
                    <a:pt x="292" y="346"/>
                    <a:pt x="269" y="357"/>
                    <a:pt x="265" y="359"/>
                  </a:cubicBezTo>
                  <a:cubicBezTo>
                    <a:pt x="267" y="360"/>
                    <a:pt x="267" y="360"/>
                    <a:pt x="267" y="360"/>
                  </a:cubicBezTo>
                  <a:cubicBezTo>
                    <a:pt x="250" y="345"/>
                    <a:pt x="225" y="334"/>
                    <a:pt x="201" y="334"/>
                  </a:cubicBezTo>
                  <a:cubicBezTo>
                    <a:pt x="100" y="334"/>
                    <a:pt x="100" y="334"/>
                    <a:pt x="100" y="334"/>
                  </a:cubicBezTo>
                  <a:cubicBezTo>
                    <a:pt x="45" y="334"/>
                    <a:pt x="0" y="379"/>
                    <a:pt x="0" y="434"/>
                  </a:cubicBezTo>
                  <a:cubicBezTo>
                    <a:pt x="0" y="968"/>
                    <a:pt x="0" y="968"/>
                    <a:pt x="0" y="968"/>
                  </a:cubicBezTo>
                  <a:cubicBezTo>
                    <a:pt x="0" y="1023"/>
                    <a:pt x="45" y="1068"/>
                    <a:pt x="100" y="1068"/>
                  </a:cubicBezTo>
                  <a:cubicBezTo>
                    <a:pt x="201" y="1068"/>
                    <a:pt x="201" y="1068"/>
                    <a:pt x="201" y="1068"/>
                  </a:cubicBezTo>
                  <a:cubicBezTo>
                    <a:pt x="240" y="1068"/>
                    <a:pt x="273" y="1044"/>
                    <a:pt x="290" y="1010"/>
                  </a:cubicBezTo>
                  <a:cubicBezTo>
                    <a:pt x="290" y="1011"/>
                    <a:pt x="291" y="1011"/>
                    <a:pt x="291" y="1011"/>
                  </a:cubicBezTo>
                  <a:cubicBezTo>
                    <a:pt x="293" y="1011"/>
                    <a:pt x="296" y="1012"/>
                    <a:pt x="299" y="1013"/>
                  </a:cubicBezTo>
                  <a:cubicBezTo>
                    <a:pt x="300" y="1013"/>
                    <a:pt x="300" y="1013"/>
                    <a:pt x="301" y="1013"/>
                  </a:cubicBezTo>
                  <a:cubicBezTo>
                    <a:pt x="320" y="1018"/>
                    <a:pt x="357" y="1027"/>
                    <a:pt x="436" y="1045"/>
                  </a:cubicBezTo>
                  <a:cubicBezTo>
                    <a:pt x="453" y="1049"/>
                    <a:pt x="542" y="1068"/>
                    <a:pt x="635" y="1068"/>
                  </a:cubicBezTo>
                  <a:cubicBezTo>
                    <a:pt x="818" y="1068"/>
                    <a:pt x="818" y="1068"/>
                    <a:pt x="818" y="1068"/>
                  </a:cubicBezTo>
                  <a:cubicBezTo>
                    <a:pt x="873" y="1068"/>
                    <a:pt x="913" y="1047"/>
                    <a:pt x="937" y="1004"/>
                  </a:cubicBezTo>
                  <a:cubicBezTo>
                    <a:pt x="938" y="1003"/>
                    <a:pt x="945" y="988"/>
                    <a:pt x="952" y="968"/>
                  </a:cubicBezTo>
                  <a:cubicBezTo>
                    <a:pt x="956" y="952"/>
                    <a:pt x="958" y="931"/>
                    <a:pt x="952" y="909"/>
                  </a:cubicBezTo>
                  <a:cubicBezTo>
                    <a:pt x="988" y="884"/>
                    <a:pt x="1000" y="847"/>
                    <a:pt x="1007" y="823"/>
                  </a:cubicBezTo>
                  <a:cubicBezTo>
                    <a:pt x="1020" y="783"/>
                    <a:pt x="1016" y="753"/>
                    <a:pt x="1007" y="732"/>
                  </a:cubicBezTo>
                  <a:cubicBezTo>
                    <a:pt x="1027" y="713"/>
                    <a:pt x="1045" y="684"/>
                    <a:pt x="1052" y="640"/>
                  </a:cubicBezTo>
                  <a:cubicBezTo>
                    <a:pt x="1056" y="612"/>
                    <a:pt x="1052" y="584"/>
                    <a:pt x="1039" y="560"/>
                  </a:cubicBezTo>
                  <a:cubicBezTo>
                    <a:pt x="1058" y="539"/>
                    <a:pt x="1066" y="513"/>
                    <a:pt x="1067" y="488"/>
                  </a:cubicBezTo>
                  <a:cubicBezTo>
                    <a:pt x="1068" y="481"/>
                    <a:pt x="1068" y="481"/>
                    <a:pt x="1068" y="481"/>
                  </a:cubicBezTo>
                  <a:cubicBezTo>
                    <a:pt x="1068" y="476"/>
                    <a:pt x="1068" y="474"/>
                    <a:pt x="1068" y="464"/>
                  </a:cubicBezTo>
                  <a:cubicBezTo>
                    <a:pt x="1068" y="422"/>
                    <a:pt x="1039" y="368"/>
                    <a:pt x="974" y="349"/>
                  </a:cubicBezTo>
                  <a:close/>
                  <a:moveTo>
                    <a:pt x="234" y="968"/>
                  </a:moveTo>
                  <a:cubicBezTo>
                    <a:pt x="234" y="986"/>
                    <a:pt x="219" y="1001"/>
                    <a:pt x="201" y="1001"/>
                  </a:cubicBezTo>
                  <a:cubicBezTo>
                    <a:pt x="100" y="1001"/>
                    <a:pt x="100" y="1001"/>
                    <a:pt x="100" y="1001"/>
                  </a:cubicBezTo>
                  <a:cubicBezTo>
                    <a:pt x="82" y="1001"/>
                    <a:pt x="67" y="986"/>
                    <a:pt x="67" y="968"/>
                  </a:cubicBezTo>
                  <a:cubicBezTo>
                    <a:pt x="67" y="434"/>
                    <a:pt x="67" y="434"/>
                    <a:pt x="67" y="434"/>
                  </a:cubicBezTo>
                  <a:cubicBezTo>
                    <a:pt x="67" y="415"/>
                    <a:pt x="82" y="401"/>
                    <a:pt x="100" y="401"/>
                  </a:cubicBezTo>
                  <a:cubicBezTo>
                    <a:pt x="201" y="401"/>
                    <a:pt x="201" y="401"/>
                    <a:pt x="201" y="401"/>
                  </a:cubicBezTo>
                  <a:cubicBezTo>
                    <a:pt x="219" y="401"/>
                    <a:pt x="234" y="415"/>
                    <a:pt x="234" y="434"/>
                  </a:cubicBezTo>
                  <a:lnTo>
                    <a:pt x="234" y="968"/>
                  </a:lnTo>
                  <a:close/>
                  <a:moveTo>
                    <a:pt x="1001" y="485"/>
                  </a:moveTo>
                  <a:cubicBezTo>
                    <a:pt x="1000" y="502"/>
                    <a:pt x="993" y="534"/>
                    <a:pt x="935" y="534"/>
                  </a:cubicBezTo>
                  <a:cubicBezTo>
                    <a:pt x="885" y="534"/>
                    <a:pt x="868" y="534"/>
                    <a:pt x="868" y="534"/>
                  </a:cubicBezTo>
                  <a:cubicBezTo>
                    <a:pt x="859" y="534"/>
                    <a:pt x="851" y="541"/>
                    <a:pt x="851" y="551"/>
                  </a:cubicBezTo>
                  <a:cubicBezTo>
                    <a:pt x="851" y="560"/>
                    <a:pt x="859" y="567"/>
                    <a:pt x="868" y="567"/>
                  </a:cubicBezTo>
                  <a:cubicBezTo>
                    <a:pt x="868" y="567"/>
                    <a:pt x="883" y="567"/>
                    <a:pt x="933" y="567"/>
                  </a:cubicBezTo>
                  <a:cubicBezTo>
                    <a:pt x="983" y="567"/>
                    <a:pt x="989" y="609"/>
                    <a:pt x="986" y="629"/>
                  </a:cubicBezTo>
                  <a:cubicBezTo>
                    <a:pt x="982" y="654"/>
                    <a:pt x="970" y="701"/>
                    <a:pt x="914" y="701"/>
                  </a:cubicBezTo>
                  <a:cubicBezTo>
                    <a:pt x="858" y="701"/>
                    <a:pt x="835" y="701"/>
                    <a:pt x="835" y="701"/>
                  </a:cubicBezTo>
                  <a:cubicBezTo>
                    <a:pt x="825" y="701"/>
                    <a:pt x="818" y="708"/>
                    <a:pt x="818" y="718"/>
                  </a:cubicBezTo>
                  <a:cubicBezTo>
                    <a:pt x="818" y="727"/>
                    <a:pt x="825" y="734"/>
                    <a:pt x="835" y="734"/>
                  </a:cubicBezTo>
                  <a:cubicBezTo>
                    <a:pt x="835" y="734"/>
                    <a:pt x="874" y="734"/>
                    <a:pt x="900" y="734"/>
                  </a:cubicBezTo>
                  <a:cubicBezTo>
                    <a:pt x="957" y="734"/>
                    <a:pt x="952" y="777"/>
                    <a:pt x="944" y="803"/>
                  </a:cubicBezTo>
                  <a:cubicBezTo>
                    <a:pt x="933" y="837"/>
                    <a:pt x="926" y="868"/>
                    <a:pt x="856" y="868"/>
                  </a:cubicBezTo>
                  <a:cubicBezTo>
                    <a:pt x="831" y="868"/>
                    <a:pt x="801" y="868"/>
                    <a:pt x="801" y="868"/>
                  </a:cubicBezTo>
                  <a:cubicBezTo>
                    <a:pt x="792" y="868"/>
                    <a:pt x="784" y="875"/>
                    <a:pt x="784" y="884"/>
                  </a:cubicBezTo>
                  <a:cubicBezTo>
                    <a:pt x="784" y="894"/>
                    <a:pt x="792" y="901"/>
                    <a:pt x="801" y="901"/>
                  </a:cubicBezTo>
                  <a:cubicBezTo>
                    <a:pt x="801" y="901"/>
                    <a:pt x="824" y="901"/>
                    <a:pt x="853" y="901"/>
                  </a:cubicBezTo>
                  <a:cubicBezTo>
                    <a:pt x="890" y="901"/>
                    <a:pt x="892" y="936"/>
                    <a:pt x="888" y="948"/>
                  </a:cubicBezTo>
                  <a:cubicBezTo>
                    <a:pt x="884" y="962"/>
                    <a:pt x="879" y="972"/>
                    <a:pt x="878" y="972"/>
                  </a:cubicBezTo>
                  <a:cubicBezTo>
                    <a:pt x="868" y="990"/>
                    <a:pt x="852" y="1001"/>
                    <a:pt x="818" y="1001"/>
                  </a:cubicBezTo>
                  <a:cubicBezTo>
                    <a:pt x="635" y="1001"/>
                    <a:pt x="635" y="1001"/>
                    <a:pt x="635" y="1001"/>
                  </a:cubicBezTo>
                  <a:cubicBezTo>
                    <a:pt x="544" y="1001"/>
                    <a:pt x="453" y="980"/>
                    <a:pt x="450" y="980"/>
                  </a:cubicBezTo>
                  <a:cubicBezTo>
                    <a:pt x="312" y="948"/>
                    <a:pt x="304" y="946"/>
                    <a:pt x="296" y="943"/>
                  </a:cubicBezTo>
                  <a:cubicBezTo>
                    <a:pt x="296" y="943"/>
                    <a:pt x="268" y="938"/>
                    <a:pt x="268" y="914"/>
                  </a:cubicBezTo>
                  <a:cubicBezTo>
                    <a:pt x="267" y="453"/>
                    <a:pt x="267" y="453"/>
                    <a:pt x="267" y="453"/>
                  </a:cubicBezTo>
                  <a:cubicBezTo>
                    <a:pt x="267" y="437"/>
                    <a:pt x="277" y="423"/>
                    <a:pt x="294" y="418"/>
                  </a:cubicBezTo>
                  <a:cubicBezTo>
                    <a:pt x="296" y="417"/>
                    <a:pt x="299" y="416"/>
                    <a:pt x="301" y="415"/>
                  </a:cubicBezTo>
                  <a:cubicBezTo>
                    <a:pt x="453" y="352"/>
                    <a:pt x="500" y="214"/>
                    <a:pt x="501" y="100"/>
                  </a:cubicBezTo>
                  <a:cubicBezTo>
                    <a:pt x="501" y="84"/>
                    <a:pt x="513" y="67"/>
                    <a:pt x="534" y="67"/>
                  </a:cubicBezTo>
                  <a:cubicBezTo>
                    <a:pt x="570" y="67"/>
                    <a:pt x="632" y="138"/>
                    <a:pt x="632" y="225"/>
                  </a:cubicBezTo>
                  <a:cubicBezTo>
                    <a:pt x="632" y="304"/>
                    <a:pt x="629" y="318"/>
                    <a:pt x="601" y="401"/>
                  </a:cubicBezTo>
                  <a:cubicBezTo>
                    <a:pt x="935" y="401"/>
                    <a:pt x="932" y="405"/>
                    <a:pt x="962" y="413"/>
                  </a:cubicBezTo>
                  <a:cubicBezTo>
                    <a:pt x="998" y="423"/>
                    <a:pt x="1002" y="454"/>
                    <a:pt x="1002" y="464"/>
                  </a:cubicBezTo>
                  <a:cubicBezTo>
                    <a:pt x="1002" y="476"/>
                    <a:pt x="1001" y="474"/>
                    <a:pt x="1001" y="485"/>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id-ID" sz="900" dirty="0">
                <a:latin typeface="Calibri Light"/>
              </a:endParaRPr>
            </a:p>
          </p:txBody>
        </p:sp>
        <p:sp>
          <p:nvSpPr>
            <p:cNvPr id="76" name="Freeform 49"/>
            <p:cNvSpPr>
              <a:spLocks noEditPoints="1"/>
            </p:cNvSpPr>
            <p:nvPr/>
          </p:nvSpPr>
          <p:spPr bwMode="auto">
            <a:xfrm>
              <a:off x="376238" y="3263900"/>
              <a:ext cx="379413" cy="376237"/>
            </a:xfrm>
            <a:custGeom>
              <a:avLst/>
              <a:gdLst>
                <a:gd name="T0" fmla="*/ 50 w 101"/>
                <a:gd name="T1" fmla="*/ 0 h 100"/>
                <a:gd name="T2" fmla="*/ 0 w 101"/>
                <a:gd name="T3" fmla="*/ 50 h 100"/>
                <a:gd name="T4" fmla="*/ 50 w 101"/>
                <a:gd name="T5" fmla="*/ 100 h 100"/>
                <a:gd name="T6" fmla="*/ 101 w 101"/>
                <a:gd name="T7" fmla="*/ 50 h 100"/>
                <a:gd name="T8" fmla="*/ 50 w 101"/>
                <a:gd name="T9" fmla="*/ 0 h 100"/>
                <a:gd name="T10" fmla="*/ 50 w 101"/>
                <a:gd name="T11" fmla="*/ 67 h 100"/>
                <a:gd name="T12" fmla="*/ 34 w 101"/>
                <a:gd name="T13" fmla="*/ 50 h 100"/>
                <a:gd name="T14" fmla="*/ 50 w 101"/>
                <a:gd name="T15" fmla="*/ 33 h 100"/>
                <a:gd name="T16" fmla="*/ 67 w 101"/>
                <a:gd name="T17" fmla="*/ 50 h 100"/>
                <a:gd name="T18" fmla="*/ 50 w 101"/>
                <a:gd name="T19" fmla="*/ 67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1" h="100">
                  <a:moveTo>
                    <a:pt x="50" y="0"/>
                  </a:moveTo>
                  <a:cubicBezTo>
                    <a:pt x="23" y="0"/>
                    <a:pt x="0" y="22"/>
                    <a:pt x="0" y="50"/>
                  </a:cubicBezTo>
                  <a:cubicBezTo>
                    <a:pt x="0" y="77"/>
                    <a:pt x="23" y="100"/>
                    <a:pt x="50" y="100"/>
                  </a:cubicBezTo>
                  <a:cubicBezTo>
                    <a:pt x="78" y="100"/>
                    <a:pt x="101" y="77"/>
                    <a:pt x="101" y="50"/>
                  </a:cubicBezTo>
                  <a:cubicBezTo>
                    <a:pt x="101" y="22"/>
                    <a:pt x="78" y="0"/>
                    <a:pt x="50" y="0"/>
                  </a:cubicBezTo>
                  <a:close/>
                  <a:moveTo>
                    <a:pt x="50" y="67"/>
                  </a:moveTo>
                  <a:cubicBezTo>
                    <a:pt x="41" y="67"/>
                    <a:pt x="34" y="59"/>
                    <a:pt x="34" y="50"/>
                  </a:cubicBezTo>
                  <a:cubicBezTo>
                    <a:pt x="34" y="41"/>
                    <a:pt x="41" y="33"/>
                    <a:pt x="50" y="33"/>
                  </a:cubicBezTo>
                  <a:cubicBezTo>
                    <a:pt x="60" y="33"/>
                    <a:pt x="67" y="41"/>
                    <a:pt x="67" y="50"/>
                  </a:cubicBezTo>
                  <a:cubicBezTo>
                    <a:pt x="67" y="59"/>
                    <a:pt x="60" y="67"/>
                    <a:pt x="50" y="67"/>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id-ID" sz="900" dirty="0">
                <a:latin typeface="Calibri Light"/>
              </a:endParaRPr>
            </a:p>
          </p:txBody>
        </p:sp>
      </p:grpSp>
      <p:grpSp>
        <p:nvGrpSpPr>
          <p:cNvPr id="77" name="Group 76"/>
          <p:cNvGrpSpPr/>
          <p:nvPr/>
        </p:nvGrpSpPr>
        <p:grpSpPr>
          <a:xfrm>
            <a:off x="7913653" y="1488374"/>
            <a:ext cx="293584" cy="425807"/>
            <a:chOff x="-990600" y="3375025"/>
            <a:chExt cx="571500" cy="828675"/>
          </a:xfrm>
          <a:solidFill>
            <a:srgbClr val="EA465F"/>
          </a:solidFill>
        </p:grpSpPr>
        <p:sp>
          <p:nvSpPr>
            <p:cNvPr id="78" name="Freeform 5"/>
            <p:cNvSpPr>
              <a:spLocks noEditPoints="1"/>
            </p:cNvSpPr>
            <p:nvPr/>
          </p:nvSpPr>
          <p:spPr bwMode="auto">
            <a:xfrm>
              <a:off x="-990600" y="3375025"/>
              <a:ext cx="571500" cy="828675"/>
            </a:xfrm>
            <a:custGeom>
              <a:avLst/>
              <a:gdLst>
                <a:gd name="T0" fmla="*/ 131 w 152"/>
                <a:gd name="T1" fmla="*/ 0 h 220"/>
                <a:gd name="T2" fmla="*/ 21 w 152"/>
                <a:gd name="T3" fmla="*/ 0 h 220"/>
                <a:gd name="T4" fmla="*/ 0 w 152"/>
                <a:gd name="T5" fmla="*/ 21 h 220"/>
                <a:gd name="T6" fmla="*/ 0 w 152"/>
                <a:gd name="T7" fmla="*/ 199 h 220"/>
                <a:gd name="T8" fmla="*/ 21 w 152"/>
                <a:gd name="T9" fmla="*/ 220 h 220"/>
                <a:gd name="T10" fmla="*/ 131 w 152"/>
                <a:gd name="T11" fmla="*/ 220 h 220"/>
                <a:gd name="T12" fmla="*/ 152 w 152"/>
                <a:gd name="T13" fmla="*/ 199 h 220"/>
                <a:gd name="T14" fmla="*/ 152 w 152"/>
                <a:gd name="T15" fmla="*/ 21 h 220"/>
                <a:gd name="T16" fmla="*/ 131 w 152"/>
                <a:gd name="T17" fmla="*/ 0 h 220"/>
                <a:gd name="T18" fmla="*/ 138 w 152"/>
                <a:gd name="T19" fmla="*/ 199 h 220"/>
                <a:gd name="T20" fmla="*/ 131 w 152"/>
                <a:gd name="T21" fmla="*/ 206 h 220"/>
                <a:gd name="T22" fmla="*/ 21 w 152"/>
                <a:gd name="T23" fmla="*/ 206 h 220"/>
                <a:gd name="T24" fmla="*/ 14 w 152"/>
                <a:gd name="T25" fmla="*/ 199 h 220"/>
                <a:gd name="T26" fmla="*/ 14 w 152"/>
                <a:gd name="T27" fmla="*/ 186 h 220"/>
                <a:gd name="T28" fmla="*/ 138 w 152"/>
                <a:gd name="T29" fmla="*/ 186 h 220"/>
                <a:gd name="T30" fmla="*/ 138 w 152"/>
                <a:gd name="T31" fmla="*/ 199 h 220"/>
                <a:gd name="T32" fmla="*/ 138 w 152"/>
                <a:gd name="T33" fmla="*/ 179 h 220"/>
                <a:gd name="T34" fmla="*/ 14 w 152"/>
                <a:gd name="T35" fmla="*/ 179 h 220"/>
                <a:gd name="T36" fmla="*/ 14 w 152"/>
                <a:gd name="T37" fmla="*/ 41 h 220"/>
                <a:gd name="T38" fmla="*/ 138 w 152"/>
                <a:gd name="T39" fmla="*/ 41 h 220"/>
                <a:gd name="T40" fmla="*/ 138 w 152"/>
                <a:gd name="T41" fmla="*/ 179 h 220"/>
                <a:gd name="T42" fmla="*/ 138 w 152"/>
                <a:gd name="T43" fmla="*/ 34 h 220"/>
                <a:gd name="T44" fmla="*/ 14 w 152"/>
                <a:gd name="T45" fmla="*/ 34 h 220"/>
                <a:gd name="T46" fmla="*/ 14 w 152"/>
                <a:gd name="T47" fmla="*/ 21 h 220"/>
                <a:gd name="T48" fmla="*/ 21 w 152"/>
                <a:gd name="T49" fmla="*/ 14 h 220"/>
                <a:gd name="T50" fmla="*/ 131 w 152"/>
                <a:gd name="T51" fmla="*/ 14 h 220"/>
                <a:gd name="T52" fmla="*/ 138 w 152"/>
                <a:gd name="T53" fmla="*/ 21 h 220"/>
                <a:gd name="T54" fmla="*/ 138 w 152"/>
                <a:gd name="T55" fmla="*/ 34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52" h="220">
                  <a:moveTo>
                    <a:pt x="131" y="0"/>
                  </a:moveTo>
                  <a:cubicBezTo>
                    <a:pt x="21" y="0"/>
                    <a:pt x="21" y="0"/>
                    <a:pt x="21" y="0"/>
                  </a:cubicBezTo>
                  <a:cubicBezTo>
                    <a:pt x="10" y="0"/>
                    <a:pt x="0" y="9"/>
                    <a:pt x="0" y="21"/>
                  </a:cubicBezTo>
                  <a:cubicBezTo>
                    <a:pt x="0" y="199"/>
                    <a:pt x="0" y="199"/>
                    <a:pt x="0" y="199"/>
                  </a:cubicBezTo>
                  <a:cubicBezTo>
                    <a:pt x="0" y="211"/>
                    <a:pt x="10" y="220"/>
                    <a:pt x="21" y="220"/>
                  </a:cubicBezTo>
                  <a:cubicBezTo>
                    <a:pt x="131" y="220"/>
                    <a:pt x="131" y="220"/>
                    <a:pt x="131" y="220"/>
                  </a:cubicBezTo>
                  <a:cubicBezTo>
                    <a:pt x="142" y="220"/>
                    <a:pt x="152" y="211"/>
                    <a:pt x="152" y="199"/>
                  </a:cubicBezTo>
                  <a:cubicBezTo>
                    <a:pt x="152" y="21"/>
                    <a:pt x="152" y="21"/>
                    <a:pt x="152" y="21"/>
                  </a:cubicBezTo>
                  <a:cubicBezTo>
                    <a:pt x="152" y="9"/>
                    <a:pt x="142" y="0"/>
                    <a:pt x="131" y="0"/>
                  </a:cubicBezTo>
                  <a:close/>
                  <a:moveTo>
                    <a:pt x="138" y="199"/>
                  </a:moveTo>
                  <a:cubicBezTo>
                    <a:pt x="138" y="203"/>
                    <a:pt x="135" y="206"/>
                    <a:pt x="131" y="206"/>
                  </a:cubicBezTo>
                  <a:cubicBezTo>
                    <a:pt x="21" y="206"/>
                    <a:pt x="21" y="206"/>
                    <a:pt x="21" y="206"/>
                  </a:cubicBezTo>
                  <a:cubicBezTo>
                    <a:pt x="17" y="206"/>
                    <a:pt x="14" y="203"/>
                    <a:pt x="14" y="199"/>
                  </a:cubicBezTo>
                  <a:cubicBezTo>
                    <a:pt x="14" y="186"/>
                    <a:pt x="14" y="186"/>
                    <a:pt x="14" y="186"/>
                  </a:cubicBezTo>
                  <a:cubicBezTo>
                    <a:pt x="138" y="186"/>
                    <a:pt x="138" y="186"/>
                    <a:pt x="138" y="186"/>
                  </a:cubicBezTo>
                  <a:lnTo>
                    <a:pt x="138" y="199"/>
                  </a:lnTo>
                  <a:close/>
                  <a:moveTo>
                    <a:pt x="138" y="179"/>
                  </a:moveTo>
                  <a:cubicBezTo>
                    <a:pt x="14" y="179"/>
                    <a:pt x="14" y="179"/>
                    <a:pt x="14" y="179"/>
                  </a:cubicBezTo>
                  <a:cubicBezTo>
                    <a:pt x="14" y="41"/>
                    <a:pt x="14" y="41"/>
                    <a:pt x="14" y="41"/>
                  </a:cubicBezTo>
                  <a:cubicBezTo>
                    <a:pt x="138" y="41"/>
                    <a:pt x="138" y="41"/>
                    <a:pt x="138" y="41"/>
                  </a:cubicBezTo>
                  <a:lnTo>
                    <a:pt x="138" y="179"/>
                  </a:lnTo>
                  <a:close/>
                  <a:moveTo>
                    <a:pt x="138" y="34"/>
                  </a:moveTo>
                  <a:cubicBezTo>
                    <a:pt x="14" y="34"/>
                    <a:pt x="14" y="34"/>
                    <a:pt x="14" y="34"/>
                  </a:cubicBezTo>
                  <a:cubicBezTo>
                    <a:pt x="14" y="21"/>
                    <a:pt x="14" y="21"/>
                    <a:pt x="14" y="21"/>
                  </a:cubicBezTo>
                  <a:cubicBezTo>
                    <a:pt x="14" y="17"/>
                    <a:pt x="17" y="14"/>
                    <a:pt x="21" y="14"/>
                  </a:cubicBezTo>
                  <a:cubicBezTo>
                    <a:pt x="131" y="14"/>
                    <a:pt x="131" y="14"/>
                    <a:pt x="131" y="14"/>
                  </a:cubicBezTo>
                  <a:cubicBezTo>
                    <a:pt x="135" y="14"/>
                    <a:pt x="138" y="17"/>
                    <a:pt x="138" y="21"/>
                  </a:cubicBezTo>
                  <a:lnTo>
                    <a:pt x="138" y="34"/>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id-ID" sz="900" dirty="0">
                <a:latin typeface="Calibri Light"/>
              </a:endParaRPr>
            </a:p>
          </p:txBody>
        </p:sp>
        <p:sp>
          <p:nvSpPr>
            <p:cNvPr id="79" name="Freeform 6"/>
            <p:cNvSpPr>
              <a:spLocks/>
            </p:cNvSpPr>
            <p:nvPr/>
          </p:nvSpPr>
          <p:spPr bwMode="auto">
            <a:xfrm>
              <a:off x="-757238" y="3454400"/>
              <a:ext cx="104775" cy="22225"/>
            </a:xfrm>
            <a:custGeom>
              <a:avLst/>
              <a:gdLst>
                <a:gd name="T0" fmla="*/ 28 w 28"/>
                <a:gd name="T1" fmla="*/ 3 h 6"/>
                <a:gd name="T2" fmla="*/ 24 w 28"/>
                <a:gd name="T3" fmla="*/ 6 h 6"/>
                <a:gd name="T4" fmla="*/ 4 w 28"/>
                <a:gd name="T5" fmla="*/ 6 h 6"/>
                <a:gd name="T6" fmla="*/ 0 w 28"/>
                <a:gd name="T7" fmla="*/ 3 h 6"/>
                <a:gd name="T8" fmla="*/ 0 w 28"/>
                <a:gd name="T9" fmla="*/ 3 h 6"/>
                <a:gd name="T10" fmla="*/ 4 w 28"/>
                <a:gd name="T11" fmla="*/ 0 h 6"/>
                <a:gd name="T12" fmla="*/ 24 w 28"/>
                <a:gd name="T13" fmla="*/ 0 h 6"/>
                <a:gd name="T14" fmla="*/ 28 w 28"/>
                <a:gd name="T15" fmla="*/ 3 h 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 h="6">
                  <a:moveTo>
                    <a:pt x="28" y="3"/>
                  </a:moveTo>
                  <a:cubicBezTo>
                    <a:pt x="28" y="5"/>
                    <a:pt x="26" y="6"/>
                    <a:pt x="24" y="6"/>
                  </a:cubicBezTo>
                  <a:cubicBezTo>
                    <a:pt x="4" y="6"/>
                    <a:pt x="4" y="6"/>
                    <a:pt x="4" y="6"/>
                  </a:cubicBezTo>
                  <a:cubicBezTo>
                    <a:pt x="2" y="6"/>
                    <a:pt x="0" y="5"/>
                    <a:pt x="0" y="3"/>
                  </a:cubicBezTo>
                  <a:cubicBezTo>
                    <a:pt x="0" y="3"/>
                    <a:pt x="0" y="3"/>
                    <a:pt x="0" y="3"/>
                  </a:cubicBezTo>
                  <a:cubicBezTo>
                    <a:pt x="0" y="1"/>
                    <a:pt x="2" y="0"/>
                    <a:pt x="4" y="0"/>
                  </a:cubicBezTo>
                  <a:cubicBezTo>
                    <a:pt x="24" y="0"/>
                    <a:pt x="24" y="0"/>
                    <a:pt x="24" y="0"/>
                  </a:cubicBezTo>
                  <a:cubicBezTo>
                    <a:pt x="26" y="0"/>
                    <a:pt x="28" y="1"/>
                    <a:pt x="28" y="3"/>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id-ID" sz="900" dirty="0">
                <a:latin typeface="Calibri Light"/>
              </a:endParaRPr>
            </a:p>
          </p:txBody>
        </p:sp>
        <p:sp>
          <p:nvSpPr>
            <p:cNvPr id="80" name="Freeform 7"/>
            <p:cNvSpPr>
              <a:spLocks/>
            </p:cNvSpPr>
            <p:nvPr/>
          </p:nvSpPr>
          <p:spPr bwMode="auto">
            <a:xfrm>
              <a:off x="-730250" y="4097338"/>
              <a:ext cx="52387" cy="26988"/>
            </a:xfrm>
            <a:custGeom>
              <a:avLst/>
              <a:gdLst>
                <a:gd name="T0" fmla="*/ 14 w 14"/>
                <a:gd name="T1" fmla="*/ 4 h 7"/>
                <a:gd name="T2" fmla="*/ 10 w 14"/>
                <a:gd name="T3" fmla="*/ 7 h 7"/>
                <a:gd name="T4" fmla="*/ 4 w 14"/>
                <a:gd name="T5" fmla="*/ 7 h 7"/>
                <a:gd name="T6" fmla="*/ 0 w 14"/>
                <a:gd name="T7" fmla="*/ 4 h 7"/>
                <a:gd name="T8" fmla="*/ 0 w 14"/>
                <a:gd name="T9" fmla="*/ 4 h 7"/>
                <a:gd name="T10" fmla="*/ 4 w 14"/>
                <a:gd name="T11" fmla="*/ 0 h 7"/>
                <a:gd name="T12" fmla="*/ 10 w 14"/>
                <a:gd name="T13" fmla="*/ 0 h 7"/>
                <a:gd name="T14" fmla="*/ 14 w 14"/>
                <a:gd name="T15" fmla="*/ 4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 h="7">
                  <a:moveTo>
                    <a:pt x="14" y="4"/>
                  </a:moveTo>
                  <a:cubicBezTo>
                    <a:pt x="14" y="6"/>
                    <a:pt x="12" y="7"/>
                    <a:pt x="10" y="7"/>
                  </a:cubicBezTo>
                  <a:cubicBezTo>
                    <a:pt x="4" y="7"/>
                    <a:pt x="4" y="7"/>
                    <a:pt x="4" y="7"/>
                  </a:cubicBezTo>
                  <a:cubicBezTo>
                    <a:pt x="2" y="7"/>
                    <a:pt x="0" y="6"/>
                    <a:pt x="0" y="4"/>
                  </a:cubicBezTo>
                  <a:cubicBezTo>
                    <a:pt x="0" y="4"/>
                    <a:pt x="0" y="4"/>
                    <a:pt x="0" y="4"/>
                  </a:cubicBezTo>
                  <a:cubicBezTo>
                    <a:pt x="0" y="2"/>
                    <a:pt x="2" y="0"/>
                    <a:pt x="4" y="0"/>
                  </a:cubicBezTo>
                  <a:cubicBezTo>
                    <a:pt x="10" y="0"/>
                    <a:pt x="10" y="0"/>
                    <a:pt x="10" y="0"/>
                  </a:cubicBezTo>
                  <a:cubicBezTo>
                    <a:pt x="12" y="0"/>
                    <a:pt x="14" y="2"/>
                    <a:pt x="14"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id-ID" sz="900" dirty="0">
                <a:latin typeface="Calibri Light"/>
              </a:endParaRPr>
            </a:p>
          </p:txBody>
        </p:sp>
      </p:grpSp>
      <p:grpSp>
        <p:nvGrpSpPr>
          <p:cNvPr id="81" name="Group 80"/>
          <p:cNvGrpSpPr/>
          <p:nvPr/>
        </p:nvGrpSpPr>
        <p:grpSpPr>
          <a:xfrm>
            <a:off x="3895717" y="1540580"/>
            <a:ext cx="436805" cy="376876"/>
            <a:chOff x="-122237" y="-128588"/>
            <a:chExt cx="4632324" cy="3995738"/>
          </a:xfrm>
          <a:solidFill>
            <a:srgbClr val="EA465F"/>
          </a:solidFill>
        </p:grpSpPr>
        <p:sp>
          <p:nvSpPr>
            <p:cNvPr id="82" name="Freeform 34"/>
            <p:cNvSpPr>
              <a:spLocks noEditPoints="1"/>
            </p:cNvSpPr>
            <p:nvPr/>
          </p:nvSpPr>
          <p:spPr bwMode="auto">
            <a:xfrm>
              <a:off x="-122237" y="-128588"/>
              <a:ext cx="4632324" cy="3995738"/>
            </a:xfrm>
            <a:custGeom>
              <a:avLst/>
              <a:gdLst>
                <a:gd name="T0" fmla="*/ 1096 w 1232"/>
                <a:gd name="T1" fmla="*/ 134 h 1062"/>
                <a:gd name="T2" fmla="*/ 616 w 1232"/>
                <a:gd name="T3" fmla="*/ 123 h 1062"/>
                <a:gd name="T4" fmla="*/ 136 w 1232"/>
                <a:gd name="T5" fmla="*/ 134 h 1062"/>
                <a:gd name="T6" fmla="*/ 136 w 1232"/>
                <a:gd name="T7" fmla="*/ 622 h 1062"/>
                <a:gd name="T8" fmla="*/ 538 w 1232"/>
                <a:gd name="T9" fmla="*/ 1020 h 1062"/>
                <a:gd name="T10" fmla="*/ 694 w 1232"/>
                <a:gd name="T11" fmla="*/ 1020 h 1062"/>
                <a:gd name="T12" fmla="*/ 1096 w 1232"/>
                <a:gd name="T13" fmla="*/ 622 h 1062"/>
                <a:gd name="T14" fmla="*/ 1096 w 1232"/>
                <a:gd name="T15" fmla="*/ 134 h 1062"/>
                <a:gd name="T16" fmla="*/ 1044 w 1232"/>
                <a:gd name="T17" fmla="*/ 570 h 1062"/>
                <a:gd name="T18" fmla="*/ 642 w 1232"/>
                <a:gd name="T19" fmla="*/ 968 h 1062"/>
                <a:gd name="T20" fmla="*/ 590 w 1232"/>
                <a:gd name="T21" fmla="*/ 968 h 1062"/>
                <a:gd name="T22" fmla="*/ 188 w 1232"/>
                <a:gd name="T23" fmla="*/ 570 h 1062"/>
                <a:gd name="T24" fmla="*/ 188 w 1232"/>
                <a:gd name="T25" fmla="*/ 185 h 1062"/>
                <a:gd name="T26" fmla="*/ 567 w 1232"/>
                <a:gd name="T27" fmla="*/ 177 h 1062"/>
                <a:gd name="T28" fmla="*/ 616 w 1232"/>
                <a:gd name="T29" fmla="*/ 221 h 1062"/>
                <a:gd name="T30" fmla="*/ 665 w 1232"/>
                <a:gd name="T31" fmla="*/ 177 h 1062"/>
                <a:gd name="T32" fmla="*/ 1044 w 1232"/>
                <a:gd name="T33" fmla="*/ 185 h 1062"/>
                <a:gd name="T34" fmla="*/ 1044 w 1232"/>
                <a:gd name="T35" fmla="*/ 570 h 10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232" h="1062">
                  <a:moveTo>
                    <a:pt x="1096" y="134"/>
                  </a:moveTo>
                  <a:cubicBezTo>
                    <a:pt x="964" y="3"/>
                    <a:pt x="753" y="0"/>
                    <a:pt x="616" y="123"/>
                  </a:cubicBezTo>
                  <a:cubicBezTo>
                    <a:pt x="479" y="0"/>
                    <a:pt x="268" y="3"/>
                    <a:pt x="136" y="134"/>
                  </a:cubicBezTo>
                  <a:cubicBezTo>
                    <a:pt x="0" y="268"/>
                    <a:pt x="0" y="487"/>
                    <a:pt x="136" y="622"/>
                  </a:cubicBezTo>
                  <a:cubicBezTo>
                    <a:pt x="175" y="660"/>
                    <a:pt x="538" y="1020"/>
                    <a:pt x="538" y="1020"/>
                  </a:cubicBezTo>
                  <a:cubicBezTo>
                    <a:pt x="581" y="1062"/>
                    <a:pt x="651" y="1062"/>
                    <a:pt x="694" y="1020"/>
                  </a:cubicBezTo>
                  <a:cubicBezTo>
                    <a:pt x="694" y="1020"/>
                    <a:pt x="1092" y="626"/>
                    <a:pt x="1096" y="622"/>
                  </a:cubicBezTo>
                  <a:cubicBezTo>
                    <a:pt x="1232" y="487"/>
                    <a:pt x="1232" y="268"/>
                    <a:pt x="1096" y="134"/>
                  </a:cubicBezTo>
                  <a:close/>
                  <a:moveTo>
                    <a:pt x="1044" y="570"/>
                  </a:moveTo>
                  <a:cubicBezTo>
                    <a:pt x="642" y="968"/>
                    <a:pt x="642" y="968"/>
                    <a:pt x="642" y="968"/>
                  </a:cubicBezTo>
                  <a:cubicBezTo>
                    <a:pt x="628" y="982"/>
                    <a:pt x="604" y="982"/>
                    <a:pt x="590" y="968"/>
                  </a:cubicBezTo>
                  <a:cubicBezTo>
                    <a:pt x="188" y="570"/>
                    <a:pt x="188" y="570"/>
                    <a:pt x="188" y="570"/>
                  </a:cubicBezTo>
                  <a:cubicBezTo>
                    <a:pt x="81" y="464"/>
                    <a:pt x="81" y="291"/>
                    <a:pt x="188" y="185"/>
                  </a:cubicBezTo>
                  <a:cubicBezTo>
                    <a:pt x="291" y="82"/>
                    <a:pt x="458" y="79"/>
                    <a:pt x="567" y="177"/>
                  </a:cubicBezTo>
                  <a:cubicBezTo>
                    <a:pt x="616" y="221"/>
                    <a:pt x="616" y="221"/>
                    <a:pt x="616" y="221"/>
                  </a:cubicBezTo>
                  <a:cubicBezTo>
                    <a:pt x="665" y="177"/>
                    <a:pt x="665" y="177"/>
                    <a:pt x="665" y="177"/>
                  </a:cubicBezTo>
                  <a:cubicBezTo>
                    <a:pt x="774" y="79"/>
                    <a:pt x="941" y="82"/>
                    <a:pt x="1044" y="185"/>
                  </a:cubicBezTo>
                  <a:cubicBezTo>
                    <a:pt x="1151" y="291"/>
                    <a:pt x="1151" y="464"/>
                    <a:pt x="1044" y="570"/>
                  </a:cubicBezTo>
                  <a:close/>
                </a:path>
              </a:pathLst>
            </a:custGeom>
            <a:grpFill/>
            <a:ln>
              <a:solidFill>
                <a:srgbClr val="EA465F"/>
              </a:solid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id-ID" sz="900" dirty="0">
                <a:latin typeface="Calibri Light"/>
              </a:endParaRPr>
            </a:p>
          </p:txBody>
        </p:sp>
        <p:sp>
          <p:nvSpPr>
            <p:cNvPr id="83" name="Freeform 35"/>
            <p:cNvSpPr>
              <a:spLocks/>
            </p:cNvSpPr>
            <p:nvPr/>
          </p:nvSpPr>
          <p:spPr bwMode="auto">
            <a:xfrm>
              <a:off x="688975" y="681038"/>
              <a:ext cx="650875" cy="650875"/>
            </a:xfrm>
            <a:custGeom>
              <a:avLst/>
              <a:gdLst>
                <a:gd name="T0" fmla="*/ 154 w 173"/>
                <a:gd name="T1" fmla="*/ 0 h 173"/>
                <a:gd name="T2" fmla="*/ 154 w 173"/>
                <a:gd name="T3" fmla="*/ 0 h 173"/>
                <a:gd name="T4" fmla="*/ 0 w 173"/>
                <a:gd name="T5" fmla="*/ 154 h 173"/>
                <a:gd name="T6" fmla="*/ 0 w 173"/>
                <a:gd name="T7" fmla="*/ 154 h 173"/>
                <a:gd name="T8" fmla="*/ 18 w 173"/>
                <a:gd name="T9" fmla="*/ 173 h 173"/>
                <a:gd name="T10" fmla="*/ 36 w 173"/>
                <a:gd name="T11" fmla="*/ 154 h 173"/>
                <a:gd name="T12" fmla="*/ 36 w 173"/>
                <a:gd name="T13" fmla="*/ 154 h 173"/>
                <a:gd name="T14" fmla="*/ 154 w 173"/>
                <a:gd name="T15" fmla="*/ 36 h 173"/>
                <a:gd name="T16" fmla="*/ 154 w 173"/>
                <a:gd name="T17" fmla="*/ 36 h 173"/>
                <a:gd name="T18" fmla="*/ 173 w 173"/>
                <a:gd name="T19" fmla="*/ 18 h 173"/>
                <a:gd name="T20" fmla="*/ 154 w 173"/>
                <a:gd name="T21" fmla="*/ 0 h 1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173">
                  <a:moveTo>
                    <a:pt x="154" y="0"/>
                  </a:moveTo>
                  <a:cubicBezTo>
                    <a:pt x="154" y="0"/>
                    <a:pt x="154" y="0"/>
                    <a:pt x="154" y="0"/>
                  </a:cubicBezTo>
                  <a:cubicBezTo>
                    <a:pt x="69" y="0"/>
                    <a:pt x="0" y="69"/>
                    <a:pt x="0" y="154"/>
                  </a:cubicBezTo>
                  <a:cubicBezTo>
                    <a:pt x="0" y="154"/>
                    <a:pt x="0" y="154"/>
                    <a:pt x="0" y="154"/>
                  </a:cubicBezTo>
                  <a:cubicBezTo>
                    <a:pt x="0" y="165"/>
                    <a:pt x="8" y="173"/>
                    <a:pt x="18" y="173"/>
                  </a:cubicBezTo>
                  <a:cubicBezTo>
                    <a:pt x="28" y="173"/>
                    <a:pt x="36" y="165"/>
                    <a:pt x="36" y="154"/>
                  </a:cubicBezTo>
                  <a:cubicBezTo>
                    <a:pt x="36" y="154"/>
                    <a:pt x="36" y="154"/>
                    <a:pt x="36" y="154"/>
                  </a:cubicBezTo>
                  <a:cubicBezTo>
                    <a:pt x="36" y="89"/>
                    <a:pt x="89" y="36"/>
                    <a:pt x="154" y="36"/>
                  </a:cubicBezTo>
                  <a:cubicBezTo>
                    <a:pt x="154" y="36"/>
                    <a:pt x="154" y="36"/>
                    <a:pt x="154" y="36"/>
                  </a:cubicBezTo>
                  <a:cubicBezTo>
                    <a:pt x="165" y="36"/>
                    <a:pt x="173" y="28"/>
                    <a:pt x="173" y="18"/>
                  </a:cubicBezTo>
                  <a:cubicBezTo>
                    <a:pt x="173" y="8"/>
                    <a:pt x="165" y="0"/>
                    <a:pt x="154" y="0"/>
                  </a:cubicBezTo>
                  <a:close/>
                </a:path>
              </a:pathLst>
            </a:custGeom>
            <a:grpFill/>
            <a:ln>
              <a:solidFill>
                <a:srgbClr val="EA465F"/>
              </a:solid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id-ID" sz="900" dirty="0">
                <a:latin typeface="Calibri Light"/>
              </a:endParaRPr>
            </a:p>
          </p:txBody>
        </p:sp>
      </p:grpSp>
      <p:sp>
        <p:nvSpPr>
          <p:cNvPr id="84" name="Freeform 44"/>
          <p:cNvSpPr>
            <a:spLocks noEditPoints="1"/>
          </p:cNvSpPr>
          <p:nvPr/>
        </p:nvSpPr>
        <p:spPr bwMode="auto">
          <a:xfrm>
            <a:off x="8030369" y="3739357"/>
            <a:ext cx="500063" cy="375444"/>
          </a:xfrm>
          <a:custGeom>
            <a:avLst/>
            <a:gdLst>
              <a:gd name="T0" fmla="*/ 925 w 1124"/>
              <a:gd name="T1" fmla="*/ 21 h 843"/>
              <a:gd name="T2" fmla="*/ 249 w 1124"/>
              <a:gd name="T3" fmla="*/ 0 h 843"/>
              <a:gd name="T4" fmla="*/ 21 w 1124"/>
              <a:gd name="T5" fmla="*/ 199 h 843"/>
              <a:gd name="T6" fmla="*/ 18 w 1124"/>
              <a:gd name="T7" fmla="*/ 295 h 843"/>
              <a:gd name="T8" fmla="*/ 562 w 1124"/>
              <a:gd name="T9" fmla="*/ 843 h 843"/>
              <a:gd name="T10" fmla="*/ 1106 w 1124"/>
              <a:gd name="T11" fmla="*/ 295 h 843"/>
              <a:gd name="T12" fmla="*/ 1103 w 1124"/>
              <a:gd name="T13" fmla="*/ 199 h 843"/>
              <a:gd name="T14" fmla="*/ 484 w 1124"/>
              <a:gd name="T15" fmla="*/ 246 h 843"/>
              <a:gd name="T16" fmla="*/ 640 w 1124"/>
              <a:gd name="T17" fmla="*/ 246 h 843"/>
              <a:gd name="T18" fmla="*/ 685 w 1124"/>
              <a:gd name="T19" fmla="*/ 78 h 843"/>
              <a:gd name="T20" fmla="*/ 667 w 1124"/>
              <a:gd name="T21" fmla="*/ 223 h 843"/>
              <a:gd name="T22" fmla="*/ 457 w 1124"/>
              <a:gd name="T23" fmla="*/ 223 h 843"/>
              <a:gd name="T24" fmla="*/ 439 w 1124"/>
              <a:gd name="T25" fmla="*/ 78 h 843"/>
              <a:gd name="T26" fmla="*/ 457 w 1124"/>
              <a:gd name="T27" fmla="*/ 223 h 843"/>
              <a:gd name="T28" fmla="*/ 562 w 1124"/>
              <a:gd name="T29" fmla="*/ 718 h 843"/>
              <a:gd name="T30" fmla="*/ 649 w 1124"/>
              <a:gd name="T31" fmla="*/ 281 h 843"/>
              <a:gd name="T32" fmla="*/ 858 w 1124"/>
              <a:gd name="T33" fmla="*/ 281 h 843"/>
              <a:gd name="T34" fmla="*/ 685 w 1124"/>
              <a:gd name="T35" fmla="*/ 281 h 843"/>
              <a:gd name="T36" fmla="*/ 781 w 1124"/>
              <a:gd name="T37" fmla="*/ 174 h 843"/>
              <a:gd name="T38" fmla="*/ 695 w 1124"/>
              <a:gd name="T39" fmla="*/ 246 h 843"/>
              <a:gd name="T40" fmla="*/ 851 w 1124"/>
              <a:gd name="T41" fmla="*/ 70 h 843"/>
              <a:gd name="T42" fmla="*/ 727 w 1124"/>
              <a:gd name="T43" fmla="*/ 70 h 843"/>
              <a:gd name="T44" fmla="*/ 484 w 1124"/>
              <a:gd name="T45" fmla="*/ 70 h 843"/>
              <a:gd name="T46" fmla="*/ 562 w 1124"/>
              <a:gd name="T47" fmla="*/ 135 h 843"/>
              <a:gd name="T48" fmla="*/ 273 w 1124"/>
              <a:gd name="T49" fmla="*/ 70 h 843"/>
              <a:gd name="T50" fmla="*/ 341 w 1124"/>
              <a:gd name="T51" fmla="*/ 126 h 843"/>
              <a:gd name="T52" fmla="*/ 429 w 1124"/>
              <a:gd name="T53" fmla="*/ 246 h 843"/>
              <a:gd name="T54" fmla="*/ 343 w 1124"/>
              <a:gd name="T55" fmla="*/ 174 h 843"/>
              <a:gd name="T56" fmla="*/ 525 w 1124"/>
              <a:gd name="T57" fmla="*/ 712 h 843"/>
              <a:gd name="T58" fmla="*/ 439 w 1124"/>
              <a:gd name="T59" fmla="*/ 281 h 843"/>
              <a:gd name="T60" fmla="*/ 101 w 1124"/>
              <a:gd name="T61" fmla="*/ 281 h 843"/>
              <a:gd name="T62" fmla="*/ 446 w 1124"/>
              <a:gd name="T63" fmla="*/ 649 h 843"/>
              <a:gd name="T64" fmla="*/ 1023 w 1124"/>
              <a:gd name="T65" fmla="*/ 281 h 843"/>
              <a:gd name="T66" fmla="*/ 899 w 1124"/>
              <a:gd name="T67" fmla="*/ 281 h 843"/>
              <a:gd name="T68" fmla="*/ 808 w 1124"/>
              <a:gd name="T69" fmla="*/ 151 h 843"/>
              <a:gd name="T70" fmla="*/ 1051 w 1124"/>
              <a:gd name="T71" fmla="*/ 246 h 843"/>
              <a:gd name="T72" fmla="*/ 235 w 1124"/>
              <a:gd name="T73" fmla="*/ 84 h 843"/>
              <a:gd name="T74" fmla="*/ 221 w 1124"/>
              <a:gd name="T75" fmla="*/ 246 h 843"/>
              <a:gd name="T76" fmla="*/ 235 w 1124"/>
              <a:gd name="T77" fmla="*/ 84 h 8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124" h="843">
                <a:moveTo>
                  <a:pt x="1103" y="199"/>
                </a:moveTo>
                <a:cubicBezTo>
                  <a:pt x="925" y="21"/>
                  <a:pt x="925" y="21"/>
                  <a:pt x="925" y="21"/>
                </a:cubicBezTo>
                <a:cubicBezTo>
                  <a:pt x="912" y="7"/>
                  <a:pt x="894" y="0"/>
                  <a:pt x="875" y="0"/>
                </a:cubicBezTo>
                <a:cubicBezTo>
                  <a:pt x="249" y="0"/>
                  <a:pt x="249" y="0"/>
                  <a:pt x="249" y="0"/>
                </a:cubicBezTo>
                <a:cubicBezTo>
                  <a:pt x="230" y="0"/>
                  <a:pt x="212" y="7"/>
                  <a:pt x="199" y="21"/>
                </a:cubicBezTo>
                <a:cubicBezTo>
                  <a:pt x="21" y="199"/>
                  <a:pt x="21" y="199"/>
                  <a:pt x="21" y="199"/>
                </a:cubicBezTo>
                <a:cubicBezTo>
                  <a:pt x="7" y="213"/>
                  <a:pt x="0" y="231"/>
                  <a:pt x="0" y="249"/>
                </a:cubicBezTo>
                <a:cubicBezTo>
                  <a:pt x="0" y="266"/>
                  <a:pt x="6" y="282"/>
                  <a:pt x="18" y="295"/>
                </a:cubicBezTo>
                <a:cubicBezTo>
                  <a:pt x="509" y="819"/>
                  <a:pt x="509" y="819"/>
                  <a:pt x="509" y="819"/>
                </a:cubicBezTo>
                <a:cubicBezTo>
                  <a:pt x="523" y="834"/>
                  <a:pt x="542" y="843"/>
                  <a:pt x="562" y="843"/>
                </a:cubicBezTo>
                <a:cubicBezTo>
                  <a:pt x="582" y="843"/>
                  <a:pt x="601" y="834"/>
                  <a:pt x="615" y="819"/>
                </a:cubicBezTo>
                <a:cubicBezTo>
                  <a:pt x="1106" y="295"/>
                  <a:pt x="1106" y="295"/>
                  <a:pt x="1106" y="295"/>
                </a:cubicBezTo>
                <a:cubicBezTo>
                  <a:pt x="1118" y="282"/>
                  <a:pt x="1124" y="265"/>
                  <a:pt x="1124" y="248"/>
                </a:cubicBezTo>
                <a:cubicBezTo>
                  <a:pt x="1124" y="230"/>
                  <a:pt x="1117" y="213"/>
                  <a:pt x="1103" y="199"/>
                </a:cubicBezTo>
                <a:close/>
                <a:moveTo>
                  <a:pt x="640" y="246"/>
                </a:moveTo>
                <a:cubicBezTo>
                  <a:pt x="484" y="246"/>
                  <a:pt x="484" y="246"/>
                  <a:pt x="484" y="246"/>
                </a:cubicBezTo>
                <a:cubicBezTo>
                  <a:pt x="562" y="181"/>
                  <a:pt x="562" y="181"/>
                  <a:pt x="562" y="181"/>
                </a:cubicBezTo>
                <a:lnTo>
                  <a:pt x="640" y="246"/>
                </a:lnTo>
                <a:close/>
                <a:moveTo>
                  <a:pt x="589" y="158"/>
                </a:moveTo>
                <a:cubicBezTo>
                  <a:pt x="685" y="78"/>
                  <a:pt x="685" y="78"/>
                  <a:pt x="685" y="78"/>
                </a:cubicBezTo>
                <a:cubicBezTo>
                  <a:pt x="756" y="149"/>
                  <a:pt x="756" y="149"/>
                  <a:pt x="756" y="149"/>
                </a:cubicBezTo>
                <a:cubicBezTo>
                  <a:pt x="667" y="223"/>
                  <a:pt x="667" y="223"/>
                  <a:pt x="667" y="223"/>
                </a:cubicBezTo>
                <a:lnTo>
                  <a:pt x="589" y="158"/>
                </a:lnTo>
                <a:close/>
                <a:moveTo>
                  <a:pt x="457" y="223"/>
                </a:moveTo>
                <a:cubicBezTo>
                  <a:pt x="368" y="149"/>
                  <a:pt x="368" y="149"/>
                  <a:pt x="368" y="149"/>
                </a:cubicBezTo>
                <a:cubicBezTo>
                  <a:pt x="439" y="78"/>
                  <a:pt x="439" y="78"/>
                  <a:pt x="439" y="78"/>
                </a:cubicBezTo>
                <a:cubicBezTo>
                  <a:pt x="535" y="158"/>
                  <a:pt x="535" y="158"/>
                  <a:pt x="535" y="158"/>
                </a:cubicBezTo>
                <a:lnTo>
                  <a:pt x="457" y="223"/>
                </a:lnTo>
                <a:close/>
                <a:moveTo>
                  <a:pt x="649" y="281"/>
                </a:moveTo>
                <a:cubicBezTo>
                  <a:pt x="562" y="718"/>
                  <a:pt x="562" y="718"/>
                  <a:pt x="562" y="718"/>
                </a:cubicBezTo>
                <a:cubicBezTo>
                  <a:pt x="475" y="281"/>
                  <a:pt x="475" y="281"/>
                  <a:pt x="475" y="281"/>
                </a:cubicBezTo>
                <a:lnTo>
                  <a:pt x="649" y="281"/>
                </a:lnTo>
                <a:close/>
                <a:moveTo>
                  <a:pt x="685" y="281"/>
                </a:moveTo>
                <a:cubicBezTo>
                  <a:pt x="858" y="281"/>
                  <a:pt x="858" y="281"/>
                  <a:pt x="858" y="281"/>
                </a:cubicBezTo>
                <a:cubicBezTo>
                  <a:pt x="599" y="712"/>
                  <a:pt x="599" y="712"/>
                  <a:pt x="599" y="712"/>
                </a:cubicBezTo>
                <a:lnTo>
                  <a:pt x="685" y="281"/>
                </a:lnTo>
                <a:close/>
                <a:moveTo>
                  <a:pt x="695" y="246"/>
                </a:moveTo>
                <a:cubicBezTo>
                  <a:pt x="781" y="174"/>
                  <a:pt x="781" y="174"/>
                  <a:pt x="781" y="174"/>
                </a:cubicBezTo>
                <a:cubicBezTo>
                  <a:pt x="853" y="246"/>
                  <a:pt x="853" y="246"/>
                  <a:pt x="853" y="246"/>
                </a:cubicBezTo>
                <a:lnTo>
                  <a:pt x="695" y="246"/>
                </a:lnTo>
                <a:close/>
                <a:moveTo>
                  <a:pt x="727" y="70"/>
                </a:moveTo>
                <a:cubicBezTo>
                  <a:pt x="851" y="70"/>
                  <a:pt x="851" y="70"/>
                  <a:pt x="851" y="70"/>
                </a:cubicBezTo>
                <a:cubicBezTo>
                  <a:pt x="783" y="126"/>
                  <a:pt x="783" y="126"/>
                  <a:pt x="783" y="126"/>
                </a:cubicBezTo>
                <a:lnTo>
                  <a:pt x="727" y="70"/>
                </a:lnTo>
                <a:close/>
                <a:moveTo>
                  <a:pt x="562" y="135"/>
                </a:moveTo>
                <a:cubicBezTo>
                  <a:pt x="484" y="70"/>
                  <a:pt x="484" y="70"/>
                  <a:pt x="484" y="70"/>
                </a:cubicBezTo>
                <a:cubicBezTo>
                  <a:pt x="640" y="70"/>
                  <a:pt x="640" y="70"/>
                  <a:pt x="640" y="70"/>
                </a:cubicBezTo>
                <a:lnTo>
                  <a:pt x="562" y="135"/>
                </a:lnTo>
                <a:close/>
                <a:moveTo>
                  <a:pt x="341" y="126"/>
                </a:moveTo>
                <a:cubicBezTo>
                  <a:pt x="273" y="70"/>
                  <a:pt x="273" y="70"/>
                  <a:pt x="273" y="70"/>
                </a:cubicBezTo>
                <a:cubicBezTo>
                  <a:pt x="397" y="70"/>
                  <a:pt x="397" y="70"/>
                  <a:pt x="397" y="70"/>
                </a:cubicBezTo>
                <a:lnTo>
                  <a:pt x="341" y="126"/>
                </a:lnTo>
                <a:close/>
                <a:moveTo>
                  <a:pt x="343" y="174"/>
                </a:moveTo>
                <a:cubicBezTo>
                  <a:pt x="429" y="246"/>
                  <a:pt x="429" y="246"/>
                  <a:pt x="429" y="246"/>
                </a:cubicBezTo>
                <a:cubicBezTo>
                  <a:pt x="271" y="246"/>
                  <a:pt x="271" y="246"/>
                  <a:pt x="271" y="246"/>
                </a:cubicBezTo>
                <a:lnTo>
                  <a:pt x="343" y="174"/>
                </a:lnTo>
                <a:close/>
                <a:moveTo>
                  <a:pt x="439" y="281"/>
                </a:moveTo>
                <a:cubicBezTo>
                  <a:pt x="525" y="712"/>
                  <a:pt x="525" y="712"/>
                  <a:pt x="525" y="712"/>
                </a:cubicBezTo>
                <a:cubicBezTo>
                  <a:pt x="266" y="281"/>
                  <a:pt x="266" y="281"/>
                  <a:pt x="266" y="281"/>
                </a:cubicBezTo>
                <a:lnTo>
                  <a:pt x="439" y="281"/>
                </a:lnTo>
                <a:close/>
                <a:moveTo>
                  <a:pt x="446" y="649"/>
                </a:moveTo>
                <a:cubicBezTo>
                  <a:pt x="101" y="281"/>
                  <a:pt x="101" y="281"/>
                  <a:pt x="101" y="281"/>
                </a:cubicBezTo>
                <a:cubicBezTo>
                  <a:pt x="225" y="281"/>
                  <a:pt x="225" y="281"/>
                  <a:pt x="225" y="281"/>
                </a:cubicBezTo>
                <a:lnTo>
                  <a:pt x="446" y="649"/>
                </a:lnTo>
                <a:close/>
                <a:moveTo>
                  <a:pt x="899" y="281"/>
                </a:moveTo>
                <a:cubicBezTo>
                  <a:pt x="1023" y="281"/>
                  <a:pt x="1023" y="281"/>
                  <a:pt x="1023" y="281"/>
                </a:cubicBezTo>
                <a:cubicBezTo>
                  <a:pt x="678" y="649"/>
                  <a:pt x="678" y="649"/>
                  <a:pt x="678" y="649"/>
                </a:cubicBezTo>
                <a:lnTo>
                  <a:pt x="899" y="281"/>
                </a:lnTo>
                <a:close/>
                <a:moveTo>
                  <a:pt x="903" y="246"/>
                </a:moveTo>
                <a:cubicBezTo>
                  <a:pt x="808" y="151"/>
                  <a:pt x="808" y="151"/>
                  <a:pt x="808" y="151"/>
                </a:cubicBezTo>
                <a:cubicBezTo>
                  <a:pt x="889" y="84"/>
                  <a:pt x="889" y="84"/>
                  <a:pt x="889" y="84"/>
                </a:cubicBezTo>
                <a:cubicBezTo>
                  <a:pt x="1051" y="246"/>
                  <a:pt x="1051" y="246"/>
                  <a:pt x="1051" y="246"/>
                </a:cubicBezTo>
                <a:lnTo>
                  <a:pt x="903" y="246"/>
                </a:lnTo>
                <a:close/>
                <a:moveTo>
                  <a:pt x="235" y="84"/>
                </a:moveTo>
                <a:cubicBezTo>
                  <a:pt x="316" y="151"/>
                  <a:pt x="316" y="151"/>
                  <a:pt x="316" y="151"/>
                </a:cubicBezTo>
                <a:cubicBezTo>
                  <a:pt x="221" y="246"/>
                  <a:pt x="221" y="246"/>
                  <a:pt x="221" y="246"/>
                </a:cubicBezTo>
                <a:cubicBezTo>
                  <a:pt x="70" y="246"/>
                  <a:pt x="70" y="246"/>
                  <a:pt x="70" y="246"/>
                </a:cubicBezTo>
                <a:lnTo>
                  <a:pt x="235" y="84"/>
                </a:lnTo>
                <a:close/>
              </a:path>
            </a:pathLst>
          </a:custGeom>
          <a:solidFill>
            <a:srgbClr val="EA465F"/>
          </a:solidFill>
          <a:ln>
            <a:noFill/>
          </a:ln>
        </p:spPr>
        <p:txBody>
          <a:bodyPr lIns="91422" tIns="45711" rIns="91422" bIns="45711"/>
          <a:lstStyle/>
          <a:p>
            <a:pPr defTabSz="914217">
              <a:defRPr/>
            </a:pPr>
            <a:endParaRPr lang="id-ID" sz="900" dirty="0">
              <a:latin typeface="Calibri Light"/>
            </a:endParaRPr>
          </a:p>
        </p:txBody>
      </p:sp>
      <p:grpSp>
        <p:nvGrpSpPr>
          <p:cNvPr id="85" name="Group 84"/>
          <p:cNvGrpSpPr/>
          <p:nvPr/>
        </p:nvGrpSpPr>
        <p:grpSpPr>
          <a:xfrm>
            <a:off x="3718537" y="3646421"/>
            <a:ext cx="302966" cy="440346"/>
            <a:chOff x="-1587" y="-1587"/>
            <a:chExt cx="4211637" cy="6119812"/>
          </a:xfrm>
          <a:solidFill>
            <a:srgbClr val="EA465F"/>
          </a:solidFill>
        </p:grpSpPr>
        <p:sp>
          <p:nvSpPr>
            <p:cNvPr id="86" name="Freeform 39"/>
            <p:cNvSpPr>
              <a:spLocks noEditPoints="1"/>
            </p:cNvSpPr>
            <p:nvPr/>
          </p:nvSpPr>
          <p:spPr bwMode="auto">
            <a:xfrm>
              <a:off x="-1587" y="-1587"/>
              <a:ext cx="4211637" cy="6119812"/>
            </a:xfrm>
            <a:custGeom>
              <a:avLst/>
              <a:gdLst>
                <a:gd name="T0" fmla="*/ 560 w 1120"/>
                <a:gd name="T1" fmla="*/ 0 h 1629"/>
                <a:gd name="T2" fmla="*/ 0 w 1120"/>
                <a:gd name="T3" fmla="*/ 560 h 1629"/>
                <a:gd name="T4" fmla="*/ 256 w 1120"/>
                <a:gd name="T5" fmla="*/ 1174 h 1629"/>
                <a:gd name="T6" fmla="*/ 560 w 1120"/>
                <a:gd name="T7" fmla="*/ 1629 h 1629"/>
                <a:gd name="T8" fmla="*/ 864 w 1120"/>
                <a:gd name="T9" fmla="*/ 1175 h 1629"/>
                <a:gd name="T10" fmla="*/ 1120 w 1120"/>
                <a:gd name="T11" fmla="*/ 560 h 1629"/>
                <a:gd name="T12" fmla="*/ 560 w 1120"/>
                <a:gd name="T13" fmla="*/ 0 h 1629"/>
                <a:gd name="T14" fmla="*/ 692 w 1120"/>
                <a:gd name="T15" fmla="*/ 1383 h 1629"/>
                <a:gd name="T16" fmla="*/ 440 w 1120"/>
                <a:gd name="T17" fmla="*/ 1415 h 1629"/>
                <a:gd name="T18" fmla="*/ 409 w 1120"/>
                <a:gd name="T19" fmla="*/ 1319 h 1629"/>
                <a:gd name="T20" fmla="*/ 409 w 1120"/>
                <a:gd name="T21" fmla="*/ 1317 h 1629"/>
                <a:gd name="T22" fmla="*/ 724 w 1120"/>
                <a:gd name="T23" fmla="*/ 1278 h 1629"/>
                <a:gd name="T24" fmla="*/ 710 w 1120"/>
                <a:gd name="T25" fmla="*/ 1323 h 1629"/>
                <a:gd name="T26" fmla="*/ 692 w 1120"/>
                <a:gd name="T27" fmla="*/ 1383 h 1629"/>
                <a:gd name="T28" fmla="*/ 394 w 1120"/>
                <a:gd name="T29" fmla="*/ 1268 h 1629"/>
                <a:gd name="T30" fmla="*/ 363 w 1120"/>
                <a:gd name="T31" fmla="*/ 1171 h 1629"/>
                <a:gd name="T32" fmla="*/ 758 w 1120"/>
                <a:gd name="T33" fmla="*/ 1171 h 1629"/>
                <a:gd name="T34" fmla="*/ 740 w 1120"/>
                <a:gd name="T35" fmla="*/ 1225 h 1629"/>
                <a:gd name="T36" fmla="*/ 394 w 1120"/>
                <a:gd name="T37" fmla="*/ 1268 h 1629"/>
                <a:gd name="T38" fmla="*/ 560 w 1120"/>
                <a:gd name="T39" fmla="*/ 1527 h 1629"/>
                <a:gd name="T40" fmla="*/ 458 w 1120"/>
                <a:gd name="T41" fmla="*/ 1464 h 1629"/>
                <a:gd name="T42" fmla="*/ 674 w 1120"/>
                <a:gd name="T43" fmla="*/ 1437 h 1629"/>
                <a:gd name="T44" fmla="*/ 560 w 1120"/>
                <a:gd name="T45" fmla="*/ 1527 h 1629"/>
                <a:gd name="T46" fmla="*/ 798 w 1120"/>
                <a:gd name="T47" fmla="*/ 1069 h 1629"/>
                <a:gd name="T48" fmla="*/ 323 w 1120"/>
                <a:gd name="T49" fmla="*/ 1069 h 1629"/>
                <a:gd name="T50" fmla="*/ 237 w 1120"/>
                <a:gd name="T51" fmla="*/ 905 h 1629"/>
                <a:gd name="T52" fmla="*/ 102 w 1120"/>
                <a:gd name="T53" fmla="*/ 560 h 1629"/>
                <a:gd name="T54" fmla="*/ 560 w 1120"/>
                <a:gd name="T55" fmla="*/ 102 h 1629"/>
                <a:gd name="T56" fmla="*/ 1018 w 1120"/>
                <a:gd name="T57" fmla="*/ 560 h 1629"/>
                <a:gd name="T58" fmla="*/ 883 w 1120"/>
                <a:gd name="T59" fmla="*/ 906 h 1629"/>
                <a:gd name="T60" fmla="*/ 798 w 1120"/>
                <a:gd name="T61" fmla="*/ 1069 h 16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120" h="1629">
                  <a:moveTo>
                    <a:pt x="560" y="0"/>
                  </a:moveTo>
                  <a:cubicBezTo>
                    <a:pt x="251" y="0"/>
                    <a:pt x="0" y="251"/>
                    <a:pt x="0" y="560"/>
                  </a:cubicBezTo>
                  <a:cubicBezTo>
                    <a:pt x="0" y="765"/>
                    <a:pt x="188" y="983"/>
                    <a:pt x="256" y="1174"/>
                  </a:cubicBezTo>
                  <a:cubicBezTo>
                    <a:pt x="358" y="1459"/>
                    <a:pt x="347" y="1629"/>
                    <a:pt x="560" y="1629"/>
                  </a:cubicBezTo>
                  <a:cubicBezTo>
                    <a:pt x="776" y="1629"/>
                    <a:pt x="762" y="1459"/>
                    <a:pt x="864" y="1175"/>
                  </a:cubicBezTo>
                  <a:cubicBezTo>
                    <a:pt x="932" y="983"/>
                    <a:pt x="1120" y="764"/>
                    <a:pt x="1120" y="560"/>
                  </a:cubicBezTo>
                  <a:cubicBezTo>
                    <a:pt x="1120" y="251"/>
                    <a:pt x="869" y="0"/>
                    <a:pt x="560" y="0"/>
                  </a:cubicBezTo>
                  <a:close/>
                  <a:moveTo>
                    <a:pt x="692" y="1383"/>
                  </a:moveTo>
                  <a:cubicBezTo>
                    <a:pt x="440" y="1415"/>
                    <a:pt x="440" y="1415"/>
                    <a:pt x="440" y="1415"/>
                  </a:cubicBezTo>
                  <a:cubicBezTo>
                    <a:pt x="431" y="1389"/>
                    <a:pt x="421" y="1358"/>
                    <a:pt x="409" y="1319"/>
                  </a:cubicBezTo>
                  <a:cubicBezTo>
                    <a:pt x="409" y="1318"/>
                    <a:pt x="409" y="1318"/>
                    <a:pt x="409" y="1317"/>
                  </a:cubicBezTo>
                  <a:cubicBezTo>
                    <a:pt x="724" y="1278"/>
                    <a:pt x="724" y="1278"/>
                    <a:pt x="724" y="1278"/>
                  </a:cubicBezTo>
                  <a:cubicBezTo>
                    <a:pt x="719" y="1293"/>
                    <a:pt x="714" y="1309"/>
                    <a:pt x="710" y="1323"/>
                  </a:cubicBezTo>
                  <a:cubicBezTo>
                    <a:pt x="704" y="1346"/>
                    <a:pt x="698" y="1365"/>
                    <a:pt x="692" y="1383"/>
                  </a:cubicBezTo>
                  <a:close/>
                  <a:moveTo>
                    <a:pt x="394" y="1268"/>
                  </a:moveTo>
                  <a:cubicBezTo>
                    <a:pt x="385" y="1237"/>
                    <a:pt x="374" y="1205"/>
                    <a:pt x="363" y="1171"/>
                  </a:cubicBezTo>
                  <a:cubicBezTo>
                    <a:pt x="758" y="1171"/>
                    <a:pt x="758" y="1171"/>
                    <a:pt x="758" y="1171"/>
                  </a:cubicBezTo>
                  <a:cubicBezTo>
                    <a:pt x="752" y="1189"/>
                    <a:pt x="745" y="1208"/>
                    <a:pt x="740" y="1225"/>
                  </a:cubicBezTo>
                  <a:lnTo>
                    <a:pt x="394" y="1268"/>
                  </a:lnTo>
                  <a:close/>
                  <a:moveTo>
                    <a:pt x="560" y="1527"/>
                  </a:moveTo>
                  <a:cubicBezTo>
                    <a:pt x="508" y="1527"/>
                    <a:pt x="485" y="1521"/>
                    <a:pt x="458" y="1464"/>
                  </a:cubicBezTo>
                  <a:cubicBezTo>
                    <a:pt x="674" y="1437"/>
                    <a:pt x="674" y="1437"/>
                    <a:pt x="674" y="1437"/>
                  </a:cubicBezTo>
                  <a:cubicBezTo>
                    <a:pt x="643" y="1521"/>
                    <a:pt x="620" y="1527"/>
                    <a:pt x="560" y="1527"/>
                  </a:cubicBezTo>
                  <a:close/>
                  <a:moveTo>
                    <a:pt x="798" y="1069"/>
                  </a:moveTo>
                  <a:cubicBezTo>
                    <a:pt x="323" y="1069"/>
                    <a:pt x="323" y="1069"/>
                    <a:pt x="323" y="1069"/>
                  </a:cubicBezTo>
                  <a:cubicBezTo>
                    <a:pt x="297" y="1014"/>
                    <a:pt x="267" y="959"/>
                    <a:pt x="237" y="905"/>
                  </a:cubicBezTo>
                  <a:cubicBezTo>
                    <a:pt x="170" y="786"/>
                    <a:pt x="102" y="664"/>
                    <a:pt x="102" y="560"/>
                  </a:cubicBezTo>
                  <a:cubicBezTo>
                    <a:pt x="102" y="307"/>
                    <a:pt x="307" y="102"/>
                    <a:pt x="560" y="102"/>
                  </a:cubicBezTo>
                  <a:cubicBezTo>
                    <a:pt x="813" y="102"/>
                    <a:pt x="1018" y="307"/>
                    <a:pt x="1018" y="560"/>
                  </a:cubicBezTo>
                  <a:cubicBezTo>
                    <a:pt x="1018" y="663"/>
                    <a:pt x="949" y="786"/>
                    <a:pt x="883" y="906"/>
                  </a:cubicBezTo>
                  <a:cubicBezTo>
                    <a:pt x="853" y="960"/>
                    <a:pt x="823" y="1014"/>
                    <a:pt x="798" y="1069"/>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id-ID" sz="900" dirty="0">
                <a:latin typeface="Calibri Light"/>
              </a:endParaRPr>
            </a:p>
          </p:txBody>
        </p:sp>
        <p:sp>
          <p:nvSpPr>
            <p:cNvPr id="87" name="Freeform 40"/>
            <p:cNvSpPr>
              <a:spLocks/>
            </p:cNvSpPr>
            <p:nvPr/>
          </p:nvSpPr>
          <p:spPr bwMode="auto">
            <a:xfrm>
              <a:off x="957263" y="955675"/>
              <a:ext cx="1239837" cy="1239837"/>
            </a:xfrm>
            <a:custGeom>
              <a:avLst/>
              <a:gdLst>
                <a:gd name="T0" fmla="*/ 305 w 330"/>
                <a:gd name="T1" fmla="*/ 0 h 330"/>
                <a:gd name="T2" fmla="*/ 0 w 330"/>
                <a:gd name="T3" fmla="*/ 305 h 330"/>
                <a:gd name="T4" fmla="*/ 25 w 330"/>
                <a:gd name="T5" fmla="*/ 330 h 330"/>
                <a:gd name="T6" fmla="*/ 50 w 330"/>
                <a:gd name="T7" fmla="*/ 305 h 330"/>
                <a:gd name="T8" fmla="*/ 305 w 330"/>
                <a:gd name="T9" fmla="*/ 50 h 330"/>
                <a:gd name="T10" fmla="*/ 330 w 330"/>
                <a:gd name="T11" fmla="*/ 25 h 330"/>
                <a:gd name="T12" fmla="*/ 305 w 330"/>
                <a:gd name="T13" fmla="*/ 0 h 330"/>
              </a:gdLst>
              <a:ahLst/>
              <a:cxnLst>
                <a:cxn ang="0">
                  <a:pos x="T0" y="T1"/>
                </a:cxn>
                <a:cxn ang="0">
                  <a:pos x="T2" y="T3"/>
                </a:cxn>
                <a:cxn ang="0">
                  <a:pos x="T4" y="T5"/>
                </a:cxn>
                <a:cxn ang="0">
                  <a:pos x="T6" y="T7"/>
                </a:cxn>
                <a:cxn ang="0">
                  <a:pos x="T8" y="T9"/>
                </a:cxn>
                <a:cxn ang="0">
                  <a:pos x="T10" y="T11"/>
                </a:cxn>
                <a:cxn ang="0">
                  <a:pos x="T12" y="T13"/>
                </a:cxn>
              </a:cxnLst>
              <a:rect l="0" t="0" r="r" b="b"/>
              <a:pathLst>
                <a:path w="330" h="330">
                  <a:moveTo>
                    <a:pt x="305" y="0"/>
                  </a:moveTo>
                  <a:cubicBezTo>
                    <a:pt x="137" y="0"/>
                    <a:pt x="0" y="137"/>
                    <a:pt x="0" y="305"/>
                  </a:cubicBezTo>
                  <a:cubicBezTo>
                    <a:pt x="0" y="319"/>
                    <a:pt x="11" y="330"/>
                    <a:pt x="25" y="330"/>
                  </a:cubicBezTo>
                  <a:cubicBezTo>
                    <a:pt x="39" y="330"/>
                    <a:pt x="50" y="319"/>
                    <a:pt x="50" y="305"/>
                  </a:cubicBezTo>
                  <a:cubicBezTo>
                    <a:pt x="50" y="165"/>
                    <a:pt x="165" y="50"/>
                    <a:pt x="305" y="50"/>
                  </a:cubicBezTo>
                  <a:cubicBezTo>
                    <a:pt x="319" y="50"/>
                    <a:pt x="330" y="39"/>
                    <a:pt x="330" y="25"/>
                  </a:cubicBezTo>
                  <a:cubicBezTo>
                    <a:pt x="330" y="11"/>
                    <a:pt x="319" y="0"/>
                    <a:pt x="305" y="0"/>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id-ID" sz="900" dirty="0">
                <a:latin typeface="Calibri Light"/>
              </a:endParaRPr>
            </a:p>
          </p:txBody>
        </p:sp>
      </p:grpSp>
      <p:sp>
        <p:nvSpPr>
          <p:cNvPr id="45090" name="Freeform 185"/>
          <p:cNvSpPr>
            <a:spLocks noChangeArrowheads="1"/>
          </p:cNvSpPr>
          <p:nvPr/>
        </p:nvSpPr>
        <p:spPr bwMode="auto">
          <a:xfrm>
            <a:off x="8530432" y="4840288"/>
            <a:ext cx="361950" cy="277019"/>
          </a:xfrm>
          <a:custGeom>
            <a:avLst/>
            <a:gdLst>
              <a:gd name="T0" fmla="*/ 637360 w 619"/>
              <a:gd name="T1" fmla="*/ 0 h 472"/>
              <a:gd name="T2" fmla="*/ 637360 w 619"/>
              <a:gd name="T3" fmla="*/ 0 h 472"/>
              <a:gd name="T4" fmla="*/ 85371 w 619"/>
              <a:gd name="T5" fmla="*/ 0 h 472"/>
              <a:gd name="T6" fmla="*/ 0 w 619"/>
              <a:gd name="T7" fmla="*/ 85644 h 472"/>
              <a:gd name="T8" fmla="*/ 0 w 619"/>
              <a:gd name="T9" fmla="*/ 465762 h 472"/>
              <a:gd name="T10" fmla="*/ 85371 w 619"/>
              <a:gd name="T11" fmla="*/ 552579 h 472"/>
              <a:gd name="T12" fmla="*/ 637360 w 619"/>
              <a:gd name="T13" fmla="*/ 552579 h 472"/>
              <a:gd name="T14" fmla="*/ 722732 w 619"/>
              <a:gd name="T15" fmla="*/ 465762 h 472"/>
              <a:gd name="T16" fmla="*/ 722732 w 619"/>
              <a:gd name="T17" fmla="*/ 85644 h 472"/>
              <a:gd name="T18" fmla="*/ 637360 w 619"/>
              <a:gd name="T19" fmla="*/ 0 h 472"/>
              <a:gd name="T20" fmla="*/ 653733 w 619"/>
              <a:gd name="T21" fmla="*/ 51621 h 472"/>
              <a:gd name="T22" fmla="*/ 653733 w 619"/>
              <a:gd name="T23" fmla="*/ 51621 h 472"/>
              <a:gd name="T24" fmla="*/ 361366 w 619"/>
              <a:gd name="T25" fmla="*/ 275703 h 472"/>
              <a:gd name="T26" fmla="*/ 68999 w 619"/>
              <a:gd name="T27" fmla="*/ 51621 h 472"/>
              <a:gd name="T28" fmla="*/ 653733 w 619"/>
              <a:gd name="T29" fmla="*/ 51621 h 472"/>
              <a:gd name="T30" fmla="*/ 33915 w 619"/>
              <a:gd name="T31" fmla="*/ 465762 h 472"/>
              <a:gd name="T32" fmla="*/ 33915 w 619"/>
              <a:gd name="T33" fmla="*/ 465762 h 472"/>
              <a:gd name="T34" fmla="*/ 33915 w 619"/>
              <a:gd name="T35" fmla="*/ 85644 h 472"/>
              <a:gd name="T36" fmla="*/ 240911 w 619"/>
              <a:gd name="T37" fmla="*/ 259278 h 472"/>
              <a:gd name="T38" fmla="*/ 33915 w 619"/>
              <a:gd name="T39" fmla="*/ 465762 h 472"/>
              <a:gd name="T40" fmla="*/ 68999 w 619"/>
              <a:gd name="T41" fmla="*/ 500958 h 472"/>
              <a:gd name="T42" fmla="*/ 68999 w 619"/>
              <a:gd name="T43" fmla="*/ 500958 h 472"/>
              <a:gd name="T44" fmla="*/ 275995 w 619"/>
              <a:gd name="T45" fmla="*/ 275703 h 472"/>
              <a:gd name="T46" fmla="*/ 361366 w 619"/>
              <a:gd name="T47" fmla="*/ 344922 h 472"/>
              <a:gd name="T48" fmla="*/ 430364 w 619"/>
              <a:gd name="T49" fmla="*/ 275703 h 472"/>
              <a:gd name="T50" fmla="*/ 653733 w 619"/>
              <a:gd name="T51" fmla="*/ 500958 h 472"/>
              <a:gd name="T52" fmla="*/ 68999 w 619"/>
              <a:gd name="T53" fmla="*/ 500958 h 472"/>
              <a:gd name="T54" fmla="*/ 688817 w 619"/>
              <a:gd name="T55" fmla="*/ 465762 h 472"/>
              <a:gd name="T56" fmla="*/ 688817 w 619"/>
              <a:gd name="T57" fmla="*/ 465762 h 472"/>
              <a:gd name="T58" fmla="*/ 688817 w 619"/>
              <a:gd name="T59" fmla="*/ 465762 h 472"/>
              <a:gd name="T60" fmla="*/ 481821 w 619"/>
              <a:gd name="T61" fmla="*/ 259278 h 472"/>
              <a:gd name="T62" fmla="*/ 688817 w 619"/>
              <a:gd name="T63" fmla="*/ 85644 h 472"/>
              <a:gd name="T64" fmla="*/ 688817 w 619"/>
              <a:gd name="T65" fmla="*/ 465762 h 47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619" h="472">
                <a:moveTo>
                  <a:pt x="545" y="0"/>
                </a:moveTo>
                <a:lnTo>
                  <a:pt x="545" y="0"/>
                </a:lnTo>
                <a:cubicBezTo>
                  <a:pt x="73" y="0"/>
                  <a:pt x="73" y="0"/>
                  <a:pt x="73" y="0"/>
                </a:cubicBezTo>
                <a:cubicBezTo>
                  <a:pt x="29" y="0"/>
                  <a:pt x="0" y="30"/>
                  <a:pt x="0" y="73"/>
                </a:cubicBezTo>
                <a:cubicBezTo>
                  <a:pt x="0" y="397"/>
                  <a:pt x="0" y="397"/>
                  <a:pt x="0" y="397"/>
                </a:cubicBezTo>
                <a:cubicBezTo>
                  <a:pt x="0" y="442"/>
                  <a:pt x="29" y="471"/>
                  <a:pt x="73" y="471"/>
                </a:cubicBezTo>
                <a:cubicBezTo>
                  <a:pt x="545" y="471"/>
                  <a:pt x="545" y="471"/>
                  <a:pt x="545" y="471"/>
                </a:cubicBezTo>
                <a:cubicBezTo>
                  <a:pt x="589" y="471"/>
                  <a:pt x="618" y="442"/>
                  <a:pt x="618" y="397"/>
                </a:cubicBezTo>
                <a:cubicBezTo>
                  <a:pt x="618" y="73"/>
                  <a:pt x="618" y="73"/>
                  <a:pt x="618" y="73"/>
                </a:cubicBezTo>
                <a:cubicBezTo>
                  <a:pt x="618" y="30"/>
                  <a:pt x="589" y="0"/>
                  <a:pt x="545" y="0"/>
                </a:cubicBezTo>
                <a:close/>
                <a:moveTo>
                  <a:pt x="559" y="44"/>
                </a:moveTo>
                <a:lnTo>
                  <a:pt x="559" y="44"/>
                </a:lnTo>
                <a:cubicBezTo>
                  <a:pt x="309" y="235"/>
                  <a:pt x="309" y="235"/>
                  <a:pt x="309" y="235"/>
                </a:cubicBezTo>
                <a:cubicBezTo>
                  <a:pt x="59" y="44"/>
                  <a:pt x="59" y="44"/>
                  <a:pt x="59" y="44"/>
                </a:cubicBezTo>
                <a:lnTo>
                  <a:pt x="559" y="44"/>
                </a:lnTo>
                <a:close/>
                <a:moveTo>
                  <a:pt x="29" y="397"/>
                </a:moveTo>
                <a:lnTo>
                  <a:pt x="29" y="397"/>
                </a:lnTo>
                <a:cubicBezTo>
                  <a:pt x="29" y="73"/>
                  <a:pt x="29" y="73"/>
                  <a:pt x="29" y="73"/>
                </a:cubicBezTo>
                <a:cubicBezTo>
                  <a:pt x="206" y="221"/>
                  <a:pt x="206" y="221"/>
                  <a:pt x="206" y="221"/>
                </a:cubicBezTo>
                <a:cubicBezTo>
                  <a:pt x="29" y="397"/>
                  <a:pt x="29" y="397"/>
                  <a:pt x="29" y="397"/>
                </a:cubicBezTo>
                <a:close/>
                <a:moveTo>
                  <a:pt x="59" y="427"/>
                </a:moveTo>
                <a:lnTo>
                  <a:pt x="59" y="427"/>
                </a:lnTo>
                <a:cubicBezTo>
                  <a:pt x="236" y="235"/>
                  <a:pt x="236" y="235"/>
                  <a:pt x="236" y="235"/>
                </a:cubicBezTo>
                <a:cubicBezTo>
                  <a:pt x="309" y="294"/>
                  <a:pt x="309" y="294"/>
                  <a:pt x="309" y="294"/>
                </a:cubicBezTo>
                <a:cubicBezTo>
                  <a:pt x="368" y="235"/>
                  <a:pt x="368" y="235"/>
                  <a:pt x="368" y="235"/>
                </a:cubicBezTo>
                <a:cubicBezTo>
                  <a:pt x="559" y="427"/>
                  <a:pt x="559" y="427"/>
                  <a:pt x="559" y="427"/>
                </a:cubicBezTo>
                <a:cubicBezTo>
                  <a:pt x="545" y="427"/>
                  <a:pt x="73" y="427"/>
                  <a:pt x="59" y="427"/>
                </a:cubicBezTo>
                <a:close/>
                <a:moveTo>
                  <a:pt x="589" y="397"/>
                </a:moveTo>
                <a:lnTo>
                  <a:pt x="589" y="397"/>
                </a:lnTo>
                <a:cubicBezTo>
                  <a:pt x="412" y="221"/>
                  <a:pt x="412" y="221"/>
                  <a:pt x="412" y="221"/>
                </a:cubicBezTo>
                <a:cubicBezTo>
                  <a:pt x="589" y="73"/>
                  <a:pt x="589" y="73"/>
                  <a:pt x="589" y="73"/>
                </a:cubicBezTo>
                <a:lnTo>
                  <a:pt x="589" y="397"/>
                </a:lnTo>
                <a:close/>
              </a:path>
            </a:pathLst>
          </a:custGeom>
          <a:solidFill>
            <a:srgbClr val="EA465F"/>
          </a:solidFill>
          <a:ln>
            <a:noFill/>
          </a:ln>
        </p:spPr>
        <p:txBody>
          <a:bodyPr wrap="none" lIns="45716" tIns="22858" rIns="45716" bIns="22858" anchor="ctr"/>
          <a:lstStyle/>
          <a:p>
            <a:endParaRPr lang="es-MX" sz="900"/>
          </a:p>
        </p:txBody>
      </p:sp>
      <p:sp>
        <p:nvSpPr>
          <p:cNvPr id="45091" name="Freeform 185"/>
          <p:cNvSpPr>
            <a:spLocks noChangeArrowheads="1"/>
          </p:cNvSpPr>
          <p:nvPr/>
        </p:nvSpPr>
        <p:spPr bwMode="auto">
          <a:xfrm>
            <a:off x="2511425" y="2545557"/>
            <a:ext cx="398463" cy="304800"/>
          </a:xfrm>
          <a:custGeom>
            <a:avLst/>
            <a:gdLst>
              <a:gd name="T0" fmla="*/ 701096 w 619"/>
              <a:gd name="T1" fmla="*/ 0 h 472"/>
              <a:gd name="T2" fmla="*/ 701096 w 619"/>
              <a:gd name="T3" fmla="*/ 0 h 472"/>
              <a:gd name="T4" fmla="*/ 93908 w 619"/>
              <a:gd name="T5" fmla="*/ 0 h 472"/>
              <a:gd name="T6" fmla="*/ 0 w 619"/>
              <a:gd name="T7" fmla="*/ 94208 h 472"/>
              <a:gd name="T8" fmla="*/ 0 w 619"/>
              <a:gd name="T9" fmla="*/ 512338 h 472"/>
              <a:gd name="T10" fmla="*/ 93908 w 619"/>
              <a:gd name="T11" fmla="*/ 607836 h 472"/>
              <a:gd name="T12" fmla="*/ 701096 w 619"/>
              <a:gd name="T13" fmla="*/ 607836 h 472"/>
              <a:gd name="T14" fmla="*/ 795005 w 619"/>
              <a:gd name="T15" fmla="*/ 512338 h 472"/>
              <a:gd name="T16" fmla="*/ 795005 w 619"/>
              <a:gd name="T17" fmla="*/ 94208 h 472"/>
              <a:gd name="T18" fmla="*/ 701096 w 619"/>
              <a:gd name="T19" fmla="*/ 0 h 472"/>
              <a:gd name="T20" fmla="*/ 719106 w 619"/>
              <a:gd name="T21" fmla="*/ 56783 h 472"/>
              <a:gd name="T22" fmla="*/ 719106 w 619"/>
              <a:gd name="T23" fmla="*/ 56783 h 472"/>
              <a:gd name="T24" fmla="*/ 397502 w 619"/>
              <a:gd name="T25" fmla="*/ 303273 h 472"/>
              <a:gd name="T26" fmla="*/ 75898 w 619"/>
              <a:gd name="T27" fmla="*/ 56783 h 472"/>
              <a:gd name="T28" fmla="*/ 719106 w 619"/>
              <a:gd name="T29" fmla="*/ 56783 h 472"/>
              <a:gd name="T30" fmla="*/ 37306 w 619"/>
              <a:gd name="T31" fmla="*/ 512338 h 472"/>
              <a:gd name="T32" fmla="*/ 37306 w 619"/>
              <a:gd name="T33" fmla="*/ 512338 h 472"/>
              <a:gd name="T34" fmla="*/ 37306 w 619"/>
              <a:gd name="T35" fmla="*/ 94208 h 472"/>
              <a:gd name="T36" fmla="*/ 265002 w 619"/>
              <a:gd name="T37" fmla="*/ 285206 h 472"/>
              <a:gd name="T38" fmla="*/ 37306 w 619"/>
              <a:gd name="T39" fmla="*/ 512338 h 472"/>
              <a:gd name="T40" fmla="*/ 75898 w 619"/>
              <a:gd name="T41" fmla="*/ 551053 h 472"/>
              <a:gd name="T42" fmla="*/ 75898 w 619"/>
              <a:gd name="T43" fmla="*/ 551053 h 472"/>
              <a:gd name="T44" fmla="*/ 303594 w 619"/>
              <a:gd name="T45" fmla="*/ 303273 h 472"/>
              <a:gd name="T46" fmla="*/ 397502 w 619"/>
              <a:gd name="T47" fmla="*/ 379414 h 472"/>
              <a:gd name="T48" fmla="*/ 473401 w 619"/>
              <a:gd name="T49" fmla="*/ 303273 h 472"/>
              <a:gd name="T50" fmla="*/ 719106 w 619"/>
              <a:gd name="T51" fmla="*/ 551053 h 472"/>
              <a:gd name="T52" fmla="*/ 75898 w 619"/>
              <a:gd name="T53" fmla="*/ 551053 h 472"/>
              <a:gd name="T54" fmla="*/ 757699 w 619"/>
              <a:gd name="T55" fmla="*/ 512338 h 472"/>
              <a:gd name="T56" fmla="*/ 757699 w 619"/>
              <a:gd name="T57" fmla="*/ 512338 h 472"/>
              <a:gd name="T58" fmla="*/ 757699 w 619"/>
              <a:gd name="T59" fmla="*/ 512338 h 472"/>
              <a:gd name="T60" fmla="*/ 530003 w 619"/>
              <a:gd name="T61" fmla="*/ 285206 h 472"/>
              <a:gd name="T62" fmla="*/ 757699 w 619"/>
              <a:gd name="T63" fmla="*/ 94208 h 472"/>
              <a:gd name="T64" fmla="*/ 757699 w 619"/>
              <a:gd name="T65" fmla="*/ 512338 h 47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619" h="472">
                <a:moveTo>
                  <a:pt x="545" y="0"/>
                </a:moveTo>
                <a:lnTo>
                  <a:pt x="545" y="0"/>
                </a:lnTo>
                <a:cubicBezTo>
                  <a:pt x="73" y="0"/>
                  <a:pt x="73" y="0"/>
                  <a:pt x="73" y="0"/>
                </a:cubicBezTo>
                <a:cubicBezTo>
                  <a:pt x="29" y="0"/>
                  <a:pt x="0" y="30"/>
                  <a:pt x="0" y="73"/>
                </a:cubicBezTo>
                <a:cubicBezTo>
                  <a:pt x="0" y="397"/>
                  <a:pt x="0" y="397"/>
                  <a:pt x="0" y="397"/>
                </a:cubicBezTo>
                <a:cubicBezTo>
                  <a:pt x="0" y="442"/>
                  <a:pt x="29" y="471"/>
                  <a:pt x="73" y="471"/>
                </a:cubicBezTo>
                <a:cubicBezTo>
                  <a:pt x="545" y="471"/>
                  <a:pt x="545" y="471"/>
                  <a:pt x="545" y="471"/>
                </a:cubicBezTo>
                <a:cubicBezTo>
                  <a:pt x="589" y="471"/>
                  <a:pt x="618" y="442"/>
                  <a:pt x="618" y="397"/>
                </a:cubicBezTo>
                <a:cubicBezTo>
                  <a:pt x="618" y="73"/>
                  <a:pt x="618" y="73"/>
                  <a:pt x="618" y="73"/>
                </a:cubicBezTo>
                <a:cubicBezTo>
                  <a:pt x="618" y="30"/>
                  <a:pt x="589" y="0"/>
                  <a:pt x="545" y="0"/>
                </a:cubicBezTo>
                <a:close/>
                <a:moveTo>
                  <a:pt x="559" y="44"/>
                </a:moveTo>
                <a:lnTo>
                  <a:pt x="559" y="44"/>
                </a:lnTo>
                <a:cubicBezTo>
                  <a:pt x="309" y="235"/>
                  <a:pt x="309" y="235"/>
                  <a:pt x="309" y="235"/>
                </a:cubicBezTo>
                <a:cubicBezTo>
                  <a:pt x="59" y="44"/>
                  <a:pt x="59" y="44"/>
                  <a:pt x="59" y="44"/>
                </a:cubicBezTo>
                <a:lnTo>
                  <a:pt x="559" y="44"/>
                </a:lnTo>
                <a:close/>
                <a:moveTo>
                  <a:pt x="29" y="397"/>
                </a:moveTo>
                <a:lnTo>
                  <a:pt x="29" y="397"/>
                </a:lnTo>
                <a:cubicBezTo>
                  <a:pt x="29" y="73"/>
                  <a:pt x="29" y="73"/>
                  <a:pt x="29" y="73"/>
                </a:cubicBezTo>
                <a:cubicBezTo>
                  <a:pt x="206" y="221"/>
                  <a:pt x="206" y="221"/>
                  <a:pt x="206" y="221"/>
                </a:cubicBezTo>
                <a:cubicBezTo>
                  <a:pt x="29" y="397"/>
                  <a:pt x="29" y="397"/>
                  <a:pt x="29" y="397"/>
                </a:cubicBezTo>
                <a:close/>
                <a:moveTo>
                  <a:pt x="59" y="427"/>
                </a:moveTo>
                <a:lnTo>
                  <a:pt x="59" y="427"/>
                </a:lnTo>
                <a:cubicBezTo>
                  <a:pt x="236" y="235"/>
                  <a:pt x="236" y="235"/>
                  <a:pt x="236" y="235"/>
                </a:cubicBezTo>
                <a:cubicBezTo>
                  <a:pt x="309" y="294"/>
                  <a:pt x="309" y="294"/>
                  <a:pt x="309" y="294"/>
                </a:cubicBezTo>
                <a:cubicBezTo>
                  <a:pt x="368" y="235"/>
                  <a:pt x="368" y="235"/>
                  <a:pt x="368" y="235"/>
                </a:cubicBezTo>
                <a:cubicBezTo>
                  <a:pt x="559" y="427"/>
                  <a:pt x="559" y="427"/>
                  <a:pt x="559" y="427"/>
                </a:cubicBezTo>
                <a:cubicBezTo>
                  <a:pt x="545" y="427"/>
                  <a:pt x="73" y="427"/>
                  <a:pt x="59" y="427"/>
                </a:cubicBezTo>
                <a:close/>
                <a:moveTo>
                  <a:pt x="589" y="397"/>
                </a:moveTo>
                <a:lnTo>
                  <a:pt x="589" y="397"/>
                </a:lnTo>
                <a:cubicBezTo>
                  <a:pt x="412" y="221"/>
                  <a:pt x="412" y="221"/>
                  <a:pt x="412" y="221"/>
                </a:cubicBezTo>
                <a:cubicBezTo>
                  <a:pt x="589" y="73"/>
                  <a:pt x="589" y="73"/>
                  <a:pt x="589" y="73"/>
                </a:cubicBezTo>
                <a:lnTo>
                  <a:pt x="589" y="397"/>
                </a:lnTo>
                <a:close/>
              </a:path>
            </a:pathLst>
          </a:custGeom>
          <a:solidFill>
            <a:srgbClr val="EA465F"/>
          </a:solidFill>
          <a:ln>
            <a:noFill/>
          </a:ln>
        </p:spPr>
        <p:txBody>
          <a:bodyPr wrap="none" lIns="45716" tIns="22858" rIns="45716" bIns="22858" anchor="ctr"/>
          <a:lstStyle/>
          <a:p>
            <a:endParaRPr lang="es-MX" sz="900"/>
          </a:p>
        </p:txBody>
      </p:sp>
      <p:grpSp>
        <p:nvGrpSpPr>
          <p:cNvPr id="90" name="Group 89"/>
          <p:cNvGrpSpPr/>
          <p:nvPr/>
        </p:nvGrpSpPr>
        <p:grpSpPr>
          <a:xfrm>
            <a:off x="9287625" y="2480370"/>
            <a:ext cx="374964" cy="374912"/>
            <a:chOff x="0" y="1588"/>
            <a:chExt cx="4016375" cy="4014787"/>
          </a:xfrm>
          <a:solidFill>
            <a:srgbClr val="EA465F"/>
          </a:solidFill>
        </p:grpSpPr>
        <p:sp>
          <p:nvSpPr>
            <p:cNvPr id="91" name="Freeform 48"/>
            <p:cNvSpPr>
              <a:spLocks noEditPoints="1"/>
            </p:cNvSpPr>
            <p:nvPr/>
          </p:nvSpPr>
          <p:spPr bwMode="auto">
            <a:xfrm>
              <a:off x="0" y="1588"/>
              <a:ext cx="4016375" cy="4014787"/>
            </a:xfrm>
            <a:custGeom>
              <a:avLst/>
              <a:gdLst>
                <a:gd name="T0" fmla="*/ 690 w 1068"/>
                <a:gd name="T1" fmla="*/ 335 h 1068"/>
                <a:gd name="T2" fmla="*/ 534 w 1068"/>
                <a:gd name="T3" fmla="*/ 0 h 1068"/>
                <a:gd name="T4" fmla="*/ 301 w 1068"/>
                <a:gd name="T5" fmla="*/ 342 h 1068"/>
                <a:gd name="T6" fmla="*/ 267 w 1068"/>
                <a:gd name="T7" fmla="*/ 360 h 1068"/>
                <a:gd name="T8" fmla="*/ 100 w 1068"/>
                <a:gd name="T9" fmla="*/ 334 h 1068"/>
                <a:gd name="T10" fmla="*/ 0 w 1068"/>
                <a:gd name="T11" fmla="*/ 968 h 1068"/>
                <a:gd name="T12" fmla="*/ 201 w 1068"/>
                <a:gd name="T13" fmla="*/ 1068 h 1068"/>
                <a:gd name="T14" fmla="*/ 291 w 1068"/>
                <a:gd name="T15" fmla="*/ 1011 h 1068"/>
                <a:gd name="T16" fmla="*/ 301 w 1068"/>
                <a:gd name="T17" fmla="*/ 1013 h 1068"/>
                <a:gd name="T18" fmla="*/ 635 w 1068"/>
                <a:gd name="T19" fmla="*/ 1068 h 1068"/>
                <a:gd name="T20" fmla="*/ 937 w 1068"/>
                <a:gd name="T21" fmla="*/ 1004 h 1068"/>
                <a:gd name="T22" fmla="*/ 952 w 1068"/>
                <a:gd name="T23" fmla="*/ 909 h 1068"/>
                <a:gd name="T24" fmla="*/ 1007 w 1068"/>
                <a:gd name="T25" fmla="*/ 732 h 1068"/>
                <a:gd name="T26" fmla="*/ 1039 w 1068"/>
                <a:gd name="T27" fmla="*/ 560 h 1068"/>
                <a:gd name="T28" fmla="*/ 1068 w 1068"/>
                <a:gd name="T29" fmla="*/ 481 h 1068"/>
                <a:gd name="T30" fmla="*/ 974 w 1068"/>
                <a:gd name="T31" fmla="*/ 349 h 1068"/>
                <a:gd name="T32" fmla="*/ 201 w 1068"/>
                <a:gd name="T33" fmla="*/ 1001 h 1068"/>
                <a:gd name="T34" fmla="*/ 67 w 1068"/>
                <a:gd name="T35" fmla="*/ 968 h 1068"/>
                <a:gd name="T36" fmla="*/ 100 w 1068"/>
                <a:gd name="T37" fmla="*/ 401 h 1068"/>
                <a:gd name="T38" fmla="*/ 234 w 1068"/>
                <a:gd name="T39" fmla="*/ 434 h 1068"/>
                <a:gd name="T40" fmla="*/ 1001 w 1068"/>
                <a:gd name="T41" fmla="*/ 485 h 1068"/>
                <a:gd name="T42" fmla="*/ 868 w 1068"/>
                <a:gd name="T43" fmla="*/ 534 h 1068"/>
                <a:gd name="T44" fmla="*/ 868 w 1068"/>
                <a:gd name="T45" fmla="*/ 567 h 1068"/>
                <a:gd name="T46" fmla="*/ 986 w 1068"/>
                <a:gd name="T47" fmla="*/ 629 h 1068"/>
                <a:gd name="T48" fmla="*/ 835 w 1068"/>
                <a:gd name="T49" fmla="*/ 701 h 1068"/>
                <a:gd name="T50" fmla="*/ 835 w 1068"/>
                <a:gd name="T51" fmla="*/ 734 h 1068"/>
                <a:gd name="T52" fmla="*/ 944 w 1068"/>
                <a:gd name="T53" fmla="*/ 803 h 1068"/>
                <a:gd name="T54" fmla="*/ 801 w 1068"/>
                <a:gd name="T55" fmla="*/ 868 h 1068"/>
                <a:gd name="T56" fmla="*/ 801 w 1068"/>
                <a:gd name="T57" fmla="*/ 901 h 1068"/>
                <a:gd name="T58" fmla="*/ 888 w 1068"/>
                <a:gd name="T59" fmla="*/ 948 h 1068"/>
                <a:gd name="T60" fmla="*/ 818 w 1068"/>
                <a:gd name="T61" fmla="*/ 1001 h 1068"/>
                <a:gd name="T62" fmla="*/ 450 w 1068"/>
                <a:gd name="T63" fmla="*/ 980 h 1068"/>
                <a:gd name="T64" fmla="*/ 268 w 1068"/>
                <a:gd name="T65" fmla="*/ 914 h 1068"/>
                <a:gd name="T66" fmla="*/ 294 w 1068"/>
                <a:gd name="T67" fmla="*/ 418 h 1068"/>
                <a:gd name="T68" fmla="*/ 501 w 1068"/>
                <a:gd name="T69" fmla="*/ 100 h 1068"/>
                <a:gd name="T70" fmla="*/ 632 w 1068"/>
                <a:gd name="T71" fmla="*/ 225 h 1068"/>
                <a:gd name="T72" fmla="*/ 962 w 1068"/>
                <a:gd name="T73" fmla="*/ 413 h 1068"/>
                <a:gd name="T74" fmla="*/ 1001 w 1068"/>
                <a:gd name="T75" fmla="*/ 485 h 10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068" h="1068">
                  <a:moveTo>
                    <a:pt x="974" y="349"/>
                  </a:moveTo>
                  <a:cubicBezTo>
                    <a:pt x="932" y="339"/>
                    <a:pt x="834" y="339"/>
                    <a:pt x="690" y="335"/>
                  </a:cubicBezTo>
                  <a:cubicBezTo>
                    <a:pt x="697" y="304"/>
                    <a:pt x="699" y="275"/>
                    <a:pt x="699" y="225"/>
                  </a:cubicBezTo>
                  <a:cubicBezTo>
                    <a:pt x="699" y="105"/>
                    <a:pt x="611" y="0"/>
                    <a:pt x="534" y="0"/>
                  </a:cubicBezTo>
                  <a:cubicBezTo>
                    <a:pt x="480" y="0"/>
                    <a:pt x="435" y="45"/>
                    <a:pt x="434" y="99"/>
                  </a:cubicBezTo>
                  <a:cubicBezTo>
                    <a:pt x="433" y="167"/>
                    <a:pt x="413" y="283"/>
                    <a:pt x="301" y="342"/>
                  </a:cubicBezTo>
                  <a:cubicBezTo>
                    <a:pt x="292" y="346"/>
                    <a:pt x="269" y="357"/>
                    <a:pt x="265" y="359"/>
                  </a:cubicBezTo>
                  <a:cubicBezTo>
                    <a:pt x="267" y="360"/>
                    <a:pt x="267" y="360"/>
                    <a:pt x="267" y="360"/>
                  </a:cubicBezTo>
                  <a:cubicBezTo>
                    <a:pt x="250" y="345"/>
                    <a:pt x="225" y="334"/>
                    <a:pt x="201" y="334"/>
                  </a:cubicBezTo>
                  <a:cubicBezTo>
                    <a:pt x="100" y="334"/>
                    <a:pt x="100" y="334"/>
                    <a:pt x="100" y="334"/>
                  </a:cubicBezTo>
                  <a:cubicBezTo>
                    <a:pt x="45" y="334"/>
                    <a:pt x="0" y="379"/>
                    <a:pt x="0" y="434"/>
                  </a:cubicBezTo>
                  <a:cubicBezTo>
                    <a:pt x="0" y="968"/>
                    <a:pt x="0" y="968"/>
                    <a:pt x="0" y="968"/>
                  </a:cubicBezTo>
                  <a:cubicBezTo>
                    <a:pt x="0" y="1023"/>
                    <a:pt x="45" y="1068"/>
                    <a:pt x="100" y="1068"/>
                  </a:cubicBezTo>
                  <a:cubicBezTo>
                    <a:pt x="201" y="1068"/>
                    <a:pt x="201" y="1068"/>
                    <a:pt x="201" y="1068"/>
                  </a:cubicBezTo>
                  <a:cubicBezTo>
                    <a:pt x="240" y="1068"/>
                    <a:pt x="273" y="1044"/>
                    <a:pt x="290" y="1010"/>
                  </a:cubicBezTo>
                  <a:cubicBezTo>
                    <a:pt x="290" y="1011"/>
                    <a:pt x="291" y="1011"/>
                    <a:pt x="291" y="1011"/>
                  </a:cubicBezTo>
                  <a:cubicBezTo>
                    <a:pt x="293" y="1011"/>
                    <a:pt x="296" y="1012"/>
                    <a:pt x="299" y="1013"/>
                  </a:cubicBezTo>
                  <a:cubicBezTo>
                    <a:pt x="300" y="1013"/>
                    <a:pt x="300" y="1013"/>
                    <a:pt x="301" y="1013"/>
                  </a:cubicBezTo>
                  <a:cubicBezTo>
                    <a:pt x="320" y="1018"/>
                    <a:pt x="357" y="1027"/>
                    <a:pt x="436" y="1045"/>
                  </a:cubicBezTo>
                  <a:cubicBezTo>
                    <a:pt x="453" y="1049"/>
                    <a:pt x="542" y="1068"/>
                    <a:pt x="635" y="1068"/>
                  </a:cubicBezTo>
                  <a:cubicBezTo>
                    <a:pt x="818" y="1068"/>
                    <a:pt x="818" y="1068"/>
                    <a:pt x="818" y="1068"/>
                  </a:cubicBezTo>
                  <a:cubicBezTo>
                    <a:pt x="873" y="1068"/>
                    <a:pt x="913" y="1047"/>
                    <a:pt x="937" y="1004"/>
                  </a:cubicBezTo>
                  <a:cubicBezTo>
                    <a:pt x="938" y="1003"/>
                    <a:pt x="945" y="988"/>
                    <a:pt x="952" y="968"/>
                  </a:cubicBezTo>
                  <a:cubicBezTo>
                    <a:pt x="956" y="952"/>
                    <a:pt x="958" y="931"/>
                    <a:pt x="952" y="909"/>
                  </a:cubicBezTo>
                  <a:cubicBezTo>
                    <a:pt x="988" y="884"/>
                    <a:pt x="1000" y="847"/>
                    <a:pt x="1007" y="823"/>
                  </a:cubicBezTo>
                  <a:cubicBezTo>
                    <a:pt x="1020" y="783"/>
                    <a:pt x="1016" y="753"/>
                    <a:pt x="1007" y="732"/>
                  </a:cubicBezTo>
                  <a:cubicBezTo>
                    <a:pt x="1027" y="713"/>
                    <a:pt x="1045" y="684"/>
                    <a:pt x="1052" y="640"/>
                  </a:cubicBezTo>
                  <a:cubicBezTo>
                    <a:pt x="1056" y="612"/>
                    <a:pt x="1052" y="584"/>
                    <a:pt x="1039" y="560"/>
                  </a:cubicBezTo>
                  <a:cubicBezTo>
                    <a:pt x="1058" y="539"/>
                    <a:pt x="1066" y="513"/>
                    <a:pt x="1067" y="488"/>
                  </a:cubicBezTo>
                  <a:cubicBezTo>
                    <a:pt x="1068" y="481"/>
                    <a:pt x="1068" y="481"/>
                    <a:pt x="1068" y="481"/>
                  </a:cubicBezTo>
                  <a:cubicBezTo>
                    <a:pt x="1068" y="476"/>
                    <a:pt x="1068" y="474"/>
                    <a:pt x="1068" y="464"/>
                  </a:cubicBezTo>
                  <a:cubicBezTo>
                    <a:pt x="1068" y="422"/>
                    <a:pt x="1039" y="368"/>
                    <a:pt x="974" y="349"/>
                  </a:cubicBezTo>
                  <a:close/>
                  <a:moveTo>
                    <a:pt x="234" y="968"/>
                  </a:moveTo>
                  <a:cubicBezTo>
                    <a:pt x="234" y="986"/>
                    <a:pt x="219" y="1001"/>
                    <a:pt x="201" y="1001"/>
                  </a:cubicBezTo>
                  <a:cubicBezTo>
                    <a:pt x="100" y="1001"/>
                    <a:pt x="100" y="1001"/>
                    <a:pt x="100" y="1001"/>
                  </a:cubicBezTo>
                  <a:cubicBezTo>
                    <a:pt x="82" y="1001"/>
                    <a:pt x="67" y="986"/>
                    <a:pt x="67" y="968"/>
                  </a:cubicBezTo>
                  <a:cubicBezTo>
                    <a:pt x="67" y="434"/>
                    <a:pt x="67" y="434"/>
                    <a:pt x="67" y="434"/>
                  </a:cubicBezTo>
                  <a:cubicBezTo>
                    <a:pt x="67" y="415"/>
                    <a:pt x="82" y="401"/>
                    <a:pt x="100" y="401"/>
                  </a:cubicBezTo>
                  <a:cubicBezTo>
                    <a:pt x="201" y="401"/>
                    <a:pt x="201" y="401"/>
                    <a:pt x="201" y="401"/>
                  </a:cubicBezTo>
                  <a:cubicBezTo>
                    <a:pt x="219" y="401"/>
                    <a:pt x="234" y="415"/>
                    <a:pt x="234" y="434"/>
                  </a:cubicBezTo>
                  <a:lnTo>
                    <a:pt x="234" y="968"/>
                  </a:lnTo>
                  <a:close/>
                  <a:moveTo>
                    <a:pt x="1001" y="485"/>
                  </a:moveTo>
                  <a:cubicBezTo>
                    <a:pt x="1000" y="502"/>
                    <a:pt x="993" y="534"/>
                    <a:pt x="935" y="534"/>
                  </a:cubicBezTo>
                  <a:cubicBezTo>
                    <a:pt x="885" y="534"/>
                    <a:pt x="868" y="534"/>
                    <a:pt x="868" y="534"/>
                  </a:cubicBezTo>
                  <a:cubicBezTo>
                    <a:pt x="859" y="534"/>
                    <a:pt x="851" y="541"/>
                    <a:pt x="851" y="551"/>
                  </a:cubicBezTo>
                  <a:cubicBezTo>
                    <a:pt x="851" y="560"/>
                    <a:pt x="859" y="567"/>
                    <a:pt x="868" y="567"/>
                  </a:cubicBezTo>
                  <a:cubicBezTo>
                    <a:pt x="868" y="567"/>
                    <a:pt x="883" y="567"/>
                    <a:pt x="933" y="567"/>
                  </a:cubicBezTo>
                  <a:cubicBezTo>
                    <a:pt x="983" y="567"/>
                    <a:pt x="989" y="609"/>
                    <a:pt x="986" y="629"/>
                  </a:cubicBezTo>
                  <a:cubicBezTo>
                    <a:pt x="982" y="654"/>
                    <a:pt x="970" y="701"/>
                    <a:pt x="914" y="701"/>
                  </a:cubicBezTo>
                  <a:cubicBezTo>
                    <a:pt x="858" y="701"/>
                    <a:pt x="835" y="701"/>
                    <a:pt x="835" y="701"/>
                  </a:cubicBezTo>
                  <a:cubicBezTo>
                    <a:pt x="825" y="701"/>
                    <a:pt x="818" y="708"/>
                    <a:pt x="818" y="718"/>
                  </a:cubicBezTo>
                  <a:cubicBezTo>
                    <a:pt x="818" y="727"/>
                    <a:pt x="825" y="734"/>
                    <a:pt x="835" y="734"/>
                  </a:cubicBezTo>
                  <a:cubicBezTo>
                    <a:pt x="835" y="734"/>
                    <a:pt x="874" y="734"/>
                    <a:pt x="900" y="734"/>
                  </a:cubicBezTo>
                  <a:cubicBezTo>
                    <a:pt x="957" y="734"/>
                    <a:pt x="952" y="777"/>
                    <a:pt x="944" y="803"/>
                  </a:cubicBezTo>
                  <a:cubicBezTo>
                    <a:pt x="933" y="837"/>
                    <a:pt x="926" y="868"/>
                    <a:pt x="856" y="868"/>
                  </a:cubicBezTo>
                  <a:cubicBezTo>
                    <a:pt x="831" y="868"/>
                    <a:pt x="801" y="868"/>
                    <a:pt x="801" y="868"/>
                  </a:cubicBezTo>
                  <a:cubicBezTo>
                    <a:pt x="792" y="868"/>
                    <a:pt x="784" y="875"/>
                    <a:pt x="784" y="884"/>
                  </a:cubicBezTo>
                  <a:cubicBezTo>
                    <a:pt x="784" y="894"/>
                    <a:pt x="792" y="901"/>
                    <a:pt x="801" y="901"/>
                  </a:cubicBezTo>
                  <a:cubicBezTo>
                    <a:pt x="801" y="901"/>
                    <a:pt x="824" y="901"/>
                    <a:pt x="853" y="901"/>
                  </a:cubicBezTo>
                  <a:cubicBezTo>
                    <a:pt x="890" y="901"/>
                    <a:pt x="892" y="936"/>
                    <a:pt x="888" y="948"/>
                  </a:cubicBezTo>
                  <a:cubicBezTo>
                    <a:pt x="884" y="962"/>
                    <a:pt x="879" y="972"/>
                    <a:pt x="878" y="972"/>
                  </a:cubicBezTo>
                  <a:cubicBezTo>
                    <a:pt x="868" y="990"/>
                    <a:pt x="852" y="1001"/>
                    <a:pt x="818" y="1001"/>
                  </a:cubicBezTo>
                  <a:cubicBezTo>
                    <a:pt x="635" y="1001"/>
                    <a:pt x="635" y="1001"/>
                    <a:pt x="635" y="1001"/>
                  </a:cubicBezTo>
                  <a:cubicBezTo>
                    <a:pt x="544" y="1001"/>
                    <a:pt x="453" y="980"/>
                    <a:pt x="450" y="980"/>
                  </a:cubicBezTo>
                  <a:cubicBezTo>
                    <a:pt x="312" y="948"/>
                    <a:pt x="304" y="946"/>
                    <a:pt x="296" y="943"/>
                  </a:cubicBezTo>
                  <a:cubicBezTo>
                    <a:pt x="296" y="943"/>
                    <a:pt x="268" y="938"/>
                    <a:pt x="268" y="914"/>
                  </a:cubicBezTo>
                  <a:cubicBezTo>
                    <a:pt x="267" y="453"/>
                    <a:pt x="267" y="453"/>
                    <a:pt x="267" y="453"/>
                  </a:cubicBezTo>
                  <a:cubicBezTo>
                    <a:pt x="267" y="437"/>
                    <a:pt x="277" y="423"/>
                    <a:pt x="294" y="418"/>
                  </a:cubicBezTo>
                  <a:cubicBezTo>
                    <a:pt x="296" y="417"/>
                    <a:pt x="299" y="416"/>
                    <a:pt x="301" y="415"/>
                  </a:cubicBezTo>
                  <a:cubicBezTo>
                    <a:pt x="453" y="352"/>
                    <a:pt x="500" y="214"/>
                    <a:pt x="501" y="100"/>
                  </a:cubicBezTo>
                  <a:cubicBezTo>
                    <a:pt x="501" y="84"/>
                    <a:pt x="513" y="67"/>
                    <a:pt x="534" y="67"/>
                  </a:cubicBezTo>
                  <a:cubicBezTo>
                    <a:pt x="570" y="67"/>
                    <a:pt x="632" y="138"/>
                    <a:pt x="632" y="225"/>
                  </a:cubicBezTo>
                  <a:cubicBezTo>
                    <a:pt x="632" y="304"/>
                    <a:pt x="629" y="318"/>
                    <a:pt x="601" y="401"/>
                  </a:cubicBezTo>
                  <a:cubicBezTo>
                    <a:pt x="935" y="401"/>
                    <a:pt x="932" y="405"/>
                    <a:pt x="962" y="413"/>
                  </a:cubicBezTo>
                  <a:cubicBezTo>
                    <a:pt x="998" y="423"/>
                    <a:pt x="1002" y="454"/>
                    <a:pt x="1002" y="464"/>
                  </a:cubicBezTo>
                  <a:cubicBezTo>
                    <a:pt x="1002" y="476"/>
                    <a:pt x="1001" y="474"/>
                    <a:pt x="1001" y="485"/>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id-ID" sz="900" dirty="0">
                <a:latin typeface="Calibri Light"/>
              </a:endParaRPr>
            </a:p>
          </p:txBody>
        </p:sp>
        <p:sp>
          <p:nvSpPr>
            <p:cNvPr id="92" name="Freeform 49"/>
            <p:cNvSpPr>
              <a:spLocks noEditPoints="1"/>
            </p:cNvSpPr>
            <p:nvPr/>
          </p:nvSpPr>
          <p:spPr bwMode="auto">
            <a:xfrm>
              <a:off x="376238" y="3263900"/>
              <a:ext cx="379413" cy="376237"/>
            </a:xfrm>
            <a:custGeom>
              <a:avLst/>
              <a:gdLst>
                <a:gd name="T0" fmla="*/ 50 w 101"/>
                <a:gd name="T1" fmla="*/ 0 h 100"/>
                <a:gd name="T2" fmla="*/ 0 w 101"/>
                <a:gd name="T3" fmla="*/ 50 h 100"/>
                <a:gd name="T4" fmla="*/ 50 w 101"/>
                <a:gd name="T5" fmla="*/ 100 h 100"/>
                <a:gd name="T6" fmla="*/ 101 w 101"/>
                <a:gd name="T7" fmla="*/ 50 h 100"/>
                <a:gd name="T8" fmla="*/ 50 w 101"/>
                <a:gd name="T9" fmla="*/ 0 h 100"/>
                <a:gd name="T10" fmla="*/ 50 w 101"/>
                <a:gd name="T11" fmla="*/ 67 h 100"/>
                <a:gd name="T12" fmla="*/ 34 w 101"/>
                <a:gd name="T13" fmla="*/ 50 h 100"/>
                <a:gd name="T14" fmla="*/ 50 w 101"/>
                <a:gd name="T15" fmla="*/ 33 h 100"/>
                <a:gd name="T16" fmla="*/ 67 w 101"/>
                <a:gd name="T17" fmla="*/ 50 h 100"/>
                <a:gd name="T18" fmla="*/ 50 w 101"/>
                <a:gd name="T19" fmla="*/ 67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1" h="100">
                  <a:moveTo>
                    <a:pt x="50" y="0"/>
                  </a:moveTo>
                  <a:cubicBezTo>
                    <a:pt x="23" y="0"/>
                    <a:pt x="0" y="22"/>
                    <a:pt x="0" y="50"/>
                  </a:cubicBezTo>
                  <a:cubicBezTo>
                    <a:pt x="0" y="77"/>
                    <a:pt x="23" y="100"/>
                    <a:pt x="50" y="100"/>
                  </a:cubicBezTo>
                  <a:cubicBezTo>
                    <a:pt x="78" y="100"/>
                    <a:pt x="101" y="77"/>
                    <a:pt x="101" y="50"/>
                  </a:cubicBezTo>
                  <a:cubicBezTo>
                    <a:pt x="101" y="22"/>
                    <a:pt x="78" y="0"/>
                    <a:pt x="50" y="0"/>
                  </a:cubicBezTo>
                  <a:close/>
                  <a:moveTo>
                    <a:pt x="50" y="67"/>
                  </a:moveTo>
                  <a:cubicBezTo>
                    <a:pt x="41" y="67"/>
                    <a:pt x="34" y="59"/>
                    <a:pt x="34" y="50"/>
                  </a:cubicBezTo>
                  <a:cubicBezTo>
                    <a:pt x="34" y="41"/>
                    <a:pt x="41" y="33"/>
                    <a:pt x="50" y="33"/>
                  </a:cubicBezTo>
                  <a:cubicBezTo>
                    <a:pt x="60" y="33"/>
                    <a:pt x="67" y="41"/>
                    <a:pt x="67" y="50"/>
                  </a:cubicBezTo>
                  <a:cubicBezTo>
                    <a:pt x="67" y="59"/>
                    <a:pt x="60" y="67"/>
                    <a:pt x="50" y="67"/>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id-ID" sz="900" dirty="0">
                <a:latin typeface="Calibri Light"/>
              </a:endParaRPr>
            </a:p>
          </p:txBody>
        </p:sp>
      </p:grpSp>
      <p:sp>
        <p:nvSpPr>
          <p:cNvPr id="45093" name="TextBox 67"/>
          <p:cNvSpPr txBox="1">
            <a:spLocks noChangeArrowheads="1"/>
          </p:cNvSpPr>
          <p:nvPr/>
        </p:nvSpPr>
        <p:spPr bwMode="auto">
          <a:xfrm>
            <a:off x="784225" y="198438"/>
            <a:ext cx="5802358" cy="8230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20000"/>
              </a:lnSpc>
            </a:pPr>
            <a:r>
              <a:rPr lang="en-US" altLang="es-MX" sz="2700">
                <a:solidFill>
                  <a:schemeClr val="tx2"/>
                </a:solidFill>
                <a:latin typeface="Lato Black" panose="020F0A02020204030203" pitchFamily="34" charset="0"/>
              </a:rPr>
              <a:t>INFINITE LOOP ARROW DIAGRAM</a:t>
            </a:r>
          </a:p>
          <a:p>
            <a:pPr>
              <a:lnSpc>
                <a:spcPct val="120000"/>
              </a:lnSpc>
            </a:pPr>
            <a:r>
              <a:rPr lang="en-US" altLang="es-MX" sz="1400"/>
              <a:t>WRITE HERE YOUR GREAT SUBTITLE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Rectangle 65"/>
          <p:cNvSpPr/>
          <p:nvPr/>
        </p:nvSpPr>
        <p:spPr>
          <a:xfrm>
            <a:off x="27603" y="-2"/>
            <a:ext cx="6784182" cy="6858000"/>
          </a:xfrm>
          <a:prstGeom prst="rect">
            <a:avLst/>
          </a:prstGeom>
          <a:solidFill>
            <a:srgbClr val="EA465F">
              <a:alpha val="87000"/>
            </a:srgbClr>
          </a:solidFill>
          <a:ln>
            <a:noFill/>
          </a:ln>
          <a:effectLst/>
        </p:spPr>
        <p:style>
          <a:lnRef idx="1">
            <a:schemeClr val="accent1"/>
          </a:lnRef>
          <a:fillRef idx="3">
            <a:schemeClr val="accent1"/>
          </a:fillRef>
          <a:effectRef idx="2">
            <a:schemeClr val="accent1"/>
          </a:effectRef>
          <a:fontRef idx="minor">
            <a:schemeClr val="lt1"/>
          </a:fontRef>
        </p:style>
        <p:txBody>
          <a:bodyPr lIns="45713" tIns="22856" rIns="45713" bIns="22856" anchor="ctr"/>
          <a:lstStyle/>
          <a:p>
            <a:pPr algn="ctr" defTabSz="914217">
              <a:defRPr/>
            </a:pPr>
            <a:endParaRPr lang="en-US" sz="900" dirty="0">
              <a:cs typeface="Lato Light"/>
            </a:endParaRPr>
          </a:p>
        </p:txBody>
      </p:sp>
      <p:sp>
        <p:nvSpPr>
          <p:cNvPr id="69634" name="TextBox 48"/>
          <p:cNvSpPr txBox="1">
            <a:spLocks noChangeArrowheads="1"/>
          </p:cNvSpPr>
          <p:nvPr/>
        </p:nvSpPr>
        <p:spPr bwMode="auto">
          <a:xfrm>
            <a:off x="1463675" y="3913188"/>
            <a:ext cx="2124869" cy="4294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30000"/>
              </a:lnSpc>
            </a:pPr>
            <a:r>
              <a:rPr lang="en-US" altLang="es-MX" sz="1200">
                <a:solidFill>
                  <a:schemeClr val="bg1"/>
                </a:solidFill>
              </a:rPr>
              <a:t>Entrepreneur  It is defined as an individual who organizes or.</a:t>
            </a:r>
          </a:p>
        </p:txBody>
      </p:sp>
      <p:sp>
        <p:nvSpPr>
          <p:cNvPr id="69635" name="TextBox 49"/>
          <p:cNvSpPr txBox="1">
            <a:spLocks noChangeArrowheads="1"/>
          </p:cNvSpPr>
          <p:nvPr/>
        </p:nvSpPr>
        <p:spPr bwMode="auto">
          <a:xfrm>
            <a:off x="1463675" y="3550444"/>
            <a:ext cx="2124869" cy="2849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30000"/>
              </a:lnSpc>
            </a:pPr>
            <a:r>
              <a:rPr lang="en-US" altLang="es-MX" sz="1800">
                <a:solidFill>
                  <a:schemeClr val="bg1"/>
                </a:solidFill>
              </a:rPr>
              <a:t>Area 1</a:t>
            </a:r>
          </a:p>
        </p:txBody>
      </p:sp>
      <p:sp>
        <p:nvSpPr>
          <p:cNvPr id="48" name="Rectangle 47"/>
          <p:cNvSpPr/>
          <p:nvPr/>
        </p:nvSpPr>
        <p:spPr>
          <a:xfrm>
            <a:off x="798513" y="3744913"/>
            <a:ext cx="549275" cy="54927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p>
        </p:txBody>
      </p:sp>
      <p:sp>
        <p:nvSpPr>
          <p:cNvPr id="69637" name="Freeform 31"/>
          <p:cNvSpPr>
            <a:spLocks noEditPoints="1"/>
          </p:cNvSpPr>
          <p:nvPr/>
        </p:nvSpPr>
        <p:spPr bwMode="auto">
          <a:xfrm>
            <a:off x="906463" y="3870325"/>
            <a:ext cx="343694" cy="290513"/>
          </a:xfrm>
          <a:custGeom>
            <a:avLst/>
            <a:gdLst>
              <a:gd name="T0" fmla="*/ 246 w 256"/>
              <a:gd name="T1" fmla="*/ 216 h 216"/>
              <a:gd name="T2" fmla="*/ 10 w 256"/>
              <a:gd name="T3" fmla="*/ 216 h 216"/>
              <a:gd name="T4" fmla="*/ 0 w 256"/>
              <a:gd name="T5" fmla="*/ 206 h 216"/>
              <a:gd name="T6" fmla="*/ 0 w 256"/>
              <a:gd name="T7" fmla="*/ 202 h 216"/>
              <a:gd name="T8" fmla="*/ 10 w 256"/>
              <a:gd name="T9" fmla="*/ 192 h 216"/>
              <a:gd name="T10" fmla="*/ 246 w 256"/>
              <a:gd name="T11" fmla="*/ 192 h 216"/>
              <a:gd name="T12" fmla="*/ 256 w 256"/>
              <a:gd name="T13" fmla="*/ 202 h 216"/>
              <a:gd name="T14" fmla="*/ 256 w 256"/>
              <a:gd name="T15" fmla="*/ 206 h 216"/>
              <a:gd name="T16" fmla="*/ 246 w 256"/>
              <a:gd name="T17" fmla="*/ 216 h 216"/>
              <a:gd name="T18" fmla="*/ 208 w 256"/>
              <a:gd name="T19" fmla="*/ 180 h 216"/>
              <a:gd name="T20" fmla="*/ 184 w 256"/>
              <a:gd name="T21" fmla="*/ 180 h 216"/>
              <a:gd name="T22" fmla="*/ 172 w 256"/>
              <a:gd name="T23" fmla="*/ 168 h 216"/>
              <a:gd name="T24" fmla="*/ 172 w 256"/>
              <a:gd name="T25" fmla="*/ 12 h 216"/>
              <a:gd name="T26" fmla="*/ 184 w 256"/>
              <a:gd name="T27" fmla="*/ 0 h 216"/>
              <a:gd name="T28" fmla="*/ 208 w 256"/>
              <a:gd name="T29" fmla="*/ 0 h 216"/>
              <a:gd name="T30" fmla="*/ 220 w 256"/>
              <a:gd name="T31" fmla="*/ 12 h 216"/>
              <a:gd name="T32" fmla="*/ 220 w 256"/>
              <a:gd name="T33" fmla="*/ 168 h 216"/>
              <a:gd name="T34" fmla="*/ 208 w 256"/>
              <a:gd name="T35" fmla="*/ 180 h 216"/>
              <a:gd name="T36" fmla="*/ 140 w 256"/>
              <a:gd name="T37" fmla="*/ 180 h 216"/>
              <a:gd name="T38" fmla="*/ 116 w 256"/>
              <a:gd name="T39" fmla="*/ 180 h 216"/>
              <a:gd name="T40" fmla="*/ 104 w 256"/>
              <a:gd name="T41" fmla="*/ 168 h 216"/>
              <a:gd name="T42" fmla="*/ 104 w 256"/>
              <a:gd name="T43" fmla="*/ 68 h 216"/>
              <a:gd name="T44" fmla="*/ 116 w 256"/>
              <a:gd name="T45" fmla="*/ 56 h 216"/>
              <a:gd name="T46" fmla="*/ 140 w 256"/>
              <a:gd name="T47" fmla="*/ 56 h 216"/>
              <a:gd name="T48" fmla="*/ 152 w 256"/>
              <a:gd name="T49" fmla="*/ 68 h 216"/>
              <a:gd name="T50" fmla="*/ 152 w 256"/>
              <a:gd name="T51" fmla="*/ 168 h 216"/>
              <a:gd name="T52" fmla="*/ 140 w 256"/>
              <a:gd name="T53" fmla="*/ 180 h 216"/>
              <a:gd name="T54" fmla="*/ 72 w 256"/>
              <a:gd name="T55" fmla="*/ 180 h 216"/>
              <a:gd name="T56" fmla="*/ 48 w 256"/>
              <a:gd name="T57" fmla="*/ 180 h 216"/>
              <a:gd name="T58" fmla="*/ 36 w 256"/>
              <a:gd name="T59" fmla="*/ 168 h 216"/>
              <a:gd name="T60" fmla="*/ 36 w 256"/>
              <a:gd name="T61" fmla="*/ 124 h 216"/>
              <a:gd name="T62" fmla="*/ 48 w 256"/>
              <a:gd name="T63" fmla="*/ 112 h 216"/>
              <a:gd name="T64" fmla="*/ 72 w 256"/>
              <a:gd name="T65" fmla="*/ 112 h 216"/>
              <a:gd name="T66" fmla="*/ 84 w 256"/>
              <a:gd name="T67" fmla="*/ 124 h 216"/>
              <a:gd name="T68" fmla="*/ 84 w 256"/>
              <a:gd name="T69" fmla="*/ 168 h 216"/>
              <a:gd name="T70" fmla="*/ 72 w 256"/>
              <a:gd name="T71" fmla="*/ 180 h 21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256" h="216">
                <a:moveTo>
                  <a:pt x="246" y="216"/>
                </a:moveTo>
                <a:cubicBezTo>
                  <a:pt x="10" y="216"/>
                  <a:pt x="10" y="216"/>
                  <a:pt x="10" y="216"/>
                </a:cubicBezTo>
                <a:cubicBezTo>
                  <a:pt x="4" y="216"/>
                  <a:pt x="0" y="212"/>
                  <a:pt x="0" y="206"/>
                </a:cubicBezTo>
                <a:cubicBezTo>
                  <a:pt x="0" y="202"/>
                  <a:pt x="0" y="202"/>
                  <a:pt x="0" y="202"/>
                </a:cubicBezTo>
                <a:cubicBezTo>
                  <a:pt x="0" y="196"/>
                  <a:pt x="4" y="192"/>
                  <a:pt x="10" y="192"/>
                </a:cubicBezTo>
                <a:cubicBezTo>
                  <a:pt x="246" y="192"/>
                  <a:pt x="246" y="192"/>
                  <a:pt x="246" y="192"/>
                </a:cubicBezTo>
                <a:cubicBezTo>
                  <a:pt x="252" y="192"/>
                  <a:pt x="256" y="196"/>
                  <a:pt x="256" y="202"/>
                </a:cubicBezTo>
                <a:cubicBezTo>
                  <a:pt x="256" y="206"/>
                  <a:pt x="256" y="206"/>
                  <a:pt x="256" y="206"/>
                </a:cubicBezTo>
                <a:cubicBezTo>
                  <a:pt x="256" y="212"/>
                  <a:pt x="252" y="216"/>
                  <a:pt x="246" y="216"/>
                </a:cubicBezTo>
                <a:moveTo>
                  <a:pt x="208" y="180"/>
                </a:moveTo>
                <a:cubicBezTo>
                  <a:pt x="184" y="180"/>
                  <a:pt x="184" y="180"/>
                  <a:pt x="184" y="180"/>
                </a:cubicBezTo>
                <a:cubicBezTo>
                  <a:pt x="177" y="180"/>
                  <a:pt x="172" y="175"/>
                  <a:pt x="172" y="168"/>
                </a:cubicBezTo>
                <a:cubicBezTo>
                  <a:pt x="172" y="12"/>
                  <a:pt x="172" y="12"/>
                  <a:pt x="172" y="12"/>
                </a:cubicBezTo>
                <a:cubicBezTo>
                  <a:pt x="172" y="5"/>
                  <a:pt x="177" y="0"/>
                  <a:pt x="184" y="0"/>
                </a:cubicBezTo>
                <a:cubicBezTo>
                  <a:pt x="208" y="0"/>
                  <a:pt x="208" y="0"/>
                  <a:pt x="208" y="0"/>
                </a:cubicBezTo>
                <a:cubicBezTo>
                  <a:pt x="215" y="0"/>
                  <a:pt x="220" y="5"/>
                  <a:pt x="220" y="12"/>
                </a:cubicBezTo>
                <a:cubicBezTo>
                  <a:pt x="220" y="168"/>
                  <a:pt x="220" y="168"/>
                  <a:pt x="220" y="168"/>
                </a:cubicBezTo>
                <a:cubicBezTo>
                  <a:pt x="220" y="175"/>
                  <a:pt x="215" y="180"/>
                  <a:pt x="208" y="180"/>
                </a:cubicBezTo>
                <a:moveTo>
                  <a:pt x="140" y="180"/>
                </a:moveTo>
                <a:cubicBezTo>
                  <a:pt x="116" y="180"/>
                  <a:pt x="116" y="180"/>
                  <a:pt x="116" y="180"/>
                </a:cubicBezTo>
                <a:cubicBezTo>
                  <a:pt x="109" y="180"/>
                  <a:pt x="104" y="175"/>
                  <a:pt x="104" y="168"/>
                </a:cubicBezTo>
                <a:cubicBezTo>
                  <a:pt x="104" y="68"/>
                  <a:pt x="104" y="68"/>
                  <a:pt x="104" y="68"/>
                </a:cubicBezTo>
                <a:cubicBezTo>
                  <a:pt x="104" y="61"/>
                  <a:pt x="109" y="56"/>
                  <a:pt x="116" y="56"/>
                </a:cubicBezTo>
                <a:cubicBezTo>
                  <a:pt x="140" y="56"/>
                  <a:pt x="140" y="56"/>
                  <a:pt x="140" y="56"/>
                </a:cubicBezTo>
                <a:cubicBezTo>
                  <a:pt x="147" y="56"/>
                  <a:pt x="152" y="61"/>
                  <a:pt x="152" y="68"/>
                </a:cubicBezTo>
                <a:cubicBezTo>
                  <a:pt x="152" y="168"/>
                  <a:pt x="152" y="168"/>
                  <a:pt x="152" y="168"/>
                </a:cubicBezTo>
                <a:cubicBezTo>
                  <a:pt x="152" y="175"/>
                  <a:pt x="147" y="180"/>
                  <a:pt x="140" y="180"/>
                </a:cubicBezTo>
                <a:moveTo>
                  <a:pt x="72" y="180"/>
                </a:moveTo>
                <a:cubicBezTo>
                  <a:pt x="48" y="180"/>
                  <a:pt x="48" y="180"/>
                  <a:pt x="48" y="180"/>
                </a:cubicBezTo>
                <a:cubicBezTo>
                  <a:pt x="41" y="180"/>
                  <a:pt x="36" y="175"/>
                  <a:pt x="36" y="168"/>
                </a:cubicBezTo>
                <a:cubicBezTo>
                  <a:pt x="36" y="124"/>
                  <a:pt x="36" y="124"/>
                  <a:pt x="36" y="124"/>
                </a:cubicBezTo>
                <a:cubicBezTo>
                  <a:pt x="36" y="117"/>
                  <a:pt x="41" y="112"/>
                  <a:pt x="48" y="112"/>
                </a:cubicBezTo>
                <a:cubicBezTo>
                  <a:pt x="72" y="112"/>
                  <a:pt x="72" y="112"/>
                  <a:pt x="72" y="112"/>
                </a:cubicBezTo>
                <a:cubicBezTo>
                  <a:pt x="79" y="112"/>
                  <a:pt x="84" y="117"/>
                  <a:pt x="84" y="124"/>
                </a:cubicBezTo>
                <a:cubicBezTo>
                  <a:pt x="84" y="168"/>
                  <a:pt x="84" y="168"/>
                  <a:pt x="84" y="168"/>
                </a:cubicBezTo>
                <a:cubicBezTo>
                  <a:pt x="84" y="175"/>
                  <a:pt x="79" y="180"/>
                  <a:pt x="72" y="18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69638" name="TextBox 69"/>
          <p:cNvSpPr txBox="1">
            <a:spLocks noChangeArrowheads="1"/>
          </p:cNvSpPr>
          <p:nvPr/>
        </p:nvSpPr>
        <p:spPr bwMode="auto">
          <a:xfrm>
            <a:off x="4518819" y="3913188"/>
            <a:ext cx="2124869" cy="4294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30000"/>
              </a:lnSpc>
            </a:pPr>
            <a:r>
              <a:rPr lang="en-US" altLang="es-MX" sz="1200">
                <a:solidFill>
                  <a:schemeClr val="bg1"/>
                </a:solidFill>
              </a:rPr>
              <a:t>Entrepreneur  It is defined as an individual who organizes or.</a:t>
            </a:r>
          </a:p>
        </p:txBody>
      </p:sp>
      <p:sp>
        <p:nvSpPr>
          <p:cNvPr id="69639" name="TextBox 70"/>
          <p:cNvSpPr txBox="1">
            <a:spLocks noChangeArrowheads="1"/>
          </p:cNvSpPr>
          <p:nvPr/>
        </p:nvSpPr>
        <p:spPr bwMode="auto">
          <a:xfrm>
            <a:off x="4518819" y="3550444"/>
            <a:ext cx="2124869" cy="2849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30000"/>
              </a:lnSpc>
            </a:pPr>
            <a:r>
              <a:rPr lang="en-US" altLang="es-MX" sz="1800">
                <a:solidFill>
                  <a:schemeClr val="bg1"/>
                </a:solidFill>
              </a:rPr>
              <a:t>Area 2</a:t>
            </a:r>
          </a:p>
        </p:txBody>
      </p:sp>
      <p:sp>
        <p:nvSpPr>
          <p:cNvPr id="73" name="Rectangle 72"/>
          <p:cNvSpPr/>
          <p:nvPr/>
        </p:nvSpPr>
        <p:spPr>
          <a:xfrm>
            <a:off x="3852863" y="3744913"/>
            <a:ext cx="549275" cy="549275"/>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p>
        </p:txBody>
      </p:sp>
      <p:sp>
        <p:nvSpPr>
          <p:cNvPr id="69641" name="Freeform 31"/>
          <p:cNvSpPr>
            <a:spLocks noEditPoints="1"/>
          </p:cNvSpPr>
          <p:nvPr/>
        </p:nvSpPr>
        <p:spPr bwMode="auto">
          <a:xfrm>
            <a:off x="3961607" y="3870325"/>
            <a:ext cx="343694" cy="290513"/>
          </a:xfrm>
          <a:custGeom>
            <a:avLst/>
            <a:gdLst>
              <a:gd name="T0" fmla="*/ 246 w 256"/>
              <a:gd name="T1" fmla="*/ 216 h 216"/>
              <a:gd name="T2" fmla="*/ 10 w 256"/>
              <a:gd name="T3" fmla="*/ 216 h 216"/>
              <a:gd name="T4" fmla="*/ 0 w 256"/>
              <a:gd name="T5" fmla="*/ 206 h 216"/>
              <a:gd name="T6" fmla="*/ 0 w 256"/>
              <a:gd name="T7" fmla="*/ 202 h 216"/>
              <a:gd name="T8" fmla="*/ 10 w 256"/>
              <a:gd name="T9" fmla="*/ 192 h 216"/>
              <a:gd name="T10" fmla="*/ 246 w 256"/>
              <a:gd name="T11" fmla="*/ 192 h 216"/>
              <a:gd name="T12" fmla="*/ 256 w 256"/>
              <a:gd name="T13" fmla="*/ 202 h 216"/>
              <a:gd name="T14" fmla="*/ 256 w 256"/>
              <a:gd name="T15" fmla="*/ 206 h 216"/>
              <a:gd name="T16" fmla="*/ 246 w 256"/>
              <a:gd name="T17" fmla="*/ 216 h 216"/>
              <a:gd name="T18" fmla="*/ 208 w 256"/>
              <a:gd name="T19" fmla="*/ 180 h 216"/>
              <a:gd name="T20" fmla="*/ 184 w 256"/>
              <a:gd name="T21" fmla="*/ 180 h 216"/>
              <a:gd name="T22" fmla="*/ 172 w 256"/>
              <a:gd name="T23" fmla="*/ 168 h 216"/>
              <a:gd name="T24" fmla="*/ 172 w 256"/>
              <a:gd name="T25" fmla="*/ 12 h 216"/>
              <a:gd name="T26" fmla="*/ 184 w 256"/>
              <a:gd name="T27" fmla="*/ 0 h 216"/>
              <a:gd name="T28" fmla="*/ 208 w 256"/>
              <a:gd name="T29" fmla="*/ 0 h 216"/>
              <a:gd name="T30" fmla="*/ 220 w 256"/>
              <a:gd name="T31" fmla="*/ 12 h 216"/>
              <a:gd name="T32" fmla="*/ 220 w 256"/>
              <a:gd name="T33" fmla="*/ 168 h 216"/>
              <a:gd name="T34" fmla="*/ 208 w 256"/>
              <a:gd name="T35" fmla="*/ 180 h 216"/>
              <a:gd name="T36" fmla="*/ 140 w 256"/>
              <a:gd name="T37" fmla="*/ 180 h 216"/>
              <a:gd name="T38" fmla="*/ 116 w 256"/>
              <a:gd name="T39" fmla="*/ 180 h 216"/>
              <a:gd name="T40" fmla="*/ 104 w 256"/>
              <a:gd name="T41" fmla="*/ 168 h 216"/>
              <a:gd name="T42" fmla="*/ 104 w 256"/>
              <a:gd name="T43" fmla="*/ 68 h 216"/>
              <a:gd name="T44" fmla="*/ 116 w 256"/>
              <a:gd name="T45" fmla="*/ 56 h 216"/>
              <a:gd name="T46" fmla="*/ 140 w 256"/>
              <a:gd name="T47" fmla="*/ 56 h 216"/>
              <a:gd name="T48" fmla="*/ 152 w 256"/>
              <a:gd name="T49" fmla="*/ 68 h 216"/>
              <a:gd name="T50" fmla="*/ 152 w 256"/>
              <a:gd name="T51" fmla="*/ 168 h 216"/>
              <a:gd name="T52" fmla="*/ 140 w 256"/>
              <a:gd name="T53" fmla="*/ 180 h 216"/>
              <a:gd name="T54" fmla="*/ 72 w 256"/>
              <a:gd name="T55" fmla="*/ 180 h 216"/>
              <a:gd name="T56" fmla="*/ 48 w 256"/>
              <a:gd name="T57" fmla="*/ 180 h 216"/>
              <a:gd name="T58" fmla="*/ 36 w 256"/>
              <a:gd name="T59" fmla="*/ 168 h 216"/>
              <a:gd name="T60" fmla="*/ 36 w 256"/>
              <a:gd name="T61" fmla="*/ 124 h 216"/>
              <a:gd name="T62" fmla="*/ 48 w 256"/>
              <a:gd name="T63" fmla="*/ 112 h 216"/>
              <a:gd name="T64" fmla="*/ 72 w 256"/>
              <a:gd name="T65" fmla="*/ 112 h 216"/>
              <a:gd name="T66" fmla="*/ 84 w 256"/>
              <a:gd name="T67" fmla="*/ 124 h 216"/>
              <a:gd name="T68" fmla="*/ 84 w 256"/>
              <a:gd name="T69" fmla="*/ 168 h 216"/>
              <a:gd name="T70" fmla="*/ 72 w 256"/>
              <a:gd name="T71" fmla="*/ 180 h 21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256" h="216">
                <a:moveTo>
                  <a:pt x="246" y="216"/>
                </a:moveTo>
                <a:cubicBezTo>
                  <a:pt x="10" y="216"/>
                  <a:pt x="10" y="216"/>
                  <a:pt x="10" y="216"/>
                </a:cubicBezTo>
                <a:cubicBezTo>
                  <a:pt x="4" y="216"/>
                  <a:pt x="0" y="212"/>
                  <a:pt x="0" y="206"/>
                </a:cubicBezTo>
                <a:cubicBezTo>
                  <a:pt x="0" y="202"/>
                  <a:pt x="0" y="202"/>
                  <a:pt x="0" y="202"/>
                </a:cubicBezTo>
                <a:cubicBezTo>
                  <a:pt x="0" y="196"/>
                  <a:pt x="4" y="192"/>
                  <a:pt x="10" y="192"/>
                </a:cubicBezTo>
                <a:cubicBezTo>
                  <a:pt x="246" y="192"/>
                  <a:pt x="246" y="192"/>
                  <a:pt x="246" y="192"/>
                </a:cubicBezTo>
                <a:cubicBezTo>
                  <a:pt x="252" y="192"/>
                  <a:pt x="256" y="196"/>
                  <a:pt x="256" y="202"/>
                </a:cubicBezTo>
                <a:cubicBezTo>
                  <a:pt x="256" y="206"/>
                  <a:pt x="256" y="206"/>
                  <a:pt x="256" y="206"/>
                </a:cubicBezTo>
                <a:cubicBezTo>
                  <a:pt x="256" y="212"/>
                  <a:pt x="252" y="216"/>
                  <a:pt x="246" y="216"/>
                </a:cubicBezTo>
                <a:moveTo>
                  <a:pt x="208" y="180"/>
                </a:moveTo>
                <a:cubicBezTo>
                  <a:pt x="184" y="180"/>
                  <a:pt x="184" y="180"/>
                  <a:pt x="184" y="180"/>
                </a:cubicBezTo>
                <a:cubicBezTo>
                  <a:pt x="177" y="180"/>
                  <a:pt x="172" y="175"/>
                  <a:pt x="172" y="168"/>
                </a:cubicBezTo>
                <a:cubicBezTo>
                  <a:pt x="172" y="12"/>
                  <a:pt x="172" y="12"/>
                  <a:pt x="172" y="12"/>
                </a:cubicBezTo>
                <a:cubicBezTo>
                  <a:pt x="172" y="5"/>
                  <a:pt x="177" y="0"/>
                  <a:pt x="184" y="0"/>
                </a:cubicBezTo>
                <a:cubicBezTo>
                  <a:pt x="208" y="0"/>
                  <a:pt x="208" y="0"/>
                  <a:pt x="208" y="0"/>
                </a:cubicBezTo>
                <a:cubicBezTo>
                  <a:pt x="215" y="0"/>
                  <a:pt x="220" y="5"/>
                  <a:pt x="220" y="12"/>
                </a:cubicBezTo>
                <a:cubicBezTo>
                  <a:pt x="220" y="168"/>
                  <a:pt x="220" y="168"/>
                  <a:pt x="220" y="168"/>
                </a:cubicBezTo>
                <a:cubicBezTo>
                  <a:pt x="220" y="175"/>
                  <a:pt x="215" y="180"/>
                  <a:pt x="208" y="180"/>
                </a:cubicBezTo>
                <a:moveTo>
                  <a:pt x="140" y="180"/>
                </a:moveTo>
                <a:cubicBezTo>
                  <a:pt x="116" y="180"/>
                  <a:pt x="116" y="180"/>
                  <a:pt x="116" y="180"/>
                </a:cubicBezTo>
                <a:cubicBezTo>
                  <a:pt x="109" y="180"/>
                  <a:pt x="104" y="175"/>
                  <a:pt x="104" y="168"/>
                </a:cubicBezTo>
                <a:cubicBezTo>
                  <a:pt x="104" y="68"/>
                  <a:pt x="104" y="68"/>
                  <a:pt x="104" y="68"/>
                </a:cubicBezTo>
                <a:cubicBezTo>
                  <a:pt x="104" y="61"/>
                  <a:pt x="109" y="56"/>
                  <a:pt x="116" y="56"/>
                </a:cubicBezTo>
                <a:cubicBezTo>
                  <a:pt x="140" y="56"/>
                  <a:pt x="140" y="56"/>
                  <a:pt x="140" y="56"/>
                </a:cubicBezTo>
                <a:cubicBezTo>
                  <a:pt x="147" y="56"/>
                  <a:pt x="152" y="61"/>
                  <a:pt x="152" y="68"/>
                </a:cubicBezTo>
                <a:cubicBezTo>
                  <a:pt x="152" y="168"/>
                  <a:pt x="152" y="168"/>
                  <a:pt x="152" y="168"/>
                </a:cubicBezTo>
                <a:cubicBezTo>
                  <a:pt x="152" y="175"/>
                  <a:pt x="147" y="180"/>
                  <a:pt x="140" y="180"/>
                </a:cubicBezTo>
                <a:moveTo>
                  <a:pt x="72" y="180"/>
                </a:moveTo>
                <a:cubicBezTo>
                  <a:pt x="48" y="180"/>
                  <a:pt x="48" y="180"/>
                  <a:pt x="48" y="180"/>
                </a:cubicBezTo>
                <a:cubicBezTo>
                  <a:pt x="41" y="180"/>
                  <a:pt x="36" y="175"/>
                  <a:pt x="36" y="168"/>
                </a:cubicBezTo>
                <a:cubicBezTo>
                  <a:pt x="36" y="124"/>
                  <a:pt x="36" y="124"/>
                  <a:pt x="36" y="124"/>
                </a:cubicBezTo>
                <a:cubicBezTo>
                  <a:pt x="36" y="117"/>
                  <a:pt x="41" y="112"/>
                  <a:pt x="48" y="112"/>
                </a:cubicBezTo>
                <a:cubicBezTo>
                  <a:pt x="72" y="112"/>
                  <a:pt x="72" y="112"/>
                  <a:pt x="72" y="112"/>
                </a:cubicBezTo>
                <a:cubicBezTo>
                  <a:pt x="79" y="112"/>
                  <a:pt x="84" y="117"/>
                  <a:pt x="84" y="124"/>
                </a:cubicBezTo>
                <a:cubicBezTo>
                  <a:pt x="84" y="168"/>
                  <a:pt x="84" y="168"/>
                  <a:pt x="84" y="168"/>
                </a:cubicBezTo>
                <a:cubicBezTo>
                  <a:pt x="84" y="175"/>
                  <a:pt x="79" y="180"/>
                  <a:pt x="72" y="18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69642" name="TextBox 75"/>
          <p:cNvSpPr txBox="1">
            <a:spLocks noChangeArrowheads="1"/>
          </p:cNvSpPr>
          <p:nvPr/>
        </p:nvSpPr>
        <p:spPr bwMode="auto">
          <a:xfrm>
            <a:off x="1463675" y="5142707"/>
            <a:ext cx="2124869" cy="4294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30000"/>
              </a:lnSpc>
            </a:pPr>
            <a:r>
              <a:rPr lang="en-US" altLang="es-MX" sz="1200">
                <a:solidFill>
                  <a:schemeClr val="bg1"/>
                </a:solidFill>
              </a:rPr>
              <a:t>Entrepreneur  It is defined as an individual who organizes or.</a:t>
            </a:r>
          </a:p>
        </p:txBody>
      </p:sp>
      <p:sp>
        <p:nvSpPr>
          <p:cNvPr id="69643" name="TextBox 76"/>
          <p:cNvSpPr txBox="1">
            <a:spLocks noChangeArrowheads="1"/>
          </p:cNvSpPr>
          <p:nvPr/>
        </p:nvSpPr>
        <p:spPr bwMode="auto">
          <a:xfrm>
            <a:off x="1463675" y="4779169"/>
            <a:ext cx="2124869" cy="28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30000"/>
              </a:lnSpc>
            </a:pPr>
            <a:r>
              <a:rPr lang="en-US" altLang="es-MX" sz="1800">
                <a:solidFill>
                  <a:schemeClr val="bg1"/>
                </a:solidFill>
              </a:rPr>
              <a:t>Area 3</a:t>
            </a:r>
          </a:p>
        </p:txBody>
      </p:sp>
      <p:sp>
        <p:nvSpPr>
          <p:cNvPr id="79" name="Rectangle 78"/>
          <p:cNvSpPr/>
          <p:nvPr/>
        </p:nvSpPr>
        <p:spPr>
          <a:xfrm>
            <a:off x="798513" y="4974432"/>
            <a:ext cx="549275" cy="549275"/>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p>
        </p:txBody>
      </p:sp>
      <p:sp>
        <p:nvSpPr>
          <p:cNvPr id="69645" name="Freeform 31"/>
          <p:cNvSpPr>
            <a:spLocks noEditPoints="1"/>
          </p:cNvSpPr>
          <p:nvPr/>
        </p:nvSpPr>
        <p:spPr bwMode="auto">
          <a:xfrm>
            <a:off x="906463" y="5099844"/>
            <a:ext cx="343694" cy="290513"/>
          </a:xfrm>
          <a:custGeom>
            <a:avLst/>
            <a:gdLst>
              <a:gd name="T0" fmla="*/ 246 w 256"/>
              <a:gd name="T1" fmla="*/ 216 h 216"/>
              <a:gd name="T2" fmla="*/ 10 w 256"/>
              <a:gd name="T3" fmla="*/ 216 h 216"/>
              <a:gd name="T4" fmla="*/ 0 w 256"/>
              <a:gd name="T5" fmla="*/ 206 h 216"/>
              <a:gd name="T6" fmla="*/ 0 w 256"/>
              <a:gd name="T7" fmla="*/ 202 h 216"/>
              <a:gd name="T8" fmla="*/ 10 w 256"/>
              <a:gd name="T9" fmla="*/ 192 h 216"/>
              <a:gd name="T10" fmla="*/ 246 w 256"/>
              <a:gd name="T11" fmla="*/ 192 h 216"/>
              <a:gd name="T12" fmla="*/ 256 w 256"/>
              <a:gd name="T13" fmla="*/ 202 h 216"/>
              <a:gd name="T14" fmla="*/ 256 w 256"/>
              <a:gd name="T15" fmla="*/ 206 h 216"/>
              <a:gd name="T16" fmla="*/ 246 w 256"/>
              <a:gd name="T17" fmla="*/ 216 h 216"/>
              <a:gd name="T18" fmla="*/ 208 w 256"/>
              <a:gd name="T19" fmla="*/ 180 h 216"/>
              <a:gd name="T20" fmla="*/ 184 w 256"/>
              <a:gd name="T21" fmla="*/ 180 h 216"/>
              <a:gd name="T22" fmla="*/ 172 w 256"/>
              <a:gd name="T23" fmla="*/ 168 h 216"/>
              <a:gd name="T24" fmla="*/ 172 w 256"/>
              <a:gd name="T25" fmla="*/ 12 h 216"/>
              <a:gd name="T26" fmla="*/ 184 w 256"/>
              <a:gd name="T27" fmla="*/ 0 h 216"/>
              <a:gd name="T28" fmla="*/ 208 w 256"/>
              <a:gd name="T29" fmla="*/ 0 h 216"/>
              <a:gd name="T30" fmla="*/ 220 w 256"/>
              <a:gd name="T31" fmla="*/ 12 h 216"/>
              <a:gd name="T32" fmla="*/ 220 w 256"/>
              <a:gd name="T33" fmla="*/ 168 h 216"/>
              <a:gd name="T34" fmla="*/ 208 w 256"/>
              <a:gd name="T35" fmla="*/ 180 h 216"/>
              <a:gd name="T36" fmla="*/ 140 w 256"/>
              <a:gd name="T37" fmla="*/ 180 h 216"/>
              <a:gd name="T38" fmla="*/ 116 w 256"/>
              <a:gd name="T39" fmla="*/ 180 h 216"/>
              <a:gd name="T40" fmla="*/ 104 w 256"/>
              <a:gd name="T41" fmla="*/ 168 h 216"/>
              <a:gd name="T42" fmla="*/ 104 w 256"/>
              <a:gd name="T43" fmla="*/ 68 h 216"/>
              <a:gd name="T44" fmla="*/ 116 w 256"/>
              <a:gd name="T45" fmla="*/ 56 h 216"/>
              <a:gd name="T46" fmla="*/ 140 w 256"/>
              <a:gd name="T47" fmla="*/ 56 h 216"/>
              <a:gd name="T48" fmla="*/ 152 w 256"/>
              <a:gd name="T49" fmla="*/ 68 h 216"/>
              <a:gd name="T50" fmla="*/ 152 w 256"/>
              <a:gd name="T51" fmla="*/ 168 h 216"/>
              <a:gd name="T52" fmla="*/ 140 w 256"/>
              <a:gd name="T53" fmla="*/ 180 h 216"/>
              <a:gd name="T54" fmla="*/ 72 w 256"/>
              <a:gd name="T55" fmla="*/ 180 h 216"/>
              <a:gd name="T56" fmla="*/ 48 w 256"/>
              <a:gd name="T57" fmla="*/ 180 h 216"/>
              <a:gd name="T58" fmla="*/ 36 w 256"/>
              <a:gd name="T59" fmla="*/ 168 h 216"/>
              <a:gd name="T60" fmla="*/ 36 w 256"/>
              <a:gd name="T61" fmla="*/ 124 h 216"/>
              <a:gd name="T62" fmla="*/ 48 w 256"/>
              <a:gd name="T63" fmla="*/ 112 h 216"/>
              <a:gd name="T64" fmla="*/ 72 w 256"/>
              <a:gd name="T65" fmla="*/ 112 h 216"/>
              <a:gd name="T66" fmla="*/ 84 w 256"/>
              <a:gd name="T67" fmla="*/ 124 h 216"/>
              <a:gd name="T68" fmla="*/ 84 w 256"/>
              <a:gd name="T69" fmla="*/ 168 h 216"/>
              <a:gd name="T70" fmla="*/ 72 w 256"/>
              <a:gd name="T71" fmla="*/ 180 h 21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256" h="216">
                <a:moveTo>
                  <a:pt x="246" y="216"/>
                </a:moveTo>
                <a:cubicBezTo>
                  <a:pt x="10" y="216"/>
                  <a:pt x="10" y="216"/>
                  <a:pt x="10" y="216"/>
                </a:cubicBezTo>
                <a:cubicBezTo>
                  <a:pt x="4" y="216"/>
                  <a:pt x="0" y="212"/>
                  <a:pt x="0" y="206"/>
                </a:cubicBezTo>
                <a:cubicBezTo>
                  <a:pt x="0" y="202"/>
                  <a:pt x="0" y="202"/>
                  <a:pt x="0" y="202"/>
                </a:cubicBezTo>
                <a:cubicBezTo>
                  <a:pt x="0" y="196"/>
                  <a:pt x="4" y="192"/>
                  <a:pt x="10" y="192"/>
                </a:cubicBezTo>
                <a:cubicBezTo>
                  <a:pt x="246" y="192"/>
                  <a:pt x="246" y="192"/>
                  <a:pt x="246" y="192"/>
                </a:cubicBezTo>
                <a:cubicBezTo>
                  <a:pt x="252" y="192"/>
                  <a:pt x="256" y="196"/>
                  <a:pt x="256" y="202"/>
                </a:cubicBezTo>
                <a:cubicBezTo>
                  <a:pt x="256" y="206"/>
                  <a:pt x="256" y="206"/>
                  <a:pt x="256" y="206"/>
                </a:cubicBezTo>
                <a:cubicBezTo>
                  <a:pt x="256" y="212"/>
                  <a:pt x="252" y="216"/>
                  <a:pt x="246" y="216"/>
                </a:cubicBezTo>
                <a:moveTo>
                  <a:pt x="208" y="180"/>
                </a:moveTo>
                <a:cubicBezTo>
                  <a:pt x="184" y="180"/>
                  <a:pt x="184" y="180"/>
                  <a:pt x="184" y="180"/>
                </a:cubicBezTo>
                <a:cubicBezTo>
                  <a:pt x="177" y="180"/>
                  <a:pt x="172" y="175"/>
                  <a:pt x="172" y="168"/>
                </a:cubicBezTo>
                <a:cubicBezTo>
                  <a:pt x="172" y="12"/>
                  <a:pt x="172" y="12"/>
                  <a:pt x="172" y="12"/>
                </a:cubicBezTo>
                <a:cubicBezTo>
                  <a:pt x="172" y="5"/>
                  <a:pt x="177" y="0"/>
                  <a:pt x="184" y="0"/>
                </a:cubicBezTo>
                <a:cubicBezTo>
                  <a:pt x="208" y="0"/>
                  <a:pt x="208" y="0"/>
                  <a:pt x="208" y="0"/>
                </a:cubicBezTo>
                <a:cubicBezTo>
                  <a:pt x="215" y="0"/>
                  <a:pt x="220" y="5"/>
                  <a:pt x="220" y="12"/>
                </a:cubicBezTo>
                <a:cubicBezTo>
                  <a:pt x="220" y="168"/>
                  <a:pt x="220" y="168"/>
                  <a:pt x="220" y="168"/>
                </a:cubicBezTo>
                <a:cubicBezTo>
                  <a:pt x="220" y="175"/>
                  <a:pt x="215" y="180"/>
                  <a:pt x="208" y="180"/>
                </a:cubicBezTo>
                <a:moveTo>
                  <a:pt x="140" y="180"/>
                </a:moveTo>
                <a:cubicBezTo>
                  <a:pt x="116" y="180"/>
                  <a:pt x="116" y="180"/>
                  <a:pt x="116" y="180"/>
                </a:cubicBezTo>
                <a:cubicBezTo>
                  <a:pt x="109" y="180"/>
                  <a:pt x="104" y="175"/>
                  <a:pt x="104" y="168"/>
                </a:cubicBezTo>
                <a:cubicBezTo>
                  <a:pt x="104" y="68"/>
                  <a:pt x="104" y="68"/>
                  <a:pt x="104" y="68"/>
                </a:cubicBezTo>
                <a:cubicBezTo>
                  <a:pt x="104" y="61"/>
                  <a:pt x="109" y="56"/>
                  <a:pt x="116" y="56"/>
                </a:cubicBezTo>
                <a:cubicBezTo>
                  <a:pt x="140" y="56"/>
                  <a:pt x="140" y="56"/>
                  <a:pt x="140" y="56"/>
                </a:cubicBezTo>
                <a:cubicBezTo>
                  <a:pt x="147" y="56"/>
                  <a:pt x="152" y="61"/>
                  <a:pt x="152" y="68"/>
                </a:cubicBezTo>
                <a:cubicBezTo>
                  <a:pt x="152" y="168"/>
                  <a:pt x="152" y="168"/>
                  <a:pt x="152" y="168"/>
                </a:cubicBezTo>
                <a:cubicBezTo>
                  <a:pt x="152" y="175"/>
                  <a:pt x="147" y="180"/>
                  <a:pt x="140" y="180"/>
                </a:cubicBezTo>
                <a:moveTo>
                  <a:pt x="72" y="180"/>
                </a:moveTo>
                <a:cubicBezTo>
                  <a:pt x="48" y="180"/>
                  <a:pt x="48" y="180"/>
                  <a:pt x="48" y="180"/>
                </a:cubicBezTo>
                <a:cubicBezTo>
                  <a:pt x="41" y="180"/>
                  <a:pt x="36" y="175"/>
                  <a:pt x="36" y="168"/>
                </a:cubicBezTo>
                <a:cubicBezTo>
                  <a:pt x="36" y="124"/>
                  <a:pt x="36" y="124"/>
                  <a:pt x="36" y="124"/>
                </a:cubicBezTo>
                <a:cubicBezTo>
                  <a:pt x="36" y="117"/>
                  <a:pt x="41" y="112"/>
                  <a:pt x="48" y="112"/>
                </a:cubicBezTo>
                <a:cubicBezTo>
                  <a:pt x="72" y="112"/>
                  <a:pt x="72" y="112"/>
                  <a:pt x="72" y="112"/>
                </a:cubicBezTo>
                <a:cubicBezTo>
                  <a:pt x="79" y="112"/>
                  <a:pt x="84" y="117"/>
                  <a:pt x="84" y="124"/>
                </a:cubicBezTo>
                <a:cubicBezTo>
                  <a:pt x="84" y="168"/>
                  <a:pt x="84" y="168"/>
                  <a:pt x="84" y="168"/>
                </a:cubicBezTo>
                <a:cubicBezTo>
                  <a:pt x="84" y="175"/>
                  <a:pt x="79" y="180"/>
                  <a:pt x="72" y="18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69646" name="TextBox 81"/>
          <p:cNvSpPr txBox="1">
            <a:spLocks noChangeArrowheads="1"/>
          </p:cNvSpPr>
          <p:nvPr/>
        </p:nvSpPr>
        <p:spPr bwMode="auto">
          <a:xfrm>
            <a:off x="4518819" y="5142707"/>
            <a:ext cx="2124869" cy="4294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30000"/>
              </a:lnSpc>
            </a:pPr>
            <a:r>
              <a:rPr lang="en-US" altLang="es-MX" sz="1200">
                <a:solidFill>
                  <a:schemeClr val="bg1"/>
                </a:solidFill>
              </a:rPr>
              <a:t>Entrepreneur  It is defined as an individual who organizes or.</a:t>
            </a:r>
          </a:p>
        </p:txBody>
      </p:sp>
      <p:sp>
        <p:nvSpPr>
          <p:cNvPr id="69647" name="TextBox 82"/>
          <p:cNvSpPr txBox="1">
            <a:spLocks noChangeArrowheads="1"/>
          </p:cNvSpPr>
          <p:nvPr/>
        </p:nvSpPr>
        <p:spPr bwMode="auto">
          <a:xfrm>
            <a:off x="4518819" y="4779169"/>
            <a:ext cx="2124869" cy="28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30000"/>
              </a:lnSpc>
            </a:pPr>
            <a:r>
              <a:rPr lang="en-US" altLang="es-MX" sz="1800">
                <a:solidFill>
                  <a:schemeClr val="bg1"/>
                </a:solidFill>
              </a:rPr>
              <a:t>Area 4</a:t>
            </a:r>
          </a:p>
        </p:txBody>
      </p:sp>
      <p:sp>
        <p:nvSpPr>
          <p:cNvPr id="85" name="Rectangle 84"/>
          <p:cNvSpPr/>
          <p:nvPr/>
        </p:nvSpPr>
        <p:spPr>
          <a:xfrm>
            <a:off x="3852863" y="4974432"/>
            <a:ext cx="549275" cy="549275"/>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p>
        </p:txBody>
      </p:sp>
      <p:sp>
        <p:nvSpPr>
          <p:cNvPr id="69649" name="Freeform 31"/>
          <p:cNvSpPr>
            <a:spLocks noEditPoints="1"/>
          </p:cNvSpPr>
          <p:nvPr/>
        </p:nvSpPr>
        <p:spPr bwMode="auto">
          <a:xfrm>
            <a:off x="3961607" y="5099844"/>
            <a:ext cx="343694" cy="290513"/>
          </a:xfrm>
          <a:custGeom>
            <a:avLst/>
            <a:gdLst>
              <a:gd name="T0" fmla="*/ 246 w 256"/>
              <a:gd name="T1" fmla="*/ 216 h 216"/>
              <a:gd name="T2" fmla="*/ 10 w 256"/>
              <a:gd name="T3" fmla="*/ 216 h 216"/>
              <a:gd name="T4" fmla="*/ 0 w 256"/>
              <a:gd name="T5" fmla="*/ 206 h 216"/>
              <a:gd name="T6" fmla="*/ 0 w 256"/>
              <a:gd name="T7" fmla="*/ 202 h 216"/>
              <a:gd name="T8" fmla="*/ 10 w 256"/>
              <a:gd name="T9" fmla="*/ 192 h 216"/>
              <a:gd name="T10" fmla="*/ 246 w 256"/>
              <a:gd name="T11" fmla="*/ 192 h 216"/>
              <a:gd name="T12" fmla="*/ 256 w 256"/>
              <a:gd name="T13" fmla="*/ 202 h 216"/>
              <a:gd name="T14" fmla="*/ 256 w 256"/>
              <a:gd name="T15" fmla="*/ 206 h 216"/>
              <a:gd name="T16" fmla="*/ 246 w 256"/>
              <a:gd name="T17" fmla="*/ 216 h 216"/>
              <a:gd name="T18" fmla="*/ 208 w 256"/>
              <a:gd name="T19" fmla="*/ 180 h 216"/>
              <a:gd name="T20" fmla="*/ 184 w 256"/>
              <a:gd name="T21" fmla="*/ 180 h 216"/>
              <a:gd name="T22" fmla="*/ 172 w 256"/>
              <a:gd name="T23" fmla="*/ 168 h 216"/>
              <a:gd name="T24" fmla="*/ 172 w 256"/>
              <a:gd name="T25" fmla="*/ 12 h 216"/>
              <a:gd name="T26" fmla="*/ 184 w 256"/>
              <a:gd name="T27" fmla="*/ 0 h 216"/>
              <a:gd name="T28" fmla="*/ 208 w 256"/>
              <a:gd name="T29" fmla="*/ 0 h 216"/>
              <a:gd name="T30" fmla="*/ 220 w 256"/>
              <a:gd name="T31" fmla="*/ 12 h 216"/>
              <a:gd name="T32" fmla="*/ 220 w 256"/>
              <a:gd name="T33" fmla="*/ 168 h 216"/>
              <a:gd name="T34" fmla="*/ 208 w 256"/>
              <a:gd name="T35" fmla="*/ 180 h 216"/>
              <a:gd name="T36" fmla="*/ 140 w 256"/>
              <a:gd name="T37" fmla="*/ 180 h 216"/>
              <a:gd name="T38" fmla="*/ 116 w 256"/>
              <a:gd name="T39" fmla="*/ 180 h 216"/>
              <a:gd name="T40" fmla="*/ 104 w 256"/>
              <a:gd name="T41" fmla="*/ 168 h 216"/>
              <a:gd name="T42" fmla="*/ 104 w 256"/>
              <a:gd name="T43" fmla="*/ 68 h 216"/>
              <a:gd name="T44" fmla="*/ 116 w 256"/>
              <a:gd name="T45" fmla="*/ 56 h 216"/>
              <a:gd name="T46" fmla="*/ 140 w 256"/>
              <a:gd name="T47" fmla="*/ 56 h 216"/>
              <a:gd name="T48" fmla="*/ 152 w 256"/>
              <a:gd name="T49" fmla="*/ 68 h 216"/>
              <a:gd name="T50" fmla="*/ 152 w 256"/>
              <a:gd name="T51" fmla="*/ 168 h 216"/>
              <a:gd name="T52" fmla="*/ 140 w 256"/>
              <a:gd name="T53" fmla="*/ 180 h 216"/>
              <a:gd name="T54" fmla="*/ 72 w 256"/>
              <a:gd name="T55" fmla="*/ 180 h 216"/>
              <a:gd name="T56" fmla="*/ 48 w 256"/>
              <a:gd name="T57" fmla="*/ 180 h 216"/>
              <a:gd name="T58" fmla="*/ 36 w 256"/>
              <a:gd name="T59" fmla="*/ 168 h 216"/>
              <a:gd name="T60" fmla="*/ 36 w 256"/>
              <a:gd name="T61" fmla="*/ 124 h 216"/>
              <a:gd name="T62" fmla="*/ 48 w 256"/>
              <a:gd name="T63" fmla="*/ 112 h 216"/>
              <a:gd name="T64" fmla="*/ 72 w 256"/>
              <a:gd name="T65" fmla="*/ 112 h 216"/>
              <a:gd name="T66" fmla="*/ 84 w 256"/>
              <a:gd name="T67" fmla="*/ 124 h 216"/>
              <a:gd name="T68" fmla="*/ 84 w 256"/>
              <a:gd name="T69" fmla="*/ 168 h 216"/>
              <a:gd name="T70" fmla="*/ 72 w 256"/>
              <a:gd name="T71" fmla="*/ 180 h 21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256" h="216">
                <a:moveTo>
                  <a:pt x="246" y="216"/>
                </a:moveTo>
                <a:cubicBezTo>
                  <a:pt x="10" y="216"/>
                  <a:pt x="10" y="216"/>
                  <a:pt x="10" y="216"/>
                </a:cubicBezTo>
                <a:cubicBezTo>
                  <a:pt x="4" y="216"/>
                  <a:pt x="0" y="212"/>
                  <a:pt x="0" y="206"/>
                </a:cubicBezTo>
                <a:cubicBezTo>
                  <a:pt x="0" y="202"/>
                  <a:pt x="0" y="202"/>
                  <a:pt x="0" y="202"/>
                </a:cubicBezTo>
                <a:cubicBezTo>
                  <a:pt x="0" y="196"/>
                  <a:pt x="4" y="192"/>
                  <a:pt x="10" y="192"/>
                </a:cubicBezTo>
                <a:cubicBezTo>
                  <a:pt x="246" y="192"/>
                  <a:pt x="246" y="192"/>
                  <a:pt x="246" y="192"/>
                </a:cubicBezTo>
                <a:cubicBezTo>
                  <a:pt x="252" y="192"/>
                  <a:pt x="256" y="196"/>
                  <a:pt x="256" y="202"/>
                </a:cubicBezTo>
                <a:cubicBezTo>
                  <a:pt x="256" y="206"/>
                  <a:pt x="256" y="206"/>
                  <a:pt x="256" y="206"/>
                </a:cubicBezTo>
                <a:cubicBezTo>
                  <a:pt x="256" y="212"/>
                  <a:pt x="252" y="216"/>
                  <a:pt x="246" y="216"/>
                </a:cubicBezTo>
                <a:moveTo>
                  <a:pt x="208" y="180"/>
                </a:moveTo>
                <a:cubicBezTo>
                  <a:pt x="184" y="180"/>
                  <a:pt x="184" y="180"/>
                  <a:pt x="184" y="180"/>
                </a:cubicBezTo>
                <a:cubicBezTo>
                  <a:pt x="177" y="180"/>
                  <a:pt x="172" y="175"/>
                  <a:pt x="172" y="168"/>
                </a:cubicBezTo>
                <a:cubicBezTo>
                  <a:pt x="172" y="12"/>
                  <a:pt x="172" y="12"/>
                  <a:pt x="172" y="12"/>
                </a:cubicBezTo>
                <a:cubicBezTo>
                  <a:pt x="172" y="5"/>
                  <a:pt x="177" y="0"/>
                  <a:pt x="184" y="0"/>
                </a:cubicBezTo>
                <a:cubicBezTo>
                  <a:pt x="208" y="0"/>
                  <a:pt x="208" y="0"/>
                  <a:pt x="208" y="0"/>
                </a:cubicBezTo>
                <a:cubicBezTo>
                  <a:pt x="215" y="0"/>
                  <a:pt x="220" y="5"/>
                  <a:pt x="220" y="12"/>
                </a:cubicBezTo>
                <a:cubicBezTo>
                  <a:pt x="220" y="168"/>
                  <a:pt x="220" y="168"/>
                  <a:pt x="220" y="168"/>
                </a:cubicBezTo>
                <a:cubicBezTo>
                  <a:pt x="220" y="175"/>
                  <a:pt x="215" y="180"/>
                  <a:pt x="208" y="180"/>
                </a:cubicBezTo>
                <a:moveTo>
                  <a:pt x="140" y="180"/>
                </a:moveTo>
                <a:cubicBezTo>
                  <a:pt x="116" y="180"/>
                  <a:pt x="116" y="180"/>
                  <a:pt x="116" y="180"/>
                </a:cubicBezTo>
                <a:cubicBezTo>
                  <a:pt x="109" y="180"/>
                  <a:pt x="104" y="175"/>
                  <a:pt x="104" y="168"/>
                </a:cubicBezTo>
                <a:cubicBezTo>
                  <a:pt x="104" y="68"/>
                  <a:pt x="104" y="68"/>
                  <a:pt x="104" y="68"/>
                </a:cubicBezTo>
                <a:cubicBezTo>
                  <a:pt x="104" y="61"/>
                  <a:pt x="109" y="56"/>
                  <a:pt x="116" y="56"/>
                </a:cubicBezTo>
                <a:cubicBezTo>
                  <a:pt x="140" y="56"/>
                  <a:pt x="140" y="56"/>
                  <a:pt x="140" y="56"/>
                </a:cubicBezTo>
                <a:cubicBezTo>
                  <a:pt x="147" y="56"/>
                  <a:pt x="152" y="61"/>
                  <a:pt x="152" y="68"/>
                </a:cubicBezTo>
                <a:cubicBezTo>
                  <a:pt x="152" y="168"/>
                  <a:pt x="152" y="168"/>
                  <a:pt x="152" y="168"/>
                </a:cubicBezTo>
                <a:cubicBezTo>
                  <a:pt x="152" y="175"/>
                  <a:pt x="147" y="180"/>
                  <a:pt x="140" y="180"/>
                </a:cubicBezTo>
                <a:moveTo>
                  <a:pt x="72" y="180"/>
                </a:moveTo>
                <a:cubicBezTo>
                  <a:pt x="48" y="180"/>
                  <a:pt x="48" y="180"/>
                  <a:pt x="48" y="180"/>
                </a:cubicBezTo>
                <a:cubicBezTo>
                  <a:pt x="41" y="180"/>
                  <a:pt x="36" y="175"/>
                  <a:pt x="36" y="168"/>
                </a:cubicBezTo>
                <a:cubicBezTo>
                  <a:pt x="36" y="124"/>
                  <a:pt x="36" y="124"/>
                  <a:pt x="36" y="124"/>
                </a:cubicBezTo>
                <a:cubicBezTo>
                  <a:pt x="36" y="117"/>
                  <a:pt x="41" y="112"/>
                  <a:pt x="48" y="112"/>
                </a:cubicBezTo>
                <a:cubicBezTo>
                  <a:pt x="72" y="112"/>
                  <a:pt x="72" y="112"/>
                  <a:pt x="72" y="112"/>
                </a:cubicBezTo>
                <a:cubicBezTo>
                  <a:pt x="79" y="112"/>
                  <a:pt x="84" y="117"/>
                  <a:pt x="84" y="124"/>
                </a:cubicBezTo>
                <a:cubicBezTo>
                  <a:pt x="84" y="168"/>
                  <a:pt x="84" y="168"/>
                  <a:pt x="84" y="168"/>
                </a:cubicBezTo>
                <a:cubicBezTo>
                  <a:pt x="84" y="175"/>
                  <a:pt x="79" y="180"/>
                  <a:pt x="72" y="18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graphicFrame>
        <p:nvGraphicFramePr>
          <p:cNvPr id="69650" name="Chart 98"/>
          <p:cNvGraphicFramePr>
            <a:graphicFrameLocks/>
          </p:cNvGraphicFramePr>
          <p:nvPr/>
        </p:nvGraphicFramePr>
        <p:xfrm>
          <a:off x="7140575" y="2608263"/>
          <a:ext cx="4525169" cy="3709988"/>
        </p:xfrm>
        <a:graphic>
          <a:graphicData uri="http://schemas.openxmlformats.org/presentationml/2006/ole">
            <mc:AlternateContent xmlns:mc="http://schemas.openxmlformats.org/markup-compatibility/2006">
              <mc:Choice xmlns:v="urn:schemas-microsoft-com:vml" Requires="v">
                <p:oleObj r:id="rId2" imgW="9051812" imgH="7418219" progId="Excel.Chart.8">
                  <p:embed/>
                </p:oleObj>
              </mc:Choice>
              <mc:Fallback>
                <p:oleObj r:id="rId2" imgW="9051812" imgH="7418219" progId="Excel.Chart.8">
                  <p:embed/>
                  <p:pic>
                    <p:nvPicPr>
                      <p:cNvPr id="69650" name="Chart 98"/>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40575" y="2608263"/>
                        <a:ext cx="4525169" cy="37099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9651" name="Shape 188"/>
          <p:cNvSpPr>
            <a:spLocks noChangeArrowheads="1"/>
          </p:cNvSpPr>
          <p:nvPr/>
        </p:nvSpPr>
        <p:spPr bwMode="auto">
          <a:xfrm>
            <a:off x="826294" y="1261963"/>
            <a:ext cx="5724525" cy="15932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nchor="ctr">
            <a:spAutoFit/>
          </a:bodyP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spcBef>
                <a:spcPts val="1500"/>
              </a:spcBef>
            </a:pPr>
            <a:r>
              <a:rPr lang="en-US" altLang="es-MX" sz="1400">
                <a:solidFill>
                  <a:srgbClr val="FFFFFF"/>
                </a:solidFill>
                <a:sym typeface="Helvetica Neue Light" charset="0"/>
              </a:rPr>
              <a:t>Entrepreneurial activities differ substantially depending on the type of organization and creativity involved. Entrepreneurship ranges in scale from solo, part-time projects to large-scale.</a:t>
            </a:r>
          </a:p>
          <a:p>
            <a:pPr>
              <a:lnSpc>
                <a:spcPct val="110000"/>
              </a:lnSpc>
              <a:spcBef>
                <a:spcPts val="1500"/>
              </a:spcBef>
            </a:pPr>
            <a:r>
              <a:rPr lang="en-US" altLang="es-MX" sz="1400">
                <a:solidFill>
                  <a:srgbClr val="FFFFFF"/>
                </a:solidFill>
                <a:sym typeface="Helvetica Neue Light" charset="0"/>
              </a:rPr>
              <a:t>Entrepreneurial activities differ substantially depending on the type of organization and creativity involved. Entrepreneurship ranges in scale from solo, part-time projects to large-scale undertakings that create</a:t>
            </a:r>
          </a:p>
        </p:txBody>
      </p:sp>
      <p:grpSp>
        <p:nvGrpSpPr>
          <p:cNvPr id="69652" name="Group 105"/>
          <p:cNvGrpSpPr>
            <a:grpSpLocks/>
          </p:cNvGrpSpPr>
          <p:nvPr/>
        </p:nvGrpSpPr>
        <p:grpSpPr bwMode="auto">
          <a:xfrm>
            <a:off x="7263607" y="595312"/>
            <a:ext cx="4160838" cy="1697146"/>
            <a:chOff x="36062" y="2273094"/>
            <a:chExt cx="3889391" cy="1697189"/>
          </a:xfrm>
        </p:grpSpPr>
        <p:sp>
          <p:nvSpPr>
            <p:cNvPr id="69656" name="TextBox 106"/>
            <p:cNvSpPr txBox="1">
              <a:spLocks noChangeArrowheads="1"/>
            </p:cNvSpPr>
            <p:nvPr/>
          </p:nvSpPr>
          <p:spPr bwMode="auto">
            <a:xfrm>
              <a:off x="40839" y="3358240"/>
              <a:ext cx="3884614" cy="6120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30000"/>
                </a:lnSpc>
              </a:pPr>
              <a:r>
                <a:rPr lang="en-US" altLang="es-MX" sz="900"/>
                <a:t>Entrepreneurial activities differ substantially depending on the type of organization and creativity involved. Entrepreneurship ranges in scale from solo, part-time projects to large-scale undertakings that create many jobs. Many high</a:t>
              </a:r>
              <a:endParaRPr lang="pt-BR" altLang="es-MX" sz="900"/>
            </a:p>
          </p:txBody>
        </p:sp>
        <p:sp>
          <p:nvSpPr>
            <p:cNvPr id="69657" name="TextBox 107"/>
            <p:cNvSpPr txBox="1">
              <a:spLocks noChangeArrowheads="1"/>
            </p:cNvSpPr>
            <p:nvPr/>
          </p:nvSpPr>
          <p:spPr bwMode="auto">
            <a:xfrm>
              <a:off x="36062" y="2273094"/>
              <a:ext cx="1211027" cy="338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600" b="1"/>
                <a:t>Our Analysis</a:t>
              </a:r>
            </a:p>
          </p:txBody>
        </p:sp>
        <p:sp>
          <p:nvSpPr>
            <p:cNvPr id="69658" name="TextBox 108"/>
            <p:cNvSpPr txBox="1">
              <a:spLocks noChangeArrowheads="1"/>
            </p:cNvSpPr>
            <p:nvPr/>
          </p:nvSpPr>
          <p:spPr bwMode="auto">
            <a:xfrm>
              <a:off x="1194834" y="2703062"/>
              <a:ext cx="2730619" cy="431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30000"/>
                </a:lnSpc>
              </a:pPr>
              <a:r>
                <a:rPr lang="en-US" altLang="es-MX" sz="900"/>
                <a:t>Entrepreneurial activities differ substantially depending on the type of organization and creativity involved. </a:t>
              </a:r>
              <a:endParaRPr lang="pt-BR" altLang="es-MX" sz="900"/>
            </a:p>
          </p:txBody>
        </p:sp>
        <p:sp>
          <p:nvSpPr>
            <p:cNvPr id="69659" name="TextBox 109"/>
            <p:cNvSpPr txBox="1">
              <a:spLocks noChangeArrowheads="1"/>
            </p:cNvSpPr>
            <p:nvPr/>
          </p:nvSpPr>
          <p:spPr bwMode="auto">
            <a:xfrm>
              <a:off x="44212" y="2604744"/>
              <a:ext cx="1254482" cy="6463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b="1" dirty="0">
                  <a:solidFill>
                    <a:srgbClr val="4DB957"/>
                  </a:solidFill>
                </a:rPr>
                <a:t>+</a:t>
              </a:r>
              <a:r>
                <a:rPr lang="id-ID" altLang="es-MX" b="1" dirty="0">
                  <a:solidFill>
                    <a:schemeClr val="accent2"/>
                  </a:solidFill>
                </a:rPr>
                <a:t>27%</a:t>
              </a:r>
            </a:p>
          </p:txBody>
        </p:sp>
      </p:grpSp>
      <p:cxnSp>
        <p:nvCxnSpPr>
          <p:cNvPr id="113" name="Straight Connector 112"/>
          <p:cNvCxnSpPr/>
          <p:nvPr/>
        </p:nvCxnSpPr>
        <p:spPr>
          <a:xfrm flipH="1">
            <a:off x="765969" y="3343275"/>
            <a:ext cx="5095875" cy="9525"/>
          </a:xfrm>
          <a:prstGeom prst="line">
            <a:avLst/>
          </a:prstGeom>
          <a:ln>
            <a:solidFill>
              <a:schemeClr val="bg1"/>
            </a:solidFill>
            <a:prstDash val="dash"/>
          </a:ln>
        </p:spPr>
        <p:style>
          <a:lnRef idx="2">
            <a:schemeClr val="accent1"/>
          </a:lnRef>
          <a:fillRef idx="0">
            <a:schemeClr val="accent1"/>
          </a:fillRef>
          <a:effectRef idx="1">
            <a:schemeClr val="accent1"/>
          </a:effectRef>
          <a:fontRef idx="minor">
            <a:schemeClr val="tx1"/>
          </a:fontRef>
        </p:style>
      </p:cxnSp>
      <p:sp>
        <p:nvSpPr>
          <p:cNvPr id="69654" name="TextBox 29"/>
          <p:cNvSpPr txBox="1">
            <a:spLocks noChangeArrowheads="1"/>
          </p:cNvSpPr>
          <p:nvPr/>
        </p:nvSpPr>
        <p:spPr bwMode="auto">
          <a:xfrm>
            <a:off x="784225" y="198438"/>
            <a:ext cx="4560992" cy="8230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20000"/>
              </a:lnSpc>
            </a:pPr>
            <a:r>
              <a:rPr lang="en-US" altLang="es-MX" sz="2700">
                <a:solidFill>
                  <a:schemeClr val="bg1"/>
                </a:solidFill>
                <a:latin typeface="Lato Black" panose="020F0A02020204030203" pitchFamily="34" charset="0"/>
              </a:rPr>
              <a:t>FOUR AREAS OF ANALYSIS</a:t>
            </a:r>
          </a:p>
          <a:p>
            <a:pPr>
              <a:lnSpc>
                <a:spcPct val="120000"/>
              </a:lnSpc>
            </a:pPr>
            <a:r>
              <a:rPr lang="en-US" altLang="es-MX" sz="1400">
                <a:solidFill>
                  <a:schemeClr val="bg1"/>
                </a:solidFill>
              </a:rPr>
              <a:t>WRITE HERE YOUR GREAT SUBTITLE</a:t>
            </a:r>
          </a:p>
        </p:txBody>
      </p:sp>
      <p:sp>
        <p:nvSpPr>
          <p:cNvPr id="6" name="Marcador de posición de imagen 5">
            <a:extLst>
              <a:ext uri="{FF2B5EF4-FFF2-40B4-BE49-F238E27FC236}">
                <a16:creationId xmlns:a16="http://schemas.microsoft.com/office/drawing/2014/main" id="{A5F8F38F-EAA4-4BFC-A7C8-2FEB6078FFC1}"/>
              </a:ext>
            </a:extLst>
          </p:cNvPr>
          <p:cNvSpPr>
            <a:spLocks noGrp="1"/>
          </p:cNvSpPr>
          <p:nvPr>
            <p:ph type="pic" sz="quarter" idx="10"/>
          </p:nvPr>
        </p:nvSpPr>
        <p:spPr/>
        <p:txBody>
          <a:bodyPr/>
          <a:lstStyle/>
          <a:p>
            <a:endParaRPr lang="es-CO"/>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rgbClr val="093239">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nvGrpSpPr>
          <p:cNvPr id="9" name="Group 8">
            <a:extLst>
              <a:ext uri="{FF2B5EF4-FFF2-40B4-BE49-F238E27FC236}">
                <a16:creationId xmlns:a16="http://schemas.microsoft.com/office/drawing/2014/main" id="{7995304B-0BE2-D790-4977-70F357B60BD5}"/>
              </a:ext>
            </a:extLst>
          </p:cNvPr>
          <p:cNvGrpSpPr/>
          <p:nvPr/>
        </p:nvGrpSpPr>
        <p:grpSpPr>
          <a:xfrm>
            <a:off x="7415594" y="5090238"/>
            <a:ext cx="418666" cy="296313"/>
            <a:chOff x="7415594" y="5090238"/>
            <a:chExt cx="418666" cy="296313"/>
          </a:xfrm>
        </p:grpSpPr>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gr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chemeClr val="accent5"/>
                </a:solidFill>
                <a:latin typeface="Lato Black" panose="020F0A02020204030203" pitchFamily="34" charset="0"/>
              </a:rPr>
              <a:t>THANKS FOR DOWNLOADING THESE TEMPLATES! </a:t>
            </a:r>
            <a:br>
              <a:rPr kumimoji="1" lang="en-US" altLang="ja-JP" sz="2000" b="1" dirty="0">
                <a:solidFill>
                  <a:schemeClr val="accent5"/>
                </a:solidFill>
                <a:latin typeface="Lato Light" panose="020F0302020204030203" pitchFamily="34" charset="0"/>
              </a:rPr>
            </a:br>
            <a:r>
              <a:rPr kumimoji="1" lang="en-US" altLang="ja-JP" sz="2400" dirty="0">
                <a:solidFill>
                  <a:schemeClr val="accent5"/>
                </a:solidFill>
                <a:latin typeface="Lato Light" panose="020F0302020204030203" pitchFamily="34" charset="0"/>
              </a:rPr>
              <a:t>Find even more free templates at </a:t>
            </a:r>
            <a:endParaRPr kumimoji="1" lang="en-US" altLang="ja-JP" sz="2000"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62" name="Group 4"/>
          <p:cNvGrpSpPr>
            <a:grpSpLocks noChangeAspect="1"/>
          </p:cNvGrpSpPr>
          <p:nvPr/>
        </p:nvGrpSpPr>
        <p:grpSpPr bwMode="auto">
          <a:xfrm>
            <a:off x="5840628" y="624716"/>
            <a:ext cx="5739098" cy="5063542"/>
            <a:chOff x="1044" y="1"/>
            <a:chExt cx="3670" cy="3238"/>
          </a:xfrm>
          <a:solidFill>
            <a:schemeClr val="bg1">
              <a:lumMod val="85000"/>
              <a:alpha val="61000"/>
            </a:schemeClr>
          </a:solidFill>
        </p:grpSpPr>
        <p:sp>
          <p:nvSpPr>
            <p:cNvPr id="363" name="Freeform 5"/>
            <p:cNvSpPr>
              <a:spLocks noEditPoints="1"/>
            </p:cNvSpPr>
            <p:nvPr/>
          </p:nvSpPr>
          <p:spPr bwMode="auto">
            <a:xfrm>
              <a:off x="4579" y="2187"/>
              <a:ext cx="131" cy="123"/>
            </a:xfrm>
            <a:custGeom>
              <a:avLst/>
              <a:gdLst>
                <a:gd name="T0" fmla="*/ 53 w 107"/>
                <a:gd name="T1" fmla="*/ 13 h 100"/>
                <a:gd name="T2" fmla="*/ 37 w 107"/>
                <a:gd name="T3" fmla="*/ 16 h 100"/>
                <a:gd name="T4" fmla="*/ 24 w 107"/>
                <a:gd name="T5" fmla="*/ 23 h 100"/>
                <a:gd name="T6" fmla="*/ 13 w 107"/>
                <a:gd name="T7" fmla="*/ 43 h 100"/>
                <a:gd name="T8" fmla="*/ 17 w 107"/>
                <a:gd name="T9" fmla="*/ 55 h 100"/>
                <a:gd name="T10" fmla="*/ 27 w 107"/>
                <a:gd name="T11" fmla="*/ 66 h 100"/>
                <a:gd name="T12" fmla="*/ 33 w 107"/>
                <a:gd name="T13" fmla="*/ 75 h 100"/>
                <a:gd name="T14" fmla="*/ 33 w 107"/>
                <a:gd name="T15" fmla="*/ 79 h 100"/>
                <a:gd name="T16" fmla="*/ 36 w 107"/>
                <a:gd name="T17" fmla="*/ 77 h 100"/>
                <a:gd name="T18" fmla="*/ 45 w 107"/>
                <a:gd name="T19" fmla="*/ 73 h 100"/>
                <a:gd name="T20" fmla="*/ 47 w 107"/>
                <a:gd name="T21" fmla="*/ 73 h 100"/>
                <a:gd name="T22" fmla="*/ 53 w 107"/>
                <a:gd name="T23" fmla="*/ 73 h 100"/>
                <a:gd name="T24" fmla="*/ 70 w 107"/>
                <a:gd name="T25" fmla="*/ 71 h 100"/>
                <a:gd name="T26" fmla="*/ 83 w 107"/>
                <a:gd name="T27" fmla="*/ 64 h 100"/>
                <a:gd name="T28" fmla="*/ 93 w 107"/>
                <a:gd name="T29" fmla="*/ 43 h 100"/>
                <a:gd name="T30" fmla="*/ 83 w 107"/>
                <a:gd name="T31" fmla="*/ 23 h 100"/>
                <a:gd name="T32" fmla="*/ 70 w 107"/>
                <a:gd name="T33" fmla="*/ 16 h 100"/>
                <a:gd name="T34" fmla="*/ 53 w 107"/>
                <a:gd name="T35" fmla="*/ 13 h 100"/>
                <a:gd name="T36" fmla="*/ 53 w 107"/>
                <a:gd name="T37" fmla="*/ 0 h 100"/>
                <a:gd name="T38" fmla="*/ 53 w 107"/>
                <a:gd name="T39" fmla="*/ 0 h 100"/>
                <a:gd name="T40" fmla="*/ 107 w 107"/>
                <a:gd name="T41" fmla="*/ 43 h 100"/>
                <a:gd name="T42" fmla="*/ 53 w 107"/>
                <a:gd name="T43" fmla="*/ 87 h 100"/>
                <a:gd name="T44" fmla="*/ 45 w 107"/>
                <a:gd name="T45" fmla="*/ 86 h 100"/>
                <a:gd name="T46" fmla="*/ 7 w 107"/>
                <a:gd name="T47" fmla="*/ 100 h 100"/>
                <a:gd name="T48" fmla="*/ 7 w 107"/>
                <a:gd name="T49" fmla="*/ 97 h 100"/>
                <a:gd name="T50" fmla="*/ 20 w 107"/>
                <a:gd name="T51" fmla="*/ 80 h 100"/>
                <a:gd name="T52" fmla="*/ 20 w 107"/>
                <a:gd name="T53" fmla="*/ 77 h 100"/>
                <a:gd name="T54" fmla="*/ 0 w 107"/>
                <a:gd name="T55" fmla="*/ 43 h 100"/>
                <a:gd name="T56" fmla="*/ 53 w 107"/>
                <a:gd name="T57" fmla="*/ 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07" h="100">
                  <a:moveTo>
                    <a:pt x="53" y="13"/>
                  </a:moveTo>
                  <a:cubicBezTo>
                    <a:pt x="48" y="13"/>
                    <a:pt x="42" y="14"/>
                    <a:pt x="37" y="16"/>
                  </a:cubicBezTo>
                  <a:cubicBezTo>
                    <a:pt x="32" y="18"/>
                    <a:pt x="28" y="20"/>
                    <a:pt x="24" y="23"/>
                  </a:cubicBezTo>
                  <a:cubicBezTo>
                    <a:pt x="17" y="29"/>
                    <a:pt x="13" y="36"/>
                    <a:pt x="13" y="43"/>
                  </a:cubicBezTo>
                  <a:cubicBezTo>
                    <a:pt x="13" y="47"/>
                    <a:pt x="14" y="52"/>
                    <a:pt x="17" y="55"/>
                  </a:cubicBezTo>
                  <a:cubicBezTo>
                    <a:pt x="19" y="59"/>
                    <a:pt x="23" y="63"/>
                    <a:pt x="27" y="66"/>
                  </a:cubicBezTo>
                  <a:cubicBezTo>
                    <a:pt x="30" y="68"/>
                    <a:pt x="32" y="71"/>
                    <a:pt x="33" y="75"/>
                  </a:cubicBezTo>
                  <a:cubicBezTo>
                    <a:pt x="33" y="76"/>
                    <a:pt x="33" y="78"/>
                    <a:pt x="33" y="79"/>
                  </a:cubicBezTo>
                  <a:cubicBezTo>
                    <a:pt x="34" y="78"/>
                    <a:pt x="35" y="77"/>
                    <a:pt x="36" y="77"/>
                  </a:cubicBezTo>
                  <a:cubicBezTo>
                    <a:pt x="38" y="74"/>
                    <a:pt x="42" y="73"/>
                    <a:pt x="45" y="73"/>
                  </a:cubicBezTo>
                  <a:cubicBezTo>
                    <a:pt x="46" y="73"/>
                    <a:pt x="46" y="73"/>
                    <a:pt x="47" y="73"/>
                  </a:cubicBezTo>
                  <a:cubicBezTo>
                    <a:pt x="49" y="73"/>
                    <a:pt x="51" y="73"/>
                    <a:pt x="53" y="73"/>
                  </a:cubicBezTo>
                  <a:cubicBezTo>
                    <a:pt x="59" y="73"/>
                    <a:pt x="65" y="72"/>
                    <a:pt x="70" y="71"/>
                  </a:cubicBezTo>
                  <a:cubicBezTo>
                    <a:pt x="75" y="69"/>
                    <a:pt x="79" y="67"/>
                    <a:pt x="83" y="64"/>
                  </a:cubicBezTo>
                  <a:cubicBezTo>
                    <a:pt x="90" y="58"/>
                    <a:pt x="93" y="51"/>
                    <a:pt x="93" y="43"/>
                  </a:cubicBezTo>
                  <a:cubicBezTo>
                    <a:pt x="93" y="36"/>
                    <a:pt x="90" y="29"/>
                    <a:pt x="83" y="23"/>
                  </a:cubicBezTo>
                  <a:cubicBezTo>
                    <a:pt x="79" y="20"/>
                    <a:pt x="75" y="18"/>
                    <a:pt x="70" y="16"/>
                  </a:cubicBezTo>
                  <a:cubicBezTo>
                    <a:pt x="65" y="14"/>
                    <a:pt x="59" y="13"/>
                    <a:pt x="53" y="13"/>
                  </a:cubicBezTo>
                  <a:close/>
                  <a:moveTo>
                    <a:pt x="53" y="0"/>
                  </a:moveTo>
                  <a:cubicBezTo>
                    <a:pt x="53" y="0"/>
                    <a:pt x="53" y="0"/>
                    <a:pt x="53" y="0"/>
                  </a:cubicBezTo>
                  <a:cubicBezTo>
                    <a:pt x="83" y="0"/>
                    <a:pt x="107" y="19"/>
                    <a:pt x="107" y="43"/>
                  </a:cubicBezTo>
                  <a:cubicBezTo>
                    <a:pt x="107" y="67"/>
                    <a:pt x="83" y="87"/>
                    <a:pt x="53" y="87"/>
                  </a:cubicBezTo>
                  <a:cubicBezTo>
                    <a:pt x="51" y="87"/>
                    <a:pt x="48" y="86"/>
                    <a:pt x="45" y="86"/>
                  </a:cubicBezTo>
                  <a:cubicBezTo>
                    <a:pt x="34" y="98"/>
                    <a:pt x="20" y="100"/>
                    <a:pt x="7" y="100"/>
                  </a:cubicBezTo>
                  <a:cubicBezTo>
                    <a:pt x="7" y="97"/>
                    <a:pt x="7" y="97"/>
                    <a:pt x="7" y="97"/>
                  </a:cubicBezTo>
                  <a:cubicBezTo>
                    <a:pt x="14" y="94"/>
                    <a:pt x="20" y="87"/>
                    <a:pt x="20" y="80"/>
                  </a:cubicBezTo>
                  <a:cubicBezTo>
                    <a:pt x="20" y="79"/>
                    <a:pt x="20" y="78"/>
                    <a:pt x="20" y="77"/>
                  </a:cubicBezTo>
                  <a:cubicBezTo>
                    <a:pt x="8" y="69"/>
                    <a:pt x="0" y="57"/>
                    <a:pt x="0" y="43"/>
                  </a:cubicBezTo>
                  <a:cubicBezTo>
                    <a:pt x="0" y="19"/>
                    <a:pt x="24" y="0"/>
                    <a:pt x="53" y="0"/>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364" name="Freeform 6"/>
            <p:cNvSpPr>
              <a:spLocks noEditPoints="1"/>
            </p:cNvSpPr>
            <p:nvPr/>
          </p:nvSpPr>
          <p:spPr bwMode="auto">
            <a:xfrm>
              <a:off x="4488" y="2255"/>
              <a:ext cx="82" cy="82"/>
            </a:xfrm>
            <a:custGeom>
              <a:avLst/>
              <a:gdLst>
                <a:gd name="T0" fmla="*/ 62 w 67"/>
                <a:gd name="T1" fmla="*/ 17 h 67"/>
                <a:gd name="T2" fmla="*/ 67 w 67"/>
                <a:gd name="T3" fmla="*/ 13 h 67"/>
                <a:gd name="T4" fmla="*/ 67 w 67"/>
                <a:gd name="T5" fmla="*/ 4 h 67"/>
                <a:gd name="T6" fmla="*/ 58 w 67"/>
                <a:gd name="T7" fmla="*/ 4 h 67"/>
                <a:gd name="T8" fmla="*/ 58 w 67"/>
                <a:gd name="T9" fmla="*/ 0 h 67"/>
                <a:gd name="T10" fmla="*/ 4 w 67"/>
                <a:gd name="T11" fmla="*/ 0 h 67"/>
                <a:gd name="T12" fmla="*/ 0 w 67"/>
                <a:gd name="T13" fmla="*/ 4 h 67"/>
                <a:gd name="T14" fmla="*/ 0 w 67"/>
                <a:gd name="T15" fmla="*/ 63 h 67"/>
                <a:gd name="T16" fmla="*/ 4 w 67"/>
                <a:gd name="T17" fmla="*/ 67 h 67"/>
                <a:gd name="T18" fmla="*/ 58 w 67"/>
                <a:gd name="T19" fmla="*/ 67 h 67"/>
                <a:gd name="T20" fmla="*/ 58 w 67"/>
                <a:gd name="T21" fmla="*/ 50 h 67"/>
                <a:gd name="T22" fmla="*/ 62 w 67"/>
                <a:gd name="T23" fmla="*/ 50 h 67"/>
                <a:gd name="T24" fmla="*/ 67 w 67"/>
                <a:gd name="T25" fmla="*/ 46 h 67"/>
                <a:gd name="T26" fmla="*/ 67 w 67"/>
                <a:gd name="T27" fmla="*/ 38 h 67"/>
                <a:gd name="T28" fmla="*/ 58 w 67"/>
                <a:gd name="T29" fmla="*/ 38 h 67"/>
                <a:gd name="T30" fmla="*/ 58 w 67"/>
                <a:gd name="T31" fmla="*/ 34 h 67"/>
                <a:gd name="T32" fmla="*/ 62 w 67"/>
                <a:gd name="T33" fmla="*/ 34 h 67"/>
                <a:gd name="T34" fmla="*/ 67 w 67"/>
                <a:gd name="T35" fmla="*/ 29 h 67"/>
                <a:gd name="T36" fmla="*/ 67 w 67"/>
                <a:gd name="T37" fmla="*/ 21 h 67"/>
                <a:gd name="T38" fmla="*/ 58 w 67"/>
                <a:gd name="T39" fmla="*/ 21 h 67"/>
                <a:gd name="T40" fmla="*/ 58 w 67"/>
                <a:gd name="T41" fmla="*/ 17 h 67"/>
                <a:gd name="T42" fmla="*/ 62 w 67"/>
                <a:gd name="T43" fmla="*/ 17 h 67"/>
                <a:gd name="T44" fmla="*/ 37 w 67"/>
                <a:gd name="T45" fmla="*/ 17 h 67"/>
                <a:gd name="T46" fmla="*/ 46 w 67"/>
                <a:gd name="T47" fmla="*/ 25 h 67"/>
                <a:gd name="T48" fmla="*/ 37 w 67"/>
                <a:gd name="T49" fmla="*/ 34 h 67"/>
                <a:gd name="T50" fmla="*/ 29 w 67"/>
                <a:gd name="T51" fmla="*/ 25 h 67"/>
                <a:gd name="T52" fmla="*/ 37 w 67"/>
                <a:gd name="T53" fmla="*/ 17 h 67"/>
                <a:gd name="T54" fmla="*/ 16 w 67"/>
                <a:gd name="T55" fmla="*/ 63 h 67"/>
                <a:gd name="T56" fmla="*/ 12 w 67"/>
                <a:gd name="T57" fmla="*/ 63 h 67"/>
                <a:gd name="T58" fmla="*/ 12 w 67"/>
                <a:gd name="T59" fmla="*/ 4 h 67"/>
                <a:gd name="T60" fmla="*/ 16 w 67"/>
                <a:gd name="T61" fmla="*/ 4 h 67"/>
                <a:gd name="T62" fmla="*/ 16 w 67"/>
                <a:gd name="T63" fmla="*/ 63 h 67"/>
                <a:gd name="T64" fmla="*/ 50 w 67"/>
                <a:gd name="T65" fmla="*/ 50 h 67"/>
                <a:gd name="T66" fmla="*/ 25 w 67"/>
                <a:gd name="T67" fmla="*/ 50 h 67"/>
                <a:gd name="T68" fmla="*/ 25 w 67"/>
                <a:gd name="T69" fmla="*/ 46 h 67"/>
                <a:gd name="T70" fmla="*/ 33 w 67"/>
                <a:gd name="T71" fmla="*/ 38 h 67"/>
                <a:gd name="T72" fmla="*/ 33 w 67"/>
                <a:gd name="T73" fmla="*/ 38 h 67"/>
                <a:gd name="T74" fmla="*/ 41 w 67"/>
                <a:gd name="T75" fmla="*/ 38 h 67"/>
                <a:gd name="T76" fmla="*/ 50 w 67"/>
                <a:gd name="T77" fmla="*/ 46 h 67"/>
                <a:gd name="T78" fmla="*/ 50 w 67"/>
                <a:gd name="T79" fmla="*/ 50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67" h="67">
                  <a:moveTo>
                    <a:pt x="62" y="17"/>
                  </a:moveTo>
                  <a:cubicBezTo>
                    <a:pt x="65" y="17"/>
                    <a:pt x="67" y="15"/>
                    <a:pt x="67" y="13"/>
                  </a:cubicBezTo>
                  <a:cubicBezTo>
                    <a:pt x="67" y="4"/>
                    <a:pt x="67" y="4"/>
                    <a:pt x="67" y="4"/>
                  </a:cubicBezTo>
                  <a:cubicBezTo>
                    <a:pt x="58" y="4"/>
                    <a:pt x="58" y="4"/>
                    <a:pt x="58" y="4"/>
                  </a:cubicBezTo>
                  <a:cubicBezTo>
                    <a:pt x="58" y="0"/>
                    <a:pt x="58" y="0"/>
                    <a:pt x="58" y="0"/>
                  </a:cubicBezTo>
                  <a:cubicBezTo>
                    <a:pt x="4" y="0"/>
                    <a:pt x="4" y="0"/>
                    <a:pt x="4" y="0"/>
                  </a:cubicBezTo>
                  <a:cubicBezTo>
                    <a:pt x="2" y="0"/>
                    <a:pt x="0" y="2"/>
                    <a:pt x="0" y="4"/>
                  </a:cubicBezTo>
                  <a:cubicBezTo>
                    <a:pt x="0" y="63"/>
                    <a:pt x="0" y="63"/>
                    <a:pt x="0" y="63"/>
                  </a:cubicBezTo>
                  <a:cubicBezTo>
                    <a:pt x="0" y="65"/>
                    <a:pt x="2" y="67"/>
                    <a:pt x="4" y="67"/>
                  </a:cubicBezTo>
                  <a:cubicBezTo>
                    <a:pt x="58" y="67"/>
                    <a:pt x="58" y="67"/>
                    <a:pt x="58" y="67"/>
                  </a:cubicBezTo>
                  <a:cubicBezTo>
                    <a:pt x="58" y="50"/>
                    <a:pt x="58" y="50"/>
                    <a:pt x="58" y="50"/>
                  </a:cubicBezTo>
                  <a:cubicBezTo>
                    <a:pt x="62" y="50"/>
                    <a:pt x="62" y="50"/>
                    <a:pt x="62" y="50"/>
                  </a:cubicBezTo>
                  <a:cubicBezTo>
                    <a:pt x="65" y="50"/>
                    <a:pt x="67" y="48"/>
                    <a:pt x="67" y="46"/>
                  </a:cubicBezTo>
                  <a:cubicBezTo>
                    <a:pt x="67" y="38"/>
                    <a:pt x="67" y="38"/>
                    <a:pt x="67" y="38"/>
                  </a:cubicBezTo>
                  <a:cubicBezTo>
                    <a:pt x="58" y="38"/>
                    <a:pt x="58" y="38"/>
                    <a:pt x="58" y="38"/>
                  </a:cubicBezTo>
                  <a:cubicBezTo>
                    <a:pt x="58" y="34"/>
                    <a:pt x="58" y="34"/>
                    <a:pt x="58" y="34"/>
                  </a:cubicBezTo>
                  <a:cubicBezTo>
                    <a:pt x="62" y="34"/>
                    <a:pt x="62" y="34"/>
                    <a:pt x="62" y="34"/>
                  </a:cubicBezTo>
                  <a:cubicBezTo>
                    <a:pt x="65" y="34"/>
                    <a:pt x="67" y="32"/>
                    <a:pt x="67" y="29"/>
                  </a:cubicBezTo>
                  <a:cubicBezTo>
                    <a:pt x="67" y="21"/>
                    <a:pt x="67" y="21"/>
                    <a:pt x="67" y="21"/>
                  </a:cubicBezTo>
                  <a:cubicBezTo>
                    <a:pt x="58" y="21"/>
                    <a:pt x="58" y="21"/>
                    <a:pt x="58" y="21"/>
                  </a:cubicBezTo>
                  <a:cubicBezTo>
                    <a:pt x="58" y="17"/>
                    <a:pt x="58" y="17"/>
                    <a:pt x="58" y="17"/>
                  </a:cubicBezTo>
                  <a:lnTo>
                    <a:pt x="62" y="17"/>
                  </a:lnTo>
                  <a:close/>
                  <a:moveTo>
                    <a:pt x="37" y="17"/>
                  </a:moveTo>
                  <a:cubicBezTo>
                    <a:pt x="42" y="17"/>
                    <a:pt x="46" y="21"/>
                    <a:pt x="46" y="25"/>
                  </a:cubicBezTo>
                  <a:cubicBezTo>
                    <a:pt x="46" y="30"/>
                    <a:pt x="42" y="34"/>
                    <a:pt x="37" y="34"/>
                  </a:cubicBezTo>
                  <a:cubicBezTo>
                    <a:pt x="33" y="34"/>
                    <a:pt x="29" y="30"/>
                    <a:pt x="29" y="25"/>
                  </a:cubicBezTo>
                  <a:cubicBezTo>
                    <a:pt x="29" y="21"/>
                    <a:pt x="33" y="17"/>
                    <a:pt x="37" y="17"/>
                  </a:cubicBezTo>
                  <a:close/>
                  <a:moveTo>
                    <a:pt x="16" y="63"/>
                  </a:moveTo>
                  <a:cubicBezTo>
                    <a:pt x="12" y="63"/>
                    <a:pt x="12" y="63"/>
                    <a:pt x="12" y="63"/>
                  </a:cubicBezTo>
                  <a:cubicBezTo>
                    <a:pt x="12" y="4"/>
                    <a:pt x="12" y="4"/>
                    <a:pt x="12" y="4"/>
                  </a:cubicBezTo>
                  <a:cubicBezTo>
                    <a:pt x="16" y="4"/>
                    <a:pt x="16" y="4"/>
                    <a:pt x="16" y="4"/>
                  </a:cubicBezTo>
                  <a:lnTo>
                    <a:pt x="16" y="63"/>
                  </a:lnTo>
                  <a:close/>
                  <a:moveTo>
                    <a:pt x="50" y="50"/>
                  </a:moveTo>
                  <a:cubicBezTo>
                    <a:pt x="25" y="50"/>
                    <a:pt x="25" y="50"/>
                    <a:pt x="25" y="50"/>
                  </a:cubicBezTo>
                  <a:cubicBezTo>
                    <a:pt x="25" y="46"/>
                    <a:pt x="25" y="46"/>
                    <a:pt x="25" y="46"/>
                  </a:cubicBezTo>
                  <a:cubicBezTo>
                    <a:pt x="25" y="42"/>
                    <a:pt x="28" y="38"/>
                    <a:pt x="33" y="38"/>
                  </a:cubicBezTo>
                  <a:cubicBezTo>
                    <a:pt x="33" y="38"/>
                    <a:pt x="33" y="38"/>
                    <a:pt x="33" y="38"/>
                  </a:cubicBezTo>
                  <a:cubicBezTo>
                    <a:pt x="41" y="38"/>
                    <a:pt x="41" y="38"/>
                    <a:pt x="41" y="38"/>
                  </a:cubicBezTo>
                  <a:cubicBezTo>
                    <a:pt x="46" y="38"/>
                    <a:pt x="50" y="42"/>
                    <a:pt x="50" y="46"/>
                  </a:cubicBezTo>
                  <a:lnTo>
                    <a:pt x="50" y="5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365" name="Freeform 7"/>
            <p:cNvSpPr>
              <a:spLocks noEditPoints="1"/>
            </p:cNvSpPr>
            <p:nvPr/>
          </p:nvSpPr>
          <p:spPr bwMode="auto">
            <a:xfrm>
              <a:off x="4629" y="2028"/>
              <a:ext cx="71" cy="71"/>
            </a:xfrm>
            <a:custGeom>
              <a:avLst/>
              <a:gdLst>
                <a:gd name="T0" fmla="*/ 58 w 58"/>
                <a:gd name="T1" fmla="*/ 29 h 57"/>
                <a:gd name="T2" fmla="*/ 29 w 58"/>
                <a:gd name="T3" fmla="*/ 57 h 57"/>
                <a:gd name="T4" fmla="*/ 0 w 58"/>
                <a:gd name="T5" fmla="*/ 29 h 57"/>
                <a:gd name="T6" fmla="*/ 29 w 58"/>
                <a:gd name="T7" fmla="*/ 0 h 57"/>
                <a:gd name="T8" fmla="*/ 58 w 58"/>
                <a:gd name="T9" fmla="*/ 29 h 57"/>
                <a:gd name="T10" fmla="*/ 6 w 58"/>
                <a:gd name="T11" fmla="*/ 29 h 57"/>
                <a:gd name="T12" fmla="*/ 29 w 58"/>
                <a:gd name="T13" fmla="*/ 52 h 57"/>
                <a:gd name="T14" fmla="*/ 52 w 58"/>
                <a:gd name="T15" fmla="*/ 29 h 57"/>
                <a:gd name="T16" fmla="*/ 29 w 58"/>
                <a:gd name="T17" fmla="*/ 5 h 57"/>
                <a:gd name="T18" fmla="*/ 6 w 58"/>
                <a:gd name="T19" fmla="*/ 29 h 57"/>
                <a:gd name="T20" fmla="*/ 32 w 58"/>
                <a:gd name="T21" fmla="*/ 12 h 57"/>
                <a:gd name="T22" fmla="*/ 46 w 58"/>
                <a:gd name="T23" fmla="*/ 26 h 57"/>
                <a:gd name="T24" fmla="*/ 46 w 58"/>
                <a:gd name="T25" fmla="*/ 31 h 57"/>
                <a:gd name="T26" fmla="*/ 41 w 58"/>
                <a:gd name="T27" fmla="*/ 31 h 57"/>
                <a:gd name="T28" fmla="*/ 33 w 58"/>
                <a:gd name="T29" fmla="*/ 23 h 57"/>
                <a:gd name="T30" fmla="*/ 33 w 58"/>
                <a:gd name="T31" fmla="*/ 43 h 57"/>
                <a:gd name="T32" fmla="*/ 29 w 58"/>
                <a:gd name="T33" fmla="*/ 47 h 57"/>
                <a:gd name="T34" fmla="*/ 25 w 58"/>
                <a:gd name="T35" fmla="*/ 43 h 57"/>
                <a:gd name="T36" fmla="*/ 25 w 58"/>
                <a:gd name="T37" fmla="*/ 23 h 57"/>
                <a:gd name="T38" fmla="*/ 17 w 58"/>
                <a:gd name="T39" fmla="*/ 31 h 57"/>
                <a:gd name="T40" fmla="*/ 12 w 58"/>
                <a:gd name="T41" fmla="*/ 31 h 57"/>
                <a:gd name="T42" fmla="*/ 11 w 58"/>
                <a:gd name="T43" fmla="*/ 29 h 57"/>
                <a:gd name="T44" fmla="*/ 12 w 58"/>
                <a:gd name="T45" fmla="*/ 26 h 57"/>
                <a:gd name="T46" fmla="*/ 27 w 58"/>
                <a:gd name="T47" fmla="*/ 12 h 57"/>
                <a:gd name="T48" fmla="*/ 32 w 58"/>
                <a:gd name="T49" fmla="*/ 12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58" h="57">
                  <a:moveTo>
                    <a:pt x="58" y="29"/>
                  </a:moveTo>
                  <a:cubicBezTo>
                    <a:pt x="58" y="45"/>
                    <a:pt x="45" y="57"/>
                    <a:pt x="29" y="57"/>
                  </a:cubicBezTo>
                  <a:cubicBezTo>
                    <a:pt x="13" y="57"/>
                    <a:pt x="0" y="45"/>
                    <a:pt x="0" y="29"/>
                  </a:cubicBezTo>
                  <a:cubicBezTo>
                    <a:pt x="0" y="13"/>
                    <a:pt x="13" y="0"/>
                    <a:pt x="29" y="0"/>
                  </a:cubicBezTo>
                  <a:cubicBezTo>
                    <a:pt x="45" y="0"/>
                    <a:pt x="58" y="13"/>
                    <a:pt x="58" y="29"/>
                  </a:cubicBezTo>
                  <a:close/>
                  <a:moveTo>
                    <a:pt x="6" y="29"/>
                  </a:moveTo>
                  <a:cubicBezTo>
                    <a:pt x="6" y="42"/>
                    <a:pt x="16" y="52"/>
                    <a:pt x="29" y="52"/>
                  </a:cubicBezTo>
                  <a:cubicBezTo>
                    <a:pt x="42" y="52"/>
                    <a:pt x="52" y="42"/>
                    <a:pt x="52" y="29"/>
                  </a:cubicBezTo>
                  <a:cubicBezTo>
                    <a:pt x="52" y="16"/>
                    <a:pt x="42" y="5"/>
                    <a:pt x="29" y="5"/>
                  </a:cubicBezTo>
                  <a:cubicBezTo>
                    <a:pt x="16" y="5"/>
                    <a:pt x="6" y="16"/>
                    <a:pt x="6" y="29"/>
                  </a:cubicBezTo>
                  <a:close/>
                  <a:moveTo>
                    <a:pt x="32" y="12"/>
                  </a:moveTo>
                  <a:cubicBezTo>
                    <a:pt x="46" y="26"/>
                    <a:pt x="46" y="26"/>
                    <a:pt x="46" y="26"/>
                  </a:cubicBezTo>
                  <a:cubicBezTo>
                    <a:pt x="47" y="28"/>
                    <a:pt x="47" y="30"/>
                    <a:pt x="46" y="31"/>
                  </a:cubicBezTo>
                  <a:cubicBezTo>
                    <a:pt x="45" y="33"/>
                    <a:pt x="42" y="33"/>
                    <a:pt x="41" y="31"/>
                  </a:cubicBezTo>
                  <a:cubicBezTo>
                    <a:pt x="33" y="23"/>
                    <a:pt x="33" y="23"/>
                    <a:pt x="33" y="23"/>
                  </a:cubicBezTo>
                  <a:cubicBezTo>
                    <a:pt x="33" y="43"/>
                    <a:pt x="33" y="43"/>
                    <a:pt x="33" y="43"/>
                  </a:cubicBezTo>
                  <a:cubicBezTo>
                    <a:pt x="33" y="45"/>
                    <a:pt x="31" y="47"/>
                    <a:pt x="29" y="47"/>
                  </a:cubicBezTo>
                  <a:cubicBezTo>
                    <a:pt x="27" y="47"/>
                    <a:pt x="25" y="45"/>
                    <a:pt x="25" y="43"/>
                  </a:cubicBezTo>
                  <a:cubicBezTo>
                    <a:pt x="25" y="23"/>
                    <a:pt x="25" y="23"/>
                    <a:pt x="25" y="23"/>
                  </a:cubicBezTo>
                  <a:cubicBezTo>
                    <a:pt x="17" y="31"/>
                    <a:pt x="17" y="31"/>
                    <a:pt x="17" y="31"/>
                  </a:cubicBezTo>
                  <a:cubicBezTo>
                    <a:pt x="16" y="33"/>
                    <a:pt x="14" y="33"/>
                    <a:pt x="12" y="31"/>
                  </a:cubicBezTo>
                  <a:cubicBezTo>
                    <a:pt x="12" y="31"/>
                    <a:pt x="11" y="30"/>
                    <a:pt x="11" y="29"/>
                  </a:cubicBezTo>
                  <a:cubicBezTo>
                    <a:pt x="11" y="28"/>
                    <a:pt x="12" y="27"/>
                    <a:pt x="12" y="26"/>
                  </a:cubicBezTo>
                  <a:cubicBezTo>
                    <a:pt x="27" y="12"/>
                    <a:pt x="27" y="12"/>
                    <a:pt x="27" y="12"/>
                  </a:cubicBezTo>
                  <a:cubicBezTo>
                    <a:pt x="28" y="10"/>
                    <a:pt x="30" y="10"/>
                    <a:pt x="32" y="12"/>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366" name="Freeform 8"/>
            <p:cNvSpPr>
              <a:spLocks noEditPoints="1"/>
            </p:cNvSpPr>
            <p:nvPr/>
          </p:nvSpPr>
          <p:spPr bwMode="auto">
            <a:xfrm>
              <a:off x="4617" y="2116"/>
              <a:ext cx="56" cy="56"/>
            </a:xfrm>
            <a:custGeom>
              <a:avLst/>
              <a:gdLst>
                <a:gd name="T0" fmla="*/ 3 w 46"/>
                <a:gd name="T1" fmla="*/ 0 h 46"/>
                <a:gd name="T2" fmla="*/ 20 w 46"/>
                <a:gd name="T3" fmla="*/ 0 h 46"/>
                <a:gd name="T4" fmla="*/ 20 w 46"/>
                <a:gd name="T5" fmla="*/ 3 h 46"/>
                <a:gd name="T6" fmla="*/ 3 w 46"/>
                <a:gd name="T7" fmla="*/ 3 h 46"/>
                <a:gd name="T8" fmla="*/ 3 w 46"/>
                <a:gd name="T9" fmla="*/ 0 h 46"/>
                <a:gd name="T10" fmla="*/ 26 w 46"/>
                <a:gd name="T11" fmla="*/ 0 h 46"/>
                <a:gd name="T12" fmla="*/ 43 w 46"/>
                <a:gd name="T13" fmla="*/ 0 h 46"/>
                <a:gd name="T14" fmla="*/ 43 w 46"/>
                <a:gd name="T15" fmla="*/ 3 h 46"/>
                <a:gd name="T16" fmla="*/ 26 w 46"/>
                <a:gd name="T17" fmla="*/ 3 h 46"/>
                <a:gd name="T18" fmla="*/ 26 w 46"/>
                <a:gd name="T19" fmla="*/ 0 h 46"/>
                <a:gd name="T20" fmla="*/ 43 w 46"/>
                <a:gd name="T21" fmla="*/ 14 h 46"/>
                <a:gd name="T22" fmla="*/ 41 w 46"/>
                <a:gd name="T23" fmla="*/ 14 h 46"/>
                <a:gd name="T24" fmla="*/ 41 w 46"/>
                <a:gd name="T25" fmla="*/ 3 h 46"/>
                <a:gd name="T26" fmla="*/ 29 w 46"/>
                <a:gd name="T27" fmla="*/ 3 h 46"/>
                <a:gd name="T28" fmla="*/ 29 w 46"/>
                <a:gd name="T29" fmla="*/ 14 h 46"/>
                <a:gd name="T30" fmla="*/ 17 w 46"/>
                <a:gd name="T31" fmla="*/ 14 h 46"/>
                <a:gd name="T32" fmla="*/ 17 w 46"/>
                <a:gd name="T33" fmla="*/ 3 h 46"/>
                <a:gd name="T34" fmla="*/ 6 w 46"/>
                <a:gd name="T35" fmla="*/ 3 h 46"/>
                <a:gd name="T36" fmla="*/ 6 w 46"/>
                <a:gd name="T37" fmla="*/ 14 h 46"/>
                <a:gd name="T38" fmla="*/ 3 w 46"/>
                <a:gd name="T39" fmla="*/ 14 h 46"/>
                <a:gd name="T40" fmla="*/ 0 w 46"/>
                <a:gd name="T41" fmla="*/ 17 h 46"/>
                <a:gd name="T42" fmla="*/ 0 w 46"/>
                <a:gd name="T43" fmla="*/ 43 h 46"/>
                <a:gd name="T44" fmla="*/ 3 w 46"/>
                <a:gd name="T45" fmla="*/ 46 h 46"/>
                <a:gd name="T46" fmla="*/ 17 w 46"/>
                <a:gd name="T47" fmla="*/ 46 h 46"/>
                <a:gd name="T48" fmla="*/ 20 w 46"/>
                <a:gd name="T49" fmla="*/ 43 h 46"/>
                <a:gd name="T50" fmla="*/ 20 w 46"/>
                <a:gd name="T51" fmla="*/ 26 h 46"/>
                <a:gd name="T52" fmla="*/ 26 w 46"/>
                <a:gd name="T53" fmla="*/ 26 h 46"/>
                <a:gd name="T54" fmla="*/ 26 w 46"/>
                <a:gd name="T55" fmla="*/ 43 h 46"/>
                <a:gd name="T56" fmla="*/ 29 w 46"/>
                <a:gd name="T57" fmla="*/ 46 h 46"/>
                <a:gd name="T58" fmla="*/ 43 w 46"/>
                <a:gd name="T59" fmla="*/ 46 h 46"/>
                <a:gd name="T60" fmla="*/ 46 w 46"/>
                <a:gd name="T61" fmla="*/ 43 h 46"/>
                <a:gd name="T62" fmla="*/ 46 w 46"/>
                <a:gd name="T63" fmla="*/ 17 h 46"/>
                <a:gd name="T64" fmla="*/ 43 w 46"/>
                <a:gd name="T65" fmla="*/ 14 h 46"/>
                <a:gd name="T66" fmla="*/ 16 w 46"/>
                <a:gd name="T67" fmla="*/ 43 h 46"/>
                <a:gd name="T68" fmla="*/ 5 w 46"/>
                <a:gd name="T69" fmla="*/ 43 h 46"/>
                <a:gd name="T70" fmla="*/ 3 w 46"/>
                <a:gd name="T71" fmla="*/ 42 h 46"/>
                <a:gd name="T72" fmla="*/ 5 w 46"/>
                <a:gd name="T73" fmla="*/ 40 h 46"/>
                <a:gd name="T74" fmla="*/ 16 w 46"/>
                <a:gd name="T75" fmla="*/ 40 h 46"/>
                <a:gd name="T76" fmla="*/ 17 w 46"/>
                <a:gd name="T77" fmla="*/ 42 h 46"/>
                <a:gd name="T78" fmla="*/ 16 w 46"/>
                <a:gd name="T79" fmla="*/ 43 h 46"/>
                <a:gd name="T80" fmla="*/ 25 w 46"/>
                <a:gd name="T81" fmla="*/ 23 h 46"/>
                <a:gd name="T82" fmla="*/ 22 w 46"/>
                <a:gd name="T83" fmla="*/ 23 h 46"/>
                <a:gd name="T84" fmla="*/ 20 w 46"/>
                <a:gd name="T85" fmla="*/ 21 h 46"/>
                <a:gd name="T86" fmla="*/ 22 w 46"/>
                <a:gd name="T87" fmla="*/ 20 h 46"/>
                <a:gd name="T88" fmla="*/ 25 w 46"/>
                <a:gd name="T89" fmla="*/ 20 h 46"/>
                <a:gd name="T90" fmla="*/ 26 w 46"/>
                <a:gd name="T91" fmla="*/ 21 h 46"/>
                <a:gd name="T92" fmla="*/ 25 w 46"/>
                <a:gd name="T93" fmla="*/ 23 h 46"/>
                <a:gd name="T94" fmla="*/ 42 w 46"/>
                <a:gd name="T95" fmla="*/ 43 h 46"/>
                <a:gd name="T96" fmla="*/ 31 w 46"/>
                <a:gd name="T97" fmla="*/ 43 h 46"/>
                <a:gd name="T98" fmla="*/ 29 w 46"/>
                <a:gd name="T99" fmla="*/ 42 h 46"/>
                <a:gd name="T100" fmla="*/ 31 w 46"/>
                <a:gd name="T101" fmla="*/ 40 h 46"/>
                <a:gd name="T102" fmla="*/ 42 w 46"/>
                <a:gd name="T103" fmla="*/ 40 h 46"/>
                <a:gd name="T104" fmla="*/ 43 w 46"/>
                <a:gd name="T105" fmla="*/ 42 h 46"/>
                <a:gd name="T106" fmla="*/ 42 w 46"/>
                <a:gd name="T107" fmla="*/ 43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46" h="46">
                  <a:moveTo>
                    <a:pt x="3" y="0"/>
                  </a:moveTo>
                  <a:cubicBezTo>
                    <a:pt x="20" y="0"/>
                    <a:pt x="20" y="0"/>
                    <a:pt x="20" y="0"/>
                  </a:cubicBezTo>
                  <a:cubicBezTo>
                    <a:pt x="20" y="3"/>
                    <a:pt x="20" y="3"/>
                    <a:pt x="20" y="3"/>
                  </a:cubicBezTo>
                  <a:cubicBezTo>
                    <a:pt x="3" y="3"/>
                    <a:pt x="3" y="3"/>
                    <a:pt x="3" y="3"/>
                  </a:cubicBezTo>
                  <a:lnTo>
                    <a:pt x="3" y="0"/>
                  </a:lnTo>
                  <a:close/>
                  <a:moveTo>
                    <a:pt x="26" y="0"/>
                  </a:moveTo>
                  <a:cubicBezTo>
                    <a:pt x="43" y="0"/>
                    <a:pt x="43" y="0"/>
                    <a:pt x="43" y="0"/>
                  </a:cubicBezTo>
                  <a:cubicBezTo>
                    <a:pt x="43" y="3"/>
                    <a:pt x="43" y="3"/>
                    <a:pt x="43" y="3"/>
                  </a:cubicBezTo>
                  <a:cubicBezTo>
                    <a:pt x="26" y="3"/>
                    <a:pt x="26" y="3"/>
                    <a:pt x="26" y="3"/>
                  </a:cubicBezTo>
                  <a:lnTo>
                    <a:pt x="26" y="0"/>
                  </a:lnTo>
                  <a:close/>
                  <a:moveTo>
                    <a:pt x="43" y="14"/>
                  </a:moveTo>
                  <a:cubicBezTo>
                    <a:pt x="41" y="14"/>
                    <a:pt x="41" y="14"/>
                    <a:pt x="41" y="14"/>
                  </a:cubicBezTo>
                  <a:cubicBezTo>
                    <a:pt x="41" y="3"/>
                    <a:pt x="41" y="3"/>
                    <a:pt x="41" y="3"/>
                  </a:cubicBezTo>
                  <a:cubicBezTo>
                    <a:pt x="29" y="3"/>
                    <a:pt x="29" y="3"/>
                    <a:pt x="29" y="3"/>
                  </a:cubicBezTo>
                  <a:cubicBezTo>
                    <a:pt x="29" y="14"/>
                    <a:pt x="29" y="14"/>
                    <a:pt x="29" y="14"/>
                  </a:cubicBezTo>
                  <a:cubicBezTo>
                    <a:pt x="17" y="14"/>
                    <a:pt x="17" y="14"/>
                    <a:pt x="17" y="14"/>
                  </a:cubicBezTo>
                  <a:cubicBezTo>
                    <a:pt x="17" y="3"/>
                    <a:pt x="17" y="3"/>
                    <a:pt x="17" y="3"/>
                  </a:cubicBezTo>
                  <a:cubicBezTo>
                    <a:pt x="6" y="3"/>
                    <a:pt x="6" y="3"/>
                    <a:pt x="6" y="3"/>
                  </a:cubicBezTo>
                  <a:cubicBezTo>
                    <a:pt x="6" y="14"/>
                    <a:pt x="6" y="14"/>
                    <a:pt x="6" y="14"/>
                  </a:cubicBezTo>
                  <a:cubicBezTo>
                    <a:pt x="3" y="14"/>
                    <a:pt x="3" y="14"/>
                    <a:pt x="3" y="14"/>
                  </a:cubicBezTo>
                  <a:cubicBezTo>
                    <a:pt x="2" y="14"/>
                    <a:pt x="0" y="16"/>
                    <a:pt x="0" y="17"/>
                  </a:cubicBezTo>
                  <a:cubicBezTo>
                    <a:pt x="0" y="43"/>
                    <a:pt x="0" y="43"/>
                    <a:pt x="0" y="43"/>
                  </a:cubicBezTo>
                  <a:cubicBezTo>
                    <a:pt x="0" y="44"/>
                    <a:pt x="2" y="46"/>
                    <a:pt x="3" y="46"/>
                  </a:cubicBezTo>
                  <a:cubicBezTo>
                    <a:pt x="17" y="46"/>
                    <a:pt x="17" y="46"/>
                    <a:pt x="17" y="46"/>
                  </a:cubicBezTo>
                  <a:cubicBezTo>
                    <a:pt x="19" y="46"/>
                    <a:pt x="20" y="44"/>
                    <a:pt x="20" y="43"/>
                  </a:cubicBezTo>
                  <a:cubicBezTo>
                    <a:pt x="20" y="26"/>
                    <a:pt x="20" y="26"/>
                    <a:pt x="20" y="26"/>
                  </a:cubicBezTo>
                  <a:cubicBezTo>
                    <a:pt x="26" y="26"/>
                    <a:pt x="26" y="26"/>
                    <a:pt x="26" y="26"/>
                  </a:cubicBezTo>
                  <a:cubicBezTo>
                    <a:pt x="26" y="43"/>
                    <a:pt x="26" y="43"/>
                    <a:pt x="26" y="43"/>
                  </a:cubicBezTo>
                  <a:cubicBezTo>
                    <a:pt x="26" y="44"/>
                    <a:pt x="28" y="46"/>
                    <a:pt x="29" y="46"/>
                  </a:cubicBezTo>
                  <a:cubicBezTo>
                    <a:pt x="43" y="46"/>
                    <a:pt x="43" y="46"/>
                    <a:pt x="43" y="46"/>
                  </a:cubicBezTo>
                  <a:cubicBezTo>
                    <a:pt x="45" y="46"/>
                    <a:pt x="46" y="44"/>
                    <a:pt x="46" y="43"/>
                  </a:cubicBezTo>
                  <a:cubicBezTo>
                    <a:pt x="46" y="17"/>
                    <a:pt x="46" y="17"/>
                    <a:pt x="46" y="17"/>
                  </a:cubicBezTo>
                  <a:cubicBezTo>
                    <a:pt x="46" y="16"/>
                    <a:pt x="45" y="14"/>
                    <a:pt x="43" y="14"/>
                  </a:cubicBezTo>
                  <a:close/>
                  <a:moveTo>
                    <a:pt x="16" y="43"/>
                  </a:moveTo>
                  <a:cubicBezTo>
                    <a:pt x="5" y="43"/>
                    <a:pt x="5" y="43"/>
                    <a:pt x="5" y="43"/>
                  </a:cubicBezTo>
                  <a:cubicBezTo>
                    <a:pt x="4" y="43"/>
                    <a:pt x="3" y="42"/>
                    <a:pt x="3" y="42"/>
                  </a:cubicBezTo>
                  <a:cubicBezTo>
                    <a:pt x="3" y="41"/>
                    <a:pt x="4" y="40"/>
                    <a:pt x="5" y="40"/>
                  </a:cubicBezTo>
                  <a:cubicBezTo>
                    <a:pt x="16" y="40"/>
                    <a:pt x="16" y="40"/>
                    <a:pt x="16" y="40"/>
                  </a:cubicBezTo>
                  <a:cubicBezTo>
                    <a:pt x="17" y="40"/>
                    <a:pt x="17" y="41"/>
                    <a:pt x="17" y="42"/>
                  </a:cubicBezTo>
                  <a:cubicBezTo>
                    <a:pt x="17" y="42"/>
                    <a:pt x="17" y="43"/>
                    <a:pt x="16" y="43"/>
                  </a:cubicBezTo>
                  <a:close/>
                  <a:moveTo>
                    <a:pt x="25" y="23"/>
                  </a:moveTo>
                  <a:cubicBezTo>
                    <a:pt x="22" y="23"/>
                    <a:pt x="22" y="23"/>
                    <a:pt x="22" y="23"/>
                  </a:cubicBezTo>
                  <a:cubicBezTo>
                    <a:pt x="21" y="23"/>
                    <a:pt x="20" y="22"/>
                    <a:pt x="20" y="21"/>
                  </a:cubicBezTo>
                  <a:cubicBezTo>
                    <a:pt x="20" y="21"/>
                    <a:pt x="21" y="20"/>
                    <a:pt x="22" y="20"/>
                  </a:cubicBezTo>
                  <a:cubicBezTo>
                    <a:pt x="25" y="20"/>
                    <a:pt x="25" y="20"/>
                    <a:pt x="25" y="20"/>
                  </a:cubicBezTo>
                  <a:cubicBezTo>
                    <a:pt x="25" y="20"/>
                    <a:pt x="26" y="21"/>
                    <a:pt x="26" y="21"/>
                  </a:cubicBezTo>
                  <a:cubicBezTo>
                    <a:pt x="26" y="22"/>
                    <a:pt x="25" y="23"/>
                    <a:pt x="25" y="23"/>
                  </a:cubicBezTo>
                  <a:close/>
                  <a:moveTo>
                    <a:pt x="42" y="43"/>
                  </a:moveTo>
                  <a:cubicBezTo>
                    <a:pt x="31" y="43"/>
                    <a:pt x="31" y="43"/>
                    <a:pt x="31" y="43"/>
                  </a:cubicBezTo>
                  <a:cubicBezTo>
                    <a:pt x="30" y="43"/>
                    <a:pt x="29" y="42"/>
                    <a:pt x="29" y="42"/>
                  </a:cubicBezTo>
                  <a:cubicBezTo>
                    <a:pt x="29" y="41"/>
                    <a:pt x="30" y="40"/>
                    <a:pt x="31" y="40"/>
                  </a:cubicBezTo>
                  <a:cubicBezTo>
                    <a:pt x="42" y="40"/>
                    <a:pt x="42" y="40"/>
                    <a:pt x="42" y="40"/>
                  </a:cubicBezTo>
                  <a:cubicBezTo>
                    <a:pt x="43" y="40"/>
                    <a:pt x="43" y="41"/>
                    <a:pt x="43" y="42"/>
                  </a:cubicBezTo>
                  <a:cubicBezTo>
                    <a:pt x="43" y="42"/>
                    <a:pt x="43" y="43"/>
                    <a:pt x="42" y="43"/>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367" name="Freeform 9"/>
            <p:cNvSpPr>
              <a:spLocks/>
            </p:cNvSpPr>
            <p:nvPr/>
          </p:nvSpPr>
          <p:spPr bwMode="auto">
            <a:xfrm>
              <a:off x="4515" y="2127"/>
              <a:ext cx="91" cy="91"/>
            </a:xfrm>
            <a:custGeom>
              <a:avLst/>
              <a:gdLst>
                <a:gd name="T0" fmla="*/ 45 w 91"/>
                <a:gd name="T1" fmla="*/ 91 h 91"/>
                <a:gd name="T2" fmla="*/ 91 w 91"/>
                <a:gd name="T3" fmla="*/ 45 h 91"/>
                <a:gd name="T4" fmla="*/ 62 w 91"/>
                <a:gd name="T5" fmla="*/ 45 h 91"/>
                <a:gd name="T6" fmla="*/ 62 w 91"/>
                <a:gd name="T7" fmla="*/ 0 h 91"/>
                <a:gd name="T8" fmla="*/ 28 w 91"/>
                <a:gd name="T9" fmla="*/ 0 h 91"/>
                <a:gd name="T10" fmla="*/ 28 w 91"/>
                <a:gd name="T11" fmla="*/ 45 h 91"/>
                <a:gd name="T12" fmla="*/ 0 w 91"/>
                <a:gd name="T13" fmla="*/ 45 h 91"/>
                <a:gd name="T14" fmla="*/ 45 w 91"/>
                <a:gd name="T15" fmla="*/ 91 h 9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1" h="91">
                  <a:moveTo>
                    <a:pt x="45" y="91"/>
                  </a:moveTo>
                  <a:lnTo>
                    <a:pt x="91" y="45"/>
                  </a:lnTo>
                  <a:lnTo>
                    <a:pt x="62" y="45"/>
                  </a:lnTo>
                  <a:lnTo>
                    <a:pt x="62" y="0"/>
                  </a:lnTo>
                  <a:lnTo>
                    <a:pt x="28" y="0"/>
                  </a:lnTo>
                  <a:lnTo>
                    <a:pt x="28" y="45"/>
                  </a:lnTo>
                  <a:lnTo>
                    <a:pt x="0" y="45"/>
                  </a:lnTo>
                  <a:lnTo>
                    <a:pt x="45" y="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368" name="Freeform 10"/>
            <p:cNvSpPr>
              <a:spLocks noEditPoints="1"/>
            </p:cNvSpPr>
            <p:nvPr/>
          </p:nvSpPr>
          <p:spPr bwMode="auto">
            <a:xfrm>
              <a:off x="4620" y="1923"/>
              <a:ext cx="77" cy="77"/>
            </a:xfrm>
            <a:custGeom>
              <a:avLst/>
              <a:gdLst>
                <a:gd name="T0" fmla="*/ 31 w 62"/>
                <a:gd name="T1" fmla="*/ 63 h 63"/>
                <a:gd name="T2" fmla="*/ 0 w 62"/>
                <a:gd name="T3" fmla="*/ 32 h 63"/>
                <a:gd name="T4" fmla="*/ 31 w 62"/>
                <a:gd name="T5" fmla="*/ 0 h 63"/>
                <a:gd name="T6" fmla="*/ 62 w 62"/>
                <a:gd name="T7" fmla="*/ 32 h 63"/>
                <a:gd name="T8" fmla="*/ 31 w 62"/>
                <a:gd name="T9" fmla="*/ 63 h 63"/>
                <a:gd name="T10" fmla="*/ 57 w 62"/>
                <a:gd name="T11" fmla="*/ 36 h 63"/>
                <a:gd name="T12" fmla="*/ 41 w 62"/>
                <a:gd name="T13" fmla="*/ 35 h 63"/>
                <a:gd name="T14" fmla="*/ 46 w 62"/>
                <a:gd name="T15" fmla="*/ 54 h 63"/>
                <a:gd name="T16" fmla="*/ 57 w 62"/>
                <a:gd name="T17" fmla="*/ 36 h 63"/>
                <a:gd name="T18" fmla="*/ 41 w 62"/>
                <a:gd name="T19" fmla="*/ 56 h 63"/>
                <a:gd name="T20" fmla="*/ 36 w 62"/>
                <a:gd name="T21" fmla="*/ 36 h 63"/>
                <a:gd name="T22" fmla="*/ 35 w 62"/>
                <a:gd name="T23" fmla="*/ 36 h 63"/>
                <a:gd name="T24" fmla="*/ 15 w 62"/>
                <a:gd name="T25" fmla="*/ 53 h 63"/>
                <a:gd name="T26" fmla="*/ 31 w 62"/>
                <a:gd name="T27" fmla="*/ 58 h 63"/>
                <a:gd name="T28" fmla="*/ 41 w 62"/>
                <a:gd name="T29" fmla="*/ 56 h 63"/>
                <a:gd name="T30" fmla="*/ 11 w 62"/>
                <a:gd name="T31" fmla="*/ 49 h 63"/>
                <a:gd name="T32" fmla="*/ 33 w 62"/>
                <a:gd name="T33" fmla="*/ 32 h 63"/>
                <a:gd name="T34" fmla="*/ 34 w 62"/>
                <a:gd name="T35" fmla="*/ 31 h 63"/>
                <a:gd name="T36" fmla="*/ 32 w 62"/>
                <a:gd name="T37" fmla="*/ 27 h 63"/>
                <a:gd name="T38" fmla="*/ 4 w 62"/>
                <a:gd name="T39" fmla="*/ 31 h 63"/>
                <a:gd name="T40" fmla="*/ 4 w 62"/>
                <a:gd name="T41" fmla="*/ 32 h 63"/>
                <a:gd name="T42" fmla="*/ 11 w 62"/>
                <a:gd name="T43" fmla="*/ 49 h 63"/>
                <a:gd name="T44" fmla="*/ 5 w 62"/>
                <a:gd name="T45" fmla="*/ 26 h 63"/>
                <a:gd name="T46" fmla="*/ 29 w 62"/>
                <a:gd name="T47" fmla="*/ 23 h 63"/>
                <a:gd name="T48" fmla="*/ 20 w 62"/>
                <a:gd name="T49" fmla="*/ 8 h 63"/>
                <a:gd name="T50" fmla="*/ 5 w 62"/>
                <a:gd name="T51" fmla="*/ 26 h 63"/>
                <a:gd name="T52" fmla="*/ 25 w 62"/>
                <a:gd name="T53" fmla="*/ 6 h 63"/>
                <a:gd name="T54" fmla="*/ 35 w 62"/>
                <a:gd name="T55" fmla="*/ 21 h 63"/>
                <a:gd name="T56" fmla="*/ 49 w 62"/>
                <a:gd name="T57" fmla="*/ 12 h 63"/>
                <a:gd name="T58" fmla="*/ 31 w 62"/>
                <a:gd name="T59" fmla="*/ 5 h 63"/>
                <a:gd name="T60" fmla="*/ 25 w 62"/>
                <a:gd name="T61" fmla="*/ 6 h 63"/>
                <a:gd name="T62" fmla="*/ 51 w 62"/>
                <a:gd name="T63" fmla="*/ 15 h 63"/>
                <a:gd name="T64" fmla="*/ 37 w 62"/>
                <a:gd name="T65" fmla="*/ 25 h 63"/>
                <a:gd name="T66" fmla="*/ 38 w 62"/>
                <a:gd name="T67" fmla="*/ 29 h 63"/>
                <a:gd name="T68" fmla="*/ 39 w 62"/>
                <a:gd name="T69" fmla="*/ 30 h 63"/>
                <a:gd name="T70" fmla="*/ 57 w 62"/>
                <a:gd name="T71" fmla="*/ 31 h 63"/>
                <a:gd name="T72" fmla="*/ 51 w 62"/>
                <a:gd name="T73" fmla="*/ 15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62" h="63">
                  <a:moveTo>
                    <a:pt x="31" y="63"/>
                  </a:moveTo>
                  <a:cubicBezTo>
                    <a:pt x="14" y="63"/>
                    <a:pt x="0" y="49"/>
                    <a:pt x="0" y="32"/>
                  </a:cubicBezTo>
                  <a:cubicBezTo>
                    <a:pt x="0" y="14"/>
                    <a:pt x="14" y="0"/>
                    <a:pt x="31" y="0"/>
                  </a:cubicBezTo>
                  <a:cubicBezTo>
                    <a:pt x="48" y="0"/>
                    <a:pt x="62" y="14"/>
                    <a:pt x="62" y="32"/>
                  </a:cubicBezTo>
                  <a:cubicBezTo>
                    <a:pt x="62" y="49"/>
                    <a:pt x="48" y="63"/>
                    <a:pt x="31" y="63"/>
                  </a:cubicBezTo>
                  <a:close/>
                  <a:moveTo>
                    <a:pt x="57" y="36"/>
                  </a:moveTo>
                  <a:cubicBezTo>
                    <a:pt x="56" y="36"/>
                    <a:pt x="49" y="33"/>
                    <a:pt x="41" y="35"/>
                  </a:cubicBezTo>
                  <a:cubicBezTo>
                    <a:pt x="44" y="44"/>
                    <a:pt x="45" y="52"/>
                    <a:pt x="46" y="54"/>
                  </a:cubicBezTo>
                  <a:cubicBezTo>
                    <a:pt x="52" y="50"/>
                    <a:pt x="56" y="43"/>
                    <a:pt x="57" y="36"/>
                  </a:cubicBezTo>
                  <a:close/>
                  <a:moveTo>
                    <a:pt x="41" y="56"/>
                  </a:moveTo>
                  <a:cubicBezTo>
                    <a:pt x="41" y="54"/>
                    <a:pt x="39" y="46"/>
                    <a:pt x="36" y="36"/>
                  </a:cubicBezTo>
                  <a:cubicBezTo>
                    <a:pt x="36" y="36"/>
                    <a:pt x="36" y="36"/>
                    <a:pt x="35" y="36"/>
                  </a:cubicBezTo>
                  <a:cubicBezTo>
                    <a:pt x="20" y="41"/>
                    <a:pt x="15" y="52"/>
                    <a:pt x="15" y="53"/>
                  </a:cubicBezTo>
                  <a:cubicBezTo>
                    <a:pt x="19" y="56"/>
                    <a:pt x="25" y="58"/>
                    <a:pt x="31" y="58"/>
                  </a:cubicBezTo>
                  <a:cubicBezTo>
                    <a:pt x="35" y="58"/>
                    <a:pt x="38" y="57"/>
                    <a:pt x="41" y="56"/>
                  </a:cubicBezTo>
                  <a:close/>
                  <a:moveTo>
                    <a:pt x="11" y="49"/>
                  </a:moveTo>
                  <a:cubicBezTo>
                    <a:pt x="12" y="48"/>
                    <a:pt x="19" y="36"/>
                    <a:pt x="33" y="32"/>
                  </a:cubicBezTo>
                  <a:cubicBezTo>
                    <a:pt x="33" y="32"/>
                    <a:pt x="33" y="32"/>
                    <a:pt x="34" y="31"/>
                  </a:cubicBezTo>
                  <a:cubicBezTo>
                    <a:pt x="33" y="30"/>
                    <a:pt x="32" y="28"/>
                    <a:pt x="32" y="27"/>
                  </a:cubicBezTo>
                  <a:cubicBezTo>
                    <a:pt x="18" y="31"/>
                    <a:pt x="6" y="31"/>
                    <a:pt x="4" y="31"/>
                  </a:cubicBezTo>
                  <a:cubicBezTo>
                    <a:pt x="4" y="31"/>
                    <a:pt x="4" y="31"/>
                    <a:pt x="4" y="32"/>
                  </a:cubicBezTo>
                  <a:cubicBezTo>
                    <a:pt x="4" y="38"/>
                    <a:pt x="7" y="45"/>
                    <a:pt x="11" y="49"/>
                  </a:cubicBezTo>
                  <a:close/>
                  <a:moveTo>
                    <a:pt x="5" y="26"/>
                  </a:moveTo>
                  <a:cubicBezTo>
                    <a:pt x="6" y="26"/>
                    <a:pt x="17" y="26"/>
                    <a:pt x="29" y="23"/>
                  </a:cubicBezTo>
                  <a:cubicBezTo>
                    <a:pt x="25" y="15"/>
                    <a:pt x="20" y="8"/>
                    <a:pt x="20" y="8"/>
                  </a:cubicBezTo>
                  <a:cubicBezTo>
                    <a:pt x="12" y="11"/>
                    <a:pt x="7" y="18"/>
                    <a:pt x="5" y="26"/>
                  </a:cubicBezTo>
                  <a:close/>
                  <a:moveTo>
                    <a:pt x="25" y="6"/>
                  </a:moveTo>
                  <a:cubicBezTo>
                    <a:pt x="25" y="7"/>
                    <a:pt x="30" y="13"/>
                    <a:pt x="35" y="21"/>
                  </a:cubicBezTo>
                  <a:cubicBezTo>
                    <a:pt x="44" y="18"/>
                    <a:pt x="48" y="12"/>
                    <a:pt x="49" y="12"/>
                  </a:cubicBezTo>
                  <a:cubicBezTo>
                    <a:pt x="44" y="8"/>
                    <a:pt x="38" y="5"/>
                    <a:pt x="31" y="5"/>
                  </a:cubicBezTo>
                  <a:cubicBezTo>
                    <a:pt x="29" y="5"/>
                    <a:pt x="27" y="5"/>
                    <a:pt x="25" y="6"/>
                  </a:cubicBezTo>
                  <a:close/>
                  <a:moveTo>
                    <a:pt x="51" y="15"/>
                  </a:moveTo>
                  <a:cubicBezTo>
                    <a:pt x="51" y="16"/>
                    <a:pt x="46" y="21"/>
                    <a:pt x="37" y="25"/>
                  </a:cubicBezTo>
                  <a:cubicBezTo>
                    <a:pt x="37" y="27"/>
                    <a:pt x="38" y="28"/>
                    <a:pt x="38" y="29"/>
                  </a:cubicBezTo>
                  <a:cubicBezTo>
                    <a:pt x="39" y="30"/>
                    <a:pt x="39" y="30"/>
                    <a:pt x="39" y="30"/>
                  </a:cubicBezTo>
                  <a:cubicBezTo>
                    <a:pt x="48" y="29"/>
                    <a:pt x="57" y="31"/>
                    <a:pt x="57" y="31"/>
                  </a:cubicBezTo>
                  <a:cubicBezTo>
                    <a:pt x="57" y="25"/>
                    <a:pt x="55" y="19"/>
                    <a:pt x="51" y="15"/>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369" name="Freeform 11"/>
            <p:cNvSpPr>
              <a:spLocks noEditPoints="1"/>
            </p:cNvSpPr>
            <p:nvPr/>
          </p:nvSpPr>
          <p:spPr bwMode="auto">
            <a:xfrm>
              <a:off x="4544" y="2038"/>
              <a:ext cx="73" cy="64"/>
            </a:xfrm>
            <a:custGeom>
              <a:avLst/>
              <a:gdLst>
                <a:gd name="T0" fmla="*/ 48 w 59"/>
                <a:gd name="T1" fmla="*/ 0 h 52"/>
                <a:gd name="T2" fmla="*/ 11 w 59"/>
                <a:gd name="T3" fmla="*/ 0 h 52"/>
                <a:gd name="T4" fmla="*/ 0 w 59"/>
                <a:gd name="T5" fmla="*/ 11 h 52"/>
                <a:gd name="T6" fmla="*/ 0 w 59"/>
                <a:gd name="T7" fmla="*/ 50 h 52"/>
                <a:gd name="T8" fmla="*/ 2 w 59"/>
                <a:gd name="T9" fmla="*/ 52 h 52"/>
                <a:gd name="T10" fmla="*/ 57 w 59"/>
                <a:gd name="T11" fmla="*/ 52 h 52"/>
                <a:gd name="T12" fmla="*/ 59 w 59"/>
                <a:gd name="T13" fmla="*/ 50 h 52"/>
                <a:gd name="T14" fmla="*/ 59 w 59"/>
                <a:gd name="T15" fmla="*/ 11 h 52"/>
                <a:gd name="T16" fmla="*/ 48 w 59"/>
                <a:gd name="T17" fmla="*/ 0 h 52"/>
                <a:gd name="T18" fmla="*/ 37 w 59"/>
                <a:gd name="T19" fmla="*/ 34 h 52"/>
                <a:gd name="T20" fmla="*/ 37 w 59"/>
                <a:gd name="T21" fmla="*/ 45 h 52"/>
                <a:gd name="T22" fmla="*/ 22 w 59"/>
                <a:gd name="T23" fmla="*/ 45 h 52"/>
                <a:gd name="T24" fmla="*/ 22 w 59"/>
                <a:gd name="T25" fmla="*/ 34 h 52"/>
                <a:gd name="T26" fmla="*/ 11 w 59"/>
                <a:gd name="T27" fmla="*/ 34 h 52"/>
                <a:gd name="T28" fmla="*/ 29 w 59"/>
                <a:gd name="T29" fmla="*/ 19 h 52"/>
                <a:gd name="T30" fmla="*/ 48 w 59"/>
                <a:gd name="T31" fmla="*/ 34 h 52"/>
                <a:gd name="T32" fmla="*/ 37 w 59"/>
                <a:gd name="T33" fmla="*/ 34 h 52"/>
                <a:gd name="T34" fmla="*/ 9 w 59"/>
                <a:gd name="T35" fmla="*/ 8 h 52"/>
                <a:gd name="T36" fmla="*/ 12 w 59"/>
                <a:gd name="T37" fmla="*/ 4 h 52"/>
                <a:gd name="T38" fmla="*/ 46 w 59"/>
                <a:gd name="T39" fmla="*/ 4 h 52"/>
                <a:gd name="T40" fmla="*/ 50 w 59"/>
                <a:gd name="T41" fmla="*/ 8 h 52"/>
                <a:gd name="T42" fmla="*/ 9 w 59"/>
                <a:gd name="T43" fmla="*/ 8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9" h="52">
                  <a:moveTo>
                    <a:pt x="48" y="0"/>
                  </a:moveTo>
                  <a:cubicBezTo>
                    <a:pt x="11" y="0"/>
                    <a:pt x="11" y="0"/>
                    <a:pt x="11" y="0"/>
                  </a:cubicBezTo>
                  <a:cubicBezTo>
                    <a:pt x="0" y="11"/>
                    <a:pt x="0" y="11"/>
                    <a:pt x="0" y="11"/>
                  </a:cubicBezTo>
                  <a:cubicBezTo>
                    <a:pt x="0" y="50"/>
                    <a:pt x="0" y="50"/>
                    <a:pt x="0" y="50"/>
                  </a:cubicBezTo>
                  <a:cubicBezTo>
                    <a:pt x="0" y="51"/>
                    <a:pt x="1" y="52"/>
                    <a:pt x="2" y="52"/>
                  </a:cubicBezTo>
                  <a:cubicBezTo>
                    <a:pt x="57" y="52"/>
                    <a:pt x="57" y="52"/>
                    <a:pt x="57" y="52"/>
                  </a:cubicBezTo>
                  <a:cubicBezTo>
                    <a:pt x="58" y="52"/>
                    <a:pt x="59" y="51"/>
                    <a:pt x="59" y="50"/>
                  </a:cubicBezTo>
                  <a:cubicBezTo>
                    <a:pt x="59" y="11"/>
                    <a:pt x="59" y="11"/>
                    <a:pt x="59" y="11"/>
                  </a:cubicBezTo>
                  <a:lnTo>
                    <a:pt x="48" y="0"/>
                  </a:lnTo>
                  <a:close/>
                  <a:moveTo>
                    <a:pt x="37" y="34"/>
                  </a:moveTo>
                  <a:cubicBezTo>
                    <a:pt x="37" y="45"/>
                    <a:pt x="37" y="45"/>
                    <a:pt x="37" y="45"/>
                  </a:cubicBezTo>
                  <a:cubicBezTo>
                    <a:pt x="22" y="45"/>
                    <a:pt x="22" y="45"/>
                    <a:pt x="22" y="45"/>
                  </a:cubicBezTo>
                  <a:cubicBezTo>
                    <a:pt x="22" y="34"/>
                    <a:pt x="22" y="34"/>
                    <a:pt x="22" y="34"/>
                  </a:cubicBezTo>
                  <a:cubicBezTo>
                    <a:pt x="11" y="34"/>
                    <a:pt x="11" y="34"/>
                    <a:pt x="11" y="34"/>
                  </a:cubicBezTo>
                  <a:cubicBezTo>
                    <a:pt x="29" y="19"/>
                    <a:pt x="29" y="19"/>
                    <a:pt x="29" y="19"/>
                  </a:cubicBezTo>
                  <a:cubicBezTo>
                    <a:pt x="48" y="34"/>
                    <a:pt x="48" y="34"/>
                    <a:pt x="48" y="34"/>
                  </a:cubicBezTo>
                  <a:lnTo>
                    <a:pt x="37" y="34"/>
                  </a:lnTo>
                  <a:close/>
                  <a:moveTo>
                    <a:pt x="9" y="8"/>
                  </a:moveTo>
                  <a:cubicBezTo>
                    <a:pt x="12" y="4"/>
                    <a:pt x="12" y="4"/>
                    <a:pt x="12" y="4"/>
                  </a:cubicBezTo>
                  <a:cubicBezTo>
                    <a:pt x="46" y="4"/>
                    <a:pt x="46" y="4"/>
                    <a:pt x="46" y="4"/>
                  </a:cubicBezTo>
                  <a:cubicBezTo>
                    <a:pt x="50" y="8"/>
                    <a:pt x="50" y="8"/>
                    <a:pt x="50" y="8"/>
                  </a:cubicBezTo>
                  <a:lnTo>
                    <a:pt x="9" y="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370" name="Freeform 12"/>
            <p:cNvSpPr>
              <a:spLocks noEditPoints="1"/>
            </p:cNvSpPr>
            <p:nvPr/>
          </p:nvSpPr>
          <p:spPr bwMode="auto">
            <a:xfrm>
              <a:off x="4388" y="2162"/>
              <a:ext cx="117" cy="102"/>
            </a:xfrm>
            <a:custGeom>
              <a:avLst/>
              <a:gdLst>
                <a:gd name="T0" fmla="*/ 95 w 95"/>
                <a:gd name="T1" fmla="*/ 34 h 83"/>
                <a:gd name="T2" fmla="*/ 83 w 95"/>
                <a:gd name="T3" fmla="*/ 0 h 83"/>
                <a:gd name="T4" fmla="*/ 83 w 95"/>
                <a:gd name="T5" fmla="*/ 0 h 83"/>
                <a:gd name="T6" fmla="*/ 75 w 95"/>
                <a:gd name="T7" fmla="*/ 0 h 83"/>
                <a:gd name="T8" fmla="*/ 31 w 95"/>
                <a:gd name="T9" fmla="*/ 19 h 83"/>
                <a:gd name="T10" fmla="*/ 30 w 95"/>
                <a:gd name="T11" fmla="*/ 34 h 83"/>
                <a:gd name="T12" fmla="*/ 31 w 95"/>
                <a:gd name="T13" fmla="*/ 48 h 83"/>
                <a:gd name="T14" fmla="*/ 75 w 95"/>
                <a:gd name="T15" fmla="*/ 67 h 83"/>
                <a:gd name="T16" fmla="*/ 83 w 95"/>
                <a:gd name="T17" fmla="*/ 67 h 83"/>
                <a:gd name="T18" fmla="*/ 83 w 95"/>
                <a:gd name="T19" fmla="*/ 67 h 83"/>
                <a:gd name="T20" fmla="*/ 95 w 95"/>
                <a:gd name="T21" fmla="*/ 34 h 83"/>
                <a:gd name="T22" fmla="*/ 80 w 95"/>
                <a:gd name="T23" fmla="*/ 62 h 83"/>
                <a:gd name="T24" fmla="*/ 78 w 95"/>
                <a:gd name="T25" fmla="*/ 61 h 83"/>
                <a:gd name="T26" fmla="*/ 75 w 95"/>
                <a:gd name="T27" fmla="*/ 55 h 83"/>
                <a:gd name="T28" fmla="*/ 71 w 95"/>
                <a:gd name="T29" fmla="*/ 34 h 83"/>
                <a:gd name="T30" fmla="*/ 75 w 95"/>
                <a:gd name="T31" fmla="*/ 12 h 83"/>
                <a:gd name="T32" fmla="*/ 78 w 95"/>
                <a:gd name="T33" fmla="*/ 6 h 83"/>
                <a:gd name="T34" fmla="*/ 80 w 95"/>
                <a:gd name="T35" fmla="*/ 5 h 83"/>
                <a:gd name="T36" fmla="*/ 82 w 95"/>
                <a:gd name="T37" fmla="*/ 6 h 83"/>
                <a:gd name="T38" fmla="*/ 86 w 95"/>
                <a:gd name="T39" fmla="*/ 12 h 83"/>
                <a:gd name="T40" fmla="*/ 89 w 95"/>
                <a:gd name="T41" fmla="*/ 34 h 83"/>
                <a:gd name="T42" fmla="*/ 86 w 95"/>
                <a:gd name="T43" fmla="*/ 55 h 83"/>
                <a:gd name="T44" fmla="*/ 82 w 95"/>
                <a:gd name="T45" fmla="*/ 61 h 83"/>
                <a:gd name="T46" fmla="*/ 80 w 95"/>
                <a:gd name="T47" fmla="*/ 62 h 83"/>
                <a:gd name="T48" fmla="*/ 23 w 95"/>
                <a:gd name="T49" fmla="*/ 34 h 83"/>
                <a:gd name="T50" fmla="*/ 24 w 95"/>
                <a:gd name="T51" fmla="*/ 20 h 83"/>
                <a:gd name="T52" fmla="*/ 12 w 95"/>
                <a:gd name="T53" fmla="*/ 21 h 83"/>
                <a:gd name="T54" fmla="*/ 5 w 95"/>
                <a:gd name="T55" fmla="*/ 21 h 83"/>
                <a:gd name="T56" fmla="*/ 0 w 95"/>
                <a:gd name="T57" fmla="*/ 29 h 83"/>
                <a:gd name="T58" fmla="*/ 0 w 95"/>
                <a:gd name="T59" fmla="*/ 38 h 83"/>
                <a:gd name="T60" fmla="*/ 5 w 95"/>
                <a:gd name="T61" fmla="*/ 46 h 83"/>
                <a:gd name="T62" fmla="*/ 12 w 95"/>
                <a:gd name="T63" fmla="*/ 46 h 83"/>
                <a:gd name="T64" fmla="*/ 24 w 95"/>
                <a:gd name="T65" fmla="*/ 47 h 83"/>
                <a:gd name="T66" fmla="*/ 23 w 95"/>
                <a:gd name="T67" fmla="*/ 34 h 83"/>
                <a:gd name="T68" fmla="*/ 34 w 95"/>
                <a:gd name="T69" fmla="*/ 53 h 83"/>
                <a:gd name="T70" fmla="*/ 22 w 95"/>
                <a:gd name="T71" fmla="*/ 51 h 83"/>
                <a:gd name="T72" fmla="*/ 30 w 95"/>
                <a:gd name="T73" fmla="*/ 81 h 83"/>
                <a:gd name="T74" fmla="*/ 33 w 95"/>
                <a:gd name="T75" fmla="*/ 82 h 83"/>
                <a:gd name="T76" fmla="*/ 44 w 95"/>
                <a:gd name="T77" fmla="*/ 78 h 83"/>
                <a:gd name="T78" fmla="*/ 46 w 95"/>
                <a:gd name="T79" fmla="*/ 74 h 83"/>
                <a:gd name="T80" fmla="*/ 34 w 95"/>
                <a:gd name="T81" fmla="*/ 53 h 83"/>
                <a:gd name="T82" fmla="*/ 80 w 95"/>
                <a:gd name="T83" fmla="*/ 45 h 83"/>
                <a:gd name="T84" fmla="*/ 79 w 95"/>
                <a:gd name="T85" fmla="*/ 44 h 83"/>
                <a:gd name="T86" fmla="*/ 78 w 95"/>
                <a:gd name="T87" fmla="*/ 42 h 83"/>
                <a:gd name="T88" fmla="*/ 77 w 95"/>
                <a:gd name="T89" fmla="*/ 34 h 83"/>
                <a:gd name="T90" fmla="*/ 78 w 95"/>
                <a:gd name="T91" fmla="*/ 25 h 83"/>
                <a:gd name="T92" fmla="*/ 79 w 95"/>
                <a:gd name="T93" fmla="*/ 23 h 83"/>
                <a:gd name="T94" fmla="*/ 80 w 95"/>
                <a:gd name="T95" fmla="*/ 23 h 83"/>
                <a:gd name="T96" fmla="*/ 81 w 95"/>
                <a:gd name="T97" fmla="*/ 23 h 83"/>
                <a:gd name="T98" fmla="*/ 82 w 95"/>
                <a:gd name="T99" fmla="*/ 25 h 83"/>
                <a:gd name="T100" fmla="*/ 84 w 95"/>
                <a:gd name="T101" fmla="*/ 34 h 83"/>
                <a:gd name="T102" fmla="*/ 82 w 95"/>
                <a:gd name="T103" fmla="*/ 42 h 83"/>
                <a:gd name="T104" fmla="*/ 81 w 95"/>
                <a:gd name="T105" fmla="*/ 44 h 83"/>
                <a:gd name="T106" fmla="*/ 80 w 95"/>
                <a:gd name="T107" fmla="*/ 45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5" h="83">
                  <a:moveTo>
                    <a:pt x="95" y="34"/>
                  </a:moveTo>
                  <a:cubicBezTo>
                    <a:pt x="95" y="15"/>
                    <a:pt x="89" y="0"/>
                    <a:pt x="83" y="0"/>
                  </a:cubicBezTo>
                  <a:cubicBezTo>
                    <a:pt x="83" y="0"/>
                    <a:pt x="83" y="0"/>
                    <a:pt x="83" y="0"/>
                  </a:cubicBezTo>
                  <a:cubicBezTo>
                    <a:pt x="75" y="0"/>
                    <a:pt x="75" y="0"/>
                    <a:pt x="75" y="0"/>
                  </a:cubicBezTo>
                  <a:cubicBezTo>
                    <a:pt x="75" y="0"/>
                    <a:pt x="57" y="13"/>
                    <a:pt x="31" y="19"/>
                  </a:cubicBezTo>
                  <a:cubicBezTo>
                    <a:pt x="30" y="23"/>
                    <a:pt x="30" y="28"/>
                    <a:pt x="30" y="34"/>
                  </a:cubicBezTo>
                  <a:cubicBezTo>
                    <a:pt x="30" y="39"/>
                    <a:pt x="30" y="44"/>
                    <a:pt x="31" y="48"/>
                  </a:cubicBezTo>
                  <a:cubicBezTo>
                    <a:pt x="57" y="54"/>
                    <a:pt x="75" y="67"/>
                    <a:pt x="75" y="67"/>
                  </a:cubicBezTo>
                  <a:cubicBezTo>
                    <a:pt x="83" y="67"/>
                    <a:pt x="83" y="67"/>
                    <a:pt x="83" y="67"/>
                  </a:cubicBezTo>
                  <a:cubicBezTo>
                    <a:pt x="83" y="67"/>
                    <a:pt x="83" y="67"/>
                    <a:pt x="83" y="67"/>
                  </a:cubicBezTo>
                  <a:cubicBezTo>
                    <a:pt x="89" y="67"/>
                    <a:pt x="95" y="52"/>
                    <a:pt x="95" y="34"/>
                  </a:cubicBezTo>
                  <a:close/>
                  <a:moveTo>
                    <a:pt x="80" y="62"/>
                  </a:moveTo>
                  <a:cubicBezTo>
                    <a:pt x="79" y="62"/>
                    <a:pt x="78" y="61"/>
                    <a:pt x="78" y="61"/>
                  </a:cubicBezTo>
                  <a:cubicBezTo>
                    <a:pt x="77" y="59"/>
                    <a:pt x="76" y="57"/>
                    <a:pt x="75" y="55"/>
                  </a:cubicBezTo>
                  <a:cubicBezTo>
                    <a:pt x="72" y="49"/>
                    <a:pt x="71" y="42"/>
                    <a:pt x="71" y="34"/>
                  </a:cubicBezTo>
                  <a:cubicBezTo>
                    <a:pt x="71" y="25"/>
                    <a:pt x="72" y="18"/>
                    <a:pt x="75" y="12"/>
                  </a:cubicBezTo>
                  <a:cubicBezTo>
                    <a:pt x="76" y="10"/>
                    <a:pt x="77" y="8"/>
                    <a:pt x="78" y="6"/>
                  </a:cubicBezTo>
                  <a:cubicBezTo>
                    <a:pt x="78" y="6"/>
                    <a:pt x="79" y="5"/>
                    <a:pt x="80" y="5"/>
                  </a:cubicBezTo>
                  <a:cubicBezTo>
                    <a:pt x="81" y="5"/>
                    <a:pt x="82" y="6"/>
                    <a:pt x="82" y="6"/>
                  </a:cubicBezTo>
                  <a:cubicBezTo>
                    <a:pt x="84" y="8"/>
                    <a:pt x="85" y="10"/>
                    <a:pt x="86" y="12"/>
                  </a:cubicBezTo>
                  <a:cubicBezTo>
                    <a:pt x="88" y="18"/>
                    <a:pt x="89" y="25"/>
                    <a:pt x="89" y="34"/>
                  </a:cubicBezTo>
                  <a:cubicBezTo>
                    <a:pt x="89" y="42"/>
                    <a:pt x="88" y="49"/>
                    <a:pt x="86" y="55"/>
                  </a:cubicBezTo>
                  <a:cubicBezTo>
                    <a:pt x="85" y="57"/>
                    <a:pt x="84" y="59"/>
                    <a:pt x="82" y="61"/>
                  </a:cubicBezTo>
                  <a:cubicBezTo>
                    <a:pt x="82" y="61"/>
                    <a:pt x="81" y="62"/>
                    <a:pt x="80" y="62"/>
                  </a:cubicBezTo>
                  <a:close/>
                  <a:moveTo>
                    <a:pt x="23" y="34"/>
                  </a:moveTo>
                  <a:cubicBezTo>
                    <a:pt x="23" y="29"/>
                    <a:pt x="24" y="24"/>
                    <a:pt x="24" y="20"/>
                  </a:cubicBezTo>
                  <a:cubicBezTo>
                    <a:pt x="20" y="20"/>
                    <a:pt x="16" y="21"/>
                    <a:pt x="12" y="21"/>
                  </a:cubicBezTo>
                  <a:cubicBezTo>
                    <a:pt x="5" y="21"/>
                    <a:pt x="5" y="21"/>
                    <a:pt x="5" y="21"/>
                  </a:cubicBezTo>
                  <a:cubicBezTo>
                    <a:pt x="0" y="29"/>
                    <a:pt x="0" y="29"/>
                    <a:pt x="0" y="29"/>
                  </a:cubicBezTo>
                  <a:cubicBezTo>
                    <a:pt x="0" y="38"/>
                    <a:pt x="0" y="38"/>
                    <a:pt x="0" y="38"/>
                  </a:cubicBezTo>
                  <a:cubicBezTo>
                    <a:pt x="5" y="46"/>
                    <a:pt x="5" y="46"/>
                    <a:pt x="5" y="46"/>
                  </a:cubicBezTo>
                  <a:cubicBezTo>
                    <a:pt x="5" y="46"/>
                    <a:pt x="5" y="46"/>
                    <a:pt x="12" y="46"/>
                  </a:cubicBezTo>
                  <a:cubicBezTo>
                    <a:pt x="16" y="46"/>
                    <a:pt x="20" y="47"/>
                    <a:pt x="24" y="47"/>
                  </a:cubicBezTo>
                  <a:cubicBezTo>
                    <a:pt x="24" y="43"/>
                    <a:pt x="23" y="38"/>
                    <a:pt x="23" y="34"/>
                  </a:cubicBezTo>
                  <a:close/>
                  <a:moveTo>
                    <a:pt x="34" y="53"/>
                  </a:moveTo>
                  <a:cubicBezTo>
                    <a:pt x="22" y="51"/>
                    <a:pt x="22" y="51"/>
                    <a:pt x="22" y="51"/>
                  </a:cubicBezTo>
                  <a:cubicBezTo>
                    <a:pt x="30" y="81"/>
                    <a:pt x="30" y="81"/>
                    <a:pt x="30" y="81"/>
                  </a:cubicBezTo>
                  <a:cubicBezTo>
                    <a:pt x="30" y="82"/>
                    <a:pt x="32" y="83"/>
                    <a:pt x="33" y="82"/>
                  </a:cubicBezTo>
                  <a:cubicBezTo>
                    <a:pt x="44" y="78"/>
                    <a:pt x="44" y="78"/>
                    <a:pt x="44" y="78"/>
                  </a:cubicBezTo>
                  <a:cubicBezTo>
                    <a:pt x="46" y="77"/>
                    <a:pt x="46" y="76"/>
                    <a:pt x="46" y="74"/>
                  </a:cubicBezTo>
                  <a:lnTo>
                    <a:pt x="34" y="53"/>
                  </a:lnTo>
                  <a:close/>
                  <a:moveTo>
                    <a:pt x="80" y="45"/>
                  </a:moveTo>
                  <a:cubicBezTo>
                    <a:pt x="80" y="45"/>
                    <a:pt x="79" y="44"/>
                    <a:pt x="79" y="44"/>
                  </a:cubicBezTo>
                  <a:cubicBezTo>
                    <a:pt x="79" y="44"/>
                    <a:pt x="78" y="43"/>
                    <a:pt x="78" y="42"/>
                  </a:cubicBezTo>
                  <a:cubicBezTo>
                    <a:pt x="77" y="40"/>
                    <a:pt x="77" y="37"/>
                    <a:pt x="77" y="34"/>
                  </a:cubicBezTo>
                  <a:cubicBezTo>
                    <a:pt x="77" y="30"/>
                    <a:pt x="77" y="28"/>
                    <a:pt x="78" y="25"/>
                  </a:cubicBezTo>
                  <a:cubicBezTo>
                    <a:pt x="78" y="24"/>
                    <a:pt x="79" y="24"/>
                    <a:pt x="79" y="23"/>
                  </a:cubicBezTo>
                  <a:cubicBezTo>
                    <a:pt x="79" y="23"/>
                    <a:pt x="80" y="23"/>
                    <a:pt x="80" y="23"/>
                  </a:cubicBezTo>
                  <a:cubicBezTo>
                    <a:pt x="80" y="23"/>
                    <a:pt x="81" y="23"/>
                    <a:pt x="81" y="23"/>
                  </a:cubicBezTo>
                  <a:cubicBezTo>
                    <a:pt x="81" y="24"/>
                    <a:pt x="82" y="24"/>
                    <a:pt x="82" y="25"/>
                  </a:cubicBezTo>
                  <a:cubicBezTo>
                    <a:pt x="83" y="28"/>
                    <a:pt x="84" y="30"/>
                    <a:pt x="84" y="34"/>
                  </a:cubicBezTo>
                  <a:cubicBezTo>
                    <a:pt x="84" y="37"/>
                    <a:pt x="83" y="40"/>
                    <a:pt x="82" y="42"/>
                  </a:cubicBezTo>
                  <a:cubicBezTo>
                    <a:pt x="82" y="43"/>
                    <a:pt x="81" y="44"/>
                    <a:pt x="81" y="44"/>
                  </a:cubicBezTo>
                  <a:cubicBezTo>
                    <a:pt x="81" y="44"/>
                    <a:pt x="80" y="45"/>
                    <a:pt x="80" y="45"/>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371" name="Freeform 13"/>
            <p:cNvSpPr>
              <a:spLocks noEditPoints="1"/>
            </p:cNvSpPr>
            <p:nvPr/>
          </p:nvSpPr>
          <p:spPr bwMode="auto">
            <a:xfrm>
              <a:off x="4590" y="2004"/>
              <a:ext cx="61" cy="24"/>
            </a:xfrm>
            <a:custGeom>
              <a:avLst/>
              <a:gdLst>
                <a:gd name="T0" fmla="*/ 50 w 50"/>
                <a:gd name="T1" fmla="*/ 10 h 20"/>
                <a:gd name="T2" fmla="*/ 50 w 50"/>
                <a:gd name="T3" fmla="*/ 10 h 20"/>
                <a:gd name="T4" fmla="*/ 40 w 50"/>
                <a:gd name="T5" fmla="*/ 0 h 20"/>
                <a:gd name="T6" fmla="*/ 28 w 50"/>
                <a:gd name="T7" fmla="*/ 0 h 20"/>
                <a:gd name="T8" fmla="*/ 18 w 50"/>
                <a:gd name="T9" fmla="*/ 10 h 20"/>
                <a:gd name="T10" fmla="*/ 18 w 50"/>
                <a:gd name="T11" fmla="*/ 10 h 20"/>
                <a:gd name="T12" fmla="*/ 18 w 50"/>
                <a:gd name="T13" fmla="*/ 11 h 20"/>
                <a:gd name="T14" fmla="*/ 23 w 50"/>
                <a:gd name="T15" fmla="*/ 11 h 20"/>
                <a:gd name="T16" fmla="*/ 23 w 50"/>
                <a:gd name="T17" fmla="*/ 10 h 20"/>
                <a:gd name="T18" fmla="*/ 23 w 50"/>
                <a:gd name="T19" fmla="*/ 10 h 20"/>
                <a:gd name="T20" fmla="*/ 28 w 50"/>
                <a:gd name="T21" fmla="*/ 4 h 20"/>
                <a:gd name="T22" fmla="*/ 40 w 50"/>
                <a:gd name="T23" fmla="*/ 4 h 20"/>
                <a:gd name="T24" fmla="*/ 45 w 50"/>
                <a:gd name="T25" fmla="*/ 10 h 20"/>
                <a:gd name="T26" fmla="*/ 45 w 50"/>
                <a:gd name="T27" fmla="*/ 10 h 20"/>
                <a:gd name="T28" fmla="*/ 40 w 50"/>
                <a:gd name="T29" fmla="*/ 15 h 20"/>
                <a:gd name="T30" fmla="*/ 35 w 50"/>
                <a:gd name="T31" fmla="*/ 15 h 20"/>
                <a:gd name="T32" fmla="*/ 32 w 50"/>
                <a:gd name="T33" fmla="*/ 20 h 20"/>
                <a:gd name="T34" fmla="*/ 40 w 50"/>
                <a:gd name="T35" fmla="*/ 20 h 20"/>
                <a:gd name="T36" fmla="*/ 50 w 50"/>
                <a:gd name="T37" fmla="*/ 10 h 20"/>
                <a:gd name="T38" fmla="*/ 32 w 50"/>
                <a:gd name="T39" fmla="*/ 10 h 20"/>
                <a:gd name="T40" fmla="*/ 32 w 50"/>
                <a:gd name="T41" fmla="*/ 8 h 20"/>
                <a:gd name="T42" fmla="*/ 27 w 50"/>
                <a:gd name="T43" fmla="*/ 8 h 20"/>
                <a:gd name="T44" fmla="*/ 28 w 50"/>
                <a:gd name="T45" fmla="*/ 10 h 20"/>
                <a:gd name="T46" fmla="*/ 28 w 50"/>
                <a:gd name="T47" fmla="*/ 10 h 20"/>
                <a:gd name="T48" fmla="*/ 22 w 50"/>
                <a:gd name="T49" fmla="*/ 15 h 20"/>
                <a:gd name="T50" fmla="*/ 10 w 50"/>
                <a:gd name="T51" fmla="*/ 15 h 20"/>
                <a:gd name="T52" fmla="*/ 5 w 50"/>
                <a:gd name="T53" fmla="*/ 10 h 20"/>
                <a:gd name="T54" fmla="*/ 5 w 50"/>
                <a:gd name="T55" fmla="*/ 10 h 20"/>
                <a:gd name="T56" fmla="*/ 10 w 50"/>
                <a:gd name="T57" fmla="*/ 4 h 20"/>
                <a:gd name="T58" fmla="*/ 16 w 50"/>
                <a:gd name="T59" fmla="*/ 4 h 20"/>
                <a:gd name="T60" fmla="*/ 19 w 50"/>
                <a:gd name="T61" fmla="*/ 0 h 20"/>
                <a:gd name="T62" fmla="*/ 10 w 50"/>
                <a:gd name="T63" fmla="*/ 0 h 20"/>
                <a:gd name="T64" fmla="*/ 0 w 50"/>
                <a:gd name="T65" fmla="*/ 10 h 20"/>
                <a:gd name="T66" fmla="*/ 0 w 50"/>
                <a:gd name="T67" fmla="*/ 10 h 20"/>
                <a:gd name="T68" fmla="*/ 10 w 50"/>
                <a:gd name="T69" fmla="*/ 20 h 20"/>
                <a:gd name="T70" fmla="*/ 22 w 50"/>
                <a:gd name="T71" fmla="*/ 20 h 20"/>
                <a:gd name="T72" fmla="*/ 32 w 50"/>
                <a:gd name="T73" fmla="*/ 1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50" h="20">
                  <a:moveTo>
                    <a:pt x="50" y="10"/>
                  </a:moveTo>
                  <a:cubicBezTo>
                    <a:pt x="50" y="10"/>
                    <a:pt x="50" y="10"/>
                    <a:pt x="50" y="10"/>
                  </a:cubicBezTo>
                  <a:cubicBezTo>
                    <a:pt x="50" y="4"/>
                    <a:pt x="46" y="0"/>
                    <a:pt x="40" y="0"/>
                  </a:cubicBezTo>
                  <a:cubicBezTo>
                    <a:pt x="28" y="0"/>
                    <a:pt x="28" y="0"/>
                    <a:pt x="28" y="0"/>
                  </a:cubicBezTo>
                  <a:cubicBezTo>
                    <a:pt x="23" y="0"/>
                    <a:pt x="18" y="4"/>
                    <a:pt x="18" y="10"/>
                  </a:cubicBezTo>
                  <a:cubicBezTo>
                    <a:pt x="18" y="10"/>
                    <a:pt x="18" y="10"/>
                    <a:pt x="18" y="10"/>
                  </a:cubicBezTo>
                  <a:cubicBezTo>
                    <a:pt x="18" y="10"/>
                    <a:pt x="18" y="11"/>
                    <a:pt x="18" y="11"/>
                  </a:cubicBezTo>
                  <a:cubicBezTo>
                    <a:pt x="23" y="11"/>
                    <a:pt x="23" y="11"/>
                    <a:pt x="23" y="11"/>
                  </a:cubicBezTo>
                  <a:cubicBezTo>
                    <a:pt x="23" y="11"/>
                    <a:pt x="23" y="10"/>
                    <a:pt x="23" y="10"/>
                  </a:cubicBezTo>
                  <a:cubicBezTo>
                    <a:pt x="23" y="10"/>
                    <a:pt x="23" y="10"/>
                    <a:pt x="23" y="10"/>
                  </a:cubicBezTo>
                  <a:cubicBezTo>
                    <a:pt x="23" y="7"/>
                    <a:pt x="25" y="4"/>
                    <a:pt x="28" y="4"/>
                  </a:cubicBezTo>
                  <a:cubicBezTo>
                    <a:pt x="40" y="4"/>
                    <a:pt x="40" y="4"/>
                    <a:pt x="40" y="4"/>
                  </a:cubicBezTo>
                  <a:cubicBezTo>
                    <a:pt x="43" y="4"/>
                    <a:pt x="45" y="7"/>
                    <a:pt x="45" y="10"/>
                  </a:cubicBezTo>
                  <a:cubicBezTo>
                    <a:pt x="45" y="10"/>
                    <a:pt x="45" y="10"/>
                    <a:pt x="45" y="10"/>
                  </a:cubicBezTo>
                  <a:cubicBezTo>
                    <a:pt x="45" y="13"/>
                    <a:pt x="43" y="15"/>
                    <a:pt x="40" y="15"/>
                  </a:cubicBezTo>
                  <a:cubicBezTo>
                    <a:pt x="35" y="15"/>
                    <a:pt x="35" y="15"/>
                    <a:pt x="35" y="15"/>
                  </a:cubicBezTo>
                  <a:cubicBezTo>
                    <a:pt x="34" y="17"/>
                    <a:pt x="33" y="18"/>
                    <a:pt x="32" y="20"/>
                  </a:cubicBezTo>
                  <a:cubicBezTo>
                    <a:pt x="40" y="20"/>
                    <a:pt x="40" y="20"/>
                    <a:pt x="40" y="20"/>
                  </a:cubicBezTo>
                  <a:cubicBezTo>
                    <a:pt x="46" y="20"/>
                    <a:pt x="50" y="15"/>
                    <a:pt x="50" y="10"/>
                  </a:cubicBezTo>
                  <a:close/>
                  <a:moveTo>
                    <a:pt x="32" y="10"/>
                  </a:moveTo>
                  <a:cubicBezTo>
                    <a:pt x="32" y="9"/>
                    <a:pt x="32" y="9"/>
                    <a:pt x="32" y="8"/>
                  </a:cubicBezTo>
                  <a:cubicBezTo>
                    <a:pt x="27" y="8"/>
                    <a:pt x="27" y="8"/>
                    <a:pt x="27" y="8"/>
                  </a:cubicBezTo>
                  <a:cubicBezTo>
                    <a:pt x="28" y="9"/>
                    <a:pt x="28" y="9"/>
                    <a:pt x="28" y="10"/>
                  </a:cubicBezTo>
                  <a:cubicBezTo>
                    <a:pt x="28" y="10"/>
                    <a:pt x="28" y="10"/>
                    <a:pt x="28" y="10"/>
                  </a:cubicBezTo>
                  <a:cubicBezTo>
                    <a:pt x="28" y="13"/>
                    <a:pt x="25" y="15"/>
                    <a:pt x="22" y="15"/>
                  </a:cubicBezTo>
                  <a:cubicBezTo>
                    <a:pt x="10" y="15"/>
                    <a:pt x="10" y="15"/>
                    <a:pt x="10" y="15"/>
                  </a:cubicBezTo>
                  <a:cubicBezTo>
                    <a:pt x="7" y="15"/>
                    <a:pt x="5" y="13"/>
                    <a:pt x="5" y="10"/>
                  </a:cubicBezTo>
                  <a:cubicBezTo>
                    <a:pt x="5" y="10"/>
                    <a:pt x="5" y="10"/>
                    <a:pt x="5" y="10"/>
                  </a:cubicBezTo>
                  <a:cubicBezTo>
                    <a:pt x="5" y="7"/>
                    <a:pt x="7" y="4"/>
                    <a:pt x="10" y="4"/>
                  </a:cubicBezTo>
                  <a:cubicBezTo>
                    <a:pt x="16" y="4"/>
                    <a:pt x="16" y="4"/>
                    <a:pt x="16" y="4"/>
                  </a:cubicBezTo>
                  <a:cubicBezTo>
                    <a:pt x="16" y="3"/>
                    <a:pt x="17" y="1"/>
                    <a:pt x="19" y="0"/>
                  </a:cubicBezTo>
                  <a:cubicBezTo>
                    <a:pt x="10" y="0"/>
                    <a:pt x="10" y="0"/>
                    <a:pt x="10" y="0"/>
                  </a:cubicBezTo>
                  <a:cubicBezTo>
                    <a:pt x="5" y="0"/>
                    <a:pt x="0" y="4"/>
                    <a:pt x="0" y="10"/>
                  </a:cubicBezTo>
                  <a:cubicBezTo>
                    <a:pt x="0" y="10"/>
                    <a:pt x="0" y="10"/>
                    <a:pt x="0" y="10"/>
                  </a:cubicBezTo>
                  <a:cubicBezTo>
                    <a:pt x="0" y="15"/>
                    <a:pt x="5" y="20"/>
                    <a:pt x="10" y="20"/>
                  </a:cubicBezTo>
                  <a:cubicBezTo>
                    <a:pt x="22" y="20"/>
                    <a:pt x="22" y="20"/>
                    <a:pt x="22" y="20"/>
                  </a:cubicBezTo>
                  <a:cubicBezTo>
                    <a:pt x="28" y="20"/>
                    <a:pt x="32" y="15"/>
                    <a:pt x="32" y="10"/>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372" name="Freeform 14"/>
            <p:cNvSpPr>
              <a:spLocks noEditPoints="1"/>
            </p:cNvSpPr>
            <p:nvPr/>
          </p:nvSpPr>
          <p:spPr bwMode="auto">
            <a:xfrm>
              <a:off x="4647" y="1740"/>
              <a:ext cx="67" cy="65"/>
            </a:xfrm>
            <a:custGeom>
              <a:avLst/>
              <a:gdLst>
                <a:gd name="T0" fmla="*/ 27 w 54"/>
                <a:gd name="T1" fmla="*/ 0 h 53"/>
                <a:gd name="T2" fmla="*/ 0 w 54"/>
                <a:gd name="T3" fmla="*/ 26 h 53"/>
                <a:gd name="T4" fmla="*/ 27 w 54"/>
                <a:gd name="T5" fmla="*/ 53 h 53"/>
                <a:gd name="T6" fmla="*/ 54 w 54"/>
                <a:gd name="T7" fmla="*/ 26 h 53"/>
                <a:gd name="T8" fmla="*/ 27 w 54"/>
                <a:gd name="T9" fmla="*/ 0 h 53"/>
                <a:gd name="T10" fmla="*/ 16 w 54"/>
                <a:gd name="T11" fmla="*/ 43 h 53"/>
                <a:gd name="T12" fmla="*/ 17 w 54"/>
                <a:gd name="T13" fmla="*/ 38 h 53"/>
                <a:gd name="T14" fmla="*/ 7 w 54"/>
                <a:gd name="T15" fmla="*/ 24 h 53"/>
                <a:gd name="T16" fmla="*/ 13 w 54"/>
                <a:gd name="T17" fmla="*/ 12 h 53"/>
                <a:gd name="T18" fmla="*/ 27 w 54"/>
                <a:gd name="T19" fmla="*/ 6 h 53"/>
                <a:gd name="T20" fmla="*/ 41 w 54"/>
                <a:gd name="T21" fmla="*/ 12 h 53"/>
                <a:gd name="T22" fmla="*/ 47 w 54"/>
                <a:gd name="T23" fmla="*/ 24 h 53"/>
                <a:gd name="T24" fmla="*/ 37 w 54"/>
                <a:gd name="T25" fmla="*/ 38 h 53"/>
                <a:gd name="T26" fmla="*/ 38 w 54"/>
                <a:gd name="T27" fmla="*/ 43 h 53"/>
                <a:gd name="T28" fmla="*/ 27 w 54"/>
                <a:gd name="T29" fmla="*/ 46 h 53"/>
                <a:gd name="T30" fmla="*/ 16 w 54"/>
                <a:gd name="T31" fmla="*/ 43 h 53"/>
                <a:gd name="T32" fmla="*/ 29 w 54"/>
                <a:gd name="T33" fmla="*/ 33 h 53"/>
                <a:gd name="T34" fmla="*/ 30 w 54"/>
                <a:gd name="T35" fmla="*/ 35 h 53"/>
                <a:gd name="T36" fmla="*/ 30 w 54"/>
                <a:gd name="T37" fmla="*/ 38 h 53"/>
                <a:gd name="T38" fmla="*/ 29 w 54"/>
                <a:gd name="T39" fmla="*/ 40 h 53"/>
                <a:gd name="T40" fmla="*/ 25 w 54"/>
                <a:gd name="T41" fmla="*/ 40 h 53"/>
                <a:gd name="T42" fmla="*/ 24 w 54"/>
                <a:gd name="T43" fmla="*/ 38 h 53"/>
                <a:gd name="T44" fmla="*/ 24 w 54"/>
                <a:gd name="T45" fmla="*/ 35 h 53"/>
                <a:gd name="T46" fmla="*/ 25 w 54"/>
                <a:gd name="T47" fmla="*/ 33 h 53"/>
                <a:gd name="T48" fmla="*/ 26 w 54"/>
                <a:gd name="T49" fmla="*/ 10 h 53"/>
                <a:gd name="T50" fmla="*/ 28 w 54"/>
                <a:gd name="T51" fmla="*/ 10 h 53"/>
                <a:gd name="T52" fmla="*/ 29 w 54"/>
                <a:gd name="T53" fmla="*/ 3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54" h="53">
                  <a:moveTo>
                    <a:pt x="27" y="0"/>
                  </a:moveTo>
                  <a:cubicBezTo>
                    <a:pt x="12" y="0"/>
                    <a:pt x="0" y="12"/>
                    <a:pt x="0" y="26"/>
                  </a:cubicBezTo>
                  <a:cubicBezTo>
                    <a:pt x="0" y="41"/>
                    <a:pt x="12" y="53"/>
                    <a:pt x="27" y="53"/>
                  </a:cubicBezTo>
                  <a:cubicBezTo>
                    <a:pt x="42" y="53"/>
                    <a:pt x="54" y="41"/>
                    <a:pt x="54" y="26"/>
                  </a:cubicBezTo>
                  <a:cubicBezTo>
                    <a:pt x="54" y="12"/>
                    <a:pt x="42" y="0"/>
                    <a:pt x="27" y="0"/>
                  </a:cubicBezTo>
                  <a:close/>
                  <a:moveTo>
                    <a:pt x="16" y="43"/>
                  </a:moveTo>
                  <a:cubicBezTo>
                    <a:pt x="17" y="42"/>
                    <a:pt x="17" y="40"/>
                    <a:pt x="17" y="38"/>
                  </a:cubicBezTo>
                  <a:cubicBezTo>
                    <a:pt x="17" y="32"/>
                    <a:pt x="13" y="26"/>
                    <a:pt x="7" y="24"/>
                  </a:cubicBezTo>
                  <a:cubicBezTo>
                    <a:pt x="8" y="20"/>
                    <a:pt x="10" y="15"/>
                    <a:pt x="13" y="12"/>
                  </a:cubicBezTo>
                  <a:cubicBezTo>
                    <a:pt x="17" y="8"/>
                    <a:pt x="22" y="6"/>
                    <a:pt x="27" y="6"/>
                  </a:cubicBezTo>
                  <a:cubicBezTo>
                    <a:pt x="32" y="6"/>
                    <a:pt x="37" y="8"/>
                    <a:pt x="41" y="12"/>
                  </a:cubicBezTo>
                  <a:cubicBezTo>
                    <a:pt x="44" y="15"/>
                    <a:pt x="46" y="20"/>
                    <a:pt x="47" y="24"/>
                  </a:cubicBezTo>
                  <a:cubicBezTo>
                    <a:pt x="41" y="26"/>
                    <a:pt x="37" y="32"/>
                    <a:pt x="37" y="38"/>
                  </a:cubicBezTo>
                  <a:cubicBezTo>
                    <a:pt x="37" y="40"/>
                    <a:pt x="37" y="42"/>
                    <a:pt x="38" y="43"/>
                  </a:cubicBezTo>
                  <a:cubicBezTo>
                    <a:pt x="35" y="45"/>
                    <a:pt x="31" y="46"/>
                    <a:pt x="27" y="46"/>
                  </a:cubicBezTo>
                  <a:cubicBezTo>
                    <a:pt x="23" y="46"/>
                    <a:pt x="19" y="45"/>
                    <a:pt x="16" y="43"/>
                  </a:cubicBezTo>
                  <a:close/>
                  <a:moveTo>
                    <a:pt x="29" y="33"/>
                  </a:moveTo>
                  <a:cubicBezTo>
                    <a:pt x="30" y="33"/>
                    <a:pt x="30" y="34"/>
                    <a:pt x="30" y="35"/>
                  </a:cubicBezTo>
                  <a:cubicBezTo>
                    <a:pt x="30" y="38"/>
                    <a:pt x="30" y="38"/>
                    <a:pt x="30" y="38"/>
                  </a:cubicBezTo>
                  <a:cubicBezTo>
                    <a:pt x="30" y="39"/>
                    <a:pt x="30" y="40"/>
                    <a:pt x="29" y="40"/>
                  </a:cubicBezTo>
                  <a:cubicBezTo>
                    <a:pt x="25" y="40"/>
                    <a:pt x="25" y="40"/>
                    <a:pt x="25" y="40"/>
                  </a:cubicBezTo>
                  <a:cubicBezTo>
                    <a:pt x="25" y="40"/>
                    <a:pt x="24" y="39"/>
                    <a:pt x="24" y="38"/>
                  </a:cubicBezTo>
                  <a:cubicBezTo>
                    <a:pt x="24" y="35"/>
                    <a:pt x="24" y="35"/>
                    <a:pt x="24" y="35"/>
                  </a:cubicBezTo>
                  <a:cubicBezTo>
                    <a:pt x="24" y="34"/>
                    <a:pt x="24" y="33"/>
                    <a:pt x="25" y="33"/>
                  </a:cubicBezTo>
                  <a:cubicBezTo>
                    <a:pt x="26" y="10"/>
                    <a:pt x="26" y="10"/>
                    <a:pt x="26" y="10"/>
                  </a:cubicBezTo>
                  <a:cubicBezTo>
                    <a:pt x="28" y="10"/>
                    <a:pt x="28" y="10"/>
                    <a:pt x="28" y="10"/>
                  </a:cubicBezTo>
                  <a:lnTo>
                    <a:pt x="29" y="3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373" name="Freeform 15"/>
            <p:cNvSpPr>
              <a:spLocks noEditPoints="1"/>
            </p:cNvSpPr>
            <p:nvPr/>
          </p:nvSpPr>
          <p:spPr bwMode="auto">
            <a:xfrm>
              <a:off x="4639" y="1812"/>
              <a:ext cx="58" cy="46"/>
            </a:xfrm>
            <a:custGeom>
              <a:avLst/>
              <a:gdLst>
                <a:gd name="T0" fmla="*/ 22 w 58"/>
                <a:gd name="T1" fmla="*/ 46 h 46"/>
                <a:gd name="T2" fmla="*/ 0 w 58"/>
                <a:gd name="T3" fmla="*/ 24 h 46"/>
                <a:gd name="T4" fmla="*/ 11 w 58"/>
                <a:gd name="T5" fmla="*/ 13 h 46"/>
                <a:gd name="T6" fmla="*/ 22 w 58"/>
                <a:gd name="T7" fmla="*/ 24 h 46"/>
                <a:gd name="T8" fmla="*/ 47 w 58"/>
                <a:gd name="T9" fmla="*/ 0 h 46"/>
                <a:gd name="T10" fmla="*/ 58 w 58"/>
                <a:gd name="T11" fmla="*/ 11 h 46"/>
                <a:gd name="T12" fmla="*/ 22 w 58"/>
                <a:gd name="T13" fmla="*/ 46 h 46"/>
                <a:gd name="T14" fmla="*/ 6 w 58"/>
                <a:gd name="T15" fmla="*/ 24 h 46"/>
                <a:gd name="T16" fmla="*/ 22 w 58"/>
                <a:gd name="T17" fmla="*/ 40 h 46"/>
                <a:gd name="T18" fmla="*/ 51 w 58"/>
                <a:gd name="T19" fmla="*/ 11 h 46"/>
                <a:gd name="T20" fmla="*/ 47 w 58"/>
                <a:gd name="T21" fmla="*/ 6 h 46"/>
                <a:gd name="T22" fmla="*/ 22 w 58"/>
                <a:gd name="T23" fmla="*/ 30 h 46"/>
                <a:gd name="T24" fmla="*/ 11 w 58"/>
                <a:gd name="T25" fmla="*/ 19 h 46"/>
                <a:gd name="T26" fmla="*/ 6 w 58"/>
                <a:gd name="T27" fmla="*/ 24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8" h="46">
                  <a:moveTo>
                    <a:pt x="22" y="46"/>
                  </a:moveTo>
                  <a:lnTo>
                    <a:pt x="0" y="24"/>
                  </a:lnTo>
                  <a:lnTo>
                    <a:pt x="11" y="13"/>
                  </a:lnTo>
                  <a:lnTo>
                    <a:pt x="22" y="24"/>
                  </a:lnTo>
                  <a:lnTo>
                    <a:pt x="47" y="0"/>
                  </a:lnTo>
                  <a:lnTo>
                    <a:pt x="58" y="11"/>
                  </a:lnTo>
                  <a:lnTo>
                    <a:pt x="22" y="46"/>
                  </a:lnTo>
                  <a:close/>
                  <a:moveTo>
                    <a:pt x="6" y="24"/>
                  </a:moveTo>
                  <a:lnTo>
                    <a:pt x="22" y="40"/>
                  </a:lnTo>
                  <a:lnTo>
                    <a:pt x="51" y="11"/>
                  </a:lnTo>
                  <a:lnTo>
                    <a:pt x="47" y="6"/>
                  </a:lnTo>
                  <a:lnTo>
                    <a:pt x="22" y="30"/>
                  </a:lnTo>
                  <a:lnTo>
                    <a:pt x="11" y="19"/>
                  </a:lnTo>
                  <a:lnTo>
                    <a:pt x="6" y="24"/>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374" name="Freeform 16"/>
            <p:cNvSpPr>
              <a:spLocks noEditPoints="1"/>
            </p:cNvSpPr>
            <p:nvPr/>
          </p:nvSpPr>
          <p:spPr bwMode="auto">
            <a:xfrm>
              <a:off x="4541" y="1903"/>
              <a:ext cx="68" cy="91"/>
            </a:xfrm>
            <a:custGeom>
              <a:avLst/>
              <a:gdLst>
                <a:gd name="T0" fmla="*/ 53 w 56"/>
                <a:gd name="T1" fmla="*/ 9 h 74"/>
                <a:gd name="T2" fmla="*/ 49 w 56"/>
                <a:gd name="T3" fmla="*/ 9 h 74"/>
                <a:gd name="T4" fmla="*/ 49 w 56"/>
                <a:gd name="T5" fmla="*/ 14 h 74"/>
                <a:gd name="T6" fmla="*/ 51 w 56"/>
                <a:gd name="T7" fmla="*/ 14 h 74"/>
                <a:gd name="T8" fmla="*/ 51 w 56"/>
                <a:gd name="T9" fmla="*/ 51 h 74"/>
                <a:gd name="T10" fmla="*/ 32 w 56"/>
                <a:gd name="T11" fmla="*/ 51 h 74"/>
                <a:gd name="T12" fmla="*/ 32 w 56"/>
                <a:gd name="T13" fmla="*/ 70 h 74"/>
                <a:gd name="T14" fmla="*/ 5 w 56"/>
                <a:gd name="T15" fmla="*/ 70 h 74"/>
                <a:gd name="T16" fmla="*/ 5 w 56"/>
                <a:gd name="T17" fmla="*/ 14 h 74"/>
                <a:gd name="T18" fmla="*/ 7 w 56"/>
                <a:gd name="T19" fmla="*/ 14 h 74"/>
                <a:gd name="T20" fmla="*/ 7 w 56"/>
                <a:gd name="T21" fmla="*/ 9 h 74"/>
                <a:gd name="T22" fmla="*/ 2 w 56"/>
                <a:gd name="T23" fmla="*/ 9 h 74"/>
                <a:gd name="T24" fmla="*/ 0 w 56"/>
                <a:gd name="T25" fmla="*/ 12 h 74"/>
                <a:gd name="T26" fmla="*/ 0 w 56"/>
                <a:gd name="T27" fmla="*/ 72 h 74"/>
                <a:gd name="T28" fmla="*/ 2 w 56"/>
                <a:gd name="T29" fmla="*/ 74 h 74"/>
                <a:gd name="T30" fmla="*/ 39 w 56"/>
                <a:gd name="T31" fmla="*/ 74 h 74"/>
                <a:gd name="T32" fmla="*/ 56 w 56"/>
                <a:gd name="T33" fmla="*/ 57 h 74"/>
                <a:gd name="T34" fmla="*/ 56 w 56"/>
                <a:gd name="T35" fmla="*/ 12 h 74"/>
                <a:gd name="T36" fmla="*/ 53 w 56"/>
                <a:gd name="T37" fmla="*/ 9 h 74"/>
                <a:gd name="T38" fmla="*/ 37 w 56"/>
                <a:gd name="T39" fmla="*/ 70 h 74"/>
                <a:gd name="T40" fmla="*/ 37 w 56"/>
                <a:gd name="T41" fmla="*/ 56 h 74"/>
                <a:gd name="T42" fmla="*/ 51 w 56"/>
                <a:gd name="T43" fmla="*/ 56 h 74"/>
                <a:gd name="T44" fmla="*/ 37 w 56"/>
                <a:gd name="T45" fmla="*/ 70 h 74"/>
                <a:gd name="T46" fmla="*/ 46 w 56"/>
                <a:gd name="T47" fmla="*/ 9 h 74"/>
                <a:gd name="T48" fmla="*/ 37 w 56"/>
                <a:gd name="T49" fmla="*/ 9 h 74"/>
                <a:gd name="T50" fmla="*/ 37 w 56"/>
                <a:gd name="T51" fmla="*/ 5 h 74"/>
                <a:gd name="T52" fmla="*/ 32 w 56"/>
                <a:gd name="T53" fmla="*/ 0 h 74"/>
                <a:gd name="T54" fmla="*/ 23 w 56"/>
                <a:gd name="T55" fmla="*/ 0 h 74"/>
                <a:gd name="T56" fmla="*/ 19 w 56"/>
                <a:gd name="T57" fmla="*/ 5 h 74"/>
                <a:gd name="T58" fmla="*/ 19 w 56"/>
                <a:gd name="T59" fmla="*/ 9 h 74"/>
                <a:gd name="T60" fmla="*/ 9 w 56"/>
                <a:gd name="T61" fmla="*/ 9 h 74"/>
                <a:gd name="T62" fmla="*/ 9 w 56"/>
                <a:gd name="T63" fmla="*/ 19 h 74"/>
                <a:gd name="T64" fmla="*/ 46 w 56"/>
                <a:gd name="T65" fmla="*/ 19 h 74"/>
                <a:gd name="T66" fmla="*/ 46 w 56"/>
                <a:gd name="T67" fmla="*/ 9 h 74"/>
                <a:gd name="T68" fmla="*/ 32 w 56"/>
                <a:gd name="T69" fmla="*/ 9 h 74"/>
                <a:gd name="T70" fmla="*/ 23 w 56"/>
                <a:gd name="T71" fmla="*/ 9 h 74"/>
                <a:gd name="T72" fmla="*/ 23 w 56"/>
                <a:gd name="T73" fmla="*/ 5 h 74"/>
                <a:gd name="T74" fmla="*/ 23 w 56"/>
                <a:gd name="T75" fmla="*/ 5 h 74"/>
                <a:gd name="T76" fmla="*/ 32 w 56"/>
                <a:gd name="T77" fmla="*/ 5 h 74"/>
                <a:gd name="T78" fmla="*/ 32 w 56"/>
                <a:gd name="T79" fmla="*/ 5 h 74"/>
                <a:gd name="T80" fmla="*/ 32 w 56"/>
                <a:gd name="T81" fmla="*/ 9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56" h="74">
                  <a:moveTo>
                    <a:pt x="53" y="9"/>
                  </a:moveTo>
                  <a:cubicBezTo>
                    <a:pt x="49" y="9"/>
                    <a:pt x="49" y="9"/>
                    <a:pt x="49" y="9"/>
                  </a:cubicBezTo>
                  <a:cubicBezTo>
                    <a:pt x="49" y="14"/>
                    <a:pt x="49" y="14"/>
                    <a:pt x="49" y="14"/>
                  </a:cubicBezTo>
                  <a:cubicBezTo>
                    <a:pt x="51" y="14"/>
                    <a:pt x="51" y="14"/>
                    <a:pt x="51" y="14"/>
                  </a:cubicBezTo>
                  <a:cubicBezTo>
                    <a:pt x="51" y="51"/>
                    <a:pt x="51" y="51"/>
                    <a:pt x="51" y="51"/>
                  </a:cubicBezTo>
                  <a:cubicBezTo>
                    <a:pt x="32" y="51"/>
                    <a:pt x="32" y="51"/>
                    <a:pt x="32" y="51"/>
                  </a:cubicBezTo>
                  <a:cubicBezTo>
                    <a:pt x="32" y="70"/>
                    <a:pt x="32" y="70"/>
                    <a:pt x="32" y="70"/>
                  </a:cubicBezTo>
                  <a:cubicBezTo>
                    <a:pt x="5" y="70"/>
                    <a:pt x="5" y="70"/>
                    <a:pt x="5" y="70"/>
                  </a:cubicBezTo>
                  <a:cubicBezTo>
                    <a:pt x="5" y="14"/>
                    <a:pt x="5" y="14"/>
                    <a:pt x="5" y="14"/>
                  </a:cubicBezTo>
                  <a:cubicBezTo>
                    <a:pt x="7" y="14"/>
                    <a:pt x="7" y="14"/>
                    <a:pt x="7" y="14"/>
                  </a:cubicBezTo>
                  <a:cubicBezTo>
                    <a:pt x="7" y="9"/>
                    <a:pt x="7" y="9"/>
                    <a:pt x="7" y="9"/>
                  </a:cubicBezTo>
                  <a:cubicBezTo>
                    <a:pt x="2" y="9"/>
                    <a:pt x="2" y="9"/>
                    <a:pt x="2" y="9"/>
                  </a:cubicBezTo>
                  <a:cubicBezTo>
                    <a:pt x="1" y="9"/>
                    <a:pt x="0" y="10"/>
                    <a:pt x="0" y="12"/>
                  </a:cubicBezTo>
                  <a:cubicBezTo>
                    <a:pt x="0" y="72"/>
                    <a:pt x="0" y="72"/>
                    <a:pt x="0" y="72"/>
                  </a:cubicBezTo>
                  <a:cubicBezTo>
                    <a:pt x="0" y="73"/>
                    <a:pt x="1" y="74"/>
                    <a:pt x="2" y="74"/>
                  </a:cubicBezTo>
                  <a:cubicBezTo>
                    <a:pt x="39" y="74"/>
                    <a:pt x="39" y="74"/>
                    <a:pt x="39" y="74"/>
                  </a:cubicBezTo>
                  <a:cubicBezTo>
                    <a:pt x="56" y="57"/>
                    <a:pt x="56" y="57"/>
                    <a:pt x="56" y="57"/>
                  </a:cubicBezTo>
                  <a:cubicBezTo>
                    <a:pt x="56" y="12"/>
                    <a:pt x="56" y="12"/>
                    <a:pt x="56" y="12"/>
                  </a:cubicBezTo>
                  <a:cubicBezTo>
                    <a:pt x="56" y="10"/>
                    <a:pt x="55" y="9"/>
                    <a:pt x="53" y="9"/>
                  </a:cubicBezTo>
                  <a:close/>
                  <a:moveTo>
                    <a:pt x="37" y="70"/>
                  </a:moveTo>
                  <a:cubicBezTo>
                    <a:pt x="37" y="56"/>
                    <a:pt x="37" y="56"/>
                    <a:pt x="37" y="56"/>
                  </a:cubicBezTo>
                  <a:cubicBezTo>
                    <a:pt x="51" y="56"/>
                    <a:pt x="51" y="56"/>
                    <a:pt x="51" y="56"/>
                  </a:cubicBezTo>
                  <a:lnTo>
                    <a:pt x="37" y="70"/>
                  </a:lnTo>
                  <a:close/>
                  <a:moveTo>
                    <a:pt x="46" y="9"/>
                  </a:moveTo>
                  <a:cubicBezTo>
                    <a:pt x="37" y="9"/>
                    <a:pt x="37" y="9"/>
                    <a:pt x="37" y="9"/>
                  </a:cubicBezTo>
                  <a:cubicBezTo>
                    <a:pt x="37" y="5"/>
                    <a:pt x="37" y="5"/>
                    <a:pt x="37" y="5"/>
                  </a:cubicBezTo>
                  <a:cubicBezTo>
                    <a:pt x="37" y="2"/>
                    <a:pt x="35" y="0"/>
                    <a:pt x="32" y="0"/>
                  </a:cubicBezTo>
                  <a:cubicBezTo>
                    <a:pt x="23" y="0"/>
                    <a:pt x="23" y="0"/>
                    <a:pt x="23" y="0"/>
                  </a:cubicBezTo>
                  <a:cubicBezTo>
                    <a:pt x="21" y="0"/>
                    <a:pt x="19" y="2"/>
                    <a:pt x="19" y="5"/>
                  </a:cubicBezTo>
                  <a:cubicBezTo>
                    <a:pt x="19" y="9"/>
                    <a:pt x="19" y="9"/>
                    <a:pt x="19" y="9"/>
                  </a:cubicBezTo>
                  <a:cubicBezTo>
                    <a:pt x="9" y="9"/>
                    <a:pt x="9" y="9"/>
                    <a:pt x="9" y="9"/>
                  </a:cubicBezTo>
                  <a:cubicBezTo>
                    <a:pt x="9" y="19"/>
                    <a:pt x="9" y="19"/>
                    <a:pt x="9" y="19"/>
                  </a:cubicBezTo>
                  <a:cubicBezTo>
                    <a:pt x="46" y="19"/>
                    <a:pt x="46" y="19"/>
                    <a:pt x="46" y="19"/>
                  </a:cubicBezTo>
                  <a:lnTo>
                    <a:pt x="46" y="9"/>
                  </a:lnTo>
                  <a:close/>
                  <a:moveTo>
                    <a:pt x="32" y="9"/>
                  </a:moveTo>
                  <a:cubicBezTo>
                    <a:pt x="23" y="9"/>
                    <a:pt x="23" y="9"/>
                    <a:pt x="23" y="9"/>
                  </a:cubicBezTo>
                  <a:cubicBezTo>
                    <a:pt x="23" y="5"/>
                    <a:pt x="23" y="5"/>
                    <a:pt x="23" y="5"/>
                  </a:cubicBezTo>
                  <a:cubicBezTo>
                    <a:pt x="23" y="5"/>
                    <a:pt x="23" y="5"/>
                    <a:pt x="23" y="5"/>
                  </a:cubicBezTo>
                  <a:cubicBezTo>
                    <a:pt x="32" y="5"/>
                    <a:pt x="32" y="5"/>
                    <a:pt x="32" y="5"/>
                  </a:cubicBezTo>
                  <a:cubicBezTo>
                    <a:pt x="32" y="5"/>
                    <a:pt x="32" y="5"/>
                    <a:pt x="32" y="5"/>
                  </a:cubicBezTo>
                  <a:lnTo>
                    <a:pt x="32" y="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375" name="Freeform 17"/>
            <p:cNvSpPr>
              <a:spLocks/>
            </p:cNvSpPr>
            <p:nvPr/>
          </p:nvSpPr>
          <p:spPr bwMode="auto">
            <a:xfrm>
              <a:off x="4290" y="2011"/>
              <a:ext cx="233" cy="131"/>
            </a:xfrm>
            <a:custGeom>
              <a:avLst/>
              <a:gdLst>
                <a:gd name="T0" fmla="*/ 190 w 190"/>
                <a:gd name="T1" fmla="*/ 74 h 106"/>
                <a:gd name="T2" fmla="*/ 166 w 190"/>
                <a:gd name="T3" fmla="*/ 43 h 106"/>
                <a:gd name="T4" fmla="*/ 122 w 190"/>
                <a:gd name="T5" fmla="*/ 0 h 106"/>
                <a:gd name="T6" fmla="*/ 87 w 190"/>
                <a:gd name="T7" fmla="*/ 16 h 106"/>
                <a:gd name="T8" fmla="*/ 67 w 190"/>
                <a:gd name="T9" fmla="*/ 7 h 106"/>
                <a:gd name="T10" fmla="*/ 42 w 190"/>
                <a:gd name="T11" fmla="*/ 32 h 106"/>
                <a:gd name="T12" fmla="*/ 43 w 190"/>
                <a:gd name="T13" fmla="*/ 35 h 106"/>
                <a:gd name="T14" fmla="*/ 36 w 190"/>
                <a:gd name="T15" fmla="*/ 35 h 106"/>
                <a:gd name="T16" fmla="*/ 0 w 190"/>
                <a:gd name="T17" fmla="*/ 70 h 106"/>
                <a:gd name="T18" fmla="*/ 36 w 190"/>
                <a:gd name="T19" fmla="*/ 106 h 106"/>
                <a:gd name="T20" fmla="*/ 158 w 190"/>
                <a:gd name="T21" fmla="*/ 106 h 106"/>
                <a:gd name="T22" fmla="*/ 158 w 190"/>
                <a:gd name="T23" fmla="*/ 106 h 106"/>
                <a:gd name="T24" fmla="*/ 190 w 190"/>
                <a:gd name="T25" fmla="*/ 74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90" h="106">
                  <a:moveTo>
                    <a:pt x="190" y="74"/>
                  </a:moveTo>
                  <a:cubicBezTo>
                    <a:pt x="190" y="59"/>
                    <a:pt x="180" y="46"/>
                    <a:pt x="166" y="43"/>
                  </a:cubicBezTo>
                  <a:cubicBezTo>
                    <a:pt x="165" y="19"/>
                    <a:pt x="146" y="0"/>
                    <a:pt x="122" y="0"/>
                  </a:cubicBezTo>
                  <a:cubicBezTo>
                    <a:pt x="107" y="0"/>
                    <a:pt x="95" y="6"/>
                    <a:pt x="87" y="16"/>
                  </a:cubicBezTo>
                  <a:cubicBezTo>
                    <a:pt x="82" y="11"/>
                    <a:pt x="75" y="7"/>
                    <a:pt x="67" y="7"/>
                  </a:cubicBezTo>
                  <a:cubicBezTo>
                    <a:pt x="54" y="7"/>
                    <a:pt x="42" y="18"/>
                    <a:pt x="42" y="32"/>
                  </a:cubicBezTo>
                  <a:cubicBezTo>
                    <a:pt x="42" y="33"/>
                    <a:pt x="43" y="34"/>
                    <a:pt x="43" y="35"/>
                  </a:cubicBezTo>
                  <a:cubicBezTo>
                    <a:pt x="41" y="35"/>
                    <a:pt x="38" y="35"/>
                    <a:pt x="36" y="35"/>
                  </a:cubicBezTo>
                  <a:cubicBezTo>
                    <a:pt x="16" y="35"/>
                    <a:pt x="0" y="51"/>
                    <a:pt x="0" y="70"/>
                  </a:cubicBezTo>
                  <a:cubicBezTo>
                    <a:pt x="0" y="90"/>
                    <a:pt x="16" y="106"/>
                    <a:pt x="36" y="106"/>
                  </a:cubicBezTo>
                  <a:cubicBezTo>
                    <a:pt x="158" y="106"/>
                    <a:pt x="158" y="106"/>
                    <a:pt x="158" y="106"/>
                  </a:cubicBezTo>
                  <a:cubicBezTo>
                    <a:pt x="158" y="106"/>
                    <a:pt x="158" y="106"/>
                    <a:pt x="158" y="106"/>
                  </a:cubicBezTo>
                  <a:cubicBezTo>
                    <a:pt x="176" y="106"/>
                    <a:pt x="190" y="92"/>
                    <a:pt x="190" y="7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376" name="Freeform 18"/>
            <p:cNvSpPr>
              <a:spLocks/>
            </p:cNvSpPr>
            <p:nvPr/>
          </p:nvSpPr>
          <p:spPr bwMode="auto">
            <a:xfrm>
              <a:off x="4538" y="1666"/>
              <a:ext cx="112" cy="123"/>
            </a:xfrm>
            <a:custGeom>
              <a:avLst/>
              <a:gdLst>
                <a:gd name="T0" fmla="*/ 61 w 91"/>
                <a:gd name="T1" fmla="*/ 28 h 100"/>
                <a:gd name="T2" fmla="*/ 51 w 91"/>
                <a:gd name="T3" fmla="*/ 39 h 100"/>
                <a:gd name="T4" fmla="*/ 46 w 91"/>
                <a:gd name="T5" fmla="*/ 47 h 100"/>
                <a:gd name="T6" fmla="*/ 48 w 91"/>
                <a:gd name="T7" fmla="*/ 30 h 100"/>
                <a:gd name="T8" fmla="*/ 48 w 91"/>
                <a:gd name="T9" fmla="*/ 15 h 100"/>
                <a:gd name="T10" fmla="*/ 23 w 91"/>
                <a:gd name="T11" fmla="*/ 5 h 100"/>
                <a:gd name="T12" fmla="*/ 13 w 91"/>
                <a:gd name="T13" fmla="*/ 30 h 100"/>
                <a:gd name="T14" fmla="*/ 24 w 91"/>
                <a:gd name="T15" fmla="*/ 41 h 100"/>
                <a:gd name="T16" fmla="*/ 38 w 91"/>
                <a:gd name="T17" fmla="*/ 51 h 100"/>
                <a:gd name="T18" fmla="*/ 29 w 91"/>
                <a:gd name="T19" fmla="*/ 49 h 100"/>
                <a:gd name="T20" fmla="*/ 14 w 91"/>
                <a:gd name="T21" fmla="*/ 49 h 100"/>
                <a:gd name="T22" fmla="*/ 4 w 91"/>
                <a:gd name="T23" fmla="*/ 74 h 100"/>
                <a:gd name="T24" fmla="*/ 30 w 91"/>
                <a:gd name="T25" fmla="*/ 85 h 100"/>
                <a:gd name="T26" fmla="*/ 40 w 91"/>
                <a:gd name="T27" fmla="*/ 73 h 100"/>
                <a:gd name="T28" fmla="*/ 45 w 91"/>
                <a:gd name="T29" fmla="*/ 65 h 100"/>
                <a:gd name="T30" fmla="*/ 43 w 91"/>
                <a:gd name="T31" fmla="*/ 97 h 100"/>
                <a:gd name="T32" fmla="*/ 45 w 91"/>
                <a:gd name="T33" fmla="*/ 100 h 100"/>
                <a:gd name="T34" fmla="*/ 61 w 91"/>
                <a:gd name="T35" fmla="*/ 93 h 100"/>
                <a:gd name="T36" fmla="*/ 78 w 91"/>
                <a:gd name="T37" fmla="*/ 85 h 100"/>
                <a:gd name="T38" fmla="*/ 76 w 91"/>
                <a:gd name="T39" fmla="*/ 82 h 100"/>
                <a:gd name="T40" fmla="*/ 53 w 91"/>
                <a:gd name="T41" fmla="*/ 62 h 100"/>
                <a:gd name="T42" fmla="*/ 61 w 91"/>
                <a:gd name="T43" fmla="*/ 64 h 100"/>
                <a:gd name="T44" fmla="*/ 77 w 91"/>
                <a:gd name="T45" fmla="*/ 64 h 100"/>
                <a:gd name="T46" fmla="*/ 87 w 91"/>
                <a:gd name="T47" fmla="*/ 38 h 100"/>
                <a:gd name="T48" fmla="*/ 61 w 91"/>
                <a:gd name="T49" fmla="*/ 28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1" h="100">
                  <a:moveTo>
                    <a:pt x="61" y="28"/>
                  </a:moveTo>
                  <a:cubicBezTo>
                    <a:pt x="56" y="30"/>
                    <a:pt x="52" y="34"/>
                    <a:pt x="51" y="39"/>
                  </a:cubicBezTo>
                  <a:cubicBezTo>
                    <a:pt x="50" y="41"/>
                    <a:pt x="48" y="44"/>
                    <a:pt x="46" y="47"/>
                  </a:cubicBezTo>
                  <a:cubicBezTo>
                    <a:pt x="46" y="42"/>
                    <a:pt x="47" y="34"/>
                    <a:pt x="48" y="30"/>
                  </a:cubicBezTo>
                  <a:cubicBezTo>
                    <a:pt x="50" y="26"/>
                    <a:pt x="50" y="20"/>
                    <a:pt x="48" y="15"/>
                  </a:cubicBezTo>
                  <a:cubicBezTo>
                    <a:pt x="44" y="5"/>
                    <a:pt x="32" y="0"/>
                    <a:pt x="23" y="5"/>
                  </a:cubicBezTo>
                  <a:cubicBezTo>
                    <a:pt x="13" y="9"/>
                    <a:pt x="9" y="20"/>
                    <a:pt x="13" y="30"/>
                  </a:cubicBezTo>
                  <a:cubicBezTo>
                    <a:pt x="15" y="35"/>
                    <a:pt x="19" y="39"/>
                    <a:pt x="24" y="41"/>
                  </a:cubicBezTo>
                  <a:cubicBezTo>
                    <a:pt x="28" y="42"/>
                    <a:pt x="34" y="46"/>
                    <a:pt x="38" y="51"/>
                  </a:cubicBezTo>
                  <a:cubicBezTo>
                    <a:pt x="34" y="50"/>
                    <a:pt x="31" y="49"/>
                    <a:pt x="29" y="49"/>
                  </a:cubicBezTo>
                  <a:cubicBezTo>
                    <a:pt x="24" y="47"/>
                    <a:pt x="19" y="46"/>
                    <a:pt x="14" y="49"/>
                  </a:cubicBezTo>
                  <a:cubicBezTo>
                    <a:pt x="4" y="53"/>
                    <a:pt x="0" y="65"/>
                    <a:pt x="4" y="74"/>
                  </a:cubicBezTo>
                  <a:cubicBezTo>
                    <a:pt x="8" y="84"/>
                    <a:pt x="20" y="89"/>
                    <a:pt x="30" y="85"/>
                  </a:cubicBezTo>
                  <a:cubicBezTo>
                    <a:pt x="35" y="82"/>
                    <a:pt x="38" y="78"/>
                    <a:pt x="40" y="73"/>
                  </a:cubicBezTo>
                  <a:cubicBezTo>
                    <a:pt x="41" y="71"/>
                    <a:pt x="42" y="68"/>
                    <a:pt x="45" y="65"/>
                  </a:cubicBezTo>
                  <a:cubicBezTo>
                    <a:pt x="50" y="78"/>
                    <a:pt x="48" y="90"/>
                    <a:pt x="43" y="97"/>
                  </a:cubicBezTo>
                  <a:cubicBezTo>
                    <a:pt x="45" y="100"/>
                    <a:pt x="45" y="100"/>
                    <a:pt x="45" y="100"/>
                  </a:cubicBezTo>
                  <a:cubicBezTo>
                    <a:pt x="61" y="93"/>
                    <a:pt x="61" y="93"/>
                    <a:pt x="61" y="93"/>
                  </a:cubicBezTo>
                  <a:cubicBezTo>
                    <a:pt x="78" y="85"/>
                    <a:pt x="78" y="85"/>
                    <a:pt x="78" y="85"/>
                  </a:cubicBezTo>
                  <a:cubicBezTo>
                    <a:pt x="76" y="82"/>
                    <a:pt x="76" y="82"/>
                    <a:pt x="76" y="82"/>
                  </a:cubicBezTo>
                  <a:cubicBezTo>
                    <a:pt x="68" y="81"/>
                    <a:pt x="58" y="74"/>
                    <a:pt x="53" y="62"/>
                  </a:cubicBezTo>
                  <a:cubicBezTo>
                    <a:pt x="56" y="62"/>
                    <a:pt x="59" y="63"/>
                    <a:pt x="61" y="64"/>
                  </a:cubicBezTo>
                  <a:cubicBezTo>
                    <a:pt x="66" y="66"/>
                    <a:pt x="72" y="66"/>
                    <a:pt x="77" y="64"/>
                  </a:cubicBezTo>
                  <a:cubicBezTo>
                    <a:pt x="87" y="60"/>
                    <a:pt x="91" y="48"/>
                    <a:pt x="87" y="38"/>
                  </a:cubicBezTo>
                  <a:cubicBezTo>
                    <a:pt x="82" y="28"/>
                    <a:pt x="71" y="24"/>
                    <a:pt x="61" y="28"/>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377" name="Freeform 19"/>
            <p:cNvSpPr>
              <a:spLocks noEditPoints="1"/>
            </p:cNvSpPr>
            <p:nvPr/>
          </p:nvSpPr>
          <p:spPr bwMode="auto">
            <a:xfrm>
              <a:off x="4472" y="1960"/>
              <a:ext cx="56" cy="59"/>
            </a:xfrm>
            <a:custGeom>
              <a:avLst/>
              <a:gdLst>
                <a:gd name="T0" fmla="*/ 43 w 46"/>
                <a:gd name="T1" fmla="*/ 28 h 48"/>
                <a:gd name="T2" fmla="*/ 46 w 46"/>
                <a:gd name="T3" fmla="*/ 16 h 48"/>
                <a:gd name="T4" fmla="*/ 41 w 46"/>
                <a:gd name="T5" fmla="*/ 8 h 48"/>
                <a:gd name="T6" fmla="*/ 37 w 46"/>
                <a:gd name="T7" fmla="*/ 9 h 48"/>
                <a:gd name="T8" fmla="*/ 28 w 46"/>
                <a:gd name="T9" fmla="*/ 0 h 48"/>
                <a:gd name="T10" fmla="*/ 18 w 46"/>
                <a:gd name="T11" fmla="*/ 0 h 48"/>
                <a:gd name="T12" fmla="*/ 17 w 46"/>
                <a:gd name="T13" fmla="*/ 4 h 48"/>
                <a:gd name="T14" fmla="*/ 4 w 46"/>
                <a:gd name="T15" fmla="*/ 8 h 48"/>
                <a:gd name="T16" fmla="*/ 0 w 46"/>
                <a:gd name="T17" fmla="*/ 16 h 48"/>
                <a:gd name="T18" fmla="*/ 3 w 46"/>
                <a:gd name="T19" fmla="*/ 19 h 48"/>
                <a:gd name="T20" fmla="*/ 0 w 46"/>
                <a:gd name="T21" fmla="*/ 32 h 48"/>
                <a:gd name="T22" fmla="*/ 4 w 46"/>
                <a:gd name="T23" fmla="*/ 40 h 48"/>
                <a:gd name="T24" fmla="*/ 9 w 46"/>
                <a:gd name="T25" fmla="*/ 39 h 48"/>
                <a:gd name="T26" fmla="*/ 18 w 46"/>
                <a:gd name="T27" fmla="*/ 48 h 48"/>
                <a:gd name="T28" fmla="*/ 28 w 46"/>
                <a:gd name="T29" fmla="*/ 48 h 48"/>
                <a:gd name="T30" fmla="*/ 29 w 46"/>
                <a:gd name="T31" fmla="*/ 43 h 48"/>
                <a:gd name="T32" fmla="*/ 41 w 46"/>
                <a:gd name="T33" fmla="*/ 40 h 48"/>
                <a:gd name="T34" fmla="*/ 46 w 46"/>
                <a:gd name="T35" fmla="*/ 32 h 48"/>
                <a:gd name="T36" fmla="*/ 43 w 46"/>
                <a:gd name="T37" fmla="*/ 28 h 48"/>
                <a:gd name="T38" fmla="*/ 23 w 46"/>
                <a:gd name="T39" fmla="*/ 34 h 48"/>
                <a:gd name="T40" fmla="*/ 13 w 46"/>
                <a:gd name="T41" fmla="*/ 24 h 48"/>
                <a:gd name="T42" fmla="*/ 23 w 46"/>
                <a:gd name="T43" fmla="*/ 14 h 48"/>
                <a:gd name="T44" fmla="*/ 33 w 46"/>
                <a:gd name="T45" fmla="*/ 24 h 48"/>
                <a:gd name="T46" fmla="*/ 23 w 46"/>
                <a:gd name="T47" fmla="*/ 34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46" h="48">
                  <a:moveTo>
                    <a:pt x="43" y="28"/>
                  </a:moveTo>
                  <a:cubicBezTo>
                    <a:pt x="40" y="24"/>
                    <a:pt x="42" y="18"/>
                    <a:pt x="46" y="16"/>
                  </a:cubicBezTo>
                  <a:cubicBezTo>
                    <a:pt x="41" y="8"/>
                    <a:pt x="41" y="8"/>
                    <a:pt x="41" y="8"/>
                  </a:cubicBezTo>
                  <a:cubicBezTo>
                    <a:pt x="40" y="9"/>
                    <a:pt x="38" y="9"/>
                    <a:pt x="37" y="9"/>
                  </a:cubicBezTo>
                  <a:cubicBezTo>
                    <a:pt x="32" y="9"/>
                    <a:pt x="28" y="5"/>
                    <a:pt x="28" y="0"/>
                  </a:cubicBezTo>
                  <a:cubicBezTo>
                    <a:pt x="18" y="0"/>
                    <a:pt x="18" y="0"/>
                    <a:pt x="18" y="0"/>
                  </a:cubicBezTo>
                  <a:cubicBezTo>
                    <a:pt x="18" y="1"/>
                    <a:pt x="18" y="3"/>
                    <a:pt x="17" y="4"/>
                  </a:cubicBezTo>
                  <a:cubicBezTo>
                    <a:pt x="14" y="9"/>
                    <a:pt x="9" y="10"/>
                    <a:pt x="4" y="8"/>
                  </a:cubicBezTo>
                  <a:cubicBezTo>
                    <a:pt x="0" y="16"/>
                    <a:pt x="0" y="16"/>
                    <a:pt x="0" y="16"/>
                  </a:cubicBezTo>
                  <a:cubicBezTo>
                    <a:pt x="1" y="17"/>
                    <a:pt x="2" y="18"/>
                    <a:pt x="3" y="19"/>
                  </a:cubicBezTo>
                  <a:cubicBezTo>
                    <a:pt x="5" y="24"/>
                    <a:pt x="4" y="29"/>
                    <a:pt x="0" y="32"/>
                  </a:cubicBezTo>
                  <a:cubicBezTo>
                    <a:pt x="4" y="40"/>
                    <a:pt x="4" y="40"/>
                    <a:pt x="4" y="40"/>
                  </a:cubicBezTo>
                  <a:cubicBezTo>
                    <a:pt x="6" y="39"/>
                    <a:pt x="7" y="39"/>
                    <a:pt x="9" y="39"/>
                  </a:cubicBezTo>
                  <a:cubicBezTo>
                    <a:pt x="14" y="39"/>
                    <a:pt x="18" y="43"/>
                    <a:pt x="18" y="48"/>
                  </a:cubicBezTo>
                  <a:cubicBezTo>
                    <a:pt x="28" y="48"/>
                    <a:pt x="28" y="48"/>
                    <a:pt x="28" y="48"/>
                  </a:cubicBezTo>
                  <a:cubicBezTo>
                    <a:pt x="28" y="46"/>
                    <a:pt x="28" y="45"/>
                    <a:pt x="29" y="43"/>
                  </a:cubicBezTo>
                  <a:cubicBezTo>
                    <a:pt x="31" y="39"/>
                    <a:pt x="37" y="38"/>
                    <a:pt x="41" y="40"/>
                  </a:cubicBezTo>
                  <a:cubicBezTo>
                    <a:pt x="46" y="32"/>
                    <a:pt x="46" y="32"/>
                    <a:pt x="46" y="32"/>
                  </a:cubicBezTo>
                  <a:cubicBezTo>
                    <a:pt x="45" y="31"/>
                    <a:pt x="44" y="30"/>
                    <a:pt x="43" y="28"/>
                  </a:cubicBezTo>
                  <a:close/>
                  <a:moveTo>
                    <a:pt x="23" y="34"/>
                  </a:moveTo>
                  <a:cubicBezTo>
                    <a:pt x="17" y="34"/>
                    <a:pt x="13" y="29"/>
                    <a:pt x="13" y="24"/>
                  </a:cubicBezTo>
                  <a:cubicBezTo>
                    <a:pt x="13" y="18"/>
                    <a:pt x="17" y="14"/>
                    <a:pt x="23" y="14"/>
                  </a:cubicBezTo>
                  <a:cubicBezTo>
                    <a:pt x="28" y="14"/>
                    <a:pt x="33" y="18"/>
                    <a:pt x="33" y="24"/>
                  </a:cubicBezTo>
                  <a:cubicBezTo>
                    <a:pt x="33" y="29"/>
                    <a:pt x="28" y="34"/>
                    <a:pt x="23" y="3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378" name="Freeform 20"/>
            <p:cNvSpPr>
              <a:spLocks/>
            </p:cNvSpPr>
            <p:nvPr/>
          </p:nvSpPr>
          <p:spPr bwMode="auto">
            <a:xfrm>
              <a:off x="4520" y="1804"/>
              <a:ext cx="86" cy="87"/>
            </a:xfrm>
            <a:custGeom>
              <a:avLst/>
              <a:gdLst>
                <a:gd name="T0" fmla="*/ 53 w 70"/>
                <a:gd name="T1" fmla="*/ 45 h 71"/>
                <a:gd name="T2" fmla="*/ 41 w 70"/>
                <a:gd name="T3" fmla="*/ 32 h 71"/>
                <a:gd name="T4" fmla="*/ 70 w 70"/>
                <a:gd name="T5" fmla="*/ 10 h 71"/>
                <a:gd name="T6" fmla="*/ 62 w 70"/>
                <a:gd name="T7" fmla="*/ 1 h 71"/>
                <a:gd name="T8" fmla="*/ 25 w 70"/>
                <a:gd name="T9" fmla="*/ 16 h 71"/>
                <a:gd name="T10" fmla="*/ 13 w 70"/>
                <a:gd name="T11" fmla="*/ 4 h 71"/>
                <a:gd name="T12" fmla="*/ 2 w 70"/>
                <a:gd name="T13" fmla="*/ 3 h 71"/>
                <a:gd name="T14" fmla="*/ 4 w 70"/>
                <a:gd name="T15" fmla="*/ 13 h 71"/>
                <a:gd name="T16" fmla="*/ 16 w 70"/>
                <a:gd name="T17" fmla="*/ 25 h 71"/>
                <a:gd name="T18" fmla="*/ 1 w 70"/>
                <a:gd name="T19" fmla="*/ 62 h 71"/>
                <a:gd name="T20" fmla="*/ 10 w 70"/>
                <a:gd name="T21" fmla="*/ 71 h 71"/>
                <a:gd name="T22" fmla="*/ 32 w 70"/>
                <a:gd name="T23" fmla="*/ 41 h 71"/>
                <a:gd name="T24" fmla="*/ 44 w 70"/>
                <a:gd name="T25" fmla="*/ 53 h 71"/>
                <a:gd name="T26" fmla="*/ 44 w 70"/>
                <a:gd name="T27" fmla="*/ 71 h 71"/>
                <a:gd name="T28" fmla="*/ 53 w 70"/>
                <a:gd name="T29" fmla="*/ 71 h 71"/>
                <a:gd name="T30" fmla="*/ 57 w 70"/>
                <a:gd name="T31" fmla="*/ 58 h 71"/>
                <a:gd name="T32" fmla="*/ 70 w 70"/>
                <a:gd name="T33" fmla="*/ 53 h 71"/>
                <a:gd name="T34" fmla="*/ 70 w 70"/>
                <a:gd name="T35" fmla="*/ 45 h 71"/>
                <a:gd name="T36" fmla="*/ 53 w 70"/>
                <a:gd name="T37" fmla="*/ 45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0" h="71">
                  <a:moveTo>
                    <a:pt x="53" y="45"/>
                  </a:moveTo>
                  <a:cubicBezTo>
                    <a:pt x="41" y="32"/>
                    <a:pt x="41" y="32"/>
                    <a:pt x="41" y="32"/>
                  </a:cubicBezTo>
                  <a:cubicBezTo>
                    <a:pt x="70" y="10"/>
                    <a:pt x="70" y="10"/>
                    <a:pt x="70" y="10"/>
                  </a:cubicBezTo>
                  <a:cubicBezTo>
                    <a:pt x="62" y="1"/>
                    <a:pt x="62" y="1"/>
                    <a:pt x="62" y="1"/>
                  </a:cubicBezTo>
                  <a:cubicBezTo>
                    <a:pt x="25" y="16"/>
                    <a:pt x="25" y="16"/>
                    <a:pt x="25" y="16"/>
                  </a:cubicBezTo>
                  <a:cubicBezTo>
                    <a:pt x="13" y="4"/>
                    <a:pt x="13" y="4"/>
                    <a:pt x="13" y="4"/>
                  </a:cubicBezTo>
                  <a:cubicBezTo>
                    <a:pt x="10" y="1"/>
                    <a:pt x="5" y="0"/>
                    <a:pt x="2" y="3"/>
                  </a:cubicBezTo>
                  <a:cubicBezTo>
                    <a:pt x="0" y="5"/>
                    <a:pt x="1" y="10"/>
                    <a:pt x="4" y="13"/>
                  </a:cubicBezTo>
                  <a:cubicBezTo>
                    <a:pt x="16" y="25"/>
                    <a:pt x="16" y="25"/>
                    <a:pt x="16" y="25"/>
                  </a:cubicBezTo>
                  <a:cubicBezTo>
                    <a:pt x="1" y="62"/>
                    <a:pt x="1" y="62"/>
                    <a:pt x="1" y="62"/>
                  </a:cubicBezTo>
                  <a:cubicBezTo>
                    <a:pt x="10" y="71"/>
                    <a:pt x="10" y="71"/>
                    <a:pt x="10" y="71"/>
                  </a:cubicBezTo>
                  <a:cubicBezTo>
                    <a:pt x="32" y="41"/>
                    <a:pt x="32" y="41"/>
                    <a:pt x="32" y="41"/>
                  </a:cubicBezTo>
                  <a:cubicBezTo>
                    <a:pt x="44" y="53"/>
                    <a:pt x="44" y="53"/>
                    <a:pt x="44" y="53"/>
                  </a:cubicBezTo>
                  <a:cubicBezTo>
                    <a:pt x="44" y="71"/>
                    <a:pt x="44" y="71"/>
                    <a:pt x="44" y="71"/>
                  </a:cubicBezTo>
                  <a:cubicBezTo>
                    <a:pt x="53" y="71"/>
                    <a:pt x="53" y="71"/>
                    <a:pt x="53" y="71"/>
                  </a:cubicBezTo>
                  <a:cubicBezTo>
                    <a:pt x="57" y="58"/>
                    <a:pt x="57" y="58"/>
                    <a:pt x="57" y="58"/>
                  </a:cubicBezTo>
                  <a:cubicBezTo>
                    <a:pt x="70" y="53"/>
                    <a:pt x="70" y="53"/>
                    <a:pt x="70" y="53"/>
                  </a:cubicBezTo>
                  <a:cubicBezTo>
                    <a:pt x="70" y="45"/>
                    <a:pt x="70" y="45"/>
                    <a:pt x="70" y="45"/>
                  </a:cubicBezTo>
                  <a:cubicBezTo>
                    <a:pt x="53" y="45"/>
                    <a:pt x="53" y="45"/>
                    <a:pt x="53" y="45"/>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379" name="Freeform 21"/>
            <p:cNvSpPr>
              <a:spLocks noEditPoints="1"/>
            </p:cNvSpPr>
            <p:nvPr/>
          </p:nvSpPr>
          <p:spPr bwMode="auto">
            <a:xfrm>
              <a:off x="4625" y="1859"/>
              <a:ext cx="30" cy="56"/>
            </a:xfrm>
            <a:custGeom>
              <a:avLst/>
              <a:gdLst>
                <a:gd name="T0" fmla="*/ 16 w 24"/>
                <a:gd name="T1" fmla="*/ 45 h 46"/>
                <a:gd name="T2" fmla="*/ 16 w 24"/>
                <a:gd name="T3" fmla="*/ 45 h 46"/>
                <a:gd name="T4" fmla="*/ 23 w 24"/>
                <a:gd name="T5" fmla="*/ 35 h 46"/>
                <a:gd name="T6" fmla="*/ 21 w 24"/>
                <a:gd name="T7" fmla="*/ 24 h 46"/>
                <a:gd name="T8" fmla="*/ 11 w 24"/>
                <a:gd name="T9" fmla="*/ 17 h 46"/>
                <a:gd name="T10" fmla="*/ 11 w 24"/>
                <a:gd name="T11" fmla="*/ 17 h 46"/>
                <a:gd name="T12" fmla="*/ 10 w 24"/>
                <a:gd name="T13" fmla="*/ 17 h 46"/>
                <a:gd name="T14" fmla="*/ 11 w 24"/>
                <a:gd name="T15" fmla="*/ 21 h 46"/>
                <a:gd name="T16" fmla="*/ 12 w 24"/>
                <a:gd name="T17" fmla="*/ 21 h 46"/>
                <a:gd name="T18" fmla="*/ 12 w 24"/>
                <a:gd name="T19" fmla="*/ 21 h 46"/>
                <a:gd name="T20" fmla="*/ 17 w 24"/>
                <a:gd name="T21" fmla="*/ 25 h 46"/>
                <a:gd name="T22" fmla="*/ 19 w 24"/>
                <a:gd name="T23" fmla="*/ 35 h 46"/>
                <a:gd name="T24" fmla="*/ 16 w 24"/>
                <a:gd name="T25" fmla="*/ 41 h 46"/>
                <a:gd name="T26" fmla="*/ 16 w 24"/>
                <a:gd name="T27" fmla="*/ 41 h 46"/>
                <a:gd name="T28" fmla="*/ 10 w 24"/>
                <a:gd name="T29" fmla="*/ 37 h 46"/>
                <a:gd name="T30" fmla="*/ 9 w 24"/>
                <a:gd name="T31" fmla="*/ 32 h 46"/>
                <a:gd name="T32" fmla="*/ 5 w 24"/>
                <a:gd name="T33" fmla="*/ 30 h 46"/>
                <a:gd name="T34" fmla="*/ 6 w 24"/>
                <a:gd name="T35" fmla="*/ 38 h 46"/>
                <a:gd name="T36" fmla="*/ 16 w 24"/>
                <a:gd name="T37" fmla="*/ 45 h 46"/>
                <a:gd name="T38" fmla="*/ 13 w 24"/>
                <a:gd name="T39" fmla="*/ 29 h 46"/>
                <a:gd name="T40" fmla="*/ 15 w 24"/>
                <a:gd name="T41" fmla="*/ 29 h 46"/>
                <a:gd name="T42" fmla="*/ 14 w 24"/>
                <a:gd name="T43" fmla="*/ 25 h 46"/>
                <a:gd name="T44" fmla="*/ 13 w 24"/>
                <a:gd name="T45" fmla="*/ 25 h 46"/>
                <a:gd name="T46" fmla="*/ 12 w 24"/>
                <a:gd name="T47" fmla="*/ 25 h 46"/>
                <a:gd name="T48" fmla="*/ 7 w 24"/>
                <a:gd name="T49" fmla="*/ 21 h 46"/>
                <a:gd name="T50" fmla="*/ 5 w 24"/>
                <a:gd name="T51" fmla="*/ 11 h 46"/>
                <a:gd name="T52" fmla="*/ 9 w 24"/>
                <a:gd name="T53" fmla="*/ 5 h 46"/>
                <a:gd name="T54" fmla="*/ 9 w 24"/>
                <a:gd name="T55" fmla="*/ 5 h 46"/>
                <a:gd name="T56" fmla="*/ 14 w 24"/>
                <a:gd name="T57" fmla="*/ 9 h 46"/>
                <a:gd name="T58" fmla="*/ 15 w 24"/>
                <a:gd name="T59" fmla="*/ 14 h 46"/>
                <a:gd name="T60" fmla="*/ 20 w 24"/>
                <a:gd name="T61" fmla="*/ 16 h 46"/>
                <a:gd name="T62" fmla="*/ 18 w 24"/>
                <a:gd name="T63" fmla="*/ 8 h 46"/>
                <a:gd name="T64" fmla="*/ 8 w 24"/>
                <a:gd name="T65" fmla="*/ 1 h 46"/>
                <a:gd name="T66" fmla="*/ 8 w 24"/>
                <a:gd name="T67" fmla="*/ 1 h 46"/>
                <a:gd name="T68" fmla="*/ 1 w 24"/>
                <a:gd name="T69" fmla="*/ 11 h 46"/>
                <a:gd name="T70" fmla="*/ 3 w 24"/>
                <a:gd name="T71" fmla="*/ 22 h 46"/>
                <a:gd name="T72" fmla="*/ 13 w 24"/>
                <a:gd name="T73" fmla="*/ 29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24" h="46">
                  <a:moveTo>
                    <a:pt x="16" y="45"/>
                  </a:moveTo>
                  <a:cubicBezTo>
                    <a:pt x="16" y="45"/>
                    <a:pt x="16" y="45"/>
                    <a:pt x="16" y="45"/>
                  </a:cubicBezTo>
                  <a:cubicBezTo>
                    <a:pt x="21" y="44"/>
                    <a:pt x="24" y="39"/>
                    <a:pt x="23" y="35"/>
                  </a:cubicBezTo>
                  <a:cubicBezTo>
                    <a:pt x="21" y="24"/>
                    <a:pt x="21" y="24"/>
                    <a:pt x="21" y="24"/>
                  </a:cubicBezTo>
                  <a:cubicBezTo>
                    <a:pt x="20" y="19"/>
                    <a:pt x="16" y="16"/>
                    <a:pt x="11" y="17"/>
                  </a:cubicBezTo>
                  <a:cubicBezTo>
                    <a:pt x="11" y="17"/>
                    <a:pt x="11" y="17"/>
                    <a:pt x="11" y="17"/>
                  </a:cubicBezTo>
                  <a:cubicBezTo>
                    <a:pt x="11" y="17"/>
                    <a:pt x="10" y="17"/>
                    <a:pt x="10" y="17"/>
                  </a:cubicBezTo>
                  <a:cubicBezTo>
                    <a:pt x="11" y="21"/>
                    <a:pt x="11" y="21"/>
                    <a:pt x="11" y="21"/>
                  </a:cubicBezTo>
                  <a:cubicBezTo>
                    <a:pt x="11" y="21"/>
                    <a:pt x="11" y="21"/>
                    <a:pt x="12" y="21"/>
                  </a:cubicBezTo>
                  <a:cubicBezTo>
                    <a:pt x="12" y="21"/>
                    <a:pt x="12" y="21"/>
                    <a:pt x="12" y="21"/>
                  </a:cubicBezTo>
                  <a:cubicBezTo>
                    <a:pt x="14" y="20"/>
                    <a:pt x="17" y="22"/>
                    <a:pt x="17" y="25"/>
                  </a:cubicBezTo>
                  <a:cubicBezTo>
                    <a:pt x="19" y="35"/>
                    <a:pt x="19" y="35"/>
                    <a:pt x="19" y="35"/>
                  </a:cubicBezTo>
                  <a:cubicBezTo>
                    <a:pt x="20" y="38"/>
                    <a:pt x="18" y="40"/>
                    <a:pt x="16" y="41"/>
                  </a:cubicBezTo>
                  <a:cubicBezTo>
                    <a:pt x="16" y="41"/>
                    <a:pt x="16" y="41"/>
                    <a:pt x="16" y="41"/>
                  </a:cubicBezTo>
                  <a:cubicBezTo>
                    <a:pt x="13" y="41"/>
                    <a:pt x="11" y="40"/>
                    <a:pt x="10" y="37"/>
                  </a:cubicBezTo>
                  <a:cubicBezTo>
                    <a:pt x="9" y="32"/>
                    <a:pt x="9" y="32"/>
                    <a:pt x="9" y="32"/>
                  </a:cubicBezTo>
                  <a:cubicBezTo>
                    <a:pt x="8" y="32"/>
                    <a:pt x="6" y="31"/>
                    <a:pt x="5" y="30"/>
                  </a:cubicBezTo>
                  <a:cubicBezTo>
                    <a:pt x="6" y="38"/>
                    <a:pt x="6" y="38"/>
                    <a:pt x="6" y="38"/>
                  </a:cubicBezTo>
                  <a:cubicBezTo>
                    <a:pt x="7" y="43"/>
                    <a:pt x="12" y="46"/>
                    <a:pt x="16" y="45"/>
                  </a:cubicBezTo>
                  <a:close/>
                  <a:moveTo>
                    <a:pt x="13" y="29"/>
                  </a:moveTo>
                  <a:cubicBezTo>
                    <a:pt x="14" y="29"/>
                    <a:pt x="14" y="29"/>
                    <a:pt x="15" y="29"/>
                  </a:cubicBezTo>
                  <a:cubicBezTo>
                    <a:pt x="14" y="25"/>
                    <a:pt x="14" y="25"/>
                    <a:pt x="14" y="25"/>
                  </a:cubicBezTo>
                  <a:cubicBezTo>
                    <a:pt x="13" y="25"/>
                    <a:pt x="13" y="25"/>
                    <a:pt x="13" y="25"/>
                  </a:cubicBezTo>
                  <a:cubicBezTo>
                    <a:pt x="12" y="25"/>
                    <a:pt x="12" y="25"/>
                    <a:pt x="12" y="25"/>
                  </a:cubicBezTo>
                  <a:cubicBezTo>
                    <a:pt x="10" y="26"/>
                    <a:pt x="8" y="24"/>
                    <a:pt x="7" y="21"/>
                  </a:cubicBezTo>
                  <a:cubicBezTo>
                    <a:pt x="5" y="11"/>
                    <a:pt x="5" y="11"/>
                    <a:pt x="5" y="11"/>
                  </a:cubicBezTo>
                  <a:cubicBezTo>
                    <a:pt x="4" y="8"/>
                    <a:pt x="6" y="6"/>
                    <a:pt x="9" y="5"/>
                  </a:cubicBezTo>
                  <a:cubicBezTo>
                    <a:pt x="9" y="5"/>
                    <a:pt x="9" y="5"/>
                    <a:pt x="9" y="5"/>
                  </a:cubicBezTo>
                  <a:cubicBezTo>
                    <a:pt x="11" y="5"/>
                    <a:pt x="14" y="6"/>
                    <a:pt x="14" y="9"/>
                  </a:cubicBezTo>
                  <a:cubicBezTo>
                    <a:pt x="15" y="14"/>
                    <a:pt x="15" y="14"/>
                    <a:pt x="15" y="14"/>
                  </a:cubicBezTo>
                  <a:cubicBezTo>
                    <a:pt x="17" y="14"/>
                    <a:pt x="18" y="15"/>
                    <a:pt x="20" y="16"/>
                  </a:cubicBezTo>
                  <a:cubicBezTo>
                    <a:pt x="18" y="8"/>
                    <a:pt x="18" y="8"/>
                    <a:pt x="18" y="8"/>
                  </a:cubicBezTo>
                  <a:cubicBezTo>
                    <a:pt x="17" y="4"/>
                    <a:pt x="13" y="0"/>
                    <a:pt x="8" y="1"/>
                  </a:cubicBezTo>
                  <a:cubicBezTo>
                    <a:pt x="8" y="1"/>
                    <a:pt x="8" y="1"/>
                    <a:pt x="8" y="1"/>
                  </a:cubicBezTo>
                  <a:cubicBezTo>
                    <a:pt x="3" y="2"/>
                    <a:pt x="0" y="7"/>
                    <a:pt x="1" y="11"/>
                  </a:cubicBezTo>
                  <a:cubicBezTo>
                    <a:pt x="3" y="22"/>
                    <a:pt x="3" y="22"/>
                    <a:pt x="3" y="22"/>
                  </a:cubicBezTo>
                  <a:cubicBezTo>
                    <a:pt x="4" y="27"/>
                    <a:pt x="9" y="30"/>
                    <a:pt x="13" y="29"/>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380" name="Freeform 22"/>
            <p:cNvSpPr>
              <a:spLocks/>
            </p:cNvSpPr>
            <p:nvPr/>
          </p:nvSpPr>
          <p:spPr bwMode="auto">
            <a:xfrm>
              <a:off x="4392" y="1845"/>
              <a:ext cx="113" cy="113"/>
            </a:xfrm>
            <a:custGeom>
              <a:avLst/>
              <a:gdLst>
                <a:gd name="T0" fmla="*/ 29 w 92"/>
                <a:gd name="T1" fmla="*/ 17 h 92"/>
                <a:gd name="T2" fmla="*/ 92 w 92"/>
                <a:gd name="T3" fmla="*/ 0 h 92"/>
                <a:gd name="T4" fmla="*/ 92 w 92"/>
                <a:gd name="T5" fmla="*/ 6 h 92"/>
                <a:gd name="T6" fmla="*/ 92 w 92"/>
                <a:gd name="T7" fmla="*/ 17 h 92"/>
                <a:gd name="T8" fmla="*/ 92 w 92"/>
                <a:gd name="T9" fmla="*/ 66 h 92"/>
                <a:gd name="T10" fmla="*/ 72 w 92"/>
                <a:gd name="T11" fmla="*/ 81 h 92"/>
                <a:gd name="T12" fmla="*/ 52 w 92"/>
                <a:gd name="T13" fmla="*/ 66 h 92"/>
                <a:gd name="T14" fmla="*/ 72 w 92"/>
                <a:gd name="T15" fmla="*/ 52 h 92"/>
                <a:gd name="T16" fmla="*/ 80 w 92"/>
                <a:gd name="T17" fmla="*/ 53 h 92"/>
                <a:gd name="T18" fmla="*/ 80 w 92"/>
                <a:gd name="T19" fmla="*/ 24 h 92"/>
                <a:gd name="T20" fmla="*/ 40 w 92"/>
                <a:gd name="T21" fmla="*/ 35 h 92"/>
                <a:gd name="T22" fmla="*/ 40 w 92"/>
                <a:gd name="T23" fmla="*/ 78 h 92"/>
                <a:gd name="T24" fmla="*/ 20 w 92"/>
                <a:gd name="T25" fmla="*/ 92 h 92"/>
                <a:gd name="T26" fmla="*/ 0 w 92"/>
                <a:gd name="T27" fmla="*/ 78 h 92"/>
                <a:gd name="T28" fmla="*/ 20 w 92"/>
                <a:gd name="T29" fmla="*/ 63 h 92"/>
                <a:gd name="T30" fmla="*/ 29 w 92"/>
                <a:gd name="T31" fmla="*/ 65 h 92"/>
                <a:gd name="T32" fmla="*/ 29 w 92"/>
                <a:gd name="T33" fmla="*/ 35 h 92"/>
                <a:gd name="T34" fmla="*/ 29 w 92"/>
                <a:gd name="T35" fmla="*/ 17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2" h="92">
                  <a:moveTo>
                    <a:pt x="29" y="17"/>
                  </a:moveTo>
                  <a:cubicBezTo>
                    <a:pt x="92" y="0"/>
                    <a:pt x="92" y="0"/>
                    <a:pt x="92" y="0"/>
                  </a:cubicBezTo>
                  <a:cubicBezTo>
                    <a:pt x="92" y="6"/>
                    <a:pt x="92" y="6"/>
                    <a:pt x="92" y="6"/>
                  </a:cubicBezTo>
                  <a:cubicBezTo>
                    <a:pt x="92" y="17"/>
                    <a:pt x="92" y="17"/>
                    <a:pt x="92" y="17"/>
                  </a:cubicBezTo>
                  <a:cubicBezTo>
                    <a:pt x="92" y="66"/>
                    <a:pt x="92" y="66"/>
                    <a:pt x="92" y="66"/>
                  </a:cubicBezTo>
                  <a:cubicBezTo>
                    <a:pt x="92" y="74"/>
                    <a:pt x="83" y="81"/>
                    <a:pt x="72" y="81"/>
                  </a:cubicBezTo>
                  <a:cubicBezTo>
                    <a:pt x="61" y="81"/>
                    <a:pt x="52" y="74"/>
                    <a:pt x="52" y="66"/>
                  </a:cubicBezTo>
                  <a:cubicBezTo>
                    <a:pt x="52" y="58"/>
                    <a:pt x="61" y="52"/>
                    <a:pt x="72" y="52"/>
                  </a:cubicBezTo>
                  <a:cubicBezTo>
                    <a:pt x="75" y="52"/>
                    <a:pt x="78" y="52"/>
                    <a:pt x="80" y="53"/>
                  </a:cubicBezTo>
                  <a:cubicBezTo>
                    <a:pt x="80" y="24"/>
                    <a:pt x="80" y="24"/>
                    <a:pt x="80" y="24"/>
                  </a:cubicBezTo>
                  <a:cubicBezTo>
                    <a:pt x="40" y="35"/>
                    <a:pt x="40" y="35"/>
                    <a:pt x="40" y="35"/>
                  </a:cubicBezTo>
                  <a:cubicBezTo>
                    <a:pt x="40" y="78"/>
                    <a:pt x="40" y="78"/>
                    <a:pt x="40" y="78"/>
                  </a:cubicBezTo>
                  <a:cubicBezTo>
                    <a:pt x="40" y="86"/>
                    <a:pt x="31" y="92"/>
                    <a:pt x="20" y="92"/>
                  </a:cubicBezTo>
                  <a:cubicBezTo>
                    <a:pt x="9" y="92"/>
                    <a:pt x="0" y="86"/>
                    <a:pt x="0" y="78"/>
                  </a:cubicBezTo>
                  <a:cubicBezTo>
                    <a:pt x="0" y="70"/>
                    <a:pt x="9" y="63"/>
                    <a:pt x="20" y="63"/>
                  </a:cubicBezTo>
                  <a:cubicBezTo>
                    <a:pt x="23" y="63"/>
                    <a:pt x="26" y="64"/>
                    <a:pt x="29" y="65"/>
                  </a:cubicBezTo>
                  <a:cubicBezTo>
                    <a:pt x="29" y="35"/>
                    <a:pt x="29" y="35"/>
                    <a:pt x="29" y="35"/>
                  </a:cubicBezTo>
                  <a:lnTo>
                    <a:pt x="29" y="1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381" name="Freeform 23"/>
            <p:cNvSpPr>
              <a:spLocks noEditPoints="1"/>
            </p:cNvSpPr>
            <p:nvPr/>
          </p:nvSpPr>
          <p:spPr bwMode="auto">
            <a:xfrm>
              <a:off x="4483" y="1597"/>
              <a:ext cx="80" cy="112"/>
            </a:xfrm>
            <a:custGeom>
              <a:avLst/>
              <a:gdLst>
                <a:gd name="T0" fmla="*/ 38 w 65"/>
                <a:gd name="T1" fmla="*/ 46 h 91"/>
                <a:gd name="T2" fmla="*/ 46 w 65"/>
                <a:gd name="T3" fmla="*/ 26 h 91"/>
                <a:gd name="T4" fmla="*/ 52 w 65"/>
                <a:gd name="T5" fmla="*/ 33 h 91"/>
                <a:gd name="T6" fmla="*/ 47 w 65"/>
                <a:gd name="T7" fmla="*/ 46 h 91"/>
                <a:gd name="T8" fmla="*/ 52 w 65"/>
                <a:gd name="T9" fmla="*/ 59 h 91"/>
                <a:gd name="T10" fmla="*/ 45 w 65"/>
                <a:gd name="T11" fmla="*/ 65 h 91"/>
                <a:gd name="T12" fmla="*/ 38 w 65"/>
                <a:gd name="T13" fmla="*/ 46 h 91"/>
                <a:gd name="T14" fmla="*/ 32 w 65"/>
                <a:gd name="T15" fmla="*/ 78 h 91"/>
                <a:gd name="T16" fmla="*/ 19 w 65"/>
                <a:gd name="T17" fmla="*/ 45 h 91"/>
                <a:gd name="T18" fmla="*/ 33 w 65"/>
                <a:gd name="T19" fmla="*/ 13 h 91"/>
                <a:gd name="T20" fmla="*/ 39 w 65"/>
                <a:gd name="T21" fmla="*/ 20 h 91"/>
                <a:gd name="T22" fmla="*/ 39 w 65"/>
                <a:gd name="T23" fmla="*/ 20 h 91"/>
                <a:gd name="T24" fmla="*/ 28 w 65"/>
                <a:gd name="T25" fmla="*/ 45 h 91"/>
                <a:gd name="T26" fmla="*/ 39 w 65"/>
                <a:gd name="T27" fmla="*/ 72 h 91"/>
                <a:gd name="T28" fmla="*/ 32 w 65"/>
                <a:gd name="T29" fmla="*/ 78 h 91"/>
                <a:gd name="T30" fmla="*/ 6 w 65"/>
                <a:gd name="T31" fmla="*/ 20 h 91"/>
                <a:gd name="T32" fmla="*/ 20 w 65"/>
                <a:gd name="T33" fmla="*/ 0 h 91"/>
                <a:gd name="T34" fmla="*/ 20 w 65"/>
                <a:gd name="T35" fmla="*/ 0 h 91"/>
                <a:gd name="T36" fmla="*/ 27 w 65"/>
                <a:gd name="T37" fmla="*/ 6 h 91"/>
                <a:gd name="T38" fmla="*/ 10 w 65"/>
                <a:gd name="T39" fmla="*/ 45 h 91"/>
                <a:gd name="T40" fmla="*/ 26 w 65"/>
                <a:gd name="T41" fmla="*/ 85 h 91"/>
                <a:gd name="T42" fmla="*/ 19 w 65"/>
                <a:gd name="T43" fmla="*/ 91 h 91"/>
                <a:gd name="T44" fmla="*/ 5 w 65"/>
                <a:gd name="T45" fmla="*/ 70 h 91"/>
                <a:gd name="T46" fmla="*/ 1 w 65"/>
                <a:gd name="T47" fmla="*/ 45 h 91"/>
                <a:gd name="T48" fmla="*/ 6 w 65"/>
                <a:gd name="T49" fmla="*/ 20 h 91"/>
                <a:gd name="T50" fmla="*/ 61 w 65"/>
                <a:gd name="T51" fmla="*/ 50 h 91"/>
                <a:gd name="T52" fmla="*/ 65 w 65"/>
                <a:gd name="T53" fmla="*/ 46 h 91"/>
                <a:gd name="T54" fmla="*/ 61 w 65"/>
                <a:gd name="T55" fmla="*/ 41 h 91"/>
                <a:gd name="T56" fmla="*/ 56 w 65"/>
                <a:gd name="T57" fmla="*/ 46 h 91"/>
                <a:gd name="T58" fmla="*/ 61 w 65"/>
                <a:gd name="T59" fmla="*/ 50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65" h="91">
                  <a:moveTo>
                    <a:pt x="38" y="46"/>
                  </a:moveTo>
                  <a:cubicBezTo>
                    <a:pt x="38" y="38"/>
                    <a:pt x="41" y="31"/>
                    <a:pt x="46" y="26"/>
                  </a:cubicBezTo>
                  <a:cubicBezTo>
                    <a:pt x="52" y="33"/>
                    <a:pt x="52" y="33"/>
                    <a:pt x="52" y="33"/>
                  </a:cubicBezTo>
                  <a:cubicBezTo>
                    <a:pt x="49" y="36"/>
                    <a:pt x="47" y="41"/>
                    <a:pt x="47" y="46"/>
                  </a:cubicBezTo>
                  <a:cubicBezTo>
                    <a:pt x="47" y="51"/>
                    <a:pt x="49" y="55"/>
                    <a:pt x="52" y="59"/>
                  </a:cubicBezTo>
                  <a:cubicBezTo>
                    <a:pt x="45" y="65"/>
                    <a:pt x="45" y="65"/>
                    <a:pt x="45" y="65"/>
                  </a:cubicBezTo>
                  <a:cubicBezTo>
                    <a:pt x="40" y="60"/>
                    <a:pt x="37" y="53"/>
                    <a:pt x="38" y="46"/>
                  </a:cubicBezTo>
                  <a:close/>
                  <a:moveTo>
                    <a:pt x="32" y="78"/>
                  </a:moveTo>
                  <a:cubicBezTo>
                    <a:pt x="24" y="69"/>
                    <a:pt x="19" y="58"/>
                    <a:pt x="19" y="45"/>
                  </a:cubicBezTo>
                  <a:cubicBezTo>
                    <a:pt x="19" y="33"/>
                    <a:pt x="24" y="22"/>
                    <a:pt x="33" y="13"/>
                  </a:cubicBezTo>
                  <a:cubicBezTo>
                    <a:pt x="39" y="20"/>
                    <a:pt x="39" y="20"/>
                    <a:pt x="39" y="20"/>
                  </a:cubicBezTo>
                  <a:cubicBezTo>
                    <a:pt x="39" y="20"/>
                    <a:pt x="39" y="20"/>
                    <a:pt x="39" y="20"/>
                  </a:cubicBezTo>
                  <a:cubicBezTo>
                    <a:pt x="32" y="26"/>
                    <a:pt x="28" y="36"/>
                    <a:pt x="28" y="45"/>
                  </a:cubicBezTo>
                  <a:cubicBezTo>
                    <a:pt x="28" y="55"/>
                    <a:pt x="32" y="65"/>
                    <a:pt x="39" y="72"/>
                  </a:cubicBezTo>
                  <a:lnTo>
                    <a:pt x="32" y="78"/>
                  </a:lnTo>
                  <a:close/>
                  <a:moveTo>
                    <a:pt x="6" y="20"/>
                  </a:moveTo>
                  <a:cubicBezTo>
                    <a:pt x="9" y="12"/>
                    <a:pt x="14" y="6"/>
                    <a:pt x="20" y="0"/>
                  </a:cubicBezTo>
                  <a:cubicBezTo>
                    <a:pt x="20" y="0"/>
                    <a:pt x="20" y="0"/>
                    <a:pt x="20" y="0"/>
                  </a:cubicBezTo>
                  <a:cubicBezTo>
                    <a:pt x="27" y="6"/>
                    <a:pt x="27" y="6"/>
                    <a:pt x="27" y="6"/>
                  </a:cubicBezTo>
                  <a:cubicBezTo>
                    <a:pt x="16" y="17"/>
                    <a:pt x="10" y="30"/>
                    <a:pt x="10" y="45"/>
                  </a:cubicBezTo>
                  <a:cubicBezTo>
                    <a:pt x="10" y="60"/>
                    <a:pt x="15" y="74"/>
                    <a:pt x="26" y="85"/>
                  </a:cubicBezTo>
                  <a:cubicBezTo>
                    <a:pt x="19" y="91"/>
                    <a:pt x="19" y="91"/>
                    <a:pt x="19" y="91"/>
                  </a:cubicBezTo>
                  <a:cubicBezTo>
                    <a:pt x="13" y="85"/>
                    <a:pt x="9" y="78"/>
                    <a:pt x="5" y="70"/>
                  </a:cubicBezTo>
                  <a:cubicBezTo>
                    <a:pt x="2" y="62"/>
                    <a:pt x="0" y="54"/>
                    <a:pt x="1" y="45"/>
                  </a:cubicBezTo>
                  <a:cubicBezTo>
                    <a:pt x="1" y="36"/>
                    <a:pt x="3" y="28"/>
                    <a:pt x="6" y="20"/>
                  </a:cubicBezTo>
                  <a:close/>
                  <a:moveTo>
                    <a:pt x="61" y="50"/>
                  </a:moveTo>
                  <a:cubicBezTo>
                    <a:pt x="63" y="51"/>
                    <a:pt x="65" y="48"/>
                    <a:pt x="65" y="46"/>
                  </a:cubicBezTo>
                  <a:cubicBezTo>
                    <a:pt x="65" y="43"/>
                    <a:pt x="63" y="41"/>
                    <a:pt x="61" y="41"/>
                  </a:cubicBezTo>
                  <a:cubicBezTo>
                    <a:pt x="58" y="41"/>
                    <a:pt x="56" y="43"/>
                    <a:pt x="56" y="46"/>
                  </a:cubicBezTo>
                  <a:cubicBezTo>
                    <a:pt x="56" y="48"/>
                    <a:pt x="58" y="50"/>
                    <a:pt x="61" y="50"/>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382" name="Freeform 24"/>
            <p:cNvSpPr>
              <a:spLocks noEditPoints="1"/>
            </p:cNvSpPr>
            <p:nvPr/>
          </p:nvSpPr>
          <p:spPr bwMode="auto">
            <a:xfrm>
              <a:off x="4453" y="1718"/>
              <a:ext cx="78" cy="77"/>
            </a:xfrm>
            <a:custGeom>
              <a:avLst/>
              <a:gdLst>
                <a:gd name="T0" fmla="*/ 48 w 78"/>
                <a:gd name="T1" fmla="*/ 19 h 77"/>
                <a:gd name="T2" fmla="*/ 50 w 78"/>
                <a:gd name="T3" fmla="*/ 0 h 77"/>
                <a:gd name="T4" fmla="*/ 15 w 78"/>
                <a:gd name="T5" fmla="*/ 0 h 77"/>
                <a:gd name="T6" fmla="*/ 2 w 78"/>
                <a:gd name="T7" fmla="*/ 14 h 77"/>
                <a:gd name="T8" fmla="*/ 0 w 78"/>
                <a:gd name="T9" fmla="*/ 57 h 77"/>
                <a:gd name="T10" fmla="*/ 30 w 78"/>
                <a:gd name="T11" fmla="*/ 57 h 77"/>
                <a:gd name="T12" fmla="*/ 29 w 78"/>
                <a:gd name="T13" fmla="*/ 76 h 77"/>
                <a:gd name="T14" fmla="*/ 77 w 78"/>
                <a:gd name="T15" fmla="*/ 77 h 77"/>
                <a:gd name="T16" fmla="*/ 78 w 78"/>
                <a:gd name="T17" fmla="*/ 19 h 77"/>
                <a:gd name="T18" fmla="*/ 48 w 78"/>
                <a:gd name="T19" fmla="*/ 19 h 77"/>
                <a:gd name="T20" fmla="*/ 15 w 78"/>
                <a:gd name="T21" fmla="*/ 7 h 77"/>
                <a:gd name="T22" fmla="*/ 15 w 78"/>
                <a:gd name="T23" fmla="*/ 14 h 77"/>
                <a:gd name="T24" fmla="*/ 8 w 78"/>
                <a:gd name="T25" fmla="*/ 14 h 77"/>
                <a:gd name="T26" fmla="*/ 15 w 78"/>
                <a:gd name="T27" fmla="*/ 7 h 77"/>
                <a:gd name="T28" fmla="*/ 5 w 78"/>
                <a:gd name="T29" fmla="*/ 52 h 77"/>
                <a:gd name="T30" fmla="*/ 5 w 78"/>
                <a:gd name="T31" fmla="*/ 19 h 77"/>
                <a:gd name="T32" fmla="*/ 20 w 78"/>
                <a:gd name="T33" fmla="*/ 19 h 77"/>
                <a:gd name="T34" fmla="*/ 20 w 78"/>
                <a:gd name="T35" fmla="*/ 5 h 77"/>
                <a:gd name="T36" fmla="*/ 45 w 78"/>
                <a:gd name="T37" fmla="*/ 5 h 77"/>
                <a:gd name="T38" fmla="*/ 45 w 78"/>
                <a:gd name="T39" fmla="*/ 19 h 77"/>
                <a:gd name="T40" fmla="*/ 30 w 78"/>
                <a:gd name="T41" fmla="*/ 33 h 77"/>
                <a:gd name="T42" fmla="*/ 30 w 78"/>
                <a:gd name="T43" fmla="*/ 52 h 77"/>
                <a:gd name="T44" fmla="*/ 5 w 78"/>
                <a:gd name="T45" fmla="*/ 52 h 77"/>
                <a:gd name="T46" fmla="*/ 43 w 78"/>
                <a:gd name="T47" fmla="*/ 25 h 77"/>
                <a:gd name="T48" fmla="*/ 43 w 78"/>
                <a:gd name="T49" fmla="*/ 34 h 77"/>
                <a:gd name="T50" fmla="*/ 36 w 78"/>
                <a:gd name="T51" fmla="*/ 33 h 77"/>
                <a:gd name="T52" fmla="*/ 43 w 78"/>
                <a:gd name="T53" fmla="*/ 25 h 77"/>
                <a:gd name="T54" fmla="*/ 72 w 78"/>
                <a:gd name="T55" fmla="*/ 72 h 77"/>
                <a:gd name="T56" fmla="*/ 34 w 78"/>
                <a:gd name="T57" fmla="*/ 71 h 77"/>
                <a:gd name="T58" fmla="*/ 35 w 78"/>
                <a:gd name="T59" fmla="*/ 38 h 77"/>
                <a:gd name="T60" fmla="*/ 48 w 78"/>
                <a:gd name="T61" fmla="*/ 38 h 77"/>
                <a:gd name="T62" fmla="*/ 48 w 78"/>
                <a:gd name="T63" fmla="*/ 24 h 77"/>
                <a:gd name="T64" fmla="*/ 73 w 78"/>
                <a:gd name="T65" fmla="*/ 24 h 77"/>
                <a:gd name="T66" fmla="*/ 72 w 78"/>
                <a:gd name="T67" fmla="*/ 72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8" h="77">
                  <a:moveTo>
                    <a:pt x="48" y="19"/>
                  </a:moveTo>
                  <a:lnTo>
                    <a:pt x="50" y="0"/>
                  </a:lnTo>
                  <a:lnTo>
                    <a:pt x="15" y="0"/>
                  </a:lnTo>
                  <a:lnTo>
                    <a:pt x="2" y="14"/>
                  </a:lnTo>
                  <a:lnTo>
                    <a:pt x="0" y="57"/>
                  </a:lnTo>
                  <a:lnTo>
                    <a:pt x="30" y="57"/>
                  </a:lnTo>
                  <a:lnTo>
                    <a:pt x="29" y="76"/>
                  </a:lnTo>
                  <a:lnTo>
                    <a:pt x="77" y="77"/>
                  </a:lnTo>
                  <a:lnTo>
                    <a:pt x="78" y="19"/>
                  </a:lnTo>
                  <a:lnTo>
                    <a:pt x="48" y="19"/>
                  </a:lnTo>
                  <a:close/>
                  <a:moveTo>
                    <a:pt x="15" y="7"/>
                  </a:moveTo>
                  <a:lnTo>
                    <a:pt x="15" y="14"/>
                  </a:lnTo>
                  <a:lnTo>
                    <a:pt x="8" y="14"/>
                  </a:lnTo>
                  <a:lnTo>
                    <a:pt x="15" y="7"/>
                  </a:lnTo>
                  <a:close/>
                  <a:moveTo>
                    <a:pt x="5" y="52"/>
                  </a:moveTo>
                  <a:lnTo>
                    <a:pt x="5" y="19"/>
                  </a:lnTo>
                  <a:lnTo>
                    <a:pt x="20" y="19"/>
                  </a:lnTo>
                  <a:lnTo>
                    <a:pt x="20" y="5"/>
                  </a:lnTo>
                  <a:lnTo>
                    <a:pt x="45" y="5"/>
                  </a:lnTo>
                  <a:lnTo>
                    <a:pt x="45" y="19"/>
                  </a:lnTo>
                  <a:lnTo>
                    <a:pt x="30" y="33"/>
                  </a:lnTo>
                  <a:lnTo>
                    <a:pt x="30" y="52"/>
                  </a:lnTo>
                  <a:lnTo>
                    <a:pt x="5" y="52"/>
                  </a:lnTo>
                  <a:close/>
                  <a:moveTo>
                    <a:pt x="43" y="25"/>
                  </a:moveTo>
                  <a:lnTo>
                    <a:pt x="43" y="34"/>
                  </a:lnTo>
                  <a:lnTo>
                    <a:pt x="36" y="33"/>
                  </a:lnTo>
                  <a:lnTo>
                    <a:pt x="43" y="25"/>
                  </a:lnTo>
                  <a:close/>
                  <a:moveTo>
                    <a:pt x="72" y="72"/>
                  </a:moveTo>
                  <a:lnTo>
                    <a:pt x="34" y="71"/>
                  </a:lnTo>
                  <a:lnTo>
                    <a:pt x="35" y="38"/>
                  </a:lnTo>
                  <a:lnTo>
                    <a:pt x="48" y="38"/>
                  </a:lnTo>
                  <a:lnTo>
                    <a:pt x="48" y="24"/>
                  </a:lnTo>
                  <a:lnTo>
                    <a:pt x="73" y="24"/>
                  </a:lnTo>
                  <a:lnTo>
                    <a:pt x="72" y="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383" name="Freeform 25"/>
            <p:cNvSpPr>
              <a:spLocks noEditPoints="1"/>
            </p:cNvSpPr>
            <p:nvPr/>
          </p:nvSpPr>
          <p:spPr bwMode="auto">
            <a:xfrm>
              <a:off x="4354" y="2273"/>
              <a:ext cx="125" cy="107"/>
            </a:xfrm>
            <a:custGeom>
              <a:avLst/>
              <a:gdLst>
                <a:gd name="T0" fmla="*/ 76 w 102"/>
                <a:gd name="T1" fmla="*/ 1 h 87"/>
                <a:gd name="T2" fmla="*/ 7 w 102"/>
                <a:gd name="T3" fmla="*/ 21 h 87"/>
                <a:gd name="T4" fmla="*/ 1 w 102"/>
                <a:gd name="T5" fmla="*/ 32 h 87"/>
                <a:gd name="T6" fmla="*/ 15 w 102"/>
                <a:gd name="T7" fmla="*/ 80 h 87"/>
                <a:gd name="T8" fmla="*/ 26 w 102"/>
                <a:gd name="T9" fmla="*/ 86 h 87"/>
                <a:gd name="T10" fmla="*/ 95 w 102"/>
                <a:gd name="T11" fmla="*/ 65 h 87"/>
                <a:gd name="T12" fmla="*/ 101 w 102"/>
                <a:gd name="T13" fmla="*/ 55 h 87"/>
                <a:gd name="T14" fmla="*/ 87 w 102"/>
                <a:gd name="T15" fmla="*/ 7 h 87"/>
                <a:gd name="T16" fmla="*/ 76 w 102"/>
                <a:gd name="T17" fmla="*/ 1 h 87"/>
                <a:gd name="T18" fmla="*/ 8 w 102"/>
                <a:gd name="T19" fmla="*/ 27 h 87"/>
                <a:gd name="T20" fmla="*/ 78 w 102"/>
                <a:gd name="T21" fmla="*/ 6 h 87"/>
                <a:gd name="T22" fmla="*/ 81 w 102"/>
                <a:gd name="T23" fmla="*/ 8 h 87"/>
                <a:gd name="T24" fmla="*/ 84 w 102"/>
                <a:gd name="T25" fmla="*/ 16 h 87"/>
                <a:gd name="T26" fmla="*/ 9 w 102"/>
                <a:gd name="T27" fmla="*/ 38 h 87"/>
                <a:gd name="T28" fmla="*/ 7 w 102"/>
                <a:gd name="T29" fmla="*/ 30 h 87"/>
                <a:gd name="T30" fmla="*/ 8 w 102"/>
                <a:gd name="T31" fmla="*/ 27 h 87"/>
                <a:gd name="T32" fmla="*/ 94 w 102"/>
                <a:gd name="T33" fmla="*/ 60 h 87"/>
                <a:gd name="T34" fmla="*/ 24 w 102"/>
                <a:gd name="T35" fmla="*/ 80 h 87"/>
                <a:gd name="T36" fmla="*/ 21 w 102"/>
                <a:gd name="T37" fmla="*/ 78 h 87"/>
                <a:gd name="T38" fmla="*/ 14 w 102"/>
                <a:gd name="T39" fmla="*/ 54 h 87"/>
                <a:gd name="T40" fmla="*/ 88 w 102"/>
                <a:gd name="T41" fmla="*/ 32 h 87"/>
                <a:gd name="T42" fmla="*/ 95 w 102"/>
                <a:gd name="T43" fmla="*/ 56 h 87"/>
                <a:gd name="T44" fmla="*/ 94 w 102"/>
                <a:gd name="T45" fmla="*/ 60 h 87"/>
                <a:gd name="T46" fmla="*/ 22 w 102"/>
                <a:gd name="T47" fmla="*/ 63 h 87"/>
                <a:gd name="T48" fmla="*/ 27 w 102"/>
                <a:gd name="T49" fmla="*/ 62 h 87"/>
                <a:gd name="T50" fmla="*/ 31 w 102"/>
                <a:gd name="T51" fmla="*/ 73 h 87"/>
                <a:gd name="T52" fmla="*/ 25 w 102"/>
                <a:gd name="T53" fmla="*/ 74 h 87"/>
                <a:gd name="T54" fmla="*/ 22 w 102"/>
                <a:gd name="T55" fmla="*/ 63 h 87"/>
                <a:gd name="T56" fmla="*/ 33 w 102"/>
                <a:gd name="T57" fmla="*/ 60 h 87"/>
                <a:gd name="T58" fmla="*/ 38 w 102"/>
                <a:gd name="T59" fmla="*/ 59 h 87"/>
                <a:gd name="T60" fmla="*/ 41 w 102"/>
                <a:gd name="T61" fmla="*/ 69 h 87"/>
                <a:gd name="T62" fmla="*/ 36 w 102"/>
                <a:gd name="T63" fmla="*/ 71 h 87"/>
                <a:gd name="T64" fmla="*/ 33 w 102"/>
                <a:gd name="T65" fmla="*/ 60 h 87"/>
                <a:gd name="T66" fmla="*/ 43 w 102"/>
                <a:gd name="T67" fmla="*/ 57 h 87"/>
                <a:gd name="T68" fmla="*/ 49 w 102"/>
                <a:gd name="T69" fmla="*/ 56 h 87"/>
                <a:gd name="T70" fmla="*/ 52 w 102"/>
                <a:gd name="T71" fmla="*/ 66 h 87"/>
                <a:gd name="T72" fmla="*/ 47 w 102"/>
                <a:gd name="T73" fmla="*/ 68 h 87"/>
                <a:gd name="T74" fmla="*/ 43 w 102"/>
                <a:gd name="T75" fmla="*/ 57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02" h="87">
                  <a:moveTo>
                    <a:pt x="76" y="1"/>
                  </a:moveTo>
                  <a:cubicBezTo>
                    <a:pt x="7" y="21"/>
                    <a:pt x="7" y="21"/>
                    <a:pt x="7" y="21"/>
                  </a:cubicBezTo>
                  <a:cubicBezTo>
                    <a:pt x="2" y="23"/>
                    <a:pt x="0" y="27"/>
                    <a:pt x="1" y="32"/>
                  </a:cubicBezTo>
                  <a:cubicBezTo>
                    <a:pt x="15" y="80"/>
                    <a:pt x="15" y="80"/>
                    <a:pt x="15" y="80"/>
                  </a:cubicBezTo>
                  <a:cubicBezTo>
                    <a:pt x="17" y="84"/>
                    <a:pt x="21" y="87"/>
                    <a:pt x="26" y="86"/>
                  </a:cubicBezTo>
                  <a:cubicBezTo>
                    <a:pt x="95" y="65"/>
                    <a:pt x="95" y="65"/>
                    <a:pt x="95" y="65"/>
                  </a:cubicBezTo>
                  <a:cubicBezTo>
                    <a:pt x="100" y="64"/>
                    <a:pt x="102" y="59"/>
                    <a:pt x="101" y="55"/>
                  </a:cubicBezTo>
                  <a:cubicBezTo>
                    <a:pt x="87" y="7"/>
                    <a:pt x="87" y="7"/>
                    <a:pt x="87" y="7"/>
                  </a:cubicBezTo>
                  <a:cubicBezTo>
                    <a:pt x="85" y="2"/>
                    <a:pt x="81" y="0"/>
                    <a:pt x="76" y="1"/>
                  </a:cubicBezTo>
                  <a:close/>
                  <a:moveTo>
                    <a:pt x="8" y="27"/>
                  </a:moveTo>
                  <a:cubicBezTo>
                    <a:pt x="78" y="6"/>
                    <a:pt x="78" y="6"/>
                    <a:pt x="78" y="6"/>
                  </a:cubicBezTo>
                  <a:cubicBezTo>
                    <a:pt x="79" y="6"/>
                    <a:pt x="81" y="7"/>
                    <a:pt x="81" y="8"/>
                  </a:cubicBezTo>
                  <a:cubicBezTo>
                    <a:pt x="84" y="16"/>
                    <a:pt x="84" y="16"/>
                    <a:pt x="84" y="16"/>
                  </a:cubicBezTo>
                  <a:cubicBezTo>
                    <a:pt x="9" y="38"/>
                    <a:pt x="9" y="38"/>
                    <a:pt x="9" y="38"/>
                  </a:cubicBezTo>
                  <a:cubicBezTo>
                    <a:pt x="7" y="30"/>
                    <a:pt x="7" y="30"/>
                    <a:pt x="7" y="30"/>
                  </a:cubicBezTo>
                  <a:cubicBezTo>
                    <a:pt x="6" y="29"/>
                    <a:pt x="7" y="27"/>
                    <a:pt x="8" y="27"/>
                  </a:cubicBezTo>
                  <a:close/>
                  <a:moveTo>
                    <a:pt x="94" y="60"/>
                  </a:moveTo>
                  <a:cubicBezTo>
                    <a:pt x="24" y="80"/>
                    <a:pt x="24" y="80"/>
                    <a:pt x="24" y="80"/>
                  </a:cubicBezTo>
                  <a:cubicBezTo>
                    <a:pt x="23" y="81"/>
                    <a:pt x="21" y="80"/>
                    <a:pt x="21" y="78"/>
                  </a:cubicBezTo>
                  <a:cubicBezTo>
                    <a:pt x="14" y="54"/>
                    <a:pt x="14" y="54"/>
                    <a:pt x="14" y="54"/>
                  </a:cubicBezTo>
                  <a:cubicBezTo>
                    <a:pt x="88" y="32"/>
                    <a:pt x="88" y="32"/>
                    <a:pt x="88" y="32"/>
                  </a:cubicBezTo>
                  <a:cubicBezTo>
                    <a:pt x="95" y="56"/>
                    <a:pt x="95" y="56"/>
                    <a:pt x="95" y="56"/>
                  </a:cubicBezTo>
                  <a:cubicBezTo>
                    <a:pt x="96" y="58"/>
                    <a:pt x="95" y="59"/>
                    <a:pt x="94" y="60"/>
                  </a:cubicBezTo>
                  <a:close/>
                  <a:moveTo>
                    <a:pt x="22" y="63"/>
                  </a:moveTo>
                  <a:cubicBezTo>
                    <a:pt x="27" y="62"/>
                    <a:pt x="27" y="62"/>
                    <a:pt x="27" y="62"/>
                  </a:cubicBezTo>
                  <a:cubicBezTo>
                    <a:pt x="31" y="73"/>
                    <a:pt x="31" y="73"/>
                    <a:pt x="31" y="73"/>
                  </a:cubicBezTo>
                  <a:cubicBezTo>
                    <a:pt x="25" y="74"/>
                    <a:pt x="25" y="74"/>
                    <a:pt x="25" y="74"/>
                  </a:cubicBezTo>
                  <a:lnTo>
                    <a:pt x="22" y="63"/>
                  </a:lnTo>
                  <a:close/>
                  <a:moveTo>
                    <a:pt x="33" y="60"/>
                  </a:moveTo>
                  <a:cubicBezTo>
                    <a:pt x="38" y="59"/>
                    <a:pt x="38" y="59"/>
                    <a:pt x="38" y="59"/>
                  </a:cubicBezTo>
                  <a:cubicBezTo>
                    <a:pt x="41" y="69"/>
                    <a:pt x="41" y="69"/>
                    <a:pt x="41" y="69"/>
                  </a:cubicBezTo>
                  <a:cubicBezTo>
                    <a:pt x="36" y="71"/>
                    <a:pt x="36" y="71"/>
                    <a:pt x="36" y="71"/>
                  </a:cubicBezTo>
                  <a:lnTo>
                    <a:pt x="33" y="60"/>
                  </a:lnTo>
                  <a:close/>
                  <a:moveTo>
                    <a:pt x="43" y="57"/>
                  </a:moveTo>
                  <a:cubicBezTo>
                    <a:pt x="49" y="56"/>
                    <a:pt x="49" y="56"/>
                    <a:pt x="49" y="56"/>
                  </a:cubicBezTo>
                  <a:cubicBezTo>
                    <a:pt x="52" y="66"/>
                    <a:pt x="52" y="66"/>
                    <a:pt x="52" y="66"/>
                  </a:cubicBezTo>
                  <a:cubicBezTo>
                    <a:pt x="47" y="68"/>
                    <a:pt x="47" y="68"/>
                    <a:pt x="47" y="68"/>
                  </a:cubicBezTo>
                  <a:lnTo>
                    <a:pt x="43" y="5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384" name="Freeform 26"/>
            <p:cNvSpPr>
              <a:spLocks/>
            </p:cNvSpPr>
            <p:nvPr/>
          </p:nvSpPr>
          <p:spPr bwMode="auto">
            <a:xfrm>
              <a:off x="4401" y="1495"/>
              <a:ext cx="113" cy="118"/>
            </a:xfrm>
            <a:custGeom>
              <a:avLst/>
              <a:gdLst>
                <a:gd name="T0" fmla="*/ 65 w 92"/>
                <a:gd name="T1" fmla="*/ 96 h 96"/>
                <a:gd name="T2" fmla="*/ 36 w 92"/>
                <a:gd name="T3" fmla="*/ 49 h 96"/>
                <a:gd name="T4" fmla="*/ 36 w 92"/>
                <a:gd name="T5" fmla="*/ 72 h 96"/>
                <a:gd name="T6" fmla="*/ 0 w 92"/>
                <a:gd name="T7" fmla="*/ 36 h 96"/>
                <a:gd name="T8" fmla="*/ 36 w 92"/>
                <a:gd name="T9" fmla="*/ 0 h 96"/>
                <a:gd name="T10" fmla="*/ 36 w 92"/>
                <a:gd name="T11" fmla="*/ 24 h 96"/>
                <a:gd name="T12" fmla="*/ 65 w 92"/>
                <a:gd name="T13" fmla="*/ 96 h 96"/>
              </a:gdLst>
              <a:ahLst/>
              <a:cxnLst>
                <a:cxn ang="0">
                  <a:pos x="T0" y="T1"/>
                </a:cxn>
                <a:cxn ang="0">
                  <a:pos x="T2" y="T3"/>
                </a:cxn>
                <a:cxn ang="0">
                  <a:pos x="T4" y="T5"/>
                </a:cxn>
                <a:cxn ang="0">
                  <a:pos x="T6" y="T7"/>
                </a:cxn>
                <a:cxn ang="0">
                  <a:pos x="T8" y="T9"/>
                </a:cxn>
                <a:cxn ang="0">
                  <a:pos x="T10" y="T11"/>
                </a:cxn>
                <a:cxn ang="0">
                  <a:pos x="T12" y="T13"/>
                </a:cxn>
              </a:cxnLst>
              <a:rect l="0" t="0" r="r" b="b"/>
              <a:pathLst>
                <a:path w="92" h="96">
                  <a:moveTo>
                    <a:pt x="65" y="96"/>
                  </a:moveTo>
                  <a:cubicBezTo>
                    <a:pt x="76" y="77"/>
                    <a:pt x="78" y="48"/>
                    <a:pt x="36" y="49"/>
                  </a:cubicBezTo>
                  <a:cubicBezTo>
                    <a:pt x="36" y="72"/>
                    <a:pt x="36" y="72"/>
                    <a:pt x="36" y="72"/>
                  </a:cubicBezTo>
                  <a:cubicBezTo>
                    <a:pt x="0" y="36"/>
                    <a:pt x="0" y="36"/>
                    <a:pt x="0" y="36"/>
                  </a:cubicBezTo>
                  <a:cubicBezTo>
                    <a:pt x="36" y="0"/>
                    <a:pt x="36" y="0"/>
                    <a:pt x="36" y="0"/>
                  </a:cubicBezTo>
                  <a:cubicBezTo>
                    <a:pt x="36" y="24"/>
                    <a:pt x="36" y="24"/>
                    <a:pt x="36" y="24"/>
                  </a:cubicBezTo>
                  <a:cubicBezTo>
                    <a:pt x="86" y="22"/>
                    <a:pt x="92" y="68"/>
                    <a:pt x="65" y="96"/>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385" name="Freeform 27"/>
            <p:cNvSpPr>
              <a:spLocks noEditPoints="1"/>
            </p:cNvSpPr>
            <p:nvPr/>
          </p:nvSpPr>
          <p:spPr bwMode="auto">
            <a:xfrm>
              <a:off x="4367" y="1585"/>
              <a:ext cx="106" cy="75"/>
            </a:xfrm>
            <a:custGeom>
              <a:avLst/>
              <a:gdLst>
                <a:gd name="T0" fmla="*/ 70 w 86"/>
                <a:gd name="T1" fmla="*/ 58 h 61"/>
                <a:gd name="T2" fmla="*/ 75 w 86"/>
                <a:gd name="T3" fmla="*/ 49 h 61"/>
                <a:gd name="T4" fmla="*/ 80 w 86"/>
                <a:gd name="T5" fmla="*/ 41 h 61"/>
                <a:gd name="T6" fmla="*/ 85 w 86"/>
                <a:gd name="T7" fmla="*/ 31 h 61"/>
                <a:gd name="T8" fmla="*/ 83 w 86"/>
                <a:gd name="T9" fmla="*/ 24 h 61"/>
                <a:gd name="T10" fmla="*/ 65 w 86"/>
                <a:gd name="T11" fmla="*/ 9 h 61"/>
                <a:gd name="T12" fmla="*/ 58 w 86"/>
                <a:gd name="T13" fmla="*/ 9 h 61"/>
                <a:gd name="T14" fmla="*/ 50 w 86"/>
                <a:gd name="T15" fmla="*/ 17 h 61"/>
                <a:gd name="T16" fmla="*/ 49 w 86"/>
                <a:gd name="T17" fmla="*/ 18 h 61"/>
                <a:gd name="T18" fmla="*/ 17 w 86"/>
                <a:gd name="T19" fmla="*/ 0 h 61"/>
                <a:gd name="T20" fmla="*/ 0 w 86"/>
                <a:gd name="T21" fmla="*/ 3 h 61"/>
                <a:gd name="T22" fmla="*/ 4 w 86"/>
                <a:gd name="T23" fmla="*/ 16 h 61"/>
                <a:gd name="T24" fmla="*/ 9 w 86"/>
                <a:gd name="T25" fmla="*/ 15 h 61"/>
                <a:gd name="T26" fmla="*/ 11 w 86"/>
                <a:gd name="T27" fmla="*/ 24 h 61"/>
                <a:gd name="T28" fmla="*/ 20 w 86"/>
                <a:gd name="T29" fmla="*/ 21 h 61"/>
                <a:gd name="T30" fmla="*/ 23 w 86"/>
                <a:gd name="T31" fmla="*/ 30 h 61"/>
                <a:gd name="T32" fmla="*/ 32 w 86"/>
                <a:gd name="T33" fmla="*/ 27 h 61"/>
                <a:gd name="T34" fmla="*/ 35 w 86"/>
                <a:gd name="T35" fmla="*/ 36 h 61"/>
                <a:gd name="T36" fmla="*/ 39 w 86"/>
                <a:gd name="T37" fmla="*/ 35 h 61"/>
                <a:gd name="T38" fmla="*/ 39 w 86"/>
                <a:gd name="T39" fmla="*/ 36 h 61"/>
                <a:gd name="T40" fmla="*/ 37 w 86"/>
                <a:gd name="T41" fmla="*/ 47 h 61"/>
                <a:gd name="T42" fmla="*/ 41 w 86"/>
                <a:gd name="T43" fmla="*/ 53 h 61"/>
                <a:gd name="T44" fmla="*/ 64 w 86"/>
                <a:gd name="T45" fmla="*/ 60 h 61"/>
                <a:gd name="T46" fmla="*/ 70 w 86"/>
                <a:gd name="T47" fmla="*/ 58 h 61"/>
                <a:gd name="T48" fmla="*/ 15 w 86"/>
                <a:gd name="T49" fmla="*/ 10 h 61"/>
                <a:gd name="T50" fmla="*/ 18 w 86"/>
                <a:gd name="T51" fmla="*/ 6 h 61"/>
                <a:gd name="T52" fmla="*/ 46 w 86"/>
                <a:gd name="T53" fmla="*/ 21 h 61"/>
                <a:gd name="T54" fmla="*/ 43 w 86"/>
                <a:gd name="T55" fmla="*/ 25 h 61"/>
                <a:gd name="T56" fmla="*/ 15 w 86"/>
                <a:gd name="T57" fmla="*/ 10 h 61"/>
                <a:gd name="T58" fmla="*/ 61 w 86"/>
                <a:gd name="T59" fmla="*/ 54 h 61"/>
                <a:gd name="T60" fmla="*/ 57 w 86"/>
                <a:gd name="T61" fmla="*/ 52 h 61"/>
                <a:gd name="T62" fmla="*/ 56 w 86"/>
                <a:gd name="T63" fmla="*/ 49 h 61"/>
                <a:gd name="T64" fmla="*/ 69 w 86"/>
                <a:gd name="T65" fmla="*/ 24 h 61"/>
                <a:gd name="T66" fmla="*/ 72 w 86"/>
                <a:gd name="T67" fmla="*/ 23 h 61"/>
                <a:gd name="T68" fmla="*/ 77 w 86"/>
                <a:gd name="T69" fmla="*/ 26 h 61"/>
                <a:gd name="T70" fmla="*/ 77 w 86"/>
                <a:gd name="T71" fmla="*/ 29 h 61"/>
                <a:gd name="T72" fmla="*/ 64 w 86"/>
                <a:gd name="T73" fmla="*/ 53 h 61"/>
                <a:gd name="T74" fmla="*/ 61 w 86"/>
                <a:gd name="T75" fmla="*/ 54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86" h="61">
                  <a:moveTo>
                    <a:pt x="70" y="58"/>
                  </a:moveTo>
                  <a:cubicBezTo>
                    <a:pt x="75" y="49"/>
                    <a:pt x="75" y="49"/>
                    <a:pt x="75" y="49"/>
                  </a:cubicBezTo>
                  <a:cubicBezTo>
                    <a:pt x="77" y="46"/>
                    <a:pt x="79" y="43"/>
                    <a:pt x="80" y="41"/>
                  </a:cubicBezTo>
                  <a:cubicBezTo>
                    <a:pt x="85" y="31"/>
                    <a:pt x="85" y="31"/>
                    <a:pt x="85" y="31"/>
                  </a:cubicBezTo>
                  <a:cubicBezTo>
                    <a:pt x="86" y="29"/>
                    <a:pt x="85" y="26"/>
                    <a:pt x="83" y="24"/>
                  </a:cubicBezTo>
                  <a:cubicBezTo>
                    <a:pt x="65" y="9"/>
                    <a:pt x="65" y="9"/>
                    <a:pt x="65" y="9"/>
                  </a:cubicBezTo>
                  <a:cubicBezTo>
                    <a:pt x="63" y="7"/>
                    <a:pt x="60" y="7"/>
                    <a:pt x="58" y="9"/>
                  </a:cubicBezTo>
                  <a:cubicBezTo>
                    <a:pt x="50" y="17"/>
                    <a:pt x="50" y="17"/>
                    <a:pt x="50" y="17"/>
                  </a:cubicBezTo>
                  <a:cubicBezTo>
                    <a:pt x="49" y="17"/>
                    <a:pt x="49" y="17"/>
                    <a:pt x="49" y="18"/>
                  </a:cubicBezTo>
                  <a:cubicBezTo>
                    <a:pt x="17" y="0"/>
                    <a:pt x="17" y="0"/>
                    <a:pt x="17" y="0"/>
                  </a:cubicBezTo>
                  <a:cubicBezTo>
                    <a:pt x="0" y="3"/>
                    <a:pt x="0" y="3"/>
                    <a:pt x="0" y="3"/>
                  </a:cubicBezTo>
                  <a:cubicBezTo>
                    <a:pt x="4" y="16"/>
                    <a:pt x="4" y="16"/>
                    <a:pt x="4" y="16"/>
                  </a:cubicBezTo>
                  <a:cubicBezTo>
                    <a:pt x="9" y="15"/>
                    <a:pt x="9" y="15"/>
                    <a:pt x="9" y="15"/>
                  </a:cubicBezTo>
                  <a:cubicBezTo>
                    <a:pt x="11" y="24"/>
                    <a:pt x="11" y="24"/>
                    <a:pt x="11" y="24"/>
                  </a:cubicBezTo>
                  <a:cubicBezTo>
                    <a:pt x="20" y="21"/>
                    <a:pt x="20" y="21"/>
                    <a:pt x="20" y="21"/>
                  </a:cubicBezTo>
                  <a:cubicBezTo>
                    <a:pt x="23" y="30"/>
                    <a:pt x="23" y="30"/>
                    <a:pt x="23" y="30"/>
                  </a:cubicBezTo>
                  <a:cubicBezTo>
                    <a:pt x="32" y="27"/>
                    <a:pt x="32" y="27"/>
                    <a:pt x="32" y="27"/>
                  </a:cubicBezTo>
                  <a:cubicBezTo>
                    <a:pt x="35" y="36"/>
                    <a:pt x="35" y="36"/>
                    <a:pt x="35" y="36"/>
                  </a:cubicBezTo>
                  <a:cubicBezTo>
                    <a:pt x="39" y="35"/>
                    <a:pt x="39" y="35"/>
                    <a:pt x="39" y="35"/>
                  </a:cubicBezTo>
                  <a:cubicBezTo>
                    <a:pt x="39" y="35"/>
                    <a:pt x="39" y="36"/>
                    <a:pt x="39" y="36"/>
                  </a:cubicBezTo>
                  <a:cubicBezTo>
                    <a:pt x="37" y="47"/>
                    <a:pt x="37" y="47"/>
                    <a:pt x="37" y="47"/>
                  </a:cubicBezTo>
                  <a:cubicBezTo>
                    <a:pt x="37" y="50"/>
                    <a:pt x="38" y="53"/>
                    <a:pt x="41" y="53"/>
                  </a:cubicBezTo>
                  <a:cubicBezTo>
                    <a:pt x="64" y="60"/>
                    <a:pt x="64" y="60"/>
                    <a:pt x="64" y="60"/>
                  </a:cubicBezTo>
                  <a:cubicBezTo>
                    <a:pt x="66" y="61"/>
                    <a:pt x="69" y="60"/>
                    <a:pt x="70" y="58"/>
                  </a:cubicBezTo>
                  <a:close/>
                  <a:moveTo>
                    <a:pt x="15" y="10"/>
                  </a:moveTo>
                  <a:cubicBezTo>
                    <a:pt x="18" y="6"/>
                    <a:pt x="18" y="6"/>
                    <a:pt x="18" y="6"/>
                  </a:cubicBezTo>
                  <a:cubicBezTo>
                    <a:pt x="46" y="21"/>
                    <a:pt x="46" y="21"/>
                    <a:pt x="46" y="21"/>
                  </a:cubicBezTo>
                  <a:cubicBezTo>
                    <a:pt x="43" y="25"/>
                    <a:pt x="43" y="25"/>
                    <a:pt x="43" y="25"/>
                  </a:cubicBezTo>
                  <a:lnTo>
                    <a:pt x="15" y="10"/>
                  </a:lnTo>
                  <a:close/>
                  <a:moveTo>
                    <a:pt x="61" y="54"/>
                  </a:moveTo>
                  <a:cubicBezTo>
                    <a:pt x="57" y="52"/>
                    <a:pt x="57" y="52"/>
                    <a:pt x="57" y="52"/>
                  </a:cubicBezTo>
                  <a:cubicBezTo>
                    <a:pt x="56" y="51"/>
                    <a:pt x="55" y="50"/>
                    <a:pt x="56" y="49"/>
                  </a:cubicBezTo>
                  <a:cubicBezTo>
                    <a:pt x="69" y="24"/>
                    <a:pt x="69" y="24"/>
                    <a:pt x="69" y="24"/>
                  </a:cubicBezTo>
                  <a:cubicBezTo>
                    <a:pt x="70" y="23"/>
                    <a:pt x="71" y="23"/>
                    <a:pt x="72" y="23"/>
                  </a:cubicBezTo>
                  <a:cubicBezTo>
                    <a:pt x="77" y="26"/>
                    <a:pt x="77" y="26"/>
                    <a:pt x="77" y="26"/>
                  </a:cubicBezTo>
                  <a:cubicBezTo>
                    <a:pt x="78" y="26"/>
                    <a:pt x="78" y="28"/>
                    <a:pt x="77" y="29"/>
                  </a:cubicBezTo>
                  <a:cubicBezTo>
                    <a:pt x="64" y="53"/>
                    <a:pt x="64" y="53"/>
                    <a:pt x="64" y="53"/>
                  </a:cubicBezTo>
                  <a:cubicBezTo>
                    <a:pt x="64" y="54"/>
                    <a:pt x="62" y="55"/>
                    <a:pt x="61" y="5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386" name="Freeform 28"/>
            <p:cNvSpPr>
              <a:spLocks noEditPoints="1"/>
            </p:cNvSpPr>
            <p:nvPr/>
          </p:nvSpPr>
          <p:spPr bwMode="auto">
            <a:xfrm>
              <a:off x="4294" y="2208"/>
              <a:ext cx="84" cy="74"/>
            </a:xfrm>
            <a:custGeom>
              <a:avLst/>
              <a:gdLst>
                <a:gd name="T0" fmla="*/ 56 w 69"/>
                <a:gd name="T1" fmla="*/ 0 h 60"/>
                <a:gd name="T2" fmla="*/ 13 w 69"/>
                <a:gd name="T3" fmla="*/ 0 h 60"/>
                <a:gd name="T4" fmla="*/ 0 w 69"/>
                <a:gd name="T5" fmla="*/ 13 h 60"/>
                <a:gd name="T6" fmla="*/ 0 w 69"/>
                <a:gd name="T7" fmla="*/ 58 h 60"/>
                <a:gd name="T8" fmla="*/ 2 w 69"/>
                <a:gd name="T9" fmla="*/ 60 h 60"/>
                <a:gd name="T10" fmla="*/ 66 w 69"/>
                <a:gd name="T11" fmla="*/ 60 h 60"/>
                <a:gd name="T12" fmla="*/ 69 w 69"/>
                <a:gd name="T13" fmla="*/ 58 h 60"/>
                <a:gd name="T14" fmla="*/ 69 w 69"/>
                <a:gd name="T15" fmla="*/ 13 h 60"/>
                <a:gd name="T16" fmla="*/ 56 w 69"/>
                <a:gd name="T17" fmla="*/ 0 h 60"/>
                <a:gd name="T18" fmla="*/ 34 w 69"/>
                <a:gd name="T19" fmla="*/ 51 h 60"/>
                <a:gd name="T20" fmla="*/ 13 w 69"/>
                <a:gd name="T21" fmla="*/ 34 h 60"/>
                <a:gd name="T22" fmla="*/ 26 w 69"/>
                <a:gd name="T23" fmla="*/ 34 h 60"/>
                <a:gd name="T24" fmla="*/ 26 w 69"/>
                <a:gd name="T25" fmla="*/ 21 h 60"/>
                <a:gd name="T26" fmla="*/ 43 w 69"/>
                <a:gd name="T27" fmla="*/ 21 h 60"/>
                <a:gd name="T28" fmla="*/ 43 w 69"/>
                <a:gd name="T29" fmla="*/ 34 h 60"/>
                <a:gd name="T30" fmla="*/ 56 w 69"/>
                <a:gd name="T31" fmla="*/ 34 h 60"/>
                <a:gd name="T32" fmla="*/ 34 w 69"/>
                <a:gd name="T33" fmla="*/ 51 h 60"/>
                <a:gd name="T34" fmla="*/ 10 w 69"/>
                <a:gd name="T35" fmla="*/ 8 h 60"/>
                <a:gd name="T36" fmla="*/ 15 w 69"/>
                <a:gd name="T37" fmla="*/ 4 h 60"/>
                <a:gd name="T38" fmla="*/ 54 w 69"/>
                <a:gd name="T39" fmla="*/ 4 h 60"/>
                <a:gd name="T40" fmla="*/ 58 w 69"/>
                <a:gd name="T41" fmla="*/ 8 h 60"/>
                <a:gd name="T42" fmla="*/ 10 w 69"/>
                <a:gd name="T43" fmla="*/ 8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69" h="60">
                  <a:moveTo>
                    <a:pt x="56" y="0"/>
                  </a:moveTo>
                  <a:cubicBezTo>
                    <a:pt x="13" y="0"/>
                    <a:pt x="13" y="0"/>
                    <a:pt x="13" y="0"/>
                  </a:cubicBezTo>
                  <a:cubicBezTo>
                    <a:pt x="0" y="13"/>
                    <a:pt x="0" y="13"/>
                    <a:pt x="0" y="13"/>
                  </a:cubicBezTo>
                  <a:cubicBezTo>
                    <a:pt x="0" y="58"/>
                    <a:pt x="0" y="58"/>
                    <a:pt x="0" y="58"/>
                  </a:cubicBezTo>
                  <a:cubicBezTo>
                    <a:pt x="0" y="59"/>
                    <a:pt x="1" y="60"/>
                    <a:pt x="2" y="60"/>
                  </a:cubicBezTo>
                  <a:cubicBezTo>
                    <a:pt x="66" y="60"/>
                    <a:pt x="66" y="60"/>
                    <a:pt x="66" y="60"/>
                  </a:cubicBezTo>
                  <a:cubicBezTo>
                    <a:pt x="68" y="60"/>
                    <a:pt x="69" y="59"/>
                    <a:pt x="69" y="58"/>
                  </a:cubicBezTo>
                  <a:cubicBezTo>
                    <a:pt x="69" y="13"/>
                    <a:pt x="69" y="13"/>
                    <a:pt x="69" y="13"/>
                  </a:cubicBezTo>
                  <a:lnTo>
                    <a:pt x="56" y="0"/>
                  </a:lnTo>
                  <a:close/>
                  <a:moveTo>
                    <a:pt x="34" y="51"/>
                  </a:moveTo>
                  <a:cubicBezTo>
                    <a:pt x="13" y="34"/>
                    <a:pt x="13" y="34"/>
                    <a:pt x="13" y="34"/>
                  </a:cubicBezTo>
                  <a:cubicBezTo>
                    <a:pt x="26" y="34"/>
                    <a:pt x="26" y="34"/>
                    <a:pt x="26" y="34"/>
                  </a:cubicBezTo>
                  <a:cubicBezTo>
                    <a:pt x="26" y="21"/>
                    <a:pt x="26" y="21"/>
                    <a:pt x="26" y="21"/>
                  </a:cubicBezTo>
                  <a:cubicBezTo>
                    <a:pt x="43" y="21"/>
                    <a:pt x="43" y="21"/>
                    <a:pt x="43" y="21"/>
                  </a:cubicBezTo>
                  <a:cubicBezTo>
                    <a:pt x="43" y="34"/>
                    <a:pt x="43" y="34"/>
                    <a:pt x="43" y="34"/>
                  </a:cubicBezTo>
                  <a:cubicBezTo>
                    <a:pt x="56" y="34"/>
                    <a:pt x="56" y="34"/>
                    <a:pt x="56" y="34"/>
                  </a:cubicBezTo>
                  <a:lnTo>
                    <a:pt x="34" y="51"/>
                  </a:lnTo>
                  <a:close/>
                  <a:moveTo>
                    <a:pt x="10" y="8"/>
                  </a:moveTo>
                  <a:cubicBezTo>
                    <a:pt x="15" y="4"/>
                    <a:pt x="15" y="4"/>
                    <a:pt x="15" y="4"/>
                  </a:cubicBezTo>
                  <a:cubicBezTo>
                    <a:pt x="54" y="4"/>
                    <a:pt x="54" y="4"/>
                    <a:pt x="54" y="4"/>
                  </a:cubicBezTo>
                  <a:cubicBezTo>
                    <a:pt x="58" y="8"/>
                    <a:pt x="58" y="8"/>
                    <a:pt x="58" y="8"/>
                  </a:cubicBezTo>
                  <a:lnTo>
                    <a:pt x="10" y="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387" name="Freeform 29"/>
            <p:cNvSpPr>
              <a:spLocks noEditPoints="1"/>
            </p:cNvSpPr>
            <p:nvPr/>
          </p:nvSpPr>
          <p:spPr bwMode="auto">
            <a:xfrm>
              <a:off x="4412" y="1391"/>
              <a:ext cx="70" cy="94"/>
            </a:xfrm>
            <a:custGeom>
              <a:avLst/>
              <a:gdLst>
                <a:gd name="T0" fmla="*/ 57 w 57"/>
                <a:gd name="T1" fmla="*/ 48 h 77"/>
                <a:gd name="T2" fmla="*/ 57 w 57"/>
                <a:gd name="T3" fmla="*/ 48 h 77"/>
                <a:gd name="T4" fmla="*/ 57 w 57"/>
                <a:gd name="T5" fmla="*/ 47 h 77"/>
                <a:gd name="T6" fmla="*/ 28 w 57"/>
                <a:gd name="T7" fmla="*/ 0 h 77"/>
                <a:gd name="T8" fmla="*/ 0 w 57"/>
                <a:gd name="T9" fmla="*/ 47 h 77"/>
                <a:gd name="T10" fmla="*/ 0 w 57"/>
                <a:gd name="T11" fmla="*/ 48 h 77"/>
                <a:gd name="T12" fmla="*/ 0 w 57"/>
                <a:gd name="T13" fmla="*/ 48 h 77"/>
                <a:gd name="T14" fmla="*/ 0 w 57"/>
                <a:gd name="T15" fmla="*/ 48 h 77"/>
                <a:gd name="T16" fmla="*/ 0 w 57"/>
                <a:gd name="T17" fmla="*/ 49 h 77"/>
                <a:gd name="T18" fmla="*/ 0 w 57"/>
                <a:gd name="T19" fmla="*/ 49 h 77"/>
                <a:gd name="T20" fmla="*/ 28 w 57"/>
                <a:gd name="T21" fmla="*/ 77 h 77"/>
                <a:gd name="T22" fmla="*/ 57 w 57"/>
                <a:gd name="T23" fmla="*/ 49 h 77"/>
                <a:gd name="T24" fmla="*/ 57 w 57"/>
                <a:gd name="T25" fmla="*/ 49 h 77"/>
                <a:gd name="T26" fmla="*/ 57 w 57"/>
                <a:gd name="T27" fmla="*/ 48 h 77"/>
                <a:gd name="T28" fmla="*/ 57 w 57"/>
                <a:gd name="T29" fmla="*/ 48 h 77"/>
                <a:gd name="T30" fmla="*/ 48 w 57"/>
                <a:gd name="T31" fmla="*/ 49 h 77"/>
                <a:gd name="T32" fmla="*/ 48 w 57"/>
                <a:gd name="T33" fmla="*/ 49 h 77"/>
                <a:gd name="T34" fmla="*/ 42 w 57"/>
                <a:gd name="T35" fmla="*/ 62 h 77"/>
                <a:gd name="T36" fmla="*/ 28 w 57"/>
                <a:gd name="T37" fmla="*/ 68 h 77"/>
                <a:gd name="T38" fmla="*/ 26 w 57"/>
                <a:gd name="T39" fmla="*/ 68 h 77"/>
                <a:gd name="T40" fmla="*/ 43 w 57"/>
                <a:gd name="T41" fmla="*/ 37 h 77"/>
                <a:gd name="T42" fmla="*/ 43 w 57"/>
                <a:gd name="T43" fmla="*/ 32 h 77"/>
                <a:gd name="T44" fmla="*/ 48 w 57"/>
                <a:gd name="T45" fmla="*/ 48 h 77"/>
                <a:gd name="T46" fmla="*/ 48 w 57"/>
                <a:gd name="T47" fmla="*/ 48 h 77"/>
                <a:gd name="T48" fmla="*/ 48 w 57"/>
                <a:gd name="T49" fmla="*/ 48 h 77"/>
                <a:gd name="T50" fmla="*/ 48 w 57"/>
                <a:gd name="T51" fmla="*/ 48 h 77"/>
                <a:gd name="T52" fmla="*/ 48 w 57"/>
                <a:gd name="T53" fmla="*/ 48 h 77"/>
                <a:gd name="T54" fmla="*/ 48 w 57"/>
                <a:gd name="T55" fmla="*/ 49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57" h="77">
                  <a:moveTo>
                    <a:pt x="57" y="48"/>
                  </a:moveTo>
                  <a:cubicBezTo>
                    <a:pt x="57" y="48"/>
                    <a:pt x="57" y="48"/>
                    <a:pt x="57" y="48"/>
                  </a:cubicBezTo>
                  <a:cubicBezTo>
                    <a:pt x="57" y="48"/>
                    <a:pt x="57" y="48"/>
                    <a:pt x="57" y="47"/>
                  </a:cubicBezTo>
                  <a:cubicBezTo>
                    <a:pt x="57" y="24"/>
                    <a:pt x="28" y="0"/>
                    <a:pt x="28" y="0"/>
                  </a:cubicBezTo>
                  <a:cubicBezTo>
                    <a:pt x="28" y="0"/>
                    <a:pt x="0" y="24"/>
                    <a:pt x="0" y="47"/>
                  </a:cubicBezTo>
                  <a:cubicBezTo>
                    <a:pt x="0" y="48"/>
                    <a:pt x="0" y="48"/>
                    <a:pt x="0" y="48"/>
                  </a:cubicBezTo>
                  <a:cubicBezTo>
                    <a:pt x="0" y="48"/>
                    <a:pt x="0" y="48"/>
                    <a:pt x="0" y="48"/>
                  </a:cubicBezTo>
                  <a:cubicBezTo>
                    <a:pt x="0" y="48"/>
                    <a:pt x="0" y="48"/>
                    <a:pt x="0" y="48"/>
                  </a:cubicBezTo>
                  <a:cubicBezTo>
                    <a:pt x="0" y="49"/>
                    <a:pt x="0" y="49"/>
                    <a:pt x="0" y="49"/>
                  </a:cubicBezTo>
                  <a:cubicBezTo>
                    <a:pt x="0" y="49"/>
                    <a:pt x="0" y="49"/>
                    <a:pt x="0" y="49"/>
                  </a:cubicBezTo>
                  <a:cubicBezTo>
                    <a:pt x="0" y="65"/>
                    <a:pt x="13" y="77"/>
                    <a:pt x="28" y="77"/>
                  </a:cubicBezTo>
                  <a:cubicBezTo>
                    <a:pt x="44" y="77"/>
                    <a:pt x="57" y="65"/>
                    <a:pt x="57" y="49"/>
                  </a:cubicBezTo>
                  <a:cubicBezTo>
                    <a:pt x="57" y="49"/>
                    <a:pt x="57" y="49"/>
                    <a:pt x="57" y="49"/>
                  </a:cubicBezTo>
                  <a:cubicBezTo>
                    <a:pt x="57" y="49"/>
                    <a:pt x="57" y="49"/>
                    <a:pt x="57" y="48"/>
                  </a:cubicBezTo>
                  <a:cubicBezTo>
                    <a:pt x="57" y="48"/>
                    <a:pt x="57" y="48"/>
                    <a:pt x="57" y="48"/>
                  </a:cubicBezTo>
                  <a:close/>
                  <a:moveTo>
                    <a:pt x="48" y="49"/>
                  </a:moveTo>
                  <a:cubicBezTo>
                    <a:pt x="48" y="49"/>
                    <a:pt x="48" y="49"/>
                    <a:pt x="48" y="49"/>
                  </a:cubicBezTo>
                  <a:cubicBezTo>
                    <a:pt x="48" y="54"/>
                    <a:pt x="46" y="59"/>
                    <a:pt x="42" y="62"/>
                  </a:cubicBezTo>
                  <a:cubicBezTo>
                    <a:pt x="38" y="66"/>
                    <a:pt x="34" y="68"/>
                    <a:pt x="28" y="68"/>
                  </a:cubicBezTo>
                  <a:cubicBezTo>
                    <a:pt x="28" y="68"/>
                    <a:pt x="27" y="68"/>
                    <a:pt x="26" y="68"/>
                  </a:cubicBezTo>
                  <a:cubicBezTo>
                    <a:pt x="36" y="61"/>
                    <a:pt x="43" y="50"/>
                    <a:pt x="43" y="37"/>
                  </a:cubicBezTo>
                  <a:cubicBezTo>
                    <a:pt x="43" y="35"/>
                    <a:pt x="43" y="34"/>
                    <a:pt x="43" y="32"/>
                  </a:cubicBezTo>
                  <a:cubicBezTo>
                    <a:pt x="46" y="38"/>
                    <a:pt x="48" y="43"/>
                    <a:pt x="48" y="48"/>
                  </a:cubicBezTo>
                  <a:cubicBezTo>
                    <a:pt x="48" y="48"/>
                    <a:pt x="48" y="48"/>
                    <a:pt x="48" y="48"/>
                  </a:cubicBezTo>
                  <a:cubicBezTo>
                    <a:pt x="48" y="48"/>
                    <a:pt x="48" y="48"/>
                    <a:pt x="48" y="48"/>
                  </a:cubicBezTo>
                  <a:cubicBezTo>
                    <a:pt x="48" y="48"/>
                    <a:pt x="48" y="48"/>
                    <a:pt x="48" y="48"/>
                  </a:cubicBezTo>
                  <a:cubicBezTo>
                    <a:pt x="48" y="48"/>
                    <a:pt x="48" y="48"/>
                    <a:pt x="48" y="48"/>
                  </a:cubicBezTo>
                  <a:cubicBezTo>
                    <a:pt x="48" y="49"/>
                    <a:pt x="48" y="49"/>
                    <a:pt x="48" y="49"/>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388" name="Freeform 30"/>
            <p:cNvSpPr>
              <a:spLocks noEditPoints="1"/>
            </p:cNvSpPr>
            <p:nvPr/>
          </p:nvSpPr>
          <p:spPr bwMode="auto">
            <a:xfrm>
              <a:off x="4337" y="1322"/>
              <a:ext cx="109" cy="104"/>
            </a:xfrm>
            <a:custGeom>
              <a:avLst/>
              <a:gdLst>
                <a:gd name="T0" fmla="*/ 52 w 89"/>
                <a:gd name="T1" fmla="*/ 2 h 85"/>
                <a:gd name="T2" fmla="*/ 4 w 89"/>
                <a:gd name="T3" fmla="*/ 35 h 85"/>
                <a:gd name="T4" fmla="*/ 3 w 89"/>
                <a:gd name="T5" fmla="*/ 45 h 85"/>
                <a:gd name="T6" fmla="*/ 28 w 89"/>
                <a:gd name="T7" fmla="*/ 81 h 85"/>
                <a:gd name="T8" fmla="*/ 37 w 89"/>
                <a:gd name="T9" fmla="*/ 83 h 85"/>
                <a:gd name="T10" fmla="*/ 85 w 89"/>
                <a:gd name="T11" fmla="*/ 50 h 85"/>
                <a:gd name="T12" fmla="*/ 87 w 89"/>
                <a:gd name="T13" fmla="*/ 41 h 85"/>
                <a:gd name="T14" fmla="*/ 61 w 89"/>
                <a:gd name="T15" fmla="*/ 4 h 85"/>
                <a:gd name="T16" fmla="*/ 52 w 89"/>
                <a:gd name="T17" fmla="*/ 2 h 85"/>
                <a:gd name="T18" fmla="*/ 38 w 89"/>
                <a:gd name="T19" fmla="*/ 48 h 85"/>
                <a:gd name="T20" fmla="*/ 31 w 89"/>
                <a:gd name="T21" fmla="*/ 70 h 85"/>
                <a:gd name="T22" fmla="*/ 11 w 89"/>
                <a:gd name="T23" fmla="*/ 42 h 85"/>
                <a:gd name="T24" fmla="*/ 38 w 89"/>
                <a:gd name="T25" fmla="*/ 48 h 85"/>
                <a:gd name="T26" fmla="*/ 14 w 89"/>
                <a:gd name="T27" fmla="*/ 40 h 85"/>
                <a:gd name="T28" fmla="*/ 52 w 89"/>
                <a:gd name="T29" fmla="*/ 13 h 85"/>
                <a:gd name="T30" fmla="*/ 43 w 89"/>
                <a:gd name="T31" fmla="*/ 41 h 85"/>
                <a:gd name="T32" fmla="*/ 14 w 89"/>
                <a:gd name="T33" fmla="*/ 40 h 85"/>
                <a:gd name="T34" fmla="*/ 39 w 89"/>
                <a:gd name="T35" fmla="*/ 48 h 85"/>
                <a:gd name="T36" fmla="*/ 50 w 89"/>
                <a:gd name="T37" fmla="*/ 50 h 85"/>
                <a:gd name="T38" fmla="*/ 51 w 89"/>
                <a:gd name="T39" fmla="*/ 40 h 85"/>
                <a:gd name="T40" fmla="*/ 74 w 89"/>
                <a:gd name="T41" fmla="*/ 47 h 85"/>
                <a:gd name="T42" fmla="*/ 38 w 89"/>
                <a:gd name="T43" fmla="*/ 72 h 85"/>
                <a:gd name="T44" fmla="*/ 39 w 89"/>
                <a:gd name="T45" fmla="*/ 48 h 85"/>
                <a:gd name="T46" fmla="*/ 51 w 89"/>
                <a:gd name="T47" fmla="*/ 39 h 85"/>
                <a:gd name="T48" fmla="*/ 55 w 89"/>
                <a:gd name="T49" fmla="*/ 11 h 85"/>
                <a:gd name="T50" fmla="*/ 75 w 89"/>
                <a:gd name="T51" fmla="*/ 40 h 85"/>
                <a:gd name="T52" fmla="*/ 51 w 89"/>
                <a:gd name="T53" fmla="*/ 39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89" h="85">
                  <a:moveTo>
                    <a:pt x="52" y="2"/>
                  </a:moveTo>
                  <a:cubicBezTo>
                    <a:pt x="4" y="35"/>
                    <a:pt x="4" y="35"/>
                    <a:pt x="4" y="35"/>
                  </a:cubicBezTo>
                  <a:cubicBezTo>
                    <a:pt x="1" y="38"/>
                    <a:pt x="0" y="42"/>
                    <a:pt x="3" y="45"/>
                  </a:cubicBezTo>
                  <a:cubicBezTo>
                    <a:pt x="28" y="81"/>
                    <a:pt x="28" y="81"/>
                    <a:pt x="28" y="81"/>
                  </a:cubicBezTo>
                  <a:cubicBezTo>
                    <a:pt x="30" y="84"/>
                    <a:pt x="34" y="85"/>
                    <a:pt x="37" y="83"/>
                  </a:cubicBezTo>
                  <a:cubicBezTo>
                    <a:pt x="85" y="50"/>
                    <a:pt x="85" y="50"/>
                    <a:pt x="85" y="50"/>
                  </a:cubicBezTo>
                  <a:cubicBezTo>
                    <a:pt x="88" y="48"/>
                    <a:pt x="89" y="44"/>
                    <a:pt x="87" y="41"/>
                  </a:cubicBezTo>
                  <a:cubicBezTo>
                    <a:pt x="61" y="4"/>
                    <a:pt x="61" y="4"/>
                    <a:pt x="61" y="4"/>
                  </a:cubicBezTo>
                  <a:cubicBezTo>
                    <a:pt x="59" y="1"/>
                    <a:pt x="55" y="0"/>
                    <a:pt x="52" y="2"/>
                  </a:cubicBezTo>
                  <a:close/>
                  <a:moveTo>
                    <a:pt x="38" y="48"/>
                  </a:moveTo>
                  <a:cubicBezTo>
                    <a:pt x="31" y="70"/>
                    <a:pt x="31" y="70"/>
                    <a:pt x="31" y="70"/>
                  </a:cubicBezTo>
                  <a:cubicBezTo>
                    <a:pt x="11" y="42"/>
                    <a:pt x="11" y="42"/>
                    <a:pt x="11" y="42"/>
                  </a:cubicBezTo>
                  <a:lnTo>
                    <a:pt x="38" y="48"/>
                  </a:lnTo>
                  <a:close/>
                  <a:moveTo>
                    <a:pt x="14" y="40"/>
                  </a:moveTo>
                  <a:cubicBezTo>
                    <a:pt x="52" y="13"/>
                    <a:pt x="52" y="13"/>
                    <a:pt x="52" y="13"/>
                  </a:cubicBezTo>
                  <a:cubicBezTo>
                    <a:pt x="43" y="41"/>
                    <a:pt x="43" y="41"/>
                    <a:pt x="43" y="41"/>
                  </a:cubicBezTo>
                  <a:lnTo>
                    <a:pt x="14" y="40"/>
                  </a:lnTo>
                  <a:close/>
                  <a:moveTo>
                    <a:pt x="39" y="48"/>
                  </a:moveTo>
                  <a:cubicBezTo>
                    <a:pt x="50" y="50"/>
                    <a:pt x="50" y="50"/>
                    <a:pt x="50" y="50"/>
                  </a:cubicBezTo>
                  <a:cubicBezTo>
                    <a:pt x="51" y="40"/>
                    <a:pt x="51" y="40"/>
                    <a:pt x="51" y="40"/>
                  </a:cubicBezTo>
                  <a:cubicBezTo>
                    <a:pt x="74" y="47"/>
                    <a:pt x="74" y="47"/>
                    <a:pt x="74" y="47"/>
                  </a:cubicBezTo>
                  <a:cubicBezTo>
                    <a:pt x="38" y="72"/>
                    <a:pt x="38" y="72"/>
                    <a:pt x="38" y="72"/>
                  </a:cubicBezTo>
                  <a:lnTo>
                    <a:pt x="39" y="48"/>
                  </a:lnTo>
                  <a:close/>
                  <a:moveTo>
                    <a:pt x="51" y="39"/>
                  </a:moveTo>
                  <a:cubicBezTo>
                    <a:pt x="55" y="11"/>
                    <a:pt x="55" y="11"/>
                    <a:pt x="55" y="11"/>
                  </a:cubicBezTo>
                  <a:cubicBezTo>
                    <a:pt x="75" y="40"/>
                    <a:pt x="75" y="40"/>
                    <a:pt x="75" y="40"/>
                  </a:cubicBezTo>
                  <a:lnTo>
                    <a:pt x="51" y="3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389" name="Freeform 31"/>
            <p:cNvSpPr>
              <a:spLocks noEditPoints="1"/>
            </p:cNvSpPr>
            <p:nvPr/>
          </p:nvSpPr>
          <p:spPr bwMode="auto">
            <a:xfrm>
              <a:off x="4294" y="1262"/>
              <a:ext cx="83" cy="85"/>
            </a:xfrm>
            <a:custGeom>
              <a:avLst/>
              <a:gdLst>
                <a:gd name="T0" fmla="*/ 34 w 68"/>
                <a:gd name="T1" fmla="*/ 0 h 69"/>
                <a:gd name="T2" fmla="*/ 0 w 68"/>
                <a:gd name="T3" fmla="*/ 34 h 69"/>
                <a:gd name="T4" fmla="*/ 34 w 68"/>
                <a:gd name="T5" fmla="*/ 69 h 69"/>
                <a:gd name="T6" fmla="*/ 68 w 68"/>
                <a:gd name="T7" fmla="*/ 34 h 69"/>
                <a:gd name="T8" fmla="*/ 34 w 68"/>
                <a:gd name="T9" fmla="*/ 0 h 69"/>
                <a:gd name="T10" fmla="*/ 34 w 68"/>
                <a:gd name="T11" fmla="*/ 62 h 69"/>
                <a:gd name="T12" fmla="*/ 7 w 68"/>
                <a:gd name="T13" fmla="*/ 34 h 69"/>
                <a:gd name="T14" fmla="*/ 34 w 68"/>
                <a:gd name="T15" fmla="*/ 7 h 69"/>
                <a:gd name="T16" fmla="*/ 62 w 68"/>
                <a:gd name="T17" fmla="*/ 34 h 69"/>
                <a:gd name="T18" fmla="*/ 34 w 68"/>
                <a:gd name="T19" fmla="*/ 62 h 69"/>
                <a:gd name="T20" fmla="*/ 22 w 68"/>
                <a:gd name="T21" fmla="*/ 24 h 69"/>
                <a:gd name="T22" fmla="*/ 36 w 68"/>
                <a:gd name="T23" fmla="*/ 34 h 69"/>
                <a:gd name="T24" fmla="*/ 22 w 68"/>
                <a:gd name="T25" fmla="*/ 45 h 69"/>
                <a:gd name="T26" fmla="*/ 22 w 68"/>
                <a:gd name="T27" fmla="*/ 24 h 69"/>
                <a:gd name="T28" fmla="*/ 39 w 68"/>
                <a:gd name="T29" fmla="*/ 24 h 69"/>
                <a:gd name="T30" fmla="*/ 54 w 68"/>
                <a:gd name="T31" fmla="*/ 34 h 69"/>
                <a:gd name="T32" fmla="*/ 39 w 68"/>
                <a:gd name="T33" fmla="*/ 45 h 69"/>
                <a:gd name="T34" fmla="*/ 39 w 68"/>
                <a:gd name="T35" fmla="*/ 24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8" h="69">
                  <a:moveTo>
                    <a:pt x="34" y="0"/>
                  </a:moveTo>
                  <a:cubicBezTo>
                    <a:pt x="15" y="0"/>
                    <a:pt x="0" y="16"/>
                    <a:pt x="0" y="34"/>
                  </a:cubicBezTo>
                  <a:cubicBezTo>
                    <a:pt x="0" y="53"/>
                    <a:pt x="15" y="69"/>
                    <a:pt x="34" y="69"/>
                  </a:cubicBezTo>
                  <a:cubicBezTo>
                    <a:pt x="53" y="69"/>
                    <a:pt x="68" y="53"/>
                    <a:pt x="68" y="34"/>
                  </a:cubicBezTo>
                  <a:cubicBezTo>
                    <a:pt x="68" y="16"/>
                    <a:pt x="53" y="0"/>
                    <a:pt x="34" y="0"/>
                  </a:cubicBezTo>
                  <a:close/>
                  <a:moveTo>
                    <a:pt x="34" y="62"/>
                  </a:moveTo>
                  <a:cubicBezTo>
                    <a:pt x="19" y="62"/>
                    <a:pt x="7" y="50"/>
                    <a:pt x="7" y="34"/>
                  </a:cubicBezTo>
                  <a:cubicBezTo>
                    <a:pt x="7" y="19"/>
                    <a:pt x="19" y="7"/>
                    <a:pt x="34" y="7"/>
                  </a:cubicBezTo>
                  <a:cubicBezTo>
                    <a:pt x="50" y="7"/>
                    <a:pt x="62" y="19"/>
                    <a:pt x="62" y="34"/>
                  </a:cubicBezTo>
                  <a:cubicBezTo>
                    <a:pt x="62" y="50"/>
                    <a:pt x="50" y="62"/>
                    <a:pt x="34" y="62"/>
                  </a:cubicBezTo>
                  <a:close/>
                  <a:moveTo>
                    <a:pt x="22" y="24"/>
                  </a:moveTo>
                  <a:cubicBezTo>
                    <a:pt x="36" y="34"/>
                    <a:pt x="36" y="34"/>
                    <a:pt x="36" y="34"/>
                  </a:cubicBezTo>
                  <a:cubicBezTo>
                    <a:pt x="22" y="45"/>
                    <a:pt x="22" y="45"/>
                    <a:pt x="22" y="45"/>
                  </a:cubicBezTo>
                  <a:lnTo>
                    <a:pt x="22" y="24"/>
                  </a:lnTo>
                  <a:close/>
                  <a:moveTo>
                    <a:pt x="39" y="24"/>
                  </a:moveTo>
                  <a:cubicBezTo>
                    <a:pt x="54" y="34"/>
                    <a:pt x="54" y="34"/>
                    <a:pt x="54" y="34"/>
                  </a:cubicBezTo>
                  <a:cubicBezTo>
                    <a:pt x="39" y="45"/>
                    <a:pt x="39" y="45"/>
                    <a:pt x="39" y="45"/>
                  </a:cubicBezTo>
                  <a:lnTo>
                    <a:pt x="39" y="24"/>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390" name="Freeform 32"/>
            <p:cNvSpPr>
              <a:spLocks noEditPoints="1"/>
            </p:cNvSpPr>
            <p:nvPr/>
          </p:nvSpPr>
          <p:spPr bwMode="auto">
            <a:xfrm>
              <a:off x="4332" y="1441"/>
              <a:ext cx="66" cy="76"/>
            </a:xfrm>
            <a:custGeom>
              <a:avLst/>
              <a:gdLst>
                <a:gd name="T0" fmla="*/ 50 w 54"/>
                <a:gd name="T1" fmla="*/ 12 h 62"/>
                <a:gd name="T2" fmla="*/ 42 w 54"/>
                <a:gd name="T3" fmla="*/ 4 h 62"/>
                <a:gd name="T4" fmla="*/ 33 w 54"/>
                <a:gd name="T5" fmla="*/ 0 h 62"/>
                <a:gd name="T6" fmla="*/ 6 w 54"/>
                <a:gd name="T7" fmla="*/ 0 h 62"/>
                <a:gd name="T8" fmla="*/ 0 w 54"/>
                <a:gd name="T9" fmla="*/ 6 h 62"/>
                <a:gd name="T10" fmla="*/ 0 w 54"/>
                <a:gd name="T11" fmla="*/ 56 h 62"/>
                <a:gd name="T12" fmla="*/ 6 w 54"/>
                <a:gd name="T13" fmla="*/ 62 h 62"/>
                <a:gd name="T14" fmla="*/ 48 w 54"/>
                <a:gd name="T15" fmla="*/ 62 h 62"/>
                <a:gd name="T16" fmla="*/ 54 w 54"/>
                <a:gd name="T17" fmla="*/ 56 h 62"/>
                <a:gd name="T18" fmla="*/ 54 w 54"/>
                <a:gd name="T19" fmla="*/ 21 h 62"/>
                <a:gd name="T20" fmla="*/ 50 w 54"/>
                <a:gd name="T21" fmla="*/ 12 h 62"/>
                <a:gd name="T22" fmla="*/ 35 w 54"/>
                <a:gd name="T23" fmla="*/ 8 h 62"/>
                <a:gd name="T24" fmla="*/ 35 w 54"/>
                <a:gd name="T25" fmla="*/ 9 h 62"/>
                <a:gd name="T26" fmla="*/ 37 w 54"/>
                <a:gd name="T27" fmla="*/ 10 h 62"/>
                <a:gd name="T28" fmla="*/ 44 w 54"/>
                <a:gd name="T29" fmla="*/ 17 h 62"/>
                <a:gd name="T30" fmla="*/ 45 w 54"/>
                <a:gd name="T31" fmla="*/ 19 h 62"/>
                <a:gd name="T32" fmla="*/ 46 w 54"/>
                <a:gd name="T33" fmla="*/ 19 h 62"/>
                <a:gd name="T34" fmla="*/ 35 w 54"/>
                <a:gd name="T35" fmla="*/ 19 h 62"/>
                <a:gd name="T36" fmla="*/ 35 w 54"/>
                <a:gd name="T37" fmla="*/ 8 h 62"/>
                <a:gd name="T38" fmla="*/ 46 w 54"/>
                <a:gd name="T39" fmla="*/ 54 h 62"/>
                <a:gd name="T40" fmla="*/ 8 w 54"/>
                <a:gd name="T41" fmla="*/ 54 h 62"/>
                <a:gd name="T42" fmla="*/ 8 w 54"/>
                <a:gd name="T43" fmla="*/ 8 h 62"/>
                <a:gd name="T44" fmla="*/ 31 w 54"/>
                <a:gd name="T45" fmla="*/ 8 h 62"/>
                <a:gd name="T46" fmla="*/ 31 w 54"/>
                <a:gd name="T47" fmla="*/ 23 h 62"/>
                <a:gd name="T48" fmla="*/ 46 w 54"/>
                <a:gd name="T49" fmla="*/ 23 h 62"/>
                <a:gd name="T50" fmla="*/ 46 w 54"/>
                <a:gd name="T51" fmla="*/ 54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54" h="62">
                  <a:moveTo>
                    <a:pt x="50" y="12"/>
                  </a:moveTo>
                  <a:cubicBezTo>
                    <a:pt x="42" y="4"/>
                    <a:pt x="42" y="4"/>
                    <a:pt x="42" y="4"/>
                  </a:cubicBezTo>
                  <a:cubicBezTo>
                    <a:pt x="40" y="2"/>
                    <a:pt x="36" y="0"/>
                    <a:pt x="33" y="0"/>
                  </a:cubicBezTo>
                  <a:cubicBezTo>
                    <a:pt x="6" y="0"/>
                    <a:pt x="6" y="0"/>
                    <a:pt x="6" y="0"/>
                  </a:cubicBezTo>
                  <a:cubicBezTo>
                    <a:pt x="3" y="0"/>
                    <a:pt x="0" y="3"/>
                    <a:pt x="0" y="6"/>
                  </a:cubicBezTo>
                  <a:cubicBezTo>
                    <a:pt x="0" y="56"/>
                    <a:pt x="0" y="56"/>
                    <a:pt x="0" y="56"/>
                  </a:cubicBezTo>
                  <a:cubicBezTo>
                    <a:pt x="0" y="59"/>
                    <a:pt x="3" y="62"/>
                    <a:pt x="6" y="62"/>
                  </a:cubicBezTo>
                  <a:cubicBezTo>
                    <a:pt x="48" y="62"/>
                    <a:pt x="48" y="62"/>
                    <a:pt x="48" y="62"/>
                  </a:cubicBezTo>
                  <a:cubicBezTo>
                    <a:pt x="51" y="62"/>
                    <a:pt x="54" y="59"/>
                    <a:pt x="54" y="56"/>
                  </a:cubicBezTo>
                  <a:cubicBezTo>
                    <a:pt x="54" y="21"/>
                    <a:pt x="54" y="21"/>
                    <a:pt x="54" y="21"/>
                  </a:cubicBezTo>
                  <a:cubicBezTo>
                    <a:pt x="54" y="18"/>
                    <a:pt x="52" y="14"/>
                    <a:pt x="50" y="12"/>
                  </a:cubicBezTo>
                  <a:close/>
                  <a:moveTo>
                    <a:pt x="35" y="8"/>
                  </a:moveTo>
                  <a:cubicBezTo>
                    <a:pt x="35" y="8"/>
                    <a:pt x="35" y="9"/>
                    <a:pt x="35" y="9"/>
                  </a:cubicBezTo>
                  <a:cubicBezTo>
                    <a:pt x="36" y="9"/>
                    <a:pt x="37" y="10"/>
                    <a:pt x="37" y="10"/>
                  </a:cubicBezTo>
                  <a:cubicBezTo>
                    <a:pt x="44" y="17"/>
                    <a:pt x="44" y="17"/>
                    <a:pt x="44" y="17"/>
                  </a:cubicBezTo>
                  <a:cubicBezTo>
                    <a:pt x="45" y="17"/>
                    <a:pt x="45" y="18"/>
                    <a:pt x="45" y="19"/>
                  </a:cubicBezTo>
                  <a:cubicBezTo>
                    <a:pt x="46" y="19"/>
                    <a:pt x="46" y="19"/>
                    <a:pt x="46" y="19"/>
                  </a:cubicBezTo>
                  <a:cubicBezTo>
                    <a:pt x="35" y="19"/>
                    <a:pt x="35" y="19"/>
                    <a:pt x="35" y="19"/>
                  </a:cubicBezTo>
                  <a:lnTo>
                    <a:pt x="35" y="8"/>
                  </a:lnTo>
                  <a:close/>
                  <a:moveTo>
                    <a:pt x="46" y="54"/>
                  </a:moveTo>
                  <a:cubicBezTo>
                    <a:pt x="8" y="54"/>
                    <a:pt x="8" y="54"/>
                    <a:pt x="8" y="54"/>
                  </a:cubicBezTo>
                  <a:cubicBezTo>
                    <a:pt x="8" y="8"/>
                    <a:pt x="8" y="8"/>
                    <a:pt x="8" y="8"/>
                  </a:cubicBezTo>
                  <a:cubicBezTo>
                    <a:pt x="31" y="8"/>
                    <a:pt x="31" y="8"/>
                    <a:pt x="31" y="8"/>
                  </a:cubicBezTo>
                  <a:cubicBezTo>
                    <a:pt x="31" y="23"/>
                    <a:pt x="31" y="23"/>
                    <a:pt x="31" y="23"/>
                  </a:cubicBezTo>
                  <a:cubicBezTo>
                    <a:pt x="46" y="23"/>
                    <a:pt x="46" y="23"/>
                    <a:pt x="46" y="23"/>
                  </a:cubicBezTo>
                  <a:lnTo>
                    <a:pt x="46" y="54"/>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391" name="Freeform 33"/>
            <p:cNvSpPr>
              <a:spLocks noEditPoints="1"/>
            </p:cNvSpPr>
            <p:nvPr/>
          </p:nvSpPr>
          <p:spPr bwMode="auto">
            <a:xfrm>
              <a:off x="4327" y="1670"/>
              <a:ext cx="107" cy="114"/>
            </a:xfrm>
            <a:custGeom>
              <a:avLst/>
              <a:gdLst>
                <a:gd name="T0" fmla="*/ 78 w 87"/>
                <a:gd name="T1" fmla="*/ 0 h 93"/>
                <a:gd name="T2" fmla="*/ 9 w 87"/>
                <a:gd name="T3" fmla="*/ 0 h 93"/>
                <a:gd name="T4" fmla="*/ 0 w 87"/>
                <a:gd name="T5" fmla="*/ 9 h 93"/>
                <a:gd name="T6" fmla="*/ 0 w 87"/>
                <a:gd name="T7" fmla="*/ 84 h 93"/>
                <a:gd name="T8" fmla="*/ 9 w 87"/>
                <a:gd name="T9" fmla="*/ 93 h 93"/>
                <a:gd name="T10" fmla="*/ 78 w 87"/>
                <a:gd name="T11" fmla="*/ 93 h 93"/>
                <a:gd name="T12" fmla="*/ 87 w 87"/>
                <a:gd name="T13" fmla="*/ 84 h 93"/>
                <a:gd name="T14" fmla="*/ 87 w 87"/>
                <a:gd name="T15" fmla="*/ 9 h 93"/>
                <a:gd name="T16" fmla="*/ 78 w 87"/>
                <a:gd name="T17" fmla="*/ 0 h 93"/>
                <a:gd name="T18" fmla="*/ 75 w 87"/>
                <a:gd name="T19" fmla="*/ 81 h 93"/>
                <a:gd name="T20" fmla="*/ 12 w 87"/>
                <a:gd name="T21" fmla="*/ 81 h 93"/>
                <a:gd name="T22" fmla="*/ 12 w 87"/>
                <a:gd name="T23" fmla="*/ 11 h 93"/>
                <a:gd name="T24" fmla="*/ 75 w 87"/>
                <a:gd name="T25" fmla="*/ 11 h 93"/>
                <a:gd name="T26" fmla="*/ 75 w 87"/>
                <a:gd name="T27" fmla="*/ 81 h 93"/>
                <a:gd name="T28" fmla="*/ 23 w 87"/>
                <a:gd name="T29" fmla="*/ 40 h 93"/>
                <a:gd name="T30" fmla="*/ 64 w 87"/>
                <a:gd name="T31" fmla="*/ 40 h 93"/>
                <a:gd name="T32" fmla="*/ 64 w 87"/>
                <a:gd name="T33" fmla="*/ 46 h 93"/>
                <a:gd name="T34" fmla="*/ 23 w 87"/>
                <a:gd name="T35" fmla="*/ 46 h 93"/>
                <a:gd name="T36" fmla="*/ 23 w 87"/>
                <a:gd name="T37" fmla="*/ 40 h 93"/>
                <a:gd name="T38" fmla="*/ 23 w 87"/>
                <a:gd name="T39" fmla="*/ 52 h 93"/>
                <a:gd name="T40" fmla="*/ 64 w 87"/>
                <a:gd name="T41" fmla="*/ 52 h 93"/>
                <a:gd name="T42" fmla="*/ 64 w 87"/>
                <a:gd name="T43" fmla="*/ 58 h 93"/>
                <a:gd name="T44" fmla="*/ 23 w 87"/>
                <a:gd name="T45" fmla="*/ 58 h 93"/>
                <a:gd name="T46" fmla="*/ 23 w 87"/>
                <a:gd name="T47" fmla="*/ 52 h 93"/>
                <a:gd name="T48" fmla="*/ 23 w 87"/>
                <a:gd name="T49" fmla="*/ 64 h 93"/>
                <a:gd name="T50" fmla="*/ 64 w 87"/>
                <a:gd name="T51" fmla="*/ 64 h 93"/>
                <a:gd name="T52" fmla="*/ 64 w 87"/>
                <a:gd name="T53" fmla="*/ 69 h 93"/>
                <a:gd name="T54" fmla="*/ 23 w 87"/>
                <a:gd name="T55" fmla="*/ 69 h 93"/>
                <a:gd name="T56" fmla="*/ 23 w 87"/>
                <a:gd name="T57" fmla="*/ 64 h 93"/>
                <a:gd name="T58" fmla="*/ 23 w 87"/>
                <a:gd name="T59" fmla="*/ 29 h 93"/>
                <a:gd name="T60" fmla="*/ 64 w 87"/>
                <a:gd name="T61" fmla="*/ 29 h 93"/>
                <a:gd name="T62" fmla="*/ 64 w 87"/>
                <a:gd name="T63" fmla="*/ 35 h 93"/>
                <a:gd name="T64" fmla="*/ 23 w 87"/>
                <a:gd name="T65" fmla="*/ 35 h 93"/>
                <a:gd name="T66" fmla="*/ 23 w 87"/>
                <a:gd name="T67" fmla="*/ 29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87" h="93">
                  <a:moveTo>
                    <a:pt x="78" y="0"/>
                  </a:moveTo>
                  <a:cubicBezTo>
                    <a:pt x="9" y="0"/>
                    <a:pt x="9" y="0"/>
                    <a:pt x="9" y="0"/>
                  </a:cubicBezTo>
                  <a:cubicBezTo>
                    <a:pt x="4" y="0"/>
                    <a:pt x="0" y="4"/>
                    <a:pt x="0" y="9"/>
                  </a:cubicBezTo>
                  <a:cubicBezTo>
                    <a:pt x="0" y="84"/>
                    <a:pt x="0" y="84"/>
                    <a:pt x="0" y="84"/>
                  </a:cubicBezTo>
                  <a:cubicBezTo>
                    <a:pt x="0" y="89"/>
                    <a:pt x="4" y="93"/>
                    <a:pt x="9" y="93"/>
                  </a:cubicBezTo>
                  <a:cubicBezTo>
                    <a:pt x="78" y="93"/>
                    <a:pt x="78" y="93"/>
                    <a:pt x="78" y="93"/>
                  </a:cubicBezTo>
                  <a:cubicBezTo>
                    <a:pt x="83" y="93"/>
                    <a:pt x="87" y="89"/>
                    <a:pt x="87" y="84"/>
                  </a:cubicBezTo>
                  <a:cubicBezTo>
                    <a:pt x="87" y="9"/>
                    <a:pt x="87" y="9"/>
                    <a:pt x="87" y="9"/>
                  </a:cubicBezTo>
                  <a:cubicBezTo>
                    <a:pt x="87" y="4"/>
                    <a:pt x="83" y="0"/>
                    <a:pt x="78" y="0"/>
                  </a:cubicBezTo>
                  <a:close/>
                  <a:moveTo>
                    <a:pt x="75" y="81"/>
                  </a:moveTo>
                  <a:cubicBezTo>
                    <a:pt x="12" y="81"/>
                    <a:pt x="12" y="81"/>
                    <a:pt x="12" y="81"/>
                  </a:cubicBezTo>
                  <a:cubicBezTo>
                    <a:pt x="12" y="11"/>
                    <a:pt x="12" y="11"/>
                    <a:pt x="12" y="11"/>
                  </a:cubicBezTo>
                  <a:cubicBezTo>
                    <a:pt x="75" y="11"/>
                    <a:pt x="75" y="11"/>
                    <a:pt x="75" y="11"/>
                  </a:cubicBezTo>
                  <a:lnTo>
                    <a:pt x="75" y="81"/>
                  </a:lnTo>
                  <a:close/>
                  <a:moveTo>
                    <a:pt x="23" y="40"/>
                  </a:moveTo>
                  <a:cubicBezTo>
                    <a:pt x="64" y="40"/>
                    <a:pt x="64" y="40"/>
                    <a:pt x="64" y="40"/>
                  </a:cubicBezTo>
                  <a:cubicBezTo>
                    <a:pt x="64" y="46"/>
                    <a:pt x="64" y="46"/>
                    <a:pt x="64" y="46"/>
                  </a:cubicBezTo>
                  <a:cubicBezTo>
                    <a:pt x="23" y="46"/>
                    <a:pt x="23" y="46"/>
                    <a:pt x="23" y="46"/>
                  </a:cubicBezTo>
                  <a:lnTo>
                    <a:pt x="23" y="40"/>
                  </a:lnTo>
                  <a:close/>
                  <a:moveTo>
                    <a:pt x="23" y="52"/>
                  </a:moveTo>
                  <a:cubicBezTo>
                    <a:pt x="64" y="52"/>
                    <a:pt x="64" y="52"/>
                    <a:pt x="64" y="52"/>
                  </a:cubicBezTo>
                  <a:cubicBezTo>
                    <a:pt x="64" y="58"/>
                    <a:pt x="64" y="58"/>
                    <a:pt x="64" y="58"/>
                  </a:cubicBezTo>
                  <a:cubicBezTo>
                    <a:pt x="23" y="58"/>
                    <a:pt x="23" y="58"/>
                    <a:pt x="23" y="58"/>
                  </a:cubicBezTo>
                  <a:lnTo>
                    <a:pt x="23" y="52"/>
                  </a:lnTo>
                  <a:close/>
                  <a:moveTo>
                    <a:pt x="23" y="64"/>
                  </a:moveTo>
                  <a:cubicBezTo>
                    <a:pt x="64" y="64"/>
                    <a:pt x="64" y="64"/>
                    <a:pt x="64" y="64"/>
                  </a:cubicBezTo>
                  <a:cubicBezTo>
                    <a:pt x="64" y="69"/>
                    <a:pt x="64" y="69"/>
                    <a:pt x="64" y="69"/>
                  </a:cubicBezTo>
                  <a:cubicBezTo>
                    <a:pt x="23" y="69"/>
                    <a:pt x="23" y="69"/>
                    <a:pt x="23" y="69"/>
                  </a:cubicBezTo>
                  <a:lnTo>
                    <a:pt x="23" y="64"/>
                  </a:lnTo>
                  <a:close/>
                  <a:moveTo>
                    <a:pt x="23" y="29"/>
                  </a:moveTo>
                  <a:cubicBezTo>
                    <a:pt x="64" y="29"/>
                    <a:pt x="64" y="29"/>
                    <a:pt x="64" y="29"/>
                  </a:cubicBezTo>
                  <a:cubicBezTo>
                    <a:pt x="64" y="35"/>
                    <a:pt x="64" y="35"/>
                    <a:pt x="64" y="35"/>
                  </a:cubicBezTo>
                  <a:cubicBezTo>
                    <a:pt x="23" y="35"/>
                    <a:pt x="23" y="35"/>
                    <a:pt x="23" y="35"/>
                  </a:cubicBezTo>
                  <a:lnTo>
                    <a:pt x="23" y="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392" name="Freeform 34"/>
            <p:cNvSpPr>
              <a:spLocks noEditPoints="1"/>
            </p:cNvSpPr>
            <p:nvPr/>
          </p:nvSpPr>
          <p:spPr bwMode="auto">
            <a:xfrm>
              <a:off x="4307" y="1806"/>
              <a:ext cx="101" cy="76"/>
            </a:xfrm>
            <a:custGeom>
              <a:avLst/>
              <a:gdLst>
                <a:gd name="T0" fmla="*/ 0 w 101"/>
                <a:gd name="T1" fmla="*/ 0 h 76"/>
                <a:gd name="T2" fmla="*/ 0 w 101"/>
                <a:gd name="T3" fmla="*/ 76 h 76"/>
                <a:gd name="T4" fmla="*/ 101 w 101"/>
                <a:gd name="T5" fmla="*/ 76 h 76"/>
                <a:gd name="T6" fmla="*/ 101 w 101"/>
                <a:gd name="T7" fmla="*/ 0 h 76"/>
                <a:gd name="T8" fmla="*/ 0 w 101"/>
                <a:gd name="T9" fmla="*/ 0 h 76"/>
                <a:gd name="T10" fmla="*/ 19 w 101"/>
                <a:gd name="T11" fmla="*/ 70 h 76"/>
                <a:gd name="T12" fmla="*/ 6 w 101"/>
                <a:gd name="T13" fmla="*/ 70 h 76"/>
                <a:gd name="T14" fmla="*/ 6 w 101"/>
                <a:gd name="T15" fmla="*/ 57 h 76"/>
                <a:gd name="T16" fmla="*/ 19 w 101"/>
                <a:gd name="T17" fmla="*/ 57 h 76"/>
                <a:gd name="T18" fmla="*/ 19 w 101"/>
                <a:gd name="T19" fmla="*/ 70 h 76"/>
                <a:gd name="T20" fmla="*/ 19 w 101"/>
                <a:gd name="T21" fmla="*/ 44 h 76"/>
                <a:gd name="T22" fmla="*/ 6 w 101"/>
                <a:gd name="T23" fmla="*/ 44 h 76"/>
                <a:gd name="T24" fmla="*/ 6 w 101"/>
                <a:gd name="T25" fmla="*/ 32 h 76"/>
                <a:gd name="T26" fmla="*/ 19 w 101"/>
                <a:gd name="T27" fmla="*/ 32 h 76"/>
                <a:gd name="T28" fmla="*/ 19 w 101"/>
                <a:gd name="T29" fmla="*/ 44 h 76"/>
                <a:gd name="T30" fmla="*/ 19 w 101"/>
                <a:gd name="T31" fmla="*/ 20 h 76"/>
                <a:gd name="T32" fmla="*/ 6 w 101"/>
                <a:gd name="T33" fmla="*/ 20 h 76"/>
                <a:gd name="T34" fmla="*/ 6 w 101"/>
                <a:gd name="T35" fmla="*/ 6 h 76"/>
                <a:gd name="T36" fmla="*/ 19 w 101"/>
                <a:gd name="T37" fmla="*/ 6 h 76"/>
                <a:gd name="T38" fmla="*/ 19 w 101"/>
                <a:gd name="T39" fmla="*/ 20 h 76"/>
                <a:gd name="T40" fmla="*/ 76 w 101"/>
                <a:gd name="T41" fmla="*/ 70 h 76"/>
                <a:gd name="T42" fmla="*/ 26 w 101"/>
                <a:gd name="T43" fmla="*/ 70 h 76"/>
                <a:gd name="T44" fmla="*/ 26 w 101"/>
                <a:gd name="T45" fmla="*/ 6 h 76"/>
                <a:gd name="T46" fmla="*/ 76 w 101"/>
                <a:gd name="T47" fmla="*/ 6 h 76"/>
                <a:gd name="T48" fmla="*/ 76 w 101"/>
                <a:gd name="T49" fmla="*/ 70 h 76"/>
                <a:gd name="T50" fmla="*/ 95 w 101"/>
                <a:gd name="T51" fmla="*/ 70 h 76"/>
                <a:gd name="T52" fmla="*/ 83 w 101"/>
                <a:gd name="T53" fmla="*/ 70 h 76"/>
                <a:gd name="T54" fmla="*/ 83 w 101"/>
                <a:gd name="T55" fmla="*/ 57 h 76"/>
                <a:gd name="T56" fmla="*/ 95 w 101"/>
                <a:gd name="T57" fmla="*/ 57 h 76"/>
                <a:gd name="T58" fmla="*/ 95 w 101"/>
                <a:gd name="T59" fmla="*/ 70 h 76"/>
                <a:gd name="T60" fmla="*/ 95 w 101"/>
                <a:gd name="T61" fmla="*/ 44 h 76"/>
                <a:gd name="T62" fmla="*/ 83 w 101"/>
                <a:gd name="T63" fmla="*/ 44 h 76"/>
                <a:gd name="T64" fmla="*/ 83 w 101"/>
                <a:gd name="T65" fmla="*/ 32 h 76"/>
                <a:gd name="T66" fmla="*/ 95 w 101"/>
                <a:gd name="T67" fmla="*/ 32 h 76"/>
                <a:gd name="T68" fmla="*/ 95 w 101"/>
                <a:gd name="T69" fmla="*/ 44 h 76"/>
                <a:gd name="T70" fmla="*/ 95 w 101"/>
                <a:gd name="T71" fmla="*/ 20 h 76"/>
                <a:gd name="T72" fmla="*/ 83 w 101"/>
                <a:gd name="T73" fmla="*/ 20 h 76"/>
                <a:gd name="T74" fmla="*/ 83 w 101"/>
                <a:gd name="T75" fmla="*/ 6 h 76"/>
                <a:gd name="T76" fmla="*/ 95 w 101"/>
                <a:gd name="T77" fmla="*/ 6 h 76"/>
                <a:gd name="T78" fmla="*/ 95 w 101"/>
                <a:gd name="T79" fmla="*/ 20 h 76"/>
                <a:gd name="T80" fmla="*/ 38 w 101"/>
                <a:gd name="T81" fmla="*/ 20 h 76"/>
                <a:gd name="T82" fmla="*/ 38 w 101"/>
                <a:gd name="T83" fmla="*/ 57 h 76"/>
                <a:gd name="T84" fmla="*/ 63 w 101"/>
                <a:gd name="T85" fmla="*/ 38 h 76"/>
                <a:gd name="T86" fmla="*/ 38 w 101"/>
                <a:gd name="T87" fmla="*/ 20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01" h="76">
                  <a:moveTo>
                    <a:pt x="0" y="0"/>
                  </a:moveTo>
                  <a:lnTo>
                    <a:pt x="0" y="76"/>
                  </a:lnTo>
                  <a:lnTo>
                    <a:pt x="101" y="76"/>
                  </a:lnTo>
                  <a:lnTo>
                    <a:pt x="101" y="0"/>
                  </a:lnTo>
                  <a:lnTo>
                    <a:pt x="0" y="0"/>
                  </a:lnTo>
                  <a:close/>
                  <a:moveTo>
                    <a:pt x="19" y="70"/>
                  </a:moveTo>
                  <a:lnTo>
                    <a:pt x="6" y="70"/>
                  </a:lnTo>
                  <a:lnTo>
                    <a:pt x="6" y="57"/>
                  </a:lnTo>
                  <a:lnTo>
                    <a:pt x="19" y="57"/>
                  </a:lnTo>
                  <a:lnTo>
                    <a:pt x="19" y="70"/>
                  </a:lnTo>
                  <a:close/>
                  <a:moveTo>
                    <a:pt x="19" y="44"/>
                  </a:moveTo>
                  <a:lnTo>
                    <a:pt x="6" y="44"/>
                  </a:lnTo>
                  <a:lnTo>
                    <a:pt x="6" y="32"/>
                  </a:lnTo>
                  <a:lnTo>
                    <a:pt x="19" y="32"/>
                  </a:lnTo>
                  <a:lnTo>
                    <a:pt x="19" y="44"/>
                  </a:lnTo>
                  <a:close/>
                  <a:moveTo>
                    <a:pt x="19" y="20"/>
                  </a:moveTo>
                  <a:lnTo>
                    <a:pt x="6" y="20"/>
                  </a:lnTo>
                  <a:lnTo>
                    <a:pt x="6" y="6"/>
                  </a:lnTo>
                  <a:lnTo>
                    <a:pt x="19" y="6"/>
                  </a:lnTo>
                  <a:lnTo>
                    <a:pt x="19" y="20"/>
                  </a:lnTo>
                  <a:close/>
                  <a:moveTo>
                    <a:pt x="76" y="70"/>
                  </a:moveTo>
                  <a:lnTo>
                    <a:pt x="26" y="70"/>
                  </a:lnTo>
                  <a:lnTo>
                    <a:pt x="26" y="6"/>
                  </a:lnTo>
                  <a:lnTo>
                    <a:pt x="76" y="6"/>
                  </a:lnTo>
                  <a:lnTo>
                    <a:pt x="76" y="70"/>
                  </a:lnTo>
                  <a:close/>
                  <a:moveTo>
                    <a:pt x="95" y="70"/>
                  </a:moveTo>
                  <a:lnTo>
                    <a:pt x="83" y="70"/>
                  </a:lnTo>
                  <a:lnTo>
                    <a:pt x="83" y="57"/>
                  </a:lnTo>
                  <a:lnTo>
                    <a:pt x="95" y="57"/>
                  </a:lnTo>
                  <a:lnTo>
                    <a:pt x="95" y="70"/>
                  </a:lnTo>
                  <a:close/>
                  <a:moveTo>
                    <a:pt x="95" y="44"/>
                  </a:moveTo>
                  <a:lnTo>
                    <a:pt x="83" y="44"/>
                  </a:lnTo>
                  <a:lnTo>
                    <a:pt x="83" y="32"/>
                  </a:lnTo>
                  <a:lnTo>
                    <a:pt x="95" y="32"/>
                  </a:lnTo>
                  <a:lnTo>
                    <a:pt x="95" y="44"/>
                  </a:lnTo>
                  <a:close/>
                  <a:moveTo>
                    <a:pt x="95" y="20"/>
                  </a:moveTo>
                  <a:lnTo>
                    <a:pt x="83" y="20"/>
                  </a:lnTo>
                  <a:lnTo>
                    <a:pt x="83" y="6"/>
                  </a:lnTo>
                  <a:lnTo>
                    <a:pt x="95" y="6"/>
                  </a:lnTo>
                  <a:lnTo>
                    <a:pt x="95" y="20"/>
                  </a:lnTo>
                  <a:close/>
                  <a:moveTo>
                    <a:pt x="38" y="20"/>
                  </a:moveTo>
                  <a:lnTo>
                    <a:pt x="38" y="57"/>
                  </a:lnTo>
                  <a:lnTo>
                    <a:pt x="63" y="38"/>
                  </a:lnTo>
                  <a:lnTo>
                    <a:pt x="38" y="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393" name="Freeform 35"/>
            <p:cNvSpPr>
              <a:spLocks noEditPoints="1"/>
            </p:cNvSpPr>
            <p:nvPr/>
          </p:nvSpPr>
          <p:spPr bwMode="auto">
            <a:xfrm>
              <a:off x="4423" y="1784"/>
              <a:ext cx="60" cy="57"/>
            </a:xfrm>
            <a:custGeom>
              <a:avLst/>
              <a:gdLst>
                <a:gd name="T0" fmla="*/ 60 w 60"/>
                <a:gd name="T1" fmla="*/ 21 h 57"/>
                <a:gd name="T2" fmla="*/ 39 w 60"/>
                <a:gd name="T3" fmla="*/ 18 h 57"/>
                <a:gd name="T4" fmla="*/ 30 w 60"/>
                <a:gd name="T5" fmla="*/ 0 h 57"/>
                <a:gd name="T6" fmla="*/ 21 w 60"/>
                <a:gd name="T7" fmla="*/ 18 h 57"/>
                <a:gd name="T8" fmla="*/ 0 w 60"/>
                <a:gd name="T9" fmla="*/ 21 h 57"/>
                <a:gd name="T10" fmla="*/ 14 w 60"/>
                <a:gd name="T11" fmla="*/ 36 h 57"/>
                <a:gd name="T12" fmla="*/ 11 w 60"/>
                <a:gd name="T13" fmla="*/ 57 h 57"/>
                <a:gd name="T14" fmla="*/ 30 w 60"/>
                <a:gd name="T15" fmla="*/ 47 h 57"/>
                <a:gd name="T16" fmla="*/ 49 w 60"/>
                <a:gd name="T17" fmla="*/ 57 h 57"/>
                <a:gd name="T18" fmla="*/ 45 w 60"/>
                <a:gd name="T19" fmla="*/ 36 h 57"/>
                <a:gd name="T20" fmla="*/ 60 w 60"/>
                <a:gd name="T21" fmla="*/ 21 h 57"/>
                <a:gd name="T22" fmla="*/ 30 w 60"/>
                <a:gd name="T23" fmla="*/ 42 h 57"/>
                <a:gd name="T24" fmla="*/ 17 w 60"/>
                <a:gd name="T25" fmla="*/ 49 h 57"/>
                <a:gd name="T26" fmla="*/ 19 w 60"/>
                <a:gd name="T27" fmla="*/ 34 h 57"/>
                <a:gd name="T28" fmla="*/ 8 w 60"/>
                <a:gd name="T29" fmla="*/ 25 h 57"/>
                <a:gd name="T30" fmla="*/ 23 w 60"/>
                <a:gd name="T31" fmla="*/ 22 h 57"/>
                <a:gd name="T32" fmla="*/ 30 w 60"/>
                <a:gd name="T33" fmla="*/ 9 h 57"/>
                <a:gd name="T34" fmla="*/ 37 w 60"/>
                <a:gd name="T35" fmla="*/ 22 h 57"/>
                <a:gd name="T36" fmla="*/ 51 w 60"/>
                <a:gd name="T37" fmla="*/ 25 h 57"/>
                <a:gd name="T38" fmla="*/ 40 w 60"/>
                <a:gd name="T39" fmla="*/ 34 h 57"/>
                <a:gd name="T40" fmla="*/ 43 w 60"/>
                <a:gd name="T41" fmla="*/ 49 h 57"/>
                <a:gd name="T42" fmla="*/ 30 w 60"/>
                <a:gd name="T43" fmla="*/ 42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60" h="57">
                  <a:moveTo>
                    <a:pt x="60" y="21"/>
                  </a:moveTo>
                  <a:lnTo>
                    <a:pt x="39" y="18"/>
                  </a:lnTo>
                  <a:lnTo>
                    <a:pt x="30" y="0"/>
                  </a:lnTo>
                  <a:lnTo>
                    <a:pt x="21" y="18"/>
                  </a:lnTo>
                  <a:lnTo>
                    <a:pt x="0" y="21"/>
                  </a:lnTo>
                  <a:lnTo>
                    <a:pt x="14" y="36"/>
                  </a:lnTo>
                  <a:lnTo>
                    <a:pt x="11" y="57"/>
                  </a:lnTo>
                  <a:lnTo>
                    <a:pt x="30" y="47"/>
                  </a:lnTo>
                  <a:lnTo>
                    <a:pt x="49" y="57"/>
                  </a:lnTo>
                  <a:lnTo>
                    <a:pt x="45" y="36"/>
                  </a:lnTo>
                  <a:lnTo>
                    <a:pt x="60" y="21"/>
                  </a:lnTo>
                  <a:close/>
                  <a:moveTo>
                    <a:pt x="30" y="42"/>
                  </a:moveTo>
                  <a:lnTo>
                    <a:pt x="17" y="49"/>
                  </a:lnTo>
                  <a:lnTo>
                    <a:pt x="19" y="34"/>
                  </a:lnTo>
                  <a:lnTo>
                    <a:pt x="8" y="25"/>
                  </a:lnTo>
                  <a:lnTo>
                    <a:pt x="23" y="22"/>
                  </a:lnTo>
                  <a:lnTo>
                    <a:pt x="30" y="9"/>
                  </a:lnTo>
                  <a:lnTo>
                    <a:pt x="37" y="22"/>
                  </a:lnTo>
                  <a:lnTo>
                    <a:pt x="51" y="25"/>
                  </a:lnTo>
                  <a:lnTo>
                    <a:pt x="40" y="34"/>
                  </a:lnTo>
                  <a:lnTo>
                    <a:pt x="43" y="49"/>
                  </a:lnTo>
                  <a:lnTo>
                    <a:pt x="30" y="4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394" name="Freeform 36"/>
            <p:cNvSpPr>
              <a:spLocks noEditPoints="1"/>
            </p:cNvSpPr>
            <p:nvPr/>
          </p:nvSpPr>
          <p:spPr bwMode="auto">
            <a:xfrm>
              <a:off x="4225" y="1207"/>
              <a:ext cx="74" cy="79"/>
            </a:xfrm>
            <a:custGeom>
              <a:avLst/>
              <a:gdLst>
                <a:gd name="T0" fmla="*/ 48 w 60"/>
                <a:gd name="T1" fmla="*/ 11 h 65"/>
                <a:gd name="T2" fmla="*/ 60 w 60"/>
                <a:gd name="T3" fmla="*/ 7 h 65"/>
                <a:gd name="T4" fmla="*/ 60 w 60"/>
                <a:gd name="T5" fmla="*/ 45 h 65"/>
                <a:gd name="T6" fmla="*/ 48 w 60"/>
                <a:gd name="T7" fmla="*/ 49 h 65"/>
                <a:gd name="T8" fmla="*/ 36 w 60"/>
                <a:gd name="T9" fmla="*/ 46 h 65"/>
                <a:gd name="T10" fmla="*/ 24 w 60"/>
                <a:gd name="T11" fmla="*/ 42 h 65"/>
                <a:gd name="T12" fmla="*/ 12 w 60"/>
                <a:gd name="T13" fmla="*/ 47 h 65"/>
                <a:gd name="T14" fmla="*/ 12 w 60"/>
                <a:gd name="T15" fmla="*/ 9 h 65"/>
                <a:gd name="T16" fmla="*/ 24 w 60"/>
                <a:gd name="T17" fmla="*/ 5 h 65"/>
                <a:gd name="T18" fmla="*/ 36 w 60"/>
                <a:gd name="T19" fmla="*/ 8 h 65"/>
                <a:gd name="T20" fmla="*/ 48 w 60"/>
                <a:gd name="T21" fmla="*/ 11 h 65"/>
                <a:gd name="T22" fmla="*/ 4 w 60"/>
                <a:gd name="T23" fmla="*/ 0 h 65"/>
                <a:gd name="T24" fmla="*/ 8 w 60"/>
                <a:gd name="T25" fmla="*/ 5 h 65"/>
                <a:gd name="T26" fmla="*/ 8 w 60"/>
                <a:gd name="T27" fmla="*/ 65 h 65"/>
                <a:gd name="T28" fmla="*/ 0 w 60"/>
                <a:gd name="T29" fmla="*/ 65 h 65"/>
                <a:gd name="T30" fmla="*/ 0 w 60"/>
                <a:gd name="T31" fmla="*/ 5 h 65"/>
                <a:gd name="T32" fmla="*/ 4 w 60"/>
                <a:gd name="T33" fmla="*/ 0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0" h="65">
                  <a:moveTo>
                    <a:pt x="48" y="11"/>
                  </a:moveTo>
                  <a:cubicBezTo>
                    <a:pt x="53" y="11"/>
                    <a:pt x="58" y="9"/>
                    <a:pt x="60" y="7"/>
                  </a:cubicBezTo>
                  <a:cubicBezTo>
                    <a:pt x="60" y="45"/>
                    <a:pt x="60" y="45"/>
                    <a:pt x="60" y="45"/>
                  </a:cubicBezTo>
                  <a:cubicBezTo>
                    <a:pt x="58" y="47"/>
                    <a:pt x="53" y="49"/>
                    <a:pt x="48" y="49"/>
                  </a:cubicBezTo>
                  <a:cubicBezTo>
                    <a:pt x="43" y="49"/>
                    <a:pt x="39" y="48"/>
                    <a:pt x="36" y="46"/>
                  </a:cubicBezTo>
                  <a:cubicBezTo>
                    <a:pt x="33" y="44"/>
                    <a:pt x="29" y="42"/>
                    <a:pt x="24" y="42"/>
                  </a:cubicBezTo>
                  <a:cubicBezTo>
                    <a:pt x="19" y="42"/>
                    <a:pt x="15" y="45"/>
                    <a:pt x="12" y="47"/>
                  </a:cubicBezTo>
                  <a:cubicBezTo>
                    <a:pt x="12" y="9"/>
                    <a:pt x="12" y="9"/>
                    <a:pt x="12" y="9"/>
                  </a:cubicBezTo>
                  <a:cubicBezTo>
                    <a:pt x="15" y="7"/>
                    <a:pt x="19" y="5"/>
                    <a:pt x="24" y="5"/>
                  </a:cubicBezTo>
                  <a:cubicBezTo>
                    <a:pt x="29" y="5"/>
                    <a:pt x="33" y="6"/>
                    <a:pt x="36" y="8"/>
                  </a:cubicBezTo>
                  <a:cubicBezTo>
                    <a:pt x="39" y="10"/>
                    <a:pt x="43" y="11"/>
                    <a:pt x="48" y="11"/>
                  </a:cubicBezTo>
                  <a:close/>
                  <a:moveTo>
                    <a:pt x="4" y="0"/>
                  </a:moveTo>
                  <a:cubicBezTo>
                    <a:pt x="6" y="0"/>
                    <a:pt x="8" y="2"/>
                    <a:pt x="8" y="5"/>
                  </a:cubicBezTo>
                  <a:cubicBezTo>
                    <a:pt x="8" y="65"/>
                    <a:pt x="8" y="65"/>
                    <a:pt x="8" y="65"/>
                  </a:cubicBezTo>
                  <a:cubicBezTo>
                    <a:pt x="0" y="65"/>
                    <a:pt x="0" y="65"/>
                    <a:pt x="0" y="65"/>
                  </a:cubicBezTo>
                  <a:cubicBezTo>
                    <a:pt x="0" y="5"/>
                    <a:pt x="0" y="5"/>
                    <a:pt x="0" y="5"/>
                  </a:cubicBezTo>
                  <a:cubicBezTo>
                    <a:pt x="0" y="2"/>
                    <a:pt x="1" y="0"/>
                    <a:pt x="4" y="0"/>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395" name="Freeform 37"/>
            <p:cNvSpPr>
              <a:spLocks noEditPoints="1"/>
            </p:cNvSpPr>
            <p:nvPr/>
          </p:nvSpPr>
          <p:spPr bwMode="auto">
            <a:xfrm>
              <a:off x="4132" y="1168"/>
              <a:ext cx="78" cy="80"/>
            </a:xfrm>
            <a:custGeom>
              <a:avLst/>
              <a:gdLst>
                <a:gd name="T0" fmla="*/ 54 w 64"/>
                <a:gd name="T1" fmla="*/ 0 h 65"/>
                <a:gd name="T2" fmla="*/ 44 w 64"/>
                <a:gd name="T3" fmla="*/ 10 h 65"/>
                <a:gd name="T4" fmla="*/ 44 w 64"/>
                <a:gd name="T5" fmla="*/ 41 h 65"/>
                <a:gd name="T6" fmla="*/ 52 w 64"/>
                <a:gd name="T7" fmla="*/ 41 h 65"/>
                <a:gd name="T8" fmla="*/ 52 w 64"/>
                <a:gd name="T9" fmla="*/ 65 h 65"/>
                <a:gd name="T10" fmla="*/ 64 w 64"/>
                <a:gd name="T11" fmla="*/ 65 h 65"/>
                <a:gd name="T12" fmla="*/ 64 w 64"/>
                <a:gd name="T13" fmla="*/ 10 h 65"/>
                <a:gd name="T14" fmla="*/ 54 w 64"/>
                <a:gd name="T15" fmla="*/ 0 h 65"/>
                <a:gd name="T16" fmla="*/ 26 w 64"/>
                <a:gd name="T17" fmla="*/ 0 h 65"/>
                <a:gd name="T18" fmla="*/ 24 w 64"/>
                <a:gd name="T19" fmla="*/ 2 h 65"/>
                <a:gd name="T20" fmla="*/ 24 w 64"/>
                <a:gd name="T21" fmla="*/ 16 h 65"/>
                <a:gd name="T22" fmla="*/ 22 w 64"/>
                <a:gd name="T23" fmla="*/ 17 h 65"/>
                <a:gd name="T24" fmla="*/ 20 w 64"/>
                <a:gd name="T25" fmla="*/ 16 h 65"/>
                <a:gd name="T26" fmla="*/ 20 w 64"/>
                <a:gd name="T27" fmla="*/ 2 h 65"/>
                <a:gd name="T28" fmla="*/ 18 w 64"/>
                <a:gd name="T29" fmla="*/ 0 h 65"/>
                <a:gd name="T30" fmla="*/ 16 w 64"/>
                <a:gd name="T31" fmla="*/ 2 h 65"/>
                <a:gd name="T32" fmla="*/ 16 w 64"/>
                <a:gd name="T33" fmla="*/ 16 h 65"/>
                <a:gd name="T34" fmla="*/ 14 w 64"/>
                <a:gd name="T35" fmla="*/ 17 h 65"/>
                <a:gd name="T36" fmla="*/ 12 w 64"/>
                <a:gd name="T37" fmla="*/ 16 h 65"/>
                <a:gd name="T38" fmla="*/ 12 w 64"/>
                <a:gd name="T39" fmla="*/ 2 h 65"/>
                <a:gd name="T40" fmla="*/ 10 w 64"/>
                <a:gd name="T41" fmla="*/ 0 h 65"/>
                <a:gd name="T42" fmla="*/ 8 w 64"/>
                <a:gd name="T43" fmla="*/ 2 h 65"/>
                <a:gd name="T44" fmla="*/ 8 w 64"/>
                <a:gd name="T45" fmla="*/ 16 h 65"/>
                <a:gd name="T46" fmla="*/ 6 w 64"/>
                <a:gd name="T47" fmla="*/ 17 h 65"/>
                <a:gd name="T48" fmla="*/ 4 w 64"/>
                <a:gd name="T49" fmla="*/ 16 h 65"/>
                <a:gd name="T50" fmla="*/ 4 w 64"/>
                <a:gd name="T51" fmla="*/ 2 h 65"/>
                <a:gd name="T52" fmla="*/ 2 w 64"/>
                <a:gd name="T53" fmla="*/ 0 h 65"/>
                <a:gd name="T54" fmla="*/ 0 w 64"/>
                <a:gd name="T55" fmla="*/ 2 h 65"/>
                <a:gd name="T56" fmla="*/ 0 w 64"/>
                <a:gd name="T57" fmla="*/ 16 h 65"/>
                <a:gd name="T58" fmla="*/ 0 w 64"/>
                <a:gd name="T59" fmla="*/ 21 h 65"/>
                <a:gd name="T60" fmla="*/ 3 w 64"/>
                <a:gd name="T61" fmla="*/ 25 h 65"/>
                <a:gd name="T62" fmla="*/ 8 w 64"/>
                <a:gd name="T63" fmla="*/ 33 h 65"/>
                <a:gd name="T64" fmla="*/ 8 w 64"/>
                <a:gd name="T65" fmla="*/ 65 h 65"/>
                <a:gd name="T66" fmla="*/ 20 w 64"/>
                <a:gd name="T67" fmla="*/ 65 h 65"/>
                <a:gd name="T68" fmla="*/ 20 w 64"/>
                <a:gd name="T69" fmla="*/ 33 h 65"/>
                <a:gd name="T70" fmla="*/ 25 w 64"/>
                <a:gd name="T71" fmla="*/ 25 h 65"/>
                <a:gd name="T72" fmla="*/ 28 w 64"/>
                <a:gd name="T73" fmla="*/ 21 h 65"/>
                <a:gd name="T74" fmla="*/ 28 w 64"/>
                <a:gd name="T75" fmla="*/ 16 h 65"/>
                <a:gd name="T76" fmla="*/ 28 w 64"/>
                <a:gd name="T77" fmla="*/ 2 h 65"/>
                <a:gd name="T78" fmla="*/ 26 w 64"/>
                <a:gd name="T79" fmla="*/ 0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64" h="65">
                  <a:moveTo>
                    <a:pt x="54" y="0"/>
                  </a:moveTo>
                  <a:cubicBezTo>
                    <a:pt x="49" y="0"/>
                    <a:pt x="44" y="5"/>
                    <a:pt x="44" y="10"/>
                  </a:cubicBezTo>
                  <a:cubicBezTo>
                    <a:pt x="44" y="41"/>
                    <a:pt x="44" y="41"/>
                    <a:pt x="44" y="41"/>
                  </a:cubicBezTo>
                  <a:cubicBezTo>
                    <a:pt x="52" y="41"/>
                    <a:pt x="52" y="41"/>
                    <a:pt x="52" y="41"/>
                  </a:cubicBezTo>
                  <a:cubicBezTo>
                    <a:pt x="52" y="65"/>
                    <a:pt x="52" y="65"/>
                    <a:pt x="52" y="65"/>
                  </a:cubicBezTo>
                  <a:cubicBezTo>
                    <a:pt x="64" y="65"/>
                    <a:pt x="64" y="65"/>
                    <a:pt x="64" y="65"/>
                  </a:cubicBezTo>
                  <a:cubicBezTo>
                    <a:pt x="64" y="10"/>
                    <a:pt x="64" y="10"/>
                    <a:pt x="64" y="10"/>
                  </a:cubicBezTo>
                  <a:cubicBezTo>
                    <a:pt x="64" y="5"/>
                    <a:pt x="60" y="0"/>
                    <a:pt x="54" y="0"/>
                  </a:cubicBezTo>
                  <a:close/>
                  <a:moveTo>
                    <a:pt x="26" y="0"/>
                  </a:moveTo>
                  <a:cubicBezTo>
                    <a:pt x="25" y="0"/>
                    <a:pt x="24" y="1"/>
                    <a:pt x="24" y="2"/>
                  </a:cubicBezTo>
                  <a:cubicBezTo>
                    <a:pt x="24" y="16"/>
                    <a:pt x="24" y="16"/>
                    <a:pt x="24" y="16"/>
                  </a:cubicBezTo>
                  <a:cubicBezTo>
                    <a:pt x="24" y="17"/>
                    <a:pt x="23" y="17"/>
                    <a:pt x="22" y="17"/>
                  </a:cubicBezTo>
                  <a:cubicBezTo>
                    <a:pt x="21" y="17"/>
                    <a:pt x="20" y="17"/>
                    <a:pt x="20" y="16"/>
                  </a:cubicBezTo>
                  <a:cubicBezTo>
                    <a:pt x="20" y="2"/>
                    <a:pt x="20" y="2"/>
                    <a:pt x="20" y="2"/>
                  </a:cubicBezTo>
                  <a:cubicBezTo>
                    <a:pt x="20" y="1"/>
                    <a:pt x="19" y="0"/>
                    <a:pt x="18" y="0"/>
                  </a:cubicBezTo>
                  <a:cubicBezTo>
                    <a:pt x="17" y="0"/>
                    <a:pt x="16" y="1"/>
                    <a:pt x="16" y="2"/>
                  </a:cubicBezTo>
                  <a:cubicBezTo>
                    <a:pt x="16" y="16"/>
                    <a:pt x="16" y="16"/>
                    <a:pt x="16" y="16"/>
                  </a:cubicBezTo>
                  <a:cubicBezTo>
                    <a:pt x="16" y="17"/>
                    <a:pt x="15" y="17"/>
                    <a:pt x="14" y="17"/>
                  </a:cubicBezTo>
                  <a:cubicBezTo>
                    <a:pt x="13" y="17"/>
                    <a:pt x="12" y="17"/>
                    <a:pt x="12" y="16"/>
                  </a:cubicBezTo>
                  <a:cubicBezTo>
                    <a:pt x="12" y="2"/>
                    <a:pt x="12" y="2"/>
                    <a:pt x="12" y="2"/>
                  </a:cubicBezTo>
                  <a:cubicBezTo>
                    <a:pt x="12" y="1"/>
                    <a:pt x="11" y="0"/>
                    <a:pt x="10" y="0"/>
                  </a:cubicBezTo>
                  <a:cubicBezTo>
                    <a:pt x="9" y="0"/>
                    <a:pt x="8" y="1"/>
                    <a:pt x="8" y="2"/>
                  </a:cubicBezTo>
                  <a:cubicBezTo>
                    <a:pt x="8" y="16"/>
                    <a:pt x="8" y="16"/>
                    <a:pt x="8" y="16"/>
                  </a:cubicBezTo>
                  <a:cubicBezTo>
                    <a:pt x="8" y="17"/>
                    <a:pt x="7" y="17"/>
                    <a:pt x="6" y="17"/>
                  </a:cubicBezTo>
                  <a:cubicBezTo>
                    <a:pt x="5" y="17"/>
                    <a:pt x="4" y="17"/>
                    <a:pt x="4" y="16"/>
                  </a:cubicBezTo>
                  <a:cubicBezTo>
                    <a:pt x="4" y="2"/>
                    <a:pt x="4" y="2"/>
                    <a:pt x="4" y="2"/>
                  </a:cubicBezTo>
                  <a:cubicBezTo>
                    <a:pt x="4" y="1"/>
                    <a:pt x="3" y="0"/>
                    <a:pt x="2" y="0"/>
                  </a:cubicBezTo>
                  <a:cubicBezTo>
                    <a:pt x="0" y="0"/>
                    <a:pt x="0" y="1"/>
                    <a:pt x="0" y="2"/>
                  </a:cubicBezTo>
                  <a:cubicBezTo>
                    <a:pt x="0" y="16"/>
                    <a:pt x="0" y="16"/>
                    <a:pt x="0" y="16"/>
                  </a:cubicBezTo>
                  <a:cubicBezTo>
                    <a:pt x="0" y="21"/>
                    <a:pt x="0" y="21"/>
                    <a:pt x="0" y="21"/>
                  </a:cubicBezTo>
                  <a:cubicBezTo>
                    <a:pt x="0" y="22"/>
                    <a:pt x="1" y="23"/>
                    <a:pt x="3" y="25"/>
                  </a:cubicBezTo>
                  <a:cubicBezTo>
                    <a:pt x="5" y="26"/>
                    <a:pt x="8" y="28"/>
                    <a:pt x="8" y="33"/>
                  </a:cubicBezTo>
                  <a:cubicBezTo>
                    <a:pt x="8" y="65"/>
                    <a:pt x="8" y="65"/>
                    <a:pt x="8" y="65"/>
                  </a:cubicBezTo>
                  <a:cubicBezTo>
                    <a:pt x="20" y="65"/>
                    <a:pt x="20" y="65"/>
                    <a:pt x="20" y="65"/>
                  </a:cubicBezTo>
                  <a:cubicBezTo>
                    <a:pt x="20" y="33"/>
                    <a:pt x="20" y="33"/>
                    <a:pt x="20" y="33"/>
                  </a:cubicBezTo>
                  <a:cubicBezTo>
                    <a:pt x="20" y="28"/>
                    <a:pt x="22" y="26"/>
                    <a:pt x="25" y="25"/>
                  </a:cubicBezTo>
                  <a:cubicBezTo>
                    <a:pt x="26" y="23"/>
                    <a:pt x="28" y="22"/>
                    <a:pt x="28" y="21"/>
                  </a:cubicBezTo>
                  <a:cubicBezTo>
                    <a:pt x="28" y="16"/>
                    <a:pt x="28" y="16"/>
                    <a:pt x="28" y="16"/>
                  </a:cubicBezTo>
                  <a:cubicBezTo>
                    <a:pt x="28" y="2"/>
                    <a:pt x="28" y="2"/>
                    <a:pt x="28" y="2"/>
                  </a:cubicBezTo>
                  <a:cubicBezTo>
                    <a:pt x="28" y="1"/>
                    <a:pt x="27" y="0"/>
                    <a:pt x="26" y="0"/>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396" name="Freeform 38"/>
            <p:cNvSpPr>
              <a:spLocks noEditPoints="1"/>
            </p:cNvSpPr>
            <p:nvPr/>
          </p:nvSpPr>
          <p:spPr bwMode="auto">
            <a:xfrm>
              <a:off x="4286" y="1899"/>
              <a:ext cx="91" cy="102"/>
            </a:xfrm>
            <a:custGeom>
              <a:avLst/>
              <a:gdLst>
                <a:gd name="T0" fmla="*/ 58 w 74"/>
                <a:gd name="T1" fmla="*/ 25 h 83"/>
                <a:gd name="T2" fmla="*/ 63 w 74"/>
                <a:gd name="T3" fmla="*/ 22 h 83"/>
                <a:gd name="T4" fmla="*/ 68 w 74"/>
                <a:gd name="T5" fmla="*/ 12 h 83"/>
                <a:gd name="T6" fmla="*/ 65 w 74"/>
                <a:gd name="T7" fmla="*/ 3 h 83"/>
                <a:gd name="T8" fmla="*/ 58 w 74"/>
                <a:gd name="T9" fmla="*/ 0 h 83"/>
                <a:gd name="T10" fmla="*/ 46 w 74"/>
                <a:gd name="T11" fmla="*/ 5 h 83"/>
                <a:gd name="T12" fmla="*/ 36 w 74"/>
                <a:gd name="T13" fmla="*/ 24 h 83"/>
                <a:gd name="T14" fmla="*/ 27 w 74"/>
                <a:gd name="T15" fmla="*/ 6 h 83"/>
                <a:gd name="T16" fmla="*/ 18 w 74"/>
                <a:gd name="T17" fmla="*/ 2 h 83"/>
                <a:gd name="T18" fmla="*/ 11 w 74"/>
                <a:gd name="T19" fmla="*/ 5 h 83"/>
                <a:gd name="T20" fmla="*/ 12 w 74"/>
                <a:gd name="T21" fmla="*/ 21 h 83"/>
                <a:gd name="T22" fmla="*/ 18 w 74"/>
                <a:gd name="T23" fmla="*/ 25 h 83"/>
                <a:gd name="T24" fmla="*/ 0 w 74"/>
                <a:gd name="T25" fmla="*/ 25 h 83"/>
                <a:gd name="T26" fmla="*/ 0 w 74"/>
                <a:gd name="T27" fmla="*/ 46 h 83"/>
                <a:gd name="T28" fmla="*/ 6 w 74"/>
                <a:gd name="T29" fmla="*/ 46 h 83"/>
                <a:gd name="T30" fmla="*/ 6 w 74"/>
                <a:gd name="T31" fmla="*/ 83 h 83"/>
                <a:gd name="T32" fmla="*/ 69 w 74"/>
                <a:gd name="T33" fmla="*/ 83 h 83"/>
                <a:gd name="T34" fmla="*/ 69 w 74"/>
                <a:gd name="T35" fmla="*/ 46 h 83"/>
                <a:gd name="T36" fmla="*/ 74 w 74"/>
                <a:gd name="T37" fmla="*/ 46 h 83"/>
                <a:gd name="T38" fmla="*/ 74 w 74"/>
                <a:gd name="T39" fmla="*/ 25 h 83"/>
                <a:gd name="T40" fmla="*/ 58 w 74"/>
                <a:gd name="T41" fmla="*/ 25 h 83"/>
                <a:gd name="T42" fmla="*/ 50 w 74"/>
                <a:gd name="T43" fmla="*/ 10 h 83"/>
                <a:gd name="T44" fmla="*/ 58 w 74"/>
                <a:gd name="T45" fmla="*/ 6 h 83"/>
                <a:gd name="T46" fmla="*/ 61 w 74"/>
                <a:gd name="T47" fmla="*/ 7 h 83"/>
                <a:gd name="T48" fmla="*/ 59 w 74"/>
                <a:gd name="T49" fmla="*/ 18 h 83"/>
                <a:gd name="T50" fmla="*/ 46 w 74"/>
                <a:gd name="T51" fmla="*/ 25 h 83"/>
                <a:gd name="T52" fmla="*/ 42 w 74"/>
                <a:gd name="T53" fmla="*/ 25 h 83"/>
                <a:gd name="T54" fmla="*/ 50 w 74"/>
                <a:gd name="T55" fmla="*/ 10 h 83"/>
                <a:gd name="T56" fmla="*/ 14 w 74"/>
                <a:gd name="T57" fmla="*/ 12 h 83"/>
                <a:gd name="T58" fmla="*/ 15 w 74"/>
                <a:gd name="T59" fmla="*/ 9 h 83"/>
                <a:gd name="T60" fmla="*/ 18 w 74"/>
                <a:gd name="T61" fmla="*/ 8 h 83"/>
                <a:gd name="T62" fmla="*/ 18 w 74"/>
                <a:gd name="T63" fmla="*/ 8 h 83"/>
                <a:gd name="T64" fmla="*/ 23 w 74"/>
                <a:gd name="T65" fmla="*/ 10 h 83"/>
                <a:gd name="T66" fmla="*/ 30 w 74"/>
                <a:gd name="T67" fmla="*/ 23 h 83"/>
                <a:gd name="T68" fmla="*/ 30 w 74"/>
                <a:gd name="T69" fmla="*/ 24 h 83"/>
                <a:gd name="T70" fmla="*/ 29 w 74"/>
                <a:gd name="T71" fmla="*/ 23 h 83"/>
                <a:gd name="T72" fmla="*/ 17 w 74"/>
                <a:gd name="T73" fmla="*/ 17 h 83"/>
                <a:gd name="T74" fmla="*/ 14 w 74"/>
                <a:gd name="T75" fmla="*/ 12 h 83"/>
                <a:gd name="T76" fmla="*/ 32 w 74"/>
                <a:gd name="T77" fmla="*/ 78 h 83"/>
                <a:gd name="T78" fmla="*/ 11 w 74"/>
                <a:gd name="T79" fmla="*/ 78 h 83"/>
                <a:gd name="T80" fmla="*/ 11 w 74"/>
                <a:gd name="T81" fmla="*/ 44 h 83"/>
                <a:gd name="T82" fmla="*/ 32 w 74"/>
                <a:gd name="T83" fmla="*/ 44 h 83"/>
                <a:gd name="T84" fmla="*/ 32 w 74"/>
                <a:gd name="T85" fmla="*/ 78 h 83"/>
                <a:gd name="T86" fmla="*/ 32 w 74"/>
                <a:gd name="T87" fmla="*/ 41 h 83"/>
                <a:gd name="T88" fmla="*/ 6 w 74"/>
                <a:gd name="T89" fmla="*/ 41 h 83"/>
                <a:gd name="T90" fmla="*/ 6 w 74"/>
                <a:gd name="T91" fmla="*/ 31 h 83"/>
                <a:gd name="T92" fmla="*/ 32 w 74"/>
                <a:gd name="T93" fmla="*/ 31 h 83"/>
                <a:gd name="T94" fmla="*/ 32 w 74"/>
                <a:gd name="T95" fmla="*/ 41 h 83"/>
                <a:gd name="T96" fmla="*/ 63 w 74"/>
                <a:gd name="T97" fmla="*/ 78 h 83"/>
                <a:gd name="T98" fmla="*/ 42 w 74"/>
                <a:gd name="T99" fmla="*/ 78 h 83"/>
                <a:gd name="T100" fmla="*/ 42 w 74"/>
                <a:gd name="T101" fmla="*/ 44 h 83"/>
                <a:gd name="T102" fmla="*/ 63 w 74"/>
                <a:gd name="T103" fmla="*/ 44 h 83"/>
                <a:gd name="T104" fmla="*/ 63 w 74"/>
                <a:gd name="T105" fmla="*/ 78 h 83"/>
                <a:gd name="T106" fmla="*/ 69 w 74"/>
                <a:gd name="T107" fmla="*/ 41 h 83"/>
                <a:gd name="T108" fmla="*/ 42 w 74"/>
                <a:gd name="T109" fmla="*/ 41 h 83"/>
                <a:gd name="T110" fmla="*/ 42 w 74"/>
                <a:gd name="T111" fmla="*/ 31 h 83"/>
                <a:gd name="T112" fmla="*/ 69 w 74"/>
                <a:gd name="T113" fmla="*/ 31 h 83"/>
                <a:gd name="T114" fmla="*/ 69 w 74"/>
                <a:gd name="T115" fmla="*/ 41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74" h="83">
                  <a:moveTo>
                    <a:pt x="58" y="25"/>
                  </a:moveTo>
                  <a:cubicBezTo>
                    <a:pt x="60" y="24"/>
                    <a:pt x="61" y="23"/>
                    <a:pt x="63" y="22"/>
                  </a:cubicBezTo>
                  <a:cubicBezTo>
                    <a:pt x="65" y="19"/>
                    <a:pt x="67" y="16"/>
                    <a:pt x="68" y="12"/>
                  </a:cubicBezTo>
                  <a:cubicBezTo>
                    <a:pt x="69" y="9"/>
                    <a:pt x="68" y="5"/>
                    <a:pt x="65" y="3"/>
                  </a:cubicBezTo>
                  <a:cubicBezTo>
                    <a:pt x="63" y="1"/>
                    <a:pt x="61" y="0"/>
                    <a:pt x="58" y="0"/>
                  </a:cubicBezTo>
                  <a:cubicBezTo>
                    <a:pt x="54" y="0"/>
                    <a:pt x="50" y="2"/>
                    <a:pt x="46" y="5"/>
                  </a:cubicBezTo>
                  <a:cubicBezTo>
                    <a:pt x="41" y="11"/>
                    <a:pt x="38" y="18"/>
                    <a:pt x="36" y="24"/>
                  </a:cubicBezTo>
                  <a:cubicBezTo>
                    <a:pt x="35" y="18"/>
                    <a:pt x="32" y="11"/>
                    <a:pt x="27" y="6"/>
                  </a:cubicBezTo>
                  <a:cubicBezTo>
                    <a:pt x="25" y="4"/>
                    <a:pt x="21" y="2"/>
                    <a:pt x="18" y="2"/>
                  </a:cubicBezTo>
                  <a:cubicBezTo>
                    <a:pt x="15" y="2"/>
                    <a:pt x="13" y="3"/>
                    <a:pt x="11" y="5"/>
                  </a:cubicBezTo>
                  <a:cubicBezTo>
                    <a:pt x="7" y="9"/>
                    <a:pt x="8" y="16"/>
                    <a:pt x="12" y="21"/>
                  </a:cubicBezTo>
                  <a:cubicBezTo>
                    <a:pt x="14" y="23"/>
                    <a:pt x="16" y="24"/>
                    <a:pt x="18" y="25"/>
                  </a:cubicBezTo>
                  <a:cubicBezTo>
                    <a:pt x="0" y="25"/>
                    <a:pt x="0" y="25"/>
                    <a:pt x="0" y="25"/>
                  </a:cubicBezTo>
                  <a:cubicBezTo>
                    <a:pt x="0" y="46"/>
                    <a:pt x="0" y="46"/>
                    <a:pt x="0" y="46"/>
                  </a:cubicBezTo>
                  <a:cubicBezTo>
                    <a:pt x="6" y="46"/>
                    <a:pt x="6" y="46"/>
                    <a:pt x="6" y="46"/>
                  </a:cubicBezTo>
                  <a:cubicBezTo>
                    <a:pt x="6" y="83"/>
                    <a:pt x="6" y="83"/>
                    <a:pt x="6" y="83"/>
                  </a:cubicBezTo>
                  <a:cubicBezTo>
                    <a:pt x="69" y="83"/>
                    <a:pt x="69" y="83"/>
                    <a:pt x="69" y="83"/>
                  </a:cubicBezTo>
                  <a:cubicBezTo>
                    <a:pt x="69" y="46"/>
                    <a:pt x="69" y="46"/>
                    <a:pt x="69" y="46"/>
                  </a:cubicBezTo>
                  <a:cubicBezTo>
                    <a:pt x="74" y="46"/>
                    <a:pt x="74" y="46"/>
                    <a:pt x="74" y="46"/>
                  </a:cubicBezTo>
                  <a:cubicBezTo>
                    <a:pt x="74" y="25"/>
                    <a:pt x="74" y="25"/>
                    <a:pt x="74" y="25"/>
                  </a:cubicBezTo>
                  <a:lnTo>
                    <a:pt x="58" y="25"/>
                  </a:lnTo>
                  <a:close/>
                  <a:moveTo>
                    <a:pt x="50" y="10"/>
                  </a:moveTo>
                  <a:cubicBezTo>
                    <a:pt x="53" y="7"/>
                    <a:pt x="56" y="6"/>
                    <a:pt x="58" y="6"/>
                  </a:cubicBezTo>
                  <a:cubicBezTo>
                    <a:pt x="59" y="6"/>
                    <a:pt x="60" y="6"/>
                    <a:pt x="61" y="7"/>
                  </a:cubicBezTo>
                  <a:cubicBezTo>
                    <a:pt x="63" y="9"/>
                    <a:pt x="62" y="14"/>
                    <a:pt x="59" y="18"/>
                  </a:cubicBezTo>
                  <a:cubicBezTo>
                    <a:pt x="55" y="21"/>
                    <a:pt x="50" y="24"/>
                    <a:pt x="46" y="25"/>
                  </a:cubicBezTo>
                  <a:cubicBezTo>
                    <a:pt x="42" y="25"/>
                    <a:pt x="42" y="25"/>
                    <a:pt x="42" y="25"/>
                  </a:cubicBezTo>
                  <a:cubicBezTo>
                    <a:pt x="43" y="21"/>
                    <a:pt x="46" y="14"/>
                    <a:pt x="50" y="10"/>
                  </a:cubicBezTo>
                  <a:close/>
                  <a:moveTo>
                    <a:pt x="14" y="12"/>
                  </a:moveTo>
                  <a:cubicBezTo>
                    <a:pt x="14" y="12"/>
                    <a:pt x="14" y="10"/>
                    <a:pt x="15" y="9"/>
                  </a:cubicBezTo>
                  <a:cubicBezTo>
                    <a:pt x="16" y="8"/>
                    <a:pt x="17" y="8"/>
                    <a:pt x="18" y="8"/>
                  </a:cubicBezTo>
                  <a:cubicBezTo>
                    <a:pt x="18" y="8"/>
                    <a:pt x="18" y="8"/>
                    <a:pt x="18" y="8"/>
                  </a:cubicBezTo>
                  <a:cubicBezTo>
                    <a:pt x="20" y="8"/>
                    <a:pt x="22" y="9"/>
                    <a:pt x="23" y="10"/>
                  </a:cubicBezTo>
                  <a:cubicBezTo>
                    <a:pt x="26" y="13"/>
                    <a:pt x="28" y="18"/>
                    <a:pt x="30" y="23"/>
                  </a:cubicBezTo>
                  <a:cubicBezTo>
                    <a:pt x="30" y="23"/>
                    <a:pt x="30" y="23"/>
                    <a:pt x="30" y="24"/>
                  </a:cubicBezTo>
                  <a:cubicBezTo>
                    <a:pt x="30" y="24"/>
                    <a:pt x="29" y="24"/>
                    <a:pt x="29" y="23"/>
                  </a:cubicBezTo>
                  <a:cubicBezTo>
                    <a:pt x="24" y="22"/>
                    <a:pt x="19" y="20"/>
                    <a:pt x="17" y="17"/>
                  </a:cubicBezTo>
                  <a:cubicBezTo>
                    <a:pt x="15" y="16"/>
                    <a:pt x="14" y="14"/>
                    <a:pt x="14" y="12"/>
                  </a:cubicBezTo>
                  <a:close/>
                  <a:moveTo>
                    <a:pt x="32" y="78"/>
                  </a:moveTo>
                  <a:cubicBezTo>
                    <a:pt x="11" y="78"/>
                    <a:pt x="11" y="78"/>
                    <a:pt x="11" y="78"/>
                  </a:cubicBezTo>
                  <a:cubicBezTo>
                    <a:pt x="11" y="44"/>
                    <a:pt x="11" y="44"/>
                    <a:pt x="11" y="44"/>
                  </a:cubicBezTo>
                  <a:cubicBezTo>
                    <a:pt x="32" y="44"/>
                    <a:pt x="32" y="44"/>
                    <a:pt x="32" y="44"/>
                  </a:cubicBezTo>
                  <a:lnTo>
                    <a:pt x="32" y="78"/>
                  </a:lnTo>
                  <a:close/>
                  <a:moveTo>
                    <a:pt x="32" y="41"/>
                  </a:moveTo>
                  <a:cubicBezTo>
                    <a:pt x="6" y="41"/>
                    <a:pt x="6" y="41"/>
                    <a:pt x="6" y="41"/>
                  </a:cubicBezTo>
                  <a:cubicBezTo>
                    <a:pt x="6" y="31"/>
                    <a:pt x="6" y="31"/>
                    <a:pt x="6" y="31"/>
                  </a:cubicBezTo>
                  <a:cubicBezTo>
                    <a:pt x="32" y="31"/>
                    <a:pt x="32" y="31"/>
                    <a:pt x="32" y="31"/>
                  </a:cubicBezTo>
                  <a:lnTo>
                    <a:pt x="32" y="41"/>
                  </a:lnTo>
                  <a:close/>
                  <a:moveTo>
                    <a:pt x="63" y="78"/>
                  </a:moveTo>
                  <a:cubicBezTo>
                    <a:pt x="42" y="78"/>
                    <a:pt x="42" y="78"/>
                    <a:pt x="42" y="78"/>
                  </a:cubicBezTo>
                  <a:cubicBezTo>
                    <a:pt x="42" y="44"/>
                    <a:pt x="42" y="44"/>
                    <a:pt x="42" y="44"/>
                  </a:cubicBezTo>
                  <a:cubicBezTo>
                    <a:pt x="63" y="44"/>
                    <a:pt x="63" y="44"/>
                    <a:pt x="63" y="44"/>
                  </a:cubicBezTo>
                  <a:lnTo>
                    <a:pt x="63" y="78"/>
                  </a:lnTo>
                  <a:close/>
                  <a:moveTo>
                    <a:pt x="69" y="41"/>
                  </a:moveTo>
                  <a:cubicBezTo>
                    <a:pt x="42" y="41"/>
                    <a:pt x="42" y="41"/>
                    <a:pt x="42" y="41"/>
                  </a:cubicBezTo>
                  <a:cubicBezTo>
                    <a:pt x="42" y="31"/>
                    <a:pt x="42" y="31"/>
                    <a:pt x="42" y="31"/>
                  </a:cubicBezTo>
                  <a:cubicBezTo>
                    <a:pt x="69" y="31"/>
                    <a:pt x="69" y="31"/>
                    <a:pt x="69" y="31"/>
                  </a:cubicBezTo>
                  <a:lnTo>
                    <a:pt x="69" y="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397" name="Freeform 39"/>
            <p:cNvSpPr>
              <a:spLocks noEditPoints="1"/>
            </p:cNvSpPr>
            <p:nvPr/>
          </p:nvSpPr>
          <p:spPr bwMode="auto">
            <a:xfrm>
              <a:off x="4259" y="2360"/>
              <a:ext cx="95" cy="78"/>
            </a:xfrm>
            <a:custGeom>
              <a:avLst/>
              <a:gdLst>
                <a:gd name="T0" fmla="*/ 1 w 77"/>
                <a:gd name="T1" fmla="*/ 42 h 63"/>
                <a:gd name="T2" fmla="*/ 8 w 77"/>
                <a:gd name="T3" fmla="*/ 55 h 63"/>
                <a:gd name="T4" fmla="*/ 21 w 77"/>
                <a:gd name="T5" fmla="*/ 61 h 63"/>
                <a:gd name="T6" fmla="*/ 38 w 77"/>
                <a:gd name="T7" fmla="*/ 63 h 63"/>
                <a:gd name="T8" fmla="*/ 56 w 77"/>
                <a:gd name="T9" fmla="*/ 61 h 63"/>
                <a:gd name="T10" fmla="*/ 69 w 77"/>
                <a:gd name="T11" fmla="*/ 55 h 63"/>
                <a:gd name="T12" fmla="*/ 76 w 77"/>
                <a:gd name="T13" fmla="*/ 42 h 63"/>
                <a:gd name="T14" fmla="*/ 71 w 77"/>
                <a:gd name="T15" fmla="*/ 16 h 63"/>
                <a:gd name="T16" fmla="*/ 72 w 77"/>
                <a:gd name="T17" fmla="*/ 11 h 63"/>
                <a:gd name="T18" fmla="*/ 70 w 77"/>
                <a:gd name="T19" fmla="*/ 0 h 63"/>
                <a:gd name="T20" fmla="*/ 67 w 77"/>
                <a:gd name="T21" fmla="*/ 0 h 63"/>
                <a:gd name="T22" fmla="*/ 60 w 77"/>
                <a:gd name="T23" fmla="*/ 3 h 63"/>
                <a:gd name="T24" fmla="*/ 38 w 77"/>
                <a:gd name="T25" fmla="*/ 5 h 63"/>
                <a:gd name="T26" fmla="*/ 17 w 77"/>
                <a:gd name="T27" fmla="*/ 3 h 63"/>
                <a:gd name="T28" fmla="*/ 9 w 77"/>
                <a:gd name="T29" fmla="*/ 0 h 63"/>
                <a:gd name="T30" fmla="*/ 7 w 77"/>
                <a:gd name="T31" fmla="*/ 0 h 63"/>
                <a:gd name="T32" fmla="*/ 5 w 77"/>
                <a:gd name="T33" fmla="*/ 11 h 63"/>
                <a:gd name="T34" fmla="*/ 6 w 77"/>
                <a:gd name="T35" fmla="*/ 16 h 63"/>
                <a:gd name="T36" fmla="*/ 9 w 77"/>
                <a:gd name="T37" fmla="*/ 42 h 63"/>
                <a:gd name="T38" fmla="*/ 18 w 77"/>
                <a:gd name="T39" fmla="*/ 30 h 63"/>
                <a:gd name="T40" fmla="*/ 27 w 77"/>
                <a:gd name="T41" fmla="*/ 29 h 63"/>
                <a:gd name="T42" fmla="*/ 38 w 77"/>
                <a:gd name="T43" fmla="*/ 30 h 63"/>
                <a:gd name="T44" fmla="*/ 49 w 77"/>
                <a:gd name="T45" fmla="*/ 29 h 63"/>
                <a:gd name="T46" fmla="*/ 59 w 77"/>
                <a:gd name="T47" fmla="*/ 30 h 63"/>
                <a:gd name="T48" fmla="*/ 67 w 77"/>
                <a:gd name="T49" fmla="*/ 42 h 63"/>
                <a:gd name="T50" fmla="*/ 64 w 77"/>
                <a:gd name="T51" fmla="*/ 52 h 63"/>
                <a:gd name="T52" fmla="*/ 56 w 77"/>
                <a:gd name="T53" fmla="*/ 57 h 63"/>
                <a:gd name="T54" fmla="*/ 45 w 77"/>
                <a:gd name="T55" fmla="*/ 58 h 63"/>
                <a:gd name="T56" fmla="*/ 31 w 77"/>
                <a:gd name="T57" fmla="*/ 58 h 63"/>
                <a:gd name="T58" fmla="*/ 20 w 77"/>
                <a:gd name="T59" fmla="*/ 57 h 63"/>
                <a:gd name="T60" fmla="*/ 12 w 77"/>
                <a:gd name="T61" fmla="*/ 52 h 63"/>
                <a:gd name="T62" fmla="*/ 9 w 77"/>
                <a:gd name="T63" fmla="*/ 42 h 63"/>
                <a:gd name="T64" fmla="*/ 53 w 77"/>
                <a:gd name="T65" fmla="*/ 48 h 63"/>
                <a:gd name="T66" fmla="*/ 53 w 77"/>
                <a:gd name="T67" fmla="*/ 34 h 63"/>
                <a:gd name="T68" fmla="*/ 19 w 77"/>
                <a:gd name="T69" fmla="*/ 41 h 63"/>
                <a:gd name="T70" fmla="*/ 29 w 77"/>
                <a:gd name="T71" fmla="*/ 41 h 63"/>
                <a:gd name="T72" fmla="*/ 19 w 77"/>
                <a:gd name="T73" fmla="*/ 41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77" h="63">
                  <a:moveTo>
                    <a:pt x="0" y="32"/>
                  </a:moveTo>
                  <a:cubicBezTo>
                    <a:pt x="0" y="36"/>
                    <a:pt x="0" y="39"/>
                    <a:pt x="1" y="42"/>
                  </a:cubicBezTo>
                  <a:cubicBezTo>
                    <a:pt x="1" y="45"/>
                    <a:pt x="2" y="47"/>
                    <a:pt x="3" y="49"/>
                  </a:cubicBezTo>
                  <a:cubicBezTo>
                    <a:pt x="5" y="51"/>
                    <a:pt x="6" y="53"/>
                    <a:pt x="8" y="55"/>
                  </a:cubicBezTo>
                  <a:cubicBezTo>
                    <a:pt x="10" y="56"/>
                    <a:pt x="12" y="58"/>
                    <a:pt x="14" y="59"/>
                  </a:cubicBezTo>
                  <a:cubicBezTo>
                    <a:pt x="16" y="60"/>
                    <a:pt x="18" y="60"/>
                    <a:pt x="21" y="61"/>
                  </a:cubicBezTo>
                  <a:cubicBezTo>
                    <a:pt x="23" y="62"/>
                    <a:pt x="26" y="62"/>
                    <a:pt x="29" y="62"/>
                  </a:cubicBezTo>
                  <a:cubicBezTo>
                    <a:pt x="32" y="63"/>
                    <a:pt x="35" y="63"/>
                    <a:pt x="38" y="63"/>
                  </a:cubicBezTo>
                  <a:cubicBezTo>
                    <a:pt x="42" y="63"/>
                    <a:pt x="45" y="63"/>
                    <a:pt x="47" y="62"/>
                  </a:cubicBezTo>
                  <a:cubicBezTo>
                    <a:pt x="50" y="62"/>
                    <a:pt x="53" y="62"/>
                    <a:pt x="56" y="61"/>
                  </a:cubicBezTo>
                  <a:cubicBezTo>
                    <a:pt x="58" y="60"/>
                    <a:pt x="61" y="60"/>
                    <a:pt x="63" y="59"/>
                  </a:cubicBezTo>
                  <a:cubicBezTo>
                    <a:pt x="65" y="58"/>
                    <a:pt x="67" y="56"/>
                    <a:pt x="69" y="55"/>
                  </a:cubicBezTo>
                  <a:cubicBezTo>
                    <a:pt x="71" y="53"/>
                    <a:pt x="72" y="51"/>
                    <a:pt x="73" y="49"/>
                  </a:cubicBezTo>
                  <a:cubicBezTo>
                    <a:pt x="74" y="47"/>
                    <a:pt x="75" y="45"/>
                    <a:pt x="76" y="42"/>
                  </a:cubicBezTo>
                  <a:cubicBezTo>
                    <a:pt x="77" y="39"/>
                    <a:pt x="77" y="36"/>
                    <a:pt x="77" y="32"/>
                  </a:cubicBezTo>
                  <a:cubicBezTo>
                    <a:pt x="77" y="26"/>
                    <a:pt x="75" y="21"/>
                    <a:pt x="71" y="16"/>
                  </a:cubicBezTo>
                  <a:cubicBezTo>
                    <a:pt x="71" y="16"/>
                    <a:pt x="71" y="15"/>
                    <a:pt x="71" y="14"/>
                  </a:cubicBezTo>
                  <a:cubicBezTo>
                    <a:pt x="71" y="13"/>
                    <a:pt x="72" y="12"/>
                    <a:pt x="72" y="11"/>
                  </a:cubicBezTo>
                  <a:cubicBezTo>
                    <a:pt x="72" y="9"/>
                    <a:pt x="72" y="8"/>
                    <a:pt x="72" y="6"/>
                  </a:cubicBezTo>
                  <a:cubicBezTo>
                    <a:pt x="71" y="4"/>
                    <a:pt x="71" y="2"/>
                    <a:pt x="70" y="0"/>
                  </a:cubicBezTo>
                  <a:cubicBezTo>
                    <a:pt x="69" y="0"/>
                    <a:pt x="69" y="0"/>
                    <a:pt x="69" y="0"/>
                  </a:cubicBezTo>
                  <a:cubicBezTo>
                    <a:pt x="69" y="0"/>
                    <a:pt x="68" y="0"/>
                    <a:pt x="67" y="0"/>
                  </a:cubicBezTo>
                  <a:cubicBezTo>
                    <a:pt x="67" y="0"/>
                    <a:pt x="65" y="0"/>
                    <a:pt x="64" y="1"/>
                  </a:cubicBezTo>
                  <a:cubicBezTo>
                    <a:pt x="63" y="1"/>
                    <a:pt x="61" y="2"/>
                    <a:pt x="60" y="3"/>
                  </a:cubicBezTo>
                  <a:cubicBezTo>
                    <a:pt x="58" y="4"/>
                    <a:pt x="56" y="5"/>
                    <a:pt x="53" y="6"/>
                  </a:cubicBezTo>
                  <a:cubicBezTo>
                    <a:pt x="50" y="5"/>
                    <a:pt x="45" y="5"/>
                    <a:pt x="38" y="5"/>
                  </a:cubicBezTo>
                  <a:cubicBezTo>
                    <a:pt x="32" y="5"/>
                    <a:pt x="27" y="5"/>
                    <a:pt x="23" y="6"/>
                  </a:cubicBezTo>
                  <a:cubicBezTo>
                    <a:pt x="21" y="5"/>
                    <a:pt x="19" y="4"/>
                    <a:pt x="17" y="3"/>
                  </a:cubicBezTo>
                  <a:cubicBezTo>
                    <a:pt x="15" y="2"/>
                    <a:pt x="14" y="1"/>
                    <a:pt x="12" y="1"/>
                  </a:cubicBezTo>
                  <a:cubicBezTo>
                    <a:pt x="11" y="0"/>
                    <a:pt x="10" y="0"/>
                    <a:pt x="9" y="0"/>
                  </a:cubicBezTo>
                  <a:cubicBezTo>
                    <a:pt x="8" y="0"/>
                    <a:pt x="8" y="0"/>
                    <a:pt x="7" y="0"/>
                  </a:cubicBezTo>
                  <a:cubicBezTo>
                    <a:pt x="7" y="0"/>
                    <a:pt x="7" y="0"/>
                    <a:pt x="7" y="0"/>
                  </a:cubicBezTo>
                  <a:cubicBezTo>
                    <a:pt x="6" y="2"/>
                    <a:pt x="5" y="4"/>
                    <a:pt x="5" y="6"/>
                  </a:cubicBezTo>
                  <a:cubicBezTo>
                    <a:pt x="5" y="8"/>
                    <a:pt x="5" y="9"/>
                    <a:pt x="5" y="11"/>
                  </a:cubicBezTo>
                  <a:cubicBezTo>
                    <a:pt x="5" y="12"/>
                    <a:pt x="5" y="13"/>
                    <a:pt x="5" y="14"/>
                  </a:cubicBezTo>
                  <a:cubicBezTo>
                    <a:pt x="6" y="15"/>
                    <a:pt x="6" y="16"/>
                    <a:pt x="6" y="16"/>
                  </a:cubicBezTo>
                  <a:cubicBezTo>
                    <a:pt x="2" y="21"/>
                    <a:pt x="0" y="26"/>
                    <a:pt x="0" y="32"/>
                  </a:cubicBezTo>
                  <a:close/>
                  <a:moveTo>
                    <a:pt x="9" y="42"/>
                  </a:moveTo>
                  <a:cubicBezTo>
                    <a:pt x="9" y="38"/>
                    <a:pt x="11" y="35"/>
                    <a:pt x="14" y="32"/>
                  </a:cubicBezTo>
                  <a:cubicBezTo>
                    <a:pt x="15" y="31"/>
                    <a:pt x="16" y="30"/>
                    <a:pt x="18" y="30"/>
                  </a:cubicBezTo>
                  <a:cubicBezTo>
                    <a:pt x="19" y="29"/>
                    <a:pt x="20" y="29"/>
                    <a:pt x="22" y="29"/>
                  </a:cubicBezTo>
                  <a:cubicBezTo>
                    <a:pt x="24" y="29"/>
                    <a:pt x="25" y="29"/>
                    <a:pt x="27" y="29"/>
                  </a:cubicBezTo>
                  <a:cubicBezTo>
                    <a:pt x="28" y="29"/>
                    <a:pt x="30" y="29"/>
                    <a:pt x="32" y="29"/>
                  </a:cubicBezTo>
                  <a:cubicBezTo>
                    <a:pt x="35" y="30"/>
                    <a:pt x="36" y="30"/>
                    <a:pt x="38" y="30"/>
                  </a:cubicBezTo>
                  <a:cubicBezTo>
                    <a:pt x="40" y="30"/>
                    <a:pt x="42" y="30"/>
                    <a:pt x="44" y="29"/>
                  </a:cubicBezTo>
                  <a:cubicBezTo>
                    <a:pt x="46" y="29"/>
                    <a:pt x="48" y="29"/>
                    <a:pt x="49" y="29"/>
                  </a:cubicBezTo>
                  <a:cubicBezTo>
                    <a:pt x="51" y="29"/>
                    <a:pt x="52" y="29"/>
                    <a:pt x="54" y="29"/>
                  </a:cubicBezTo>
                  <a:cubicBezTo>
                    <a:pt x="56" y="29"/>
                    <a:pt x="57" y="29"/>
                    <a:pt x="59" y="30"/>
                  </a:cubicBezTo>
                  <a:cubicBezTo>
                    <a:pt x="60" y="30"/>
                    <a:pt x="61" y="31"/>
                    <a:pt x="62" y="32"/>
                  </a:cubicBezTo>
                  <a:cubicBezTo>
                    <a:pt x="65" y="35"/>
                    <a:pt x="67" y="38"/>
                    <a:pt x="67" y="42"/>
                  </a:cubicBezTo>
                  <a:cubicBezTo>
                    <a:pt x="67" y="44"/>
                    <a:pt x="67" y="46"/>
                    <a:pt x="66" y="48"/>
                  </a:cubicBezTo>
                  <a:cubicBezTo>
                    <a:pt x="66" y="49"/>
                    <a:pt x="65" y="51"/>
                    <a:pt x="64" y="52"/>
                  </a:cubicBezTo>
                  <a:cubicBezTo>
                    <a:pt x="63" y="53"/>
                    <a:pt x="62" y="54"/>
                    <a:pt x="61" y="55"/>
                  </a:cubicBezTo>
                  <a:cubicBezTo>
                    <a:pt x="59" y="55"/>
                    <a:pt x="58" y="56"/>
                    <a:pt x="56" y="57"/>
                  </a:cubicBezTo>
                  <a:cubicBezTo>
                    <a:pt x="55" y="57"/>
                    <a:pt x="53" y="57"/>
                    <a:pt x="51" y="58"/>
                  </a:cubicBezTo>
                  <a:cubicBezTo>
                    <a:pt x="48" y="58"/>
                    <a:pt x="46" y="58"/>
                    <a:pt x="45" y="58"/>
                  </a:cubicBezTo>
                  <a:cubicBezTo>
                    <a:pt x="43" y="58"/>
                    <a:pt x="41" y="58"/>
                    <a:pt x="38" y="58"/>
                  </a:cubicBezTo>
                  <a:cubicBezTo>
                    <a:pt x="35" y="58"/>
                    <a:pt x="33" y="58"/>
                    <a:pt x="31" y="58"/>
                  </a:cubicBezTo>
                  <a:cubicBezTo>
                    <a:pt x="30" y="58"/>
                    <a:pt x="28" y="58"/>
                    <a:pt x="25" y="58"/>
                  </a:cubicBezTo>
                  <a:cubicBezTo>
                    <a:pt x="23" y="57"/>
                    <a:pt x="21" y="57"/>
                    <a:pt x="20" y="57"/>
                  </a:cubicBezTo>
                  <a:cubicBezTo>
                    <a:pt x="19" y="56"/>
                    <a:pt x="17" y="55"/>
                    <a:pt x="16" y="55"/>
                  </a:cubicBezTo>
                  <a:cubicBezTo>
                    <a:pt x="14" y="54"/>
                    <a:pt x="13" y="53"/>
                    <a:pt x="12" y="52"/>
                  </a:cubicBezTo>
                  <a:cubicBezTo>
                    <a:pt x="11" y="51"/>
                    <a:pt x="11" y="49"/>
                    <a:pt x="10" y="48"/>
                  </a:cubicBezTo>
                  <a:cubicBezTo>
                    <a:pt x="9" y="46"/>
                    <a:pt x="9" y="44"/>
                    <a:pt x="9" y="42"/>
                  </a:cubicBezTo>
                  <a:close/>
                  <a:moveTo>
                    <a:pt x="48" y="41"/>
                  </a:moveTo>
                  <a:cubicBezTo>
                    <a:pt x="48" y="45"/>
                    <a:pt x="50" y="48"/>
                    <a:pt x="53" y="48"/>
                  </a:cubicBezTo>
                  <a:cubicBezTo>
                    <a:pt x="55" y="48"/>
                    <a:pt x="58" y="45"/>
                    <a:pt x="58" y="41"/>
                  </a:cubicBezTo>
                  <a:cubicBezTo>
                    <a:pt x="58" y="37"/>
                    <a:pt x="55" y="34"/>
                    <a:pt x="53" y="34"/>
                  </a:cubicBezTo>
                  <a:cubicBezTo>
                    <a:pt x="50" y="34"/>
                    <a:pt x="48" y="37"/>
                    <a:pt x="48" y="41"/>
                  </a:cubicBezTo>
                  <a:close/>
                  <a:moveTo>
                    <a:pt x="19" y="41"/>
                  </a:moveTo>
                  <a:cubicBezTo>
                    <a:pt x="19" y="45"/>
                    <a:pt x="21" y="48"/>
                    <a:pt x="24" y="48"/>
                  </a:cubicBezTo>
                  <a:cubicBezTo>
                    <a:pt x="27" y="48"/>
                    <a:pt x="29" y="45"/>
                    <a:pt x="29" y="41"/>
                  </a:cubicBezTo>
                  <a:cubicBezTo>
                    <a:pt x="29" y="37"/>
                    <a:pt x="27" y="34"/>
                    <a:pt x="24" y="34"/>
                  </a:cubicBezTo>
                  <a:cubicBezTo>
                    <a:pt x="21" y="34"/>
                    <a:pt x="19" y="37"/>
                    <a:pt x="19" y="41"/>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398" name="Freeform 40"/>
            <p:cNvSpPr>
              <a:spLocks noEditPoints="1"/>
            </p:cNvSpPr>
            <p:nvPr/>
          </p:nvSpPr>
          <p:spPr bwMode="auto">
            <a:xfrm>
              <a:off x="4162" y="1351"/>
              <a:ext cx="154" cy="154"/>
            </a:xfrm>
            <a:custGeom>
              <a:avLst/>
              <a:gdLst>
                <a:gd name="T0" fmla="*/ 0 w 125"/>
                <a:gd name="T1" fmla="*/ 63 h 125"/>
                <a:gd name="T2" fmla="*/ 125 w 125"/>
                <a:gd name="T3" fmla="*/ 63 h 125"/>
                <a:gd name="T4" fmla="*/ 98 w 125"/>
                <a:gd name="T5" fmla="*/ 83 h 125"/>
                <a:gd name="T6" fmla="*/ 117 w 125"/>
                <a:gd name="T7" fmla="*/ 67 h 125"/>
                <a:gd name="T8" fmla="*/ 98 w 125"/>
                <a:gd name="T9" fmla="*/ 83 h 125"/>
                <a:gd name="T10" fmla="*/ 25 w 125"/>
                <a:gd name="T11" fmla="*/ 58 h 125"/>
                <a:gd name="T12" fmla="*/ 13 w 125"/>
                <a:gd name="T13" fmla="*/ 42 h 125"/>
                <a:gd name="T14" fmla="*/ 90 w 125"/>
                <a:gd name="T15" fmla="*/ 42 h 125"/>
                <a:gd name="T16" fmla="*/ 67 w 125"/>
                <a:gd name="T17" fmla="*/ 58 h 125"/>
                <a:gd name="T18" fmla="*/ 90 w 125"/>
                <a:gd name="T19" fmla="*/ 42 h 125"/>
                <a:gd name="T20" fmla="*/ 67 w 125"/>
                <a:gd name="T21" fmla="*/ 9 h 125"/>
                <a:gd name="T22" fmla="*/ 82 w 125"/>
                <a:gd name="T23" fmla="*/ 23 h 125"/>
                <a:gd name="T24" fmla="*/ 67 w 125"/>
                <a:gd name="T25" fmla="*/ 33 h 125"/>
                <a:gd name="T26" fmla="*/ 53 w 125"/>
                <a:gd name="T27" fmla="*/ 12 h 125"/>
                <a:gd name="T28" fmla="*/ 59 w 125"/>
                <a:gd name="T29" fmla="*/ 33 h 125"/>
                <a:gd name="T30" fmla="*/ 43 w 125"/>
                <a:gd name="T31" fmla="*/ 23 h 125"/>
                <a:gd name="T32" fmla="*/ 59 w 125"/>
                <a:gd name="T33" fmla="*/ 58 h 125"/>
                <a:gd name="T34" fmla="*/ 36 w 125"/>
                <a:gd name="T35" fmla="*/ 42 h 125"/>
                <a:gd name="T36" fmla="*/ 13 w 125"/>
                <a:gd name="T37" fmla="*/ 83 h 125"/>
                <a:gd name="T38" fmla="*/ 25 w 125"/>
                <a:gd name="T39" fmla="*/ 67 h 125"/>
                <a:gd name="T40" fmla="*/ 13 w 125"/>
                <a:gd name="T41" fmla="*/ 83 h 125"/>
                <a:gd name="T42" fmla="*/ 59 w 125"/>
                <a:gd name="T43" fmla="*/ 67 h 125"/>
                <a:gd name="T44" fmla="*/ 36 w 125"/>
                <a:gd name="T45" fmla="*/ 83 h 125"/>
                <a:gd name="T46" fmla="*/ 59 w 125"/>
                <a:gd name="T47" fmla="*/ 92 h 125"/>
                <a:gd name="T48" fmla="*/ 53 w 125"/>
                <a:gd name="T49" fmla="*/ 113 h 125"/>
                <a:gd name="T50" fmla="*/ 38 w 125"/>
                <a:gd name="T51" fmla="*/ 92 h 125"/>
                <a:gd name="T52" fmla="*/ 82 w 125"/>
                <a:gd name="T53" fmla="*/ 102 h 125"/>
                <a:gd name="T54" fmla="*/ 67 w 125"/>
                <a:gd name="T55" fmla="*/ 116 h 125"/>
                <a:gd name="T56" fmla="*/ 87 w 125"/>
                <a:gd name="T57" fmla="*/ 92 h 125"/>
                <a:gd name="T58" fmla="*/ 67 w 125"/>
                <a:gd name="T59" fmla="*/ 83 h 125"/>
                <a:gd name="T60" fmla="*/ 92 w 125"/>
                <a:gd name="T61" fmla="*/ 67 h 125"/>
                <a:gd name="T62" fmla="*/ 67 w 125"/>
                <a:gd name="T63" fmla="*/ 83 h 125"/>
                <a:gd name="T64" fmla="*/ 98 w 125"/>
                <a:gd name="T65" fmla="*/ 42 h 125"/>
                <a:gd name="T66" fmla="*/ 117 w 125"/>
                <a:gd name="T67" fmla="*/ 58 h 125"/>
                <a:gd name="T68" fmla="*/ 108 w 125"/>
                <a:gd name="T69" fmla="*/ 33 h 125"/>
                <a:gd name="T70" fmla="*/ 86 w 125"/>
                <a:gd name="T71" fmla="*/ 14 h 125"/>
                <a:gd name="T72" fmla="*/ 108 w 125"/>
                <a:gd name="T73" fmla="*/ 33 h 125"/>
                <a:gd name="T74" fmla="*/ 39 w 125"/>
                <a:gd name="T75" fmla="*/ 14 h 125"/>
                <a:gd name="T76" fmla="*/ 17 w 125"/>
                <a:gd name="T77" fmla="*/ 33 h 125"/>
                <a:gd name="T78" fmla="*/ 17 w 125"/>
                <a:gd name="T79" fmla="*/ 92 h 125"/>
                <a:gd name="T80" fmla="*/ 39 w 125"/>
                <a:gd name="T81" fmla="*/ 111 h 125"/>
                <a:gd name="T82" fmla="*/ 17 w 125"/>
                <a:gd name="T83" fmla="*/ 92 h 125"/>
                <a:gd name="T84" fmla="*/ 86 w 125"/>
                <a:gd name="T85" fmla="*/ 111 h 125"/>
                <a:gd name="T86" fmla="*/ 108 w 125"/>
                <a:gd name="T87" fmla="*/ 92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5" h="125">
                  <a:moveTo>
                    <a:pt x="63" y="0"/>
                  </a:moveTo>
                  <a:cubicBezTo>
                    <a:pt x="28" y="0"/>
                    <a:pt x="0" y="28"/>
                    <a:pt x="0" y="63"/>
                  </a:cubicBezTo>
                  <a:cubicBezTo>
                    <a:pt x="0" y="97"/>
                    <a:pt x="28" y="125"/>
                    <a:pt x="63" y="125"/>
                  </a:cubicBezTo>
                  <a:cubicBezTo>
                    <a:pt x="97" y="125"/>
                    <a:pt x="125" y="97"/>
                    <a:pt x="125" y="63"/>
                  </a:cubicBezTo>
                  <a:cubicBezTo>
                    <a:pt x="125" y="28"/>
                    <a:pt x="97" y="0"/>
                    <a:pt x="63" y="0"/>
                  </a:cubicBezTo>
                  <a:close/>
                  <a:moveTo>
                    <a:pt x="98" y="83"/>
                  </a:moveTo>
                  <a:cubicBezTo>
                    <a:pt x="99" y="78"/>
                    <a:pt x="100" y="72"/>
                    <a:pt x="100" y="67"/>
                  </a:cubicBezTo>
                  <a:cubicBezTo>
                    <a:pt x="117" y="67"/>
                    <a:pt x="117" y="67"/>
                    <a:pt x="117" y="67"/>
                  </a:cubicBezTo>
                  <a:cubicBezTo>
                    <a:pt x="116" y="72"/>
                    <a:pt x="115" y="78"/>
                    <a:pt x="113" y="83"/>
                  </a:cubicBezTo>
                  <a:lnTo>
                    <a:pt x="98" y="83"/>
                  </a:lnTo>
                  <a:close/>
                  <a:moveTo>
                    <a:pt x="27" y="42"/>
                  </a:moveTo>
                  <a:cubicBezTo>
                    <a:pt x="26" y="47"/>
                    <a:pt x="26" y="53"/>
                    <a:pt x="25" y="58"/>
                  </a:cubicBezTo>
                  <a:cubicBezTo>
                    <a:pt x="9" y="58"/>
                    <a:pt x="9" y="58"/>
                    <a:pt x="9" y="58"/>
                  </a:cubicBezTo>
                  <a:cubicBezTo>
                    <a:pt x="9" y="53"/>
                    <a:pt x="11" y="47"/>
                    <a:pt x="13" y="42"/>
                  </a:cubicBezTo>
                  <a:lnTo>
                    <a:pt x="27" y="42"/>
                  </a:lnTo>
                  <a:close/>
                  <a:moveTo>
                    <a:pt x="90" y="42"/>
                  </a:moveTo>
                  <a:cubicBezTo>
                    <a:pt x="91" y="47"/>
                    <a:pt x="92" y="53"/>
                    <a:pt x="92" y="58"/>
                  </a:cubicBezTo>
                  <a:cubicBezTo>
                    <a:pt x="67" y="58"/>
                    <a:pt x="67" y="58"/>
                    <a:pt x="67" y="58"/>
                  </a:cubicBezTo>
                  <a:cubicBezTo>
                    <a:pt x="67" y="42"/>
                    <a:pt x="67" y="42"/>
                    <a:pt x="67" y="42"/>
                  </a:cubicBezTo>
                  <a:lnTo>
                    <a:pt x="90" y="42"/>
                  </a:lnTo>
                  <a:close/>
                  <a:moveTo>
                    <a:pt x="67" y="33"/>
                  </a:moveTo>
                  <a:cubicBezTo>
                    <a:pt x="67" y="9"/>
                    <a:pt x="67" y="9"/>
                    <a:pt x="67" y="9"/>
                  </a:cubicBezTo>
                  <a:cubicBezTo>
                    <a:pt x="69" y="10"/>
                    <a:pt x="71" y="11"/>
                    <a:pt x="73" y="12"/>
                  </a:cubicBezTo>
                  <a:cubicBezTo>
                    <a:pt x="76" y="14"/>
                    <a:pt x="79" y="18"/>
                    <a:pt x="82" y="23"/>
                  </a:cubicBezTo>
                  <a:cubicBezTo>
                    <a:pt x="84" y="26"/>
                    <a:pt x="86" y="30"/>
                    <a:pt x="87" y="33"/>
                  </a:cubicBezTo>
                  <a:cubicBezTo>
                    <a:pt x="67" y="33"/>
                    <a:pt x="67" y="33"/>
                    <a:pt x="67" y="33"/>
                  </a:cubicBezTo>
                  <a:close/>
                  <a:moveTo>
                    <a:pt x="43" y="23"/>
                  </a:moveTo>
                  <a:cubicBezTo>
                    <a:pt x="46" y="18"/>
                    <a:pt x="50" y="14"/>
                    <a:pt x="53" y="12"/>
                  </a:cubicBezTo>
                  <a:cubicBezTo>
                    <a:pt x="55" y="11"/>
                    <a:pt x="57" y="10"/>
                    <a:pt x="59" y="9"/>
                  </a:cubicBezTo>
                  <a:cubicBezTo>
                    <a:pt x="59" y="33"/>
                    <a:pt x="59" y="33"/>
                    <a:pt x="59" y="33"/>
                  </a:cubicBezTo>
                  <a:cubicBezTo>
                    <a:pt x="38" y="33"/>
                    <a:pt x="38" y="33"/>
                    <a:pt x="38" y="33"/>
                  </a:cubicBezTo>
                  <a:cubicBezTo>
                    <a:pt x="40" y="30"/>
                    <a:pt x="41" y="26"/>
                    <a:pt x="43" y="23"/>
                  </a:cubicBezTo>
                  <a:close/>
                  <a:moveTo>
                    <a:pt x="59" y="42"/>
                  </a:moveTo>
                  <a:cubicBezTo>
                    <a:pt x="59" y="58"/>
                    <a:pt x="59" y="58"/>
                    <a:pt x="59" y="58"/>
                  </a:cubicBezTo>
                  <a:cubicBezTo>
                    <a:pt x="34" y="58"/>
                    <a:pt x="34" y="58"/>
                    <a:pt x="34" y="58"/>
                  </a:cubicBezTo>
                  <a:cubicBezTo>
                    <a:pt x="34" y="53"/>
                    <a:pt x="35" y="47"/>
                    <a:pt x="36" y="42"/>
                  </a:cubicBezTo>
                  <a:lnTo>
                    <a:pt x="59" y="42"/>
                  </a:lnTo>
                  <a:close/>
                  <a:moveTo>
                    <a:pt x="13" y="83"/>
                  </a:moveTo>
                  <a:cubicBezTo>
                    <a:pt x="11" y="78"/>
                    <a:pt x="9" y="72"/>
                    <a:pt x="9" y="67"/>
                  </a:cubicBezTo>
                  <a:cubicBezTo>
                    <a:pt x="25" y="67"/>
                    <a:pt x="25" y="67"/>
                    <a:pt x="25" y="67"/>
                  </a:cubicBezTo>
                  <a:cubicBezTo>
                    <a:pt x="26" y="72"/>
                    <a:pt x="26" y="78"/>
                    <a:pt x="27" y="83"/>
                  </a:cubicBezTo>
                  <a:lnTo>
                    <a:pt x="13" y="83"/>
                  </a:lnTo>
                  <a:close/>
                  <a:moveTo>
                    <a:pt x="34" y="67"/>
                  </a:moveTo>
                  <a:cubicBezTo>
                    <a:pt x="59" y="67"/>
                    <a:pt x="59" y="67"/>
                    <a:pt x="59" y="67"/>
                  </a:cubicBezTo>
                  <a:cubicBezTo>
                    <a:pt x="59" y="83"/>
                    <a:pt x="59" y="83"/>
                    <a:pt x="59" y="83"/>
                  </a:cubicBezTo>
                  <a:cubicBezTo>
                    <a:pt x="36" y="83"/>
                    <a:pt x="36" y="83"/>
                    <a:pt x="36" y="83"/>
                  </a:cubicBezTo>
                  <a:cubicBezTo>
                    <a:pt x="35" y="78"/>
                    <a:pt x="34" y="72"/>
                    <a:pt x="34" y="67"/>
                  </a:cubicBezTo>
                  <a:close/>
                  <a:moveTo>
                    <a:pt x="59" y="92"/>
                  </a:moveTo>
                  <a:cubicBezTo>
                    <a:pt x="59" y="116"/>
                    <a:pt x="59" y="116"/>
                    <a:pt x="59" y="116"/>
                  </a:cubicBezTo>
                  <a:cubicBezTo>
                    <a:pt x="57" y="115"/>
                    <a:pt x="55" y="114"/>
                    <a:pt x="53" y="113"/>
                  </a:cubicBezTo>
                  <a:cubicBezTo>
                    <a:pt x="50" y="111"/>
                    <a:pt x="46" y="107"/>
                    <a:pt x="43" y="102"/>
                  </a:cubicBezTo>
                  <a:cubicBezTo>
                    <a:pt x="41" y="99"/>
                    <a:pt x="40" y="96"/>
                    <a:pt x="38" y="92"/>
                  </a:cubicBezTo>
                  <a:cubicBezTo>
                    <a:pt x="59" y="92"/>
                    <a:pt x="59" y="92"/>
                    <a:pt x="59" y="92"/>
                  </a:cubicBezTo>
                  <a:close/>
                  <a:moveTo>
                    <a:pt x="82" y="102"/>
                  </a:moveTo>
                  <a:cubicBezTo>
                    <a:pt x="79" y="107"/>
                    <a:pt x="76" y="111"/>
                    <a:pt x="73" y="113"/>
                  </a:cubicBezTo>
                  <a:cubicBezTo>
                    <a:pt x="71" y="114"/>
                    <a:pt x="69" y="115"/>
                    <a:pt x="67" y="116"/>
                  </a:cubicBezTo>
                  <a:cubicBezTo>
                    <a:pt x="67" y="92"/>
                    <a:pt x="67" y="92"/>
                    <a:pt x="67" y="92"/>
                  </a:cubicBezTo>
                  <a:cubicBezTo>
                    <a:pt x="87" y="92"/>
                    <a:pt x="87" y="92"/>
                    <a:pt x="87" y="92"/>
                  </a:cubicBezTo>
                  <a:cubicBezTo>
                    <a:pt x="86" y="96"/>
                    <a:pt x="84" y="99"/>
                    <a:pt x="82" y="102"/>
                  </a:cubicBezTo>
                  <a:close/>
                  <a:moveTo>
                    <a:pt x="67" y="83"/>
                  </a:moveTo>
                  <a:cubicBezTo>
                    <a:pt x="67" y="67"/>
                    <a:pt x="67" y="67"/>
                    <a:pt x="67" y="67"/>
                  </a:cubicBezTo>
                  <a:cubicBezTo>
                    <a:pt x="92" y="67"/>
                    <a:pt x="92" y="67"/>
                    <a:pt x="92" y="67"/>
                  </a:cubicBezTo>
                  <a:cubicBezTo>
                    <a:pt x="92" y="72"/>
                    <a:pt x="91" y="78"/>
                    <a:pt x="90" y="83"/>
                  </a:cubicBezTo>
                  <a:lnTo>
                    <a:pt x="67" y="83"/>
                  </a:lnTo>
                  <a:close/>
                  <a:moveTo>
                    <a:pt x="100" y="58"/>
                  </a:moveTo>
                  <a:cubicBezTo>
                    <a:pt x="100" y="53"/>
                    <a:pt x="99" y="47"/>
                    <a:pt x="98" y="42"/>
                  </a:cubicBezTo>
                  <a:cubicBezTo>
                    <a:pt x="113" y="42"/>
                    <a:pt x="113" y="42"/>
                    <a:pt x="113" y="42"/>
                  </a:cubicBezTo>
                  <a:cubicBezTo>
                    <a:pt x="115" y="47"/>
                    <a:pt x="116" y="53"/>
                    <a:pt x="117" y="58"/>
                  </a:cubicBezTo>
                  <a:lnTo>
                    <a:pt x="100" y="58"/>
                  </a:lnTo>
                  <a:close/>
                  <a:moveTo>
                    <a:pt x="108" y="33"/>
                  </a:moveTo>
                  <a:cubicBezTo>
                    <a:pt x="96" y="33"/>
                    <a:pt x="96" y="33"/>
                    <a:pt x="96" y="33"/>
                  </a:cubicBezTo>
                  <a:cubicBezTo>
                    <a:pt x="93" y="26"/>
                    <a:pt x="90" y="19"/>
                    <a:pt x="86" y="14"/>
                  </a:cubicBezTo>
                  <a:cubicBezTo>
                    <a:pt x="92" y="16"/>
                    <a:pt x="97" y="20"/>
                    <a:pt x="101" y="24"/>
                  </a:cubicBezTo>
                  <a:cubicBezTo>
                    <a:pt x="104" y="27"/>
                    <a:pt x="106" y="30"/>
                    <a:pt x="108" y="33"/>
                  </a:cubicBezTo>
                  <a:close/>
                  <a:moveTo>
                    <a:pt x="25" y="24"/>
                  </a:moveTo>
                  <a:cubicBezTo>
                    <a:pt x="29" y="20"/>
                    <a:pt x="34" y="16"/>
                    <a:pt x="39" y="14"/>
                  </a:cubicBezTo>
                  <a:cubicBezTo>
                    <a:pt x="35" y="19"/>
                    <a:pt x="32" y="26"/>
                    <a:pt x="30" y="33"/>
                  </a:cubicBezTo>
                  <a:cubicBezTo>
                    <a:pt x="17" y="33"/>
                    <a:pt x="17" y="33"/>
                    <a:pt x="17" y="33"/>
                  </a:cubicBezTo>
                  <a:cubicBezTo>
                    <a:pt x="19" y="30"/>
                    <a:pt x="22" y="27"/>
                    <a:pt x="25" y="24"/>
                  </a:cubicBezTo>
                  <a:close/>
                  <a:moveTo>
                    <a:pt x="17" y="92"/>
                  </a:moveTo>
                  <a:cubicBezTo>
                    <a:pt x="30" y="92"/>
                    <a:pt x="30" y="92"/>
                    <a:pt x="30" y="92"/>
                  </a:cubicBezTo>
                  <a:cubicBezTo>
                    <a:pt x="32" y="99"/>
                    <a:pt x="35" y="106"/>
                    <a:pt x="39" y="111"/>
                  </a:cubicBezTo>
                  <a:cubicBezTo>
                    <a:pt x="34" y="109"/>
                    <a:pt x="29" y="105"/>
                    <a:pt x="25" y="101"/>
                  </a:cubicBezTo>
                  <a:cubicBezTo>
                    <a:pt x="22" y="98"/>
                    <a:pt x="19" y="95"/>
                    <a:pt x="17" y="92"/>
                  </a:cubicBezTo>
                  <a:close/>
                  <a:moveTo>
                    <a:pt x="101" y="101"/>
                  </a:moveTo>
                  <a:cubicBezTo>
                    <a:pt x="97" y="105"/>
                    <a:pt x="92" y="109"/>
                    <a:pt x="86" y="111"/>
                  </a:cubicBezTo>
                  <a:cubicBezTo>
                    <a:pt x="90" y="106"/>
                    <a:pt x="93" y="99"/>
                    <a:pt x="96" y="92"/>
                  </a:cubicBezTo>
                  <a:cubicBezTo>
                    <a:pt x="108" y="92"/>
                    <a:pt x="108" y="92"/>
                    <a:pt x="108" y="92"/>
                  </a:cubicBezTo>
                  <a:cubicBezTo>
                    <a:pt x="106" y="95"/>
                    <a:pt x="104" y="98"/>
                    <a:pt x="101" y="101"/>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399" name="Freeform 41"/>
            <p:cNvSpPr>
              <a:spLocks noEditPoints="1"/>
            </p:cNvSpPr>
            <p:nvPr/>
          </p:nvSpPr>
          <p:spPr bwMode="auto">
            <a:xfrm>
              <a:off x="4133" y="1270"/>
              <a:ext cx="72" cy="73"/>
            </a:xfrm>
            <a:custGeom>
              <a:avLst/>
              <a:gdLst>
                <a:gd name="T0" fmla="*/ 49 w 59"/>
                <a:gd name="T1" fmla="*/ 0 h 59"/>
                <a:gd name="T2" fmla="*/ 9 w 59"/>
                <a:gd name="T3" fmla="*/ 0 h 59"/>
                <a:gd name="T4" fmla="*/ 0 w 59"/>
                <a:gd name="T5" fmla="*/ 10 h 59"/>
                <a:gd name="T6" fmla="*/ 0 w 59"/>
                <a:gd name="T7" fmla="*/ 49 h 59"/>
                <a:gd name="T8" fmla="*/ 9 w 59"/>
                <a:gd name="T9" fmla="*/ 59 h 59"/>
                <a:gd name="T10" fmla="*/ 49 w 59"/>
                <a:gd name="T11" fmla="*/ 59 h 59"/>
                <a:gd name="T12" fmla="*/ 59 w 59"/>
                <a:gd name="T13" fmla="*/ 49 h 59"/>
                <a:gd name="T14" fmla="*/ 59 w 59"/>
                <a:gd name="T15" fmla="*/ 10 h 59"/>
                <a:gd name="T16" fmla="*/ 49 w 59"/>
                <a:gd name="T17" fmla="*/ 0 h 59"/>
                <a:gd name="T18" fmla="*/ 40 w 59"/>
                <a:gd name="T19" fmla="*/ 2 h 59"/>
                <a:gd name="T20" fmla="*/ 40 w 59"/>
                <a:gd name="T21" fmla="*/ 11 h 59"/>
                <a:gd name="T22" fmla="*/ 31 w 59"/>
                <a:gd name="T23" fmla="*/ 11 h 59"/>
                <a:gd name="T24" fmla="*/ 31 w 59"/>
                <a:gd name="T25" fmla="*/ 2 h 59"/>
                <a:gd name="T26" fmla="*/ 40 w 59"/>
                <a:gd name="T27" fmla="*/ 2 h 59"/>
                <a:gd name="T28" fmla="*/ 27 w 59"/>
                <a:gd name="T29" fmla="*/ 2 h 59"/>
                <a:gd name="T30" fmla="*/ 27 w 59"/>
                <a:gd name="T31" fmla="*/ 11 h 59"/>
                <a:gd name="T32" fmla="*/ 18 w 59"/>
                <a:gd name="T33" fmla="*/ 11 h 59"/>
                <a:gd name="T34" fmla="*/ 18 w 59"/>
                <a:gd name="T35" fmla="*/ 2 h 59"/>
                <a:gd name="T36" fmla="*/ 27 w 59"/>
                <a:gd name="T37" fmla="*/ 2 h 59"/>
                <a:gd name="T38" fmla="*/ 1 w 59"/>
                <a:gd name="T39" fmla="*/ 11 h 59"/>
                <a:gd name="T40" fmla="*/ 1 w 59"/>
                <a:gd name="T41" fmla="*/ 10 h 59"/>
                <a:gd name="T42" fmla="*/ 9 w 59"/>
                <a:gd name="T43" fmla="*/ 2 h 59"/>
                <a:gd name="T44" fmla="*/ 14 w 59"/>
                <a:gd name="T45" fmla="*/ 2 h 59"/>
                <a:gd name="T46" fmla="*/ 14 w 59"/>
                <a:gd name="T47" fmla="*/ 11 h 59"/>
                <a:gd name="T48" fmla="*/ 1 w 59"/>
                <a:gd name="T49" fmla="*/ 11 h 59"/>
                <a:gd name="T50" fmla="*/ 44 w 59"/>
                <a:gd name="T51" fmla="*/ 37 h 59"/>
                <a:gd name="T52" fmla="*/ 33 w 59"/>
                <a:gd name="T53" fmla="*/ 37 h 59"/>
                <a:gd name="T54" fmla="*/ 33 w 59"/>
                <a:gd name="T55" fmla="*/ 48 h 59"/>
                <a:gd name="T56" fmla="*/ 25 w 59"/>
                <a:gd name="T57" fmla="*/ 48 h 59"/>
                <a:gd name="T58" fmla="*/ 25 w 59"/>
                <a:gd name="T59" fmla="*/ 37 h 59"/>
                <a:gd name="T60" fmla="*/ 14 w 59"/>
                <a:gd name="T61" fmla="*/ 37 h 59"/>
                <a:gd name="T62" fmla="*/ 14 w 59"/>
                <a:gd name="T63" fmla="*/ 29 h 59"/>
                <a:gd name="T64" fmla="*/ 25 w 59"/>
                <a:gd name="T65" fmla="*/ 29 h 59"/>
                <a:gd name="T66" fmla="*/ 25 w 59"/>
                <a:gd name="T67" fmla="*/ 18 h 59"/>
                <a:gd name="T68" fmla="*/ 33 w 59"/>
                <a:gd name="T69" fmla="*/ 18 h 59"/>
                <a:gd name="T70" fmla="*/ 33 w 59"/>
                <a:gd name="T71" fmla="*/ 29 h 59"/>
                <a:gd name="T72" fmla="*/ 44 w 59"/>
                <a:gd name="T73" fmla="*/ 29 h 59"/>
                <a:gd name="T74" fmla="*/ 44 w 59"/>
                <a:gd name="T75" fmla="*/ 37 h 59"/>
                <a:gd name="T76" fmla="*/ 57 w 59"/>
                <a:gd name="T77" fmla="*/ 11 h 59"/>
                <a:gd name="T78" fmla="*/ 44 w 59"/>
                <a:gd name="T79" fmla="*/ 11 h 59"/>
                <a:gd name="T80" fmla="*/ 44 w 59"/>
                <a:gd name="T81" fmla="*/ 2 h 59"/>
                <a:gd name="T82" fmla="*/ 49 w 59"/>
                <a:gd name="T83" fmla="*/ 2 h 59"/>
                <a:gd name="T84" fmla="*/ 57 w 59"/>
                <a:gd name="T85" fmla="*/ 10 h 59"/>
                <a:gd name="T86" fmla="*/ 57 w 59"/>
                <a:gd name="T87" fmla="*/ 11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59" h="59">
                  <a:moveTo>
                    <a:pt x="49" y="0"/>
                  </a:moveTo>
                  <a:cubicBezTo>
                    <a:pt x="9" y="0"/>
                    <a:pt x="9" y="0"/>
                    <a:pt x="9" y="0"/>
                  </a:cubicBezTo>
                  <a:cubicBezTo>
                    <a:pt x="4" y="0"/>
                    <a:pt x="0" y="4"/>
                    <a:pt x="0" y="10"/>
                  </a:cubicBezTo>
                  <a:cubicBezTo>
                    <a:pt x="0" y="49"/>
                    <a:pt x="0" y="49"/>
                    <a:pt x="0" y="49"/>
                  </a:cubicBezTo>
                  <a:cubicBezTo>
                    <a:pt x="0" y="55"/>
                    <a:pt x="4" y="59"/>
                    <a:pt x="9" y="59"/>
                  </a:cubicBezTo>
                  <a:cubicBezTo>
                    <a:pt x="49" y="59"/>
                    <a:pt x="49" y="59"/>
                    <a:pt x="49" y="59"/>
                  </a:cubicBezTo>
                  <a:cubicBezTo>
                    <a:pt x="54" y="59"/>
                    <a:pt x="59" y="55"/>
                    <a:pt x="59" y="49"/>
                  </a:cubicBezTo>
                  <a:cubicBezTo>
                    <a:pt x="59" y="10"/>
                    <a:pt x="59" y="10"/>
                    <a:pt x="59" y="10"/>
                  </a:cubicBezTo>
                  <a:cubicBezTo>
                    <a:pt x="59" y="4"/>
                    <a:pt x="54" y="0"/>
                    <a:pt x="49" y="0"/>
                  </a:cubicBezTo>
                  <a:close/>
                  <a:moveTo>
                    <a:pt x="40" y="2"/>
                  </a:moveTo>
                  <a:cubicBezTo>
                    <a:pt x="40" y="11"/>
                    <a:pt x="40" y="11"/>
                    <a:pt x="40" y="11"/>
                  </a:cubicBezTo>
                  <a:cubicBezTo>
                    <a:pt x="31" y="11"/>
                    <a:pt x="31" y="11"/>
                    <a:pt x="31" y="11"/>
                  </a:cubicBezTo>
                  <a:cubicBezTo>
                    <a:pt x="31" y="2"/>
                    <a:pt x="31" y="2"/>
                    <a:pt x="31" y="2"/>
                  </a:cubicBezTo>
                  <a:lnTo>
                    <a:pt x="40" y="2"/>
                  </a:lnTo>
                  <a:close/>
                  <a:moveTo>
                    <a:pt x="27" y="2"/>
                  </a:moveTo>
                  <a:cubicBezTo>
                    <a:pt x="27" y="11"/>
                    <a:pt x="27" y="11"/>
                    <a:pt x="27" y="11"/>
                  </a:cubicBezTo>
                  <a:cubicBezTo>
                    <a:pt x="18" y="11"/>
                    <a:pt x="18" y="11"/>
                    <a:pt x="18" y="11"/>
                  </a:cubicBezTo>
                  <a:cubicBezTo>
                    <a:pt x="18" y="2"/>
                    <a:pt x="18" y="2"/>
                    <a:pt x="18" y="2"/>
                  </a:cubicBezTo>
                  <a:lnTo>
                    <a:pt x="27" y="2"/>
                  </a:lnTo>
                  <a:close/>
                  <a:moveTo>
                    <a:pt x="1" y="11"/>
                  </a:moveTo>
                  <a:cubicBezTo>
                    <a:pt x="1" y="10"/>
                    <a:pt x="1" y="10"/>
                    <a:pt x="1" y="10"/>
                  </a:cubicBezTo>
                  <a:cubicBezTo>
                    <a:pt x="1" y="5"/>
                    <a:pt x="5" y="2"/>
                    <a:pt x="9" y="2"/>
                  </a:cubicBezTo>
                  <a:cubicBezTo>
                    <a:pt x="14" y="2"/>
                    <a:pt x="14" y="2"/>
                    <a:pt x="14" y="2"/>
                  </a:cubicBezTo>
                  <a:cubicBezTo>
                    <a:pt x="14" y="11"/>
                    <a:pt x="14" y="11"/>
                    <a:pt x="14" y="11"/>
                  </a:cubicBezTo>
                  <a:lnTo>
                    <a:pt x="1" y="11"/>
                  </a:lnTo>
                  <a:close/>
                  <a:moveTo>
                    <a:pt x="44" y="37"/>
                  </a:moveTo>
                  <a:cubicBezTo>
                    <a:pt x="33" y="37"/>
                    <a:pt x="33" y="37"/>
                    <a:pt x="33" y="37"/>
                  </a:cubicBezTo>
                  <a:cubicBezTo>
                    <a:pt x="33" y="48"/>
                    <a:pt x="33" y="48"/>
                    <a:pt x="33" y="48"/>
                  </a:cubicBezTo>
                  <a:cubicBezTo>
                    <a:pt x="25" y="48"/>
                    <a:pt x="25" y="48"/>
                    <a:pt x="25" y="48"/>
                  </a:cubicBezTo>
                  <a:cubicBezTo>
                    <a:pt x="25" y="37"/>
                    <a:pt x="25" y="37"/>
                    <a:pt x="25" y="37"/>
                  </a:cubicBezTo>
                  <a:cubicBezTo>
                    <a:pt x="14" y="37"/>
                    <a:pt x="14" y="37"/>
                    <a:pt x="14" y="37"/>
                  </a:cubicBezTo>
                  <a:cubicBezTo>
                    <a:pt x="14" y="29"/>
                    <a:pt x="14" y="29"/>
                    <a:pt x="14" y="29"/>
                  </a:cubicBezTo>
                  <a:cubicBezTo>
                    <a:pt x="25" y="29"/>
                    <a:pt x="25" y="29"/>
                    <a:pt x="25" y="29"/>
                  </a:cubicBezTo>
                  <a:cubicBezTo>
                    <a:pt x="25" y="18"/>
                    <a:pt x="25" y="18"/>
                    <a:pt x="25" y="18"/>
                  </a:cubicBezTo>
                  <a:cubicBezTo>
                    <a:pt x="33" y="18"/>
                    <a:pt x="33" y="18"/>
                    <a:pt x="33" y="18"/>
                  </a:cubicBezTo>
                  <a:cubicBezTo>
                    <a:pt x="33" y="29"/>
                    <a:pt x="33" y="29"/>
                    <a:pt x="33" y="29"/>
                  </a:cubicBezTo>
                  <a:cubicBezTo>
                    <a:pt x="44" y="29"/>
                    <a:pt x="44" y="29"/>
                    <a:pt x="44" y="29"/>
                  </a:cubicBezTo>
                  <a:lnTo>
                    <a:pt x="44" y="37"/>
                  </a:lnTo>
                  <a:close/>
                  <a:moveTo>
                    <a:pt x="57" y="11"/>
                  </a:moveTo>
                  <a:cubicBezTo>
                    <a:pt x="44" y="11"/>
                    <a:pt x="44" y="11"/>
                    <a:pt x="44" y="11"/>
                  </a:cubicBezTo>
                  <a:cubicBezTo>
                    <a:pt x="44" y="2"/>
                    <a:pt x="44" y="2"/>
                    <a:pt x="44" y="2"/>
                  </a:cubicBezTo>
                  <a:cubicBezTo>
                    <a:pt x="49" y="2"/>
                    <a:pt x="49" y="2"/>
                    <a:pt x="49" y="2"/>
                  </a:cubicBezTo>
                  <a:cubicBezTo>
                    <a:pt x="53" y="2"/>
                    <a:pt x="57" y="5"/>
                    <a:pt x="57" y="10"/>
                  </a:cubicBezTo>
                  <a:lnTo>
                    <a:pt x="57" y="1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00" name="Freeform 42"/>
            <p:cNvSpPr>
              <a:spLocks noEditPoints="1"/>
            </p:cNvSpPr>
            <p:nvPr/>
          </p:nvSpPr>
          <p:spPr bwMode="auto">
            <a:xfrm>
              <a:off x="4215" y="1285"/>
              <a:ext cx="68" cy="54"/>
            </a:xfrm>
            <a:custGeom>
              <a:avLst/>
              <a:gdLst>
                <a:gd name="T0" fmla="*/ 26 w 68"/>
                <a:gd name="T1" fmla="*/ 54 h 54"/>
                <a:gd name="T2" fmla="*/ 0 w 68"/>
                <a:gd name="T3" fmla="*/ 28 h 54"/>
                <a:gd name="T4" fmla="*/ 14 w 68"/>
                <a:gd name="T5" fmla="*/ 16 h 54"/>
                <a:gd name="T6" fmla="*/ 26 w 68"/>
                <a:gd name="T7" fmla="*/ 28 h 54"/>
                <a:gd name="T8" fmla="*/ 54 w 68"/>
                <a:gd name="T9" fmla="*/ 0 h 54"/>
                <a:gd name="T10" fmla="*/ 68 w 68"/>
                <a:gd name="T11" fmla="*/ 14 h 54"/>
                <a:gd name="T12" fmla="*/ 26 w 68"/>
                <a:gd name="T13" fmla="*/ 54 h 54"/>
                <a:gd name="T14" fmla="*/ 7 w 68"/>
                <a:gd name="T15" fmla="*/ 28 h 54"/>
                <a:gd name="T16" fmla="*/ 26 w 68"/>
                <a:gd name="T17" fmla="*/ 47 h 54"/>
                <a:gd name="T18" fmla="*/ 60 w 68"/>
                <a:gd name="T19" fmla="*/ 14 h 54"/>
                <a:gd name="T20" fmla="*/ 54 w 68"/>
                <a:gd name="T21" fmla="*/ 8 h 54"/>
                <a:gd name="T22" fmla="*/ 26 w 68"/>
                <a:gd name="T23" fmla="*/ 36 h 54"/>
                <a:gd name="T24" fmla="*/ 14 w 68"/>
                <a:gd name="T25" fmla="*/ 22 h 54"/>
                <a:gd name="T26" fmla="*/ 7 w 68"/>
                <a:gd name="T27" fmla="*/ 28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8" h="54">
                  <a:moveTo>
                    <a:pt x="26" y="54"/>
                  </a:moveTo>
                  <a:lnTo>
                    <a:pt x="0" y="28"/>
                  </a:lnTo>
                  <a:lnTo>
                    <a:pt x="14" y="16"/>
                  </a:lnTo>
                  <a:lnTo>
                    <a:pt x="26" y="28"/>
                  </a:lnTo>
                  <a:lnTo>
                    <a:pt x="54" y="0"/>
                  </a:lnTo>
                  <a:lnTo>
                    <a:pt x="68" y="14"/>
                  </a:lnTo>
                  <a:lnTo>
                    <a:pt x="26" y="54"/>
                  </a:lnTo>
                  <a:close/>
                  <a:moveTo>
                    <a:pt x="7" y="28"/>
                  </a:moveTo>
                  <a:lnTo>
                    <a:pt x="26" y="47"/>
                  </a:lnTo>
                  <a:lnTo>
                    <a:pt x="60" y="14"/>
                  </a:lnTo>
                  <a:lnTo>
                    <a:pt x="54" y="8"/>
                  </a:lnTo>
                  <a:lnTo>
                    <a:pt x="26" y="36"/>
                  </a:lnTo>
                  <a:lnTo>
                    <a:pt x="14" y="22"/>
                  </a:lnTo>
                  <a:lnTo>
                    <a:pt x="7" y="2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01" name="Freeform 43"/>
            <p:cNvSpPr>
              <a:spLocks noEditPoints="1"/>
            </p:cNvSpPr>
            <p:nvPr/>
          </p:nvSpPr>
          <p:spPr bwMode="auto">
            <a:xfrm>
              <a:off x="4214" y="2441"/>
              <a:ext cx="97" cy="100"/>
            </a:xfrm>
            <a:custGeom>
              <a:avLst/>
              <a:gdLst>
                <a:gd name="T0" fmla="*/ 69 w 79"/>
                <a:gd name="T1" fmla="*/ 22 h 81"/>
                <a:gd name="T2" fmla="*/ 22 w 79"/>
                <a:gd name="T3" fmla="*/ 14 h 81"/>
                <a:gd name="T4" fmla="*/ 19 w 79"/>
                <a:gd name="T5" fmla="*/ 3 h 81"/>
                <a:gd name="T6" fmla="*/ 0 w 79"/>
                <a:gd name="T7" fmla="*/ 5 h 81"/>
                <a:gd name="T8" fmla="*/ 12 w 79"/>
                <a:gd name="T9" fmla="*/ 12 h 81"/>
                <a:gd name="T10" fmla="*/ 14 w 79"/>
                <a:gd name="T11" fmla="*/ 54 h 81"/>
                <a:gd name="T12" fmla="*/ 61 w 79"/>
                <a:gd name="T13" fmla="*/ 59 h 81"/>
                <a:gd name="T14" fmla="*/ 76 w 79"/>
                <a:gd name="T15" fmla="*/ 20 h 81"/>
                <a:gd name="T16" fmla="*/ 36 w 79"/>
                <a:gd name="T17" fmla="*/ 32 h 81"/>
                <a:gd name="T18" fmla="*/ 45 w 79"/>
                <a:gd name="T19" fmla="*/ 39 h 81"/>
                <a:gd name="T20" fmla="*/ 44 w 79"/>
                <a:gd name="T21" fmla="*/ 44 h 81"/>
                <a:gd name="T22" fmla="*/ 33 w 79"/>
                <a:gd name="T23" fmla="*/ 47 h 81"/>
                <a:gd name="T24" fmla="*/ 44 w 79"/>
                <a:gd name="T25" fmla="*/ 44 h 81"/>
                <a:gd name="T26" fmla="*/ 38 w 79"/>
                <a:gd name="T27" fmla="*/ 22 h 81"/>
                <a:gd name="T28" fmla="*/ 47 w 79"/>
                <a:gd name="T29" fmla="*/ 29 h 81"/>
                <a:gd name="T30" fmla="*/ 22 w 79"/>
                <a:gd name="T31" fmla="*/ 19 h 81"/>
                <a:gd name="T32" fmla="*/ 32 w 79"/>
                <a:gd name="T33" fmla="*/ 26 h 81"/>
                <a:gd name="T34" fmla="*/ 22 w 79"/>
                <a:gd name="T35" fmla="*/ 19 h 81"/>
                <a:gd name="T36" fmla="*/ 31 w 79"/>
                <a:gd name="T37" fmla="*/ 31 h 81"/>
                <a:gd name="T38" fmla="*/ 21 w 79"/>
                <a:gd name="T39" fmla="*/ 35 h 81"/>
                <a:gd name="T40" fmla="*/ 20 w 79"/>
                <a:gd name="T41" fmla="*/ 40 h 81"/>
                <a:gd name="T42" fmla="*/ 28 w 79"/>
                <a:gd name="T43" fmla="*/ 46 h 81"/>
                <a:gd name="T44" fmla="*/ 20 w 79"/>
                <a:gd name="T45" fmla="*/ 40 h 81"/>
                <a:gd name="T46" fmla="*/ 48 w 79"/>
                <a:gd name="T47" fmla="*/ 50 h 81"/>
                <a:gd name="T48" fmla="*/ 57 w 79"/>
                <a:gd name="T49" fmla="*/ 47 h 81"/>
                <a:gd name="T50" fmla="*/ 59 w 79"/>
                <a:gd name="T51" fmla="*/ 42 h 81"/>
                <a:gd name="T52" fmla="*/ 51 w 79"/>
                <a:gd name="T53" fmla="*/ 35 h 81"/>
                <a:gd name="T54" fmla="*/ 59 w 79"/>
                <a:gd name="T55" fmla="*/ 42 h 81"/>
                <a:gd name="T56" fmla="*/ 52 w 79"/>
                <a:gd name="T57" fmla="*/ 30 h 81"/>
                <a:gd name="T58" fmla="*/ 66 w 79"/>
                <a:gd name="T59" fmla="*/ 28 h 81"/>
                <a:gd name="T60" fmla="*/ 9 w 79"/>
                <a:gd name="T61" fmla="*/ 66 h 81"/>
                <a:gd name="T62" fmla="*/ 24 w 79"/>
                <a:gd name="T63" fmla="*/ 69 h 81"/>
                <a:gd name="T64" fmla="*/ 18 w 79"/>
                <a:gd name="T65" fmla="*/ 60 h 81"/>
                <a:gd name="T66" fmla="*/ 39 w 79"/>
                <a:gd name="T67" fmla="*/ 72 h 81"/>
                <a:gd name="T68" fmla="*/ 54 w 79"/>
                <a:gd name="T69" fmla="*/ 74 h 81"/>
                <a:gd name="T70" fmla="*/ 48 w 79"/>
                <a:gd name="T71" fmla="*/ 66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9" h="81">
                  <a:moveTo>
                    <a:pt x="76" y="20"/>
                  </a:moveTo>
                  <a:cubicBezTo>
                    <a:pt x="73" y="18"/>
                    <a:pt x="70" y="19"/>
                    <a:pt x="69" y="22"/>
                  </a:cubicBezTo>
                  <a:cubicBezTo>
                    <a:pt x="68" y="23"/>
                    <a:pt x="68" y="23"/>
                    <a:pt x="68" y="23"/>
                  </a:cubicBezTo>
                  <a:cubicBezTo>
                    <a:pt x="22" y="14"/>
                    <a:pt x="22" y="14"/>
                    <a:pt x="22" y="14"/>
                  </a:cubicBezTo>
                  <a:cubicBezTo>
                    <a:pt x="23" y="8"/>
                    <a:pt x="23" y="8"/>
                    <a:pt x="23" y="8"/>
                  </a:cubicBezTo>
                  <a:cubicBezTo>
                    <a:pt x="23" y="6"/>
                    <a:pt x="21" y="4"/>
                    <a:pt x="19" y="3"/>
                  </a:cubicBezTo>
                  <a:cubicBezTo>
                    <a:pt x="6" y="1"/>
                    <a:pt x="6" y="1"/>
                    <a:pt x="6" y="1"/>
                  </a:cubicBezTo>
                  <a:cubicBezTo>
                    <a:pt x="3" y="0"/>
                    <a:pt x="1" y="2"/>
                    <a:pt x="0" y="5"/>
                  </a:cubicBezTo>
                  <a:cubicBezTo>
                    <a:pt x="0" y="7"/>
                    <a:pt x="1" y="10"/>
                    <a:pt x="4" y="11"/>
                  </a:cubicBezTo>
                  <a:cubicBezTo>
                    <a:pt x="12" y="12"/>
                    <a:pt x="12" y="12"/>
                    <a:pt x="12" y="12"/>
                  </a:cubicBezTo>
                  <a:cubicBezTo>
                    <a:pt x="10" y="48"/>
                    <a:pt x="10" y="48"/>
                    <a:pt x="10" y="48"/>
                  </a:cubicBezTo>
                  <a:cubicBezTo>
                    <a:pt x="10" y="51"/>
                    <a:pt x="11" y="53"/>
                    <a:pt x="14" y="54"/>
                  </a:cubicBezTo>
                  <a:cubicBezTo>
                    <a:pt x="56" y="62"/>
                    <a:pt x="56" y="62"/>
                    <a:pt x="56" y="62"/>
                  </a:cubicBezTo>
                  <a:cubicBezTo>
                    <a:pt x="58" y="62"/>
                    <a:pt x="60" y="61"/>
                    <a:pt x="61" y="59"/>
                  </a:cubicBezTo>
                  <a:cubicBezTo>
                    <a:pt x="78" y="27"/>
                    <a:pt x="78" y="27"/>
                    <a:pt x="78" y="27"/>
                  </a:cubicBezTo>
                  <a:cubicBezTo>
                    <a:pt x="79" y="24"/>
                    <a:pt x="78" y="21"/>
                    <a:pt x="76" y="20"/>
                  </a:cubicBezTo>
                  <a:close/>
                  <a:moveTo>
                    <a:pt x="35" y="37"/>
                  </a:moveTo>
                  <a:cubicBezTo>
                    <a:pt x="36" y="32"/>
                    <a:pt x="36" y="32"/>
                    <a:pt x="36" y="32"/>
                  </a:cubicBezTo>
                  <a:cubicBezTo>
                    <a:pt x="46" y="34"/>
                    <a:pt x="46" y="34"/>
                    <a:pt x="46" y="34"/>
                  </a:cubicBezTo>
                  <a:cubicBezTo>
                    <a:pt x="45" y="39"/>
                    <a:pt x="45" y="39"/>
                    <a:pt x="45" y="39"/>
                  </a:cubicBezTo>
                  <a:lnTo>
                    <a:pt x="35" y="37"/>
                  </a:lnTo>
                  <a:close/>
                  <a:moveTo>
                    <a:pt x="44" y="44"/>
                  </a:moveTo>
                  <a:cubicBezTo>
                    <a:pt x="43" y="49"/>
                    <a:pt x="43" y="49"/>
                    <a:pt x="43" y="49"/>
                  </a:cubicBezTo>
                  <a:cubicBezTo>
                    <a:pt x="33" y="47"/>
                    <a:pt x="33" y="47"/>
                    <a:pt x="33" y="47"/>
                  </a:cubicBezTo>
                  <a:cubicBezTo>
                    <a:pt x="34" y="42"/>
                    <a:pt x="34" y="42"/>
                    <a:pt x="34" y="42"/>
                  </a:cubicBezTo>
                  <a:lnTo>
                    <a:pt x="44" y="44"/>
                  </a:lnTo>
                  <a:close/>
                  <a:moveTo>
                    <a:pt x="37" y="27"/>
                  </a:moveTo>
                  <a:cubicBezTo>
                    <a:pt x="38" y="22"/>
                    <a:pt x="38" y="22"/>
                    <a:pt x="38" y="22"/>
                  </a:cubicBezTo>
                  <a:cubicBezTo>
                    <a:pt x="48" y="24"/>
                    <a:pt x="48" y="24"/>
                    <a:pt x="48" y="24"/>
                  </a:cubicBezTo>
                  <a:cubicBezTo>
                    <a:pt x="47" y="29"/>
                    <a:pt x="47" y="29"/>
                    <a:pt x="47" y="29"/>
                  </a:cubicBezTo>
                  <a:lnTo>
                    <a:pt x="37" y="27"/>
                  </a:lnTo>
                  <a:close/>
                  <a:moveTo>
                    <a:pt x="22" y="19"/>
                  </a:moveTo>
                  <a:cubicBezTo>
                    <a:pt x="33" y="21"/>
                    <a:pt x="33" y="21"/>
                    <a:pt x="33" y="21"/>
                  </a:cubicBezTo>
                  <a:cubicBezTo>
                    <a:pt x="32" y="26"/>
                    <a:pt x="32" y="26"/>
                    <a:pt x="32" y="26"/>
                  </a:cubicBezTo>
                  <a:cubicBezTo>
                    <a:pt x="21" y="24"/>
                    <a:pt x="21" y="24"/>
                    <a:pt x="21" y="24"/>
                  </a:cubicBezTo>
                  <a:lnTo>
                    <a:pt x="22" y="19"/>
                  </a:lnTo>
                  <a:close/>
                  <a:moveTo>
                    <a:pt x="21" y="29"/>
                  </a:moveTo>
                  <a:cubicBezTo>
                    <a:pt x="31" y="31"/>
                    <a:pt x="31" y="31"/>
                    <a:pt x="31" y="31"/>
                  </a:cubicBezTo>
                  <a:cubicBezTo>
                    <a:pt x="30" y="36"/>
                    <a:pt x="30" y="36"/>
                    <a:pt x="30" y="36"/>
                  </a:cubicBezTo>
                  <a:cubicBezTo>
                    <a:pt x="21" y="35"/>
                    <a:pt x="21" y="35"/>
                    <a:pt x="21" y="35"/>
                  </a:cubicBezTo>
                  <a:lnTo>
                    <a:pt x="21" y="29"/>
                  </a:lnTo>
                  <a:close/>
                  <a:moveTo>
                    <a:pt x="20" y="40"/>
                  </a:moveTo>
                  <a:cubicBezTo>
                    <a:pt x="29" y="41"/>
                    <a:pt x="29" y="41"/>
                    <a:pt x="29" y="41"/>
                  </a:cubicBezTo>
                  <a:cubicBezTo>
                    <a:pt x="28" y="46"/>
                    <a:pt x="28" y="46"/>
                    <a:pt x="28" y="46"/>
                  </a:cubicBezTo>
                  <a:cubicBezTo>
                    <a:pt x="20" y="45"/>
                    <a:pt x="20" y="45"/>
                    <a:pt x="20" y="45"/>
                  </a:cubicBezTo>
                  <a:lnTo>
                    <a:pt x="20" y="40"/>
                  </a:lnTo>
                  <a:close/>
                  <a:moveTo>
                    <a:pt x="54" y="51"/>
                  </a:moveTo>
                  <a:cubicBezTo>
                    <a:pt x="48" y="50"/>
                    <a:pt x="48" y="50"/>
                    <a:pt x="48" y="50"/>
                  </a:cubicBezTo>
                  <a:cubicBezTo>
                    <a:pt x="49" y="45"/>
                    <a:pt x="49" y="45"/>
                    <a:pt x="49" y="45"/>
                  </a:cubicBezTo>
                  <a:cubicBezTo>
                    <a:pt x="57" y="47"/>
                    <a:pt x="57" y="47"/>
                    <a:pt x="57" y="47"/>
                  </a:cubicBezTo>
                  <a:lnTo>
                    <a:pt x="54" y="51"/>
                  </a:lnTo>
                  <a:close/>
                  <a:moveTo>
                    <a:pt x="59" y="42"/>
                  </a:moveTo>
                  <a:cubicBezTo>
                    <a:pt x="50" y="40"/>
                    <a:pt x="50" y="40"/>
                    <a:pt x="50" y="40"/>
                  </a:cubicBezTo>
                  <a:cubicBezTo>
                    <a:pt x="51" y="35"/>
                    <a:pt x="51" y="35"/>
                    <a:pt x="51" y="35"/>
                  </a:cubicBezTo>
                  <a:cubicBezTo>
                    <a:pt x="61" y="37"/>
                    <a:pt x="61" y="37"/>
                    <a:pt x="61" y="37"/>
                  </a:cubicBezTo>
                  <a:lnTo>
                    <a:pt x="59" y="42"/>
                  </a:lnTo>
                  <a:close/>
                  <a:moveTo>
                    <a:pt x="64" y="33"/>
                  </a:moveTo>
                  <a:cubicBezTo>
                    <a:pt x="52" y="30"/>
                    <a:pt x="52" y="30"/>
                    <a:pt x="52" y="30"/>
                  </a:cubicBezTo>
                  <a:cubicBezTo>
                    <a:pt x="53" y="25"/>
                    <a:pt x="53" y="25"/>
                    <a:pt x="53" y="25"/>
                  </a:cubicBezTo>
                  <a:cubicBezTo>
                    <a:pt x="66" y="28"/>
                    <a:pt x="66" y="28"/>
                    <a:pt x="66" y="28"/>
                  </a:cubicBezTo>
                  <a:lnTo>
                    <a:pt x="64" y="33"/>
                  </a:lnTo>
                  <a:close/>
                  <a:moveTo>
                    <a:pt x="9" y="66"/>
                  </a:moveTo>
                  <a:cubicBezTo>
                    <a:pt x="8" y="70"/>
                    <a:pt x="11" y="74"/>
                    <a:pt x="15" y="75"/>
                  </a:cubicBezTo>
                  <a:cubicBezTo>
                    <a:pt x="19" y="75"/>
                    <a:pt x="23" y="73"/>
                    <a:pt x="24" y="69"/>
                  </a:cubicBezTo>
                  <a:cubicBezTo>
                    <a:pt x="24" y="69"/>
                    <a:pt x="24" y="69"/>
                    <a:pt x="24" y="69"/>
                  </a:cubicBezTo>
                  <a:cubicBezTo>
                    <a:pt x="25" y="64"/>
                    <a:pt x="22" y="61"/>
                    <a:pt x="18" y="60"/>
                  </a:cubicBezTo>
                  <a:cubicBezTo>
                    <a:pt x="14" y="59"/>
                    <a:pt x="10" y="62"/>
                    <a:pt x="9" y="66"/>
                  </a:cubicBezTo>
                  <a:close/>
                  <a:moveTo>
                    <a:pt x="39" y="72"/>
                  </a:moveTo>
                  <a:cubicBezTo>
                    <a:pt x="38" y="76"/>
                    <a:pt x="41" y="80"/>
                    <a:pt x="45" y="80"/>
                  </a:cubicBezTo>
                  <a:cubicBezTo>
                    <a:pt x="49" y="81"/>
                    <a:pt x="53" y="79"/>
                    <a:pt x="54" y="74"/>
                  </a:cubicBezTo>
                  <a:cubicBezTo>
                    <a:pt x="54" y="74"/>
                    <a:pt x="54" y="74"/>
                    <a:pt x="54" y="74"/>
                  </a:cubicBezTo>
                  <a:cubicBezTo>
                    <a:pt x="54" y="70"/>
                    <a:pt x="52" y="66"/>
                    <a:pt x="48" y="66"/>
                  </a:cubicBezTo>
                  <a:cubicBezTo>
                    <a:pt x="43" y="65"/>
                    <a:pt x="39" y="67"/>
                    <a:pt x="39" y="72"/>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02" name="Freeform 44"/>
            <p:cNvSpPr>
              <a:spLocks noEditPoints="1"/>
            </p:cNvSpPr>
            <p:nvPr/>
          </p:nvSpPr>
          <p:spPr bwMode="auto">
            <a:xfrm>
              <a:off x="4285" y="2294"/>
              <a:ext cx="58" cy="59"/>
            </a:xfrm>
            <a:custGeom>
              <a:avLst/>
              <a:gdLst>
                <a:gd name="T0" fmla="*/ 24 w 47"/>
                <a:gd name="T1" fmla="*/ 0 h 48"/>
                <a:gd name="T2" fmla="*/ 0 w 47"/>
                <a:gd name="T3" fmla="*/ 24 h 48"/>
                <a:gd name="T4" fmla="*/ 24 w 47"/>
                <a:gd name="T5" fmla="*/ 48 h 48"/>
                <a:gd name="T6" fmla="*/ 47 w 47"/>
                <a:gd name="T7" fmla="*/ 24 h 48"/>
                <a:gd name="T8" fmla="*/ 24 w 47"/>
                <a:gd name="T9" fmla="*/ 0 h 48"/>
                <a:gd name="T10" fmla="*/ 6 w 47"/>
                <a:gd name="T11" fmla="*/ 24 h 48"/>
                <a:gd name="T12" fmla="*/ 24 w 47"/>
                <a:gd name="T13" fmla="*/ 6 h 48"/>
                <a:gd name="T14" fmla="*/ 24 w 47"/>
                <a:gd name="T15" fmla="*/ 42 h 48"/>
                <a:gd name="T16" fmla="*/ 6 w 47"/>
                <a:gd name="T17" fmla="*/ 24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7" h="48">
                  <a:moveTo>
                    <a:pt x="24" y="0"/>
                  </a:moveTo>
                  <a:cubicBezTo>
                    <a:pt x="11" y="0"/>
                    <a:pt x="0" y="11"/>
                    <a:pt x="0" y="24"/>
                  </a:cubicBezTo>
                  <a:cubicBezTo>
                    <a:pt x="0" y="37"/>
                    <a:pt x="11" y="48"/>
                    <a:pt x="24" y="48"/>
                  </a:cubicBezTo>
                  <a:cubicBezTo>
                    <a:pt x="37" y="48"/>
                    <a:pt x="47" y="37"/>
                    <a:pt x="47" y="24"/>
                  </a:cubicBezTo>
                  <a:cubicBezTo>
                    <a:pt x="47" y="11"/>
                    <a:pt x="37" y="0"/>
                    <a:pt x="24" y="0"/>
                  </a:cubicBezTo>
                  <a:close/>
                  <a:moveTo>
                    <a:pt x="6" y="24"/>
                  </a:moveTo>
                  <a:cubicBezTo>
                    <a:pt x="6" y="14"/>
                    <a:pt x="14" y="6"/>
                    <a:pt x="24" y="6"/>
                  </a:cubicBezTo>
                  <a:cubicBezTo>
                    <a:pt x="24" y="42"/>
                    <a:pt x="24" y="42"/>
                    <a:pt x="24" y="42"/>
                  </a:cubicBezTo>
                  <a:cubicBezTo>
                    <a:pt x="14" y="42"/>
                    <a:pt x="6" y="34"/>
                    <a:pt x="6" y="2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03" name="Freeform 45"/>
            <p:cNvSpPr>
              <a:spLocks noEditPoints="1"/>
            </p:cNvSpPr>
            <p:nvPr/>
          </p:nvSpPr>
          <p:spPr bwMode="auto">
            <a:xfrm>
              <a:off x="4157" y="2096"/>
              <a:ext cx="147" cy="143"/>
            </a:xfrm>
            <a:custGeom>
              <a:avLst/>
              <a:gdLst>
                <a:gd name="T0" fmla="*/ 22 w 119"/>
                <a:gd name="T1" fmla="*/ 19 h 116"/>
                <a:gd name="T2" fmla="*/ 58 w 119"/>
                <a:gd name="T3" fmla="*/ 33 h 116"/>
                <a:gd name="T4" fmla="*/ 62 w 119"/>
                <a:gd name="T5" fmla="*/ 12 h 116"/>
                <a:gd name="T6" fmla="*/ 82 w 119"/>
                <a:gd name="T7" fmla="*/ 3 h 116"/>
                <a:gd name="T8" fmla="*/ 91 w 119"/>
                <a:gd name="T9" fmla="*/ 23 h 116"/>
                <a:gd name="T10" fmla="*/ 95 w 119"/>
                <a:gd name="T11" fmla="*/ 49 h 116"/>
                <a:gd name="T12" fmla="*/ 95 w 119"/>
                <a:gd name="T13" fmla="*/ 50 h 116"/>
                <a:gd name="T14" fmla="*/ 99 w 119"/>
                <a:gd name="T15" fmla="*/ 41 h 116"/>
                <a:gd name="T16" fmla="*/ 119 w 119"/>
                <a:gd name="T17" fmla="*/ 49 h 116"/>
                <a:gd name="T18" fmla="*/ 93 w 119"/>
                <a:gd name="T19" fmla="*/ 116 h 116"/>
                <a:gd name="T20" fmla="*/ 73 w 119"/>
                <a:gd name="T21" fmla="*/ 109 h 116"/>
                <a:gd name="T22" fmla="*/ 75 w 119"/>
                <a:gd name="T23" fmla="*/ 103 h 116"/>
                <a:gd name="T24" fmla="*/ 63 w 119"/>
                <a:gd name="T25" fmla="*/ 103 h 116"/>
                <a:gd name="T26" fmla="*/ 53 w 119"/>
                <a:gd name="T27" fmla="*/ 106 h 116"/>
                <a:gd name="T28" fmla="*/ 35 w 119"/>
                <a:gd name="T29" fmla="*/ 102 h 116"/>
                <a:gd name="T30" fmla="*/ 30 w 119"/>
                <a:gd name="T31" fmla="*/ 100 h 116"/>
                <a:gd name="T32" fmla="*/ 28 w 119"/>
                <a:gd name="T33" fmla="*/ 99 h 116"/>
                <a:gd name="T34" fmla="*/ 21 w 119"/>
                <a:gd name="T35" fmla="*/ 83 h 116"/>
                <a:gd name="T36" fmla="*/ 22 w 119"/>
                <a:gd name="T37" fmla="*/ 79 h 116"/>
                <a:gd name="T38" fmla="*/ 22 w 119"/>
                <a:gd name="T39" fmla="*/ 70 h 116"/>
                <a:gd name="T40" fmla="*/ 24 w 119"/>
                <a:gd name="T41" fmla="*/ 67 h 116"/>
                <a:gd name="T42" fmla="*/ 24 w 119"/>
                <a:gd name="T43" fmla="*/ 57 h 116"/>
                <a:gd name="T44" fmla="*/ 27 w 119"/>
                <a:gd name="T45" fmla="*/ 52 h 116"/>
                <a:gd name="T46" fmla="*/ 11 w 119"/>
                <a:gd name="T47" fmla="*/ 46 h 116"/>
                <a:gd name="T48" fmla="*/ 3 w 119"/>
                <a:gd name="T49" fmla="*/ 28 h 116"/>
                <a:gd name="T50" fmla="*/ 22 w 119"/>
                <a:gd name="T51" fmla="*/ 19 h 116"/>
                <a:gd name="T52" fmla="*/ 86 w 119"/>
                <a:gd name="T53" fmla="*/ 106 h 116"/>
                <a:gd name="T54" fmla="*/ 90 w 119"/>
                <a:gd name="T55" fmla="*/ 104 h 116"/>
                <a:gd name="T56" fmla="*/ 88 w 119"/>
                <a:gd name="T57" fmla="*/ 99 h 116"/>
                <a:gd name="T58" fmla="*/ 84 w 119"/>
                <a:gd name="T59" fmla="*/ 101 h 116"/>
                <a:gd name="T60" fmla="*/ 86 w 119"/>
                <a:gd name="T61" fmla="*/ 106 h 116"/>
                <a:gd name="T62" fmla="*/ 15 w 119"/>
                <a:gd name="T63" fmla="*/ 40 h 116"/>
                <a:gd name="T64" fmla="*/ 41 w 119"/>
                <a:gd name="T65" fmla="*/ 50 h 116"/>
                <a:gd name="T66" fmla="*/ 42 w 119"/>
                <a:gd name="T67" fmla="*/ 50 h 116"/>
                <a:gd name="T68" fmla="*/ 39 w 119"/>
                <a:gd name="T69" fmla="*/ 57 h 116"/>
                <a:gd name="T70" fmla="*/ 38 w 119"/>
                <a:gd name="T71" fmla="*/ 57 h 116"/>
                <a:gd name="T72" fmla="*/ 31 w 119"/>
                <a:gd name="T73" fmla="*/ 60 h 116"/>
                <a:gd name="T74" fmla="*/ 32 w 119"/>
                <a:gd name="T75" fmla="*/ 65 h 116"/>
                <a:gd name="T76" fmla="*/ 34 w 119"/>
                <a:gd name="T77" fmla="*/ 68 h 116"/>
                <a:gd name="T78" fmla="*/ 31 w 119"/>
                <a:gd name="T79" fmla="*/ 70 h 116"/>
                <a:gd name="T80" fmla="*/ 30 w 119"/>
                <a:gd name="T81" fmla="*/ 73 h 116"/>
                <a:gd name="T82" fmla="*/ 30 w 119"/>
                <a:gd name="T83" fmla="*/ 78 h 116"/>
                <a:gd name="T84" fmla="*/ 32 w 119"/>
                <a:gd name="T85" fmla="*/ 81 h 116"/>
                <a:gd name="T86" fmla="*/ 30 w 119"/>
                <a:gd name="T87" fmla="*/ 83 h 116"/>
                <a:gd name="T88" fmla="*/ 28 w 119"/>
                <a:gd name="T89" fmla="*/ 85 h 116"/>
                <a:gd name="T90" fmla="*/ 31 w 119"/>
                <a:gd name="T91" fmla="*/ 93 h 116"/>
                <a:gd name="T92" fmla="*/ 33 w 119"/>
                <a:gd name="T93" fmla="*/ 93 h 116"/>
                <a:gd name="T94" fmla="*/ 38 w 119"/>
                <a:gd name="T95" fmla="*/ 95 h 116"/>
                <a:gd name="T96" fmla="*/ 60 w 119"/>
                <a:gd name="T97" fmla="*/ 95 h 116"/>
                <a:gd name="T98" fmla="*/ 78 w 119"/>
                <a:gd name="T99" fmla="*/ 94 h 116"/>
                <a:gd name="T100" fmla="*/ 92 w 119"/>
                <a:gd name="T101" fmla="*/ 59 h 116"/>
                <a:gd name="T102" fmla="*/ 88 w 119"/>
                <a:gd name="T103" fmla="*/ 54 h 116"/>
                <a:gd name="T104" fmla="*/ 83 w 119"/>
                <a:gd name="T105" fmla="*/ 20 h 116"/>
                <a:gd name="T106" fmla="*/ 79 w 119"/>
                <a:gd name="T107" fmla="*/ 11 h 116"/>
                <a:gd name="T108" fmla="*/ 70 w 119"/>
                <a:gd name="T109" fmla="*/ 15 h 116"/>
                <a:gd name="T110" fmla="*/ 67 w 119"/>
                <a:gd name="T111" fmla="*/ 36 h 116"/>
                <a:gd name="T112" fmla="*/ 66 w 119"/>
                <a:gd name="T113" fmla="*/ 44 h 116"/>
                <a:gd name="T114" fmla="*/ 20 w 119"/>
                <a:gd name="T115" fmla="*/ 26 h 116"/>
                <a:gd name="T116" fmla="*/ 10 w 119"/>
                <a:gd name="T117" fmla="*/ 30 h 116"/>
                <a:gd name="T118" fmla="*/ 15 w 119"/>
                <a:gd name="T119" fmla="*/ 4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19" h="116">
                  <a:moveTo>
                    <a:pt x="22" y="19"/>
                  </a:moveTo>
                  <a:cubicBezTo>
                    <a:pt x="58" y="33"/>
                    <a:pt x="58" y="33"/>
                    <a:pt x="58" y="33"/>
                  </a:cubicBezTo>
                  <a:cubicBezTo>
                    <a:pt x="59" y="24"/>
                    <a:pt x="59" y="21"/>
                    <a:pt x="62" y="12"/>
                  </a:cubicBezTo>
                  <a:cubicBezTo>
                    <a:pt x="65" y="4"/>
                    <a:pt x="74" y="0"/>
                    <a:pt x="82" y="3"/>
                  </a:cubicBezTo>
                  <a:cubicBezTo>
                    <a:pt x="90" y="6"/>
                    <a:pt x="94" y="15"/>
                    <a:pt x="91" y="23"/>
                  </a:cubicBezTo>
                  <a:cubicBezTo>
                    <a:pt x="87" y="34"/>
                    <a:pt x="89" y="41"/>
                    <a:pt x="95" y="49"/>
                  </a:cubicBezTo>
                  <a:cubicBezTo>
                    <a:pt x="95" y="50"/>
                    <a:pt x="95" y="50"/>
                    <a:pt x="95" y="50"/>
                  </a:cubicBezTo>
                  <a:cubicBezTo>
                    <a:pt x="99" y="41"/>
                    <a:pt x="99" y="41"/>
                    <a:pt x="99" y="41"/>
                  </a:cubicBezTo>
                  <a:cubicBezTo>
                    <a:pt x="119" y="49"/>
                    <a:pt x="119" y="49"/>
                    <a:pt x="119" y="49"/>
                  </a:cubicBezTo>
                  <a:cubicBezTo>
                    <a:pt x="93" y="116"/>
                    <a:pt x="93" y="116"/>
                    <a:pt x="93" y="116"/>
                  </a:cubicBezTo>
                  <a:cubicBezTo>
                    <a:pt x="73" y="109"/>
                    <a:pt x="73" y="109"/>
                    <a:pt x="73" y="109"/>
                  </a:cubicBezTo>
                  <a:cubicBezTo>
                    <a:pt x="75" y="103"/>
                    <a:pt x="75" y="103"/>
                    <a:pt x="75" y="103"/>
                  </a:cubicBezTo>
                  <a:cubicBezTo>
                    <a:pt x="68" y="100"/>
                    <a:pt x="66" y="102"/>
                    <a:pt x="63" y="103"/>
                  </a:cubicBezTo>
                  <a:cubicBezTo>
                    <a:pt x="60" y="104"/>
                    <a:pt x="57" y="106"/>
                    <a:pt x="53" y="106"/>
                  </a:cubicBezTo>
                  <a:cubicBezTo>
                    <a:pt x="48" y="106"/>
                    <a:pt x="42" y="105"/>
                    <a:pt x="35" y="102"/>
                  </a:cubicBezTo>
                  <a:cubicBezTo>
                    <a:pt x="30" y="100"/>
                    <a:pt x="30" y="100"/>
                    <a:pt x="30" y="100"/>
                  </a:cubicBezTo>
                  <a:cubicBezTo>
                    <a:pt x="28" y="99"/>
                    <a:pt x="28" y="99"/>
                    <a:pt x="28" y="99"/>
                  </a:cubicBezTo>
                  <a:cubicBezTo>
                    <a:pt x="21" y="97"/>
                    <a:pt x="18" y="89"/>
                    <a:pt x="21" y="83"/>
                  </a:cubicBezTo>
                  <a:cubicBezTo>
                    <a:pt x="21" y="81"/>
                    <a:pt x="22" y="80"/>
                    <a:pt x="22" y="79"/>
                  </a:cubicBezTo>
                  <a:cubicBezTo>
                    <a:pt x="21" y="76"/>
                    <a:pt x="21" y="73"/>
                    <a:pt x="22" y="70"/>
                  </a:cubicBezTo>
                  <a:cubicBezTo>
                    <a:pt x="23" y="69"/>
                    <a:pt x="23" y="68"/>
                    <a:pt x="24" y="67"/>
                  </a:cubicBezTo>
                  <a:cubicBezTo>
                    <a:pt x="23" y="64"/>
                    <a:pt x="23" y="60"/>
                    <a:pt x="24" y="57"/>
                  </a:cubicBezTo>
                  <a:cubicBezTo>
                    <a:pt x="25" y="55"/>
                    <a:pt x="26" y="54"/>
                    <a:pt x="27" y="52"/>
                  </a:cubicBezTo>
                  <a:cubicBezTo>
                    <a:pt x="11" y="46"/>
                    <a:pt x="11" y="46"/>
                    <a:pt x="11" y="46"/>
                  </a:cubicBezTo>
                  <a:cubicBezTo>
                    <a:pt x="4" y="43"/>
                    <a:pt x="0" y="35"/>
                    <a:pt x="3" y="28"/>
                  </a:cubicBezTo>
                  <a:cubicBezTo>
                    <a:pt x="6" y="20"/>
                    <a:pt x="14" y="16"/>
                    <a:pt x="22" y="19"/>
                  </a:cubicBezTo>
                  <a:close/>
                  <a:moveTo>
                    <a:pt x="86" y="106"/>
                  </a:moveTo>
                  <a:cubicBezTo>
                    <a:pt x="88" y="106"/>
                    <a:pt x="90" y="105"/>
                    <a:pt x="90" y="104"/>
                  </a:cubicBezTo>
                  <a:cubicBezTo>
                    <a:pt x="91" y="102"/>
                    <a:pt x="90" y="100"/>
                    <a:pt x="88" y="99"/>
                  </a:cubicBezTo>
                  <a:cubicBezTo>
                    <a:pt x="86" y="98"/>
                    <a:pt x="84" y="99"/>
                    <a:pt x="84" y="101"/>
                  </a:cubicBezTo>
                  <a:cubicBezTo>
                    <a:pt x="83" y="103"/>
                    <a:pt x="84" y="105"/>
                    <a:pt x="86" y="106"/>
                  </a:cubicBezTo>
                  <a:close/>
                  <a:moveTo>
                    <a:pt x="15" y="40"/>
                  </a:moveTo>
                  <a:cubicBezTo>
                    <a:pt x="41" y="50"/>
                    <a:pt x="41" y="50"/>
                    <a:pt x="41" y="50"/>
                  </a:cubicBezTo>
                  <a:cubicBezTo>
                    <a:pt x="42" y="50"/>
                    <a:pt x="42" y="50"/>
                    <a:pt x="42" y="50"/>
                  </a:cubicBezTo>
                  <a:cubicBezTo>
                    <a:pt x="39" y="57"/>
                    <a:pt x="39" y="57"/>
                    <a:pt x="39" y="57"/>
                  </a:cubicBezTo>
                  <a:cubicBezTo>
                    <a:pt x="38" y="57"/>
                    <a:pt x="38" y="57"/>
                    <a:pt x="38" y="57"/>
                  </a:cubicBezTo>
                  <a:cubicBezTo>
                    <a:pt x="36" y="55"/>
                    <a:pt x="32" y="57"/>
                    <a:pt x="31" y="60"/>
                  </a:cubicBezTo>
                  <a:cubicBezTo>
                    <a:pt x="31" y="62"/>
                    <a:pt x="31" y="64"/>
                    <a:pt x="32" y="65"/>
                  </a:cubicBezTo>
                  <a:cubicBezTo>
                    <a:pt x="34" y="68"/>
                    <a:pt x="34" y="68"/>
                    <a:pt x="34" y="68"/>
                  </a:cubicBezTo>
                  <a:cubicBezTo>
                    <a:pt x="31" y="70"/>
                    <a:pt x="31" y="70"/>
                    <a:pt x="31" y="70"/>
                  </a:cubicBezTo>
                  <a:cubicBezTo>
                    <a:pt x="31" y="71"/>
                    <a:pt x="30" y="72"/>
                    <a:pt x="30" y="73"/>
                  </a:cubicBezTo>
                  <a:cubicBezTo>
                    <a:pt x="29" y="74"/>
                    <a:pt x="29" y="77"/>
                    <a:pt x="30" y="78"/>
                  </a:cubicBezTo>
                  <a:cubicBezTo>
                    <a:pt x="32" y="81"/>
                    <a:pt x="32" y="81"/>
                    <a:pt x="32" y="81"/>
                  </a:cubicBezTo>
                  <a:cubicBezTo>
                    <a:pt x="30" y="83"/>
                    <a:pt x="30" y="83"/>
                    <a:pt x="30" y="83"/>
                  </a:cubicBezTo>
                  <a:cubicBezTo>
                    <a:pt x="29" y="84"/>
                    <a:pt x="28" y="84"/>
                    <a:pt x="28" y="85"/>
                  </a:cubicBezTo>
                  <a:cubicBezTo>
                    <a:pt x="27" y="88"/>
                    <a:pt x="28" y="92"/>
                    <a:pt x="31" y="93"/>
                  </a:cubicBezTo>
                  <a:cubicBezTo>
                    <a:pt x="33" y="93"/>
                    <a:pt x="33" y="93"/>
                    <a:pt x="33" y="93"/>
                  </a:cubicBezTo>
                  <a:cubicBezTo>
                    <a:pt x="38" y="95"/>
                    <a:pt x="38" y="95"/>
                    <a:pt x="38" y="95"/>
                  </a:cubicBezTo>
                  <a:cubicBezTo>
                    <a:pt x="51" y="100"/>
                    <a:pt x="56" y="97"/>
                    <a:pt x="60" y="95"/>
                  </a:cubicBezTo>
                  <a:cubicBezTo>
                    <a:pt x="64" y="94"/>
                    <a:pt x="68" y="91"/>
                    <a:pt x="78" y="94"/>
                  </a:cubicBezTo>
                  <a:cubicBezTo>
                    <a:pt x="92" y="59"/>
                    <a:pt x="92" y="59"/>
                    <a:pt x="92" y="59"/>
                  </a:cubicBezTo>
                  <a:cubicBezTo>
                    <a:pt x="90" y="58"/>
                    <a:pt x="89" y="56"/>
                    <a:pt x="88" y="54"/>
                  </a:cubicBezTo>
                  <a:cubicBezTo>
                    <a:pt x="81" y="43"/>
                    <a:pt x="78" y="34"/>
                    <a:pt x="83" y="20"/>
                  </a:cubicBezTo>
                  <a:cubicBezTo>
                    <a:pt x="85" y="17"/>
                    <a:pt x="83" y="13"/>
                    <a:pt x="79" y="11"/>
                  </a:cubicBezTo>
                  <a:cubicBezTo>
                    <a:pt x="76" y="10"/>
                    <a:pt x="72" y="12"/>
                    <a:pt x="70" y="15"/>
                  </a:cubicBezTo>
                  <a:cubicBezTo>
                    <a:pt x="67" y="24"/>
                    <a:pt x="67" y="27"/>
                    <a:pt x="67" y="36"/>
                  </a:cubicBezTo>
                  <a:cubicBezTo>
                    <a:pt x="67" y="39"/>
                    <a:pt x="66" y="42"/>
                    <a:pt x="66" y="44"/>
                  </a:cubicBezTo>
                  <a:cubicBezTo>
                    <a:pt x="20" y="26"/>
                    <a:pt x="20" y="26"/>
                    <a:pt x="20" y="26"/>
                  </a:cubicBezTo>
                  <a:cubicBezTo>
                    <a:pt x="16" y="25"/>
                    <a:pt x="12" y="27"/>
                    <a:pt x="10" y="30"/>
                  </a:cubicBezTo>
                  <a:cubicBezTo>
                    <a:pt x="9" y="34"/>
                    <a:pt x="11" y="38"/>
                    <a:pt x="15" y="40"/>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04" name="Freeform 46"/>
            <p:cNvSpPr>
              <a:spLocks noEditPoints="1"/>
            </p:cNvSpPr>
            <p:nvPr/>
          </p:nvSpPr>
          <p:spPr bwMode="auto">
            <a:xfrm>
              <a:off x="4101" y="2246"/>
              <a:ext cx="177" cy="155"/>
            </a:xfrm>
            <a:custGeom>
              <a:avLst/>
              <a:gdLst>
                <a:gd name="T0" fmla="*/ 144 w 144"/>
                <a:gd name="T1" fmla="*/ 41 h 126"/>
                <a:gd name="T2" fmla="*/ 102 w 144"/>
                <a:gd name="T3" fmla="*/ 0 h 126"/>
                <a:gd name="T4" fmla="*/ 72 w 144"/>
                <a:gd name="T5" fmla="*/ 13 h 126"/>
                <a:gd name="T6" fmla="*/ 41 w 144"/>
                <a:gd name="T7" fmla="*/ 0 h 126"/>
                <a:gd name="T8" fmla="*/ 0 w 144"/>
                <a:gd name="T9" fmla="*/ 41 h 126"/>
                <a:gd name="T10" fmla="*/ 13 w 144"/>
                <a:gd name="T11" fmla="*/ 72 h 126"/>
                <a:gd name="T12" fmla="*/ 13 w 144"/>
                <a:gd name="T13" fmla="*/ 72 h 126"/>
                <a:gd name="T14" fmla="*/ 58 w 144"/>
                <a:gd name="T15" fmla="*/ 117 h 126"/>
                <a:gd name="T16" fmla="*/ 72 w 144"/>
                <a:gd name="T17" fmla="*/ 126 h 126"/>
                <a:gd name="T18" fmla="*/ 85 w 144"/>
                <a:gd name="T19" fmla="*/ 117 h 126"/>
                <a:gd name="T20" fmla="*/ 130 w 144"/>
                <a:gd name="T21" fmla="*/ 72 h 126"/>
                <a:gd name="T22" fmla="*/ 130 w 144"/>
                <a:gd name="T23" fmla="*/ 72 h 126"/>
                <a:gd name="T24" fmla="*/ 144 w 144"/>
                <a:gd name="T25" fmla="*/ 41 h 126"/>
                <a:gd name="T26" fmla="*/ 118 w 144"/>
                <a:gd name="T27" fmla="*/ 59 h 126"/>
                <a:gd name="T28" fmla="*/ 73 w 144"/>
                <a:gd name="T29" fmla="*/ 104 h 126"/>
                <a:gd name="T30" fmla="*/ 72 w 144"/>
                <a:gd name="T31" fmla="*/ 105 h 126"/>
                <a:gd name="T32" fmla="*/ 71 w 144"/>
                <a:gd name="T33" fmla="*/ 104 h 126"/>
                <a:gd name="T34" fmla="*/ 25 w 144"/>
                <a:gd name="T35" fmla="*/ 59 h 126"/>
                <a:gd name="T36" fmla="*/ 18 w 144"/>
                <a:gd name="T37" fmla="*/ 41 h 126"/>
                <a:gd name="T38" fmla="*/ 41 w 144"/>
                <a:gd name="T39" fmla="*/ 18 h 126"/>
                <a:gd name="T40" fmla="*/ 58 w 144"/>
                <a:gd name="T41" fmla="*/ 26 h 126"/>
                <a:gd name="T42" fmla="*/ 72 w 144"/>
                <a:gd name="T43" fmla="*/ 40 h 126"/>
                <a:gd name="T44" fmla="*/ 85 w 144"/>
                <a:gd name="T45" fmla="*/ 26 h 126"/>
                <a:gd name="T46" fmla="*/ 102 w 144"/>
                <a:gd name="T47" fmla="*/ 18 h 126"/>
                <a:gd name="T48" fmla="*/ 126 w 144"/>
                <a:gd name="T49" fmla="*/ 41 h 126"/>
                <a:gd name="T50" fmla="*/ 118 w 144"/>
                <a:gd name="T51" fmla="*/ 59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44" h="126">
                  <a:moveTo>
                    <a:pt x="144" y="41"/>
                  </a:moveTo>
                  <a:cubicBezTo>
                    <a:pt x="144" y="18"/>
                    <a:pt x="125" y="0"/>
                    <a:pt x="102" y="0"/>
                  </a:cubicBezTo>
                  <a:cubicBezTo>
                    <a:pt x="90" y="0"/>
                    <a:pt x="79" y="5"/>
                    <a:pt x="72" y="13"/>
                  </a:cubicBezTo>
                  <a:cubicBezTo>
                    <a:pt x="64" y="5"/>
                    <a:pt x="53" y="0"/>
                    <a:pt x="41" y="0"/>
                  </a:cubicBezTo>
                  <a:cubicBezTo>
                    <a:pt x="18" y="0"/>
                    <a:pt x="0" y="18"/>
                    <a:pt x="0" y="41"/>
                  </a:cubicBezTo>
                  <a:cubicBezTo>
                    <a:pt x="0" y="53"/>
                    <a:pt x="5" y="64"/>
                    <a:pt x="13" y="72"/>
                  </a:cubicBezTo>
                  <a:cubicBezTo>
                    <a:pt x="13" y="72"/>
                    <a:pt x="13" y="72"/>
                    <a:pt x="13" y="72"/>
                  </a:cubicBezTo>
                  <a:cubicBezTo>
                    <a:pt x="58" y="117"/>
                    <a:pt x="58" y="117"/>
                    <a:pt x="58" y="117"/>
                  </a:cubicBezTo>
                  <a:cubicBezTo>
                    <a:pt x="63" y="122"/>
                    <a:pt x="67" y="126"/>
                    <a:pt x="72" y="126"/>
                  </a:cubicBezTo>
                  <a:cubicBezTo>
                    <a:pt x="76" y="126"/>
                    <a:pt x="81" y="122"/>
                    <a:pt x="85" y="117"/>
                  </a:cubicBezTo>
                  <a:cubicBezTo>
                    <a:pt x="130" y="72"/>
                    <a:pt x="130" y="72"/>
                    <a:pt x="130" y="72"/>
                  </a:cubicBezTo>
                  <a:cubicBezTo>
                    <a:pt x="130" y="72"/>
                    <a:pt x="130" y="72"/>
                    <a:pt x="130" y="72"/>
                  </a:cubicBezTo>
                  <a:cubicBezTo>
                    <a:pt x="139" y="64"/>
                    <a:pt x="144" y="53"/>
                    <a:pt x="144" y="41"/>
                  </a:cubicBezTo>
                  <a:close/>
                  <a:moveTo>
                    <a:pt x="118" y="59"/>
                  </a:moveTo>
                  <a:cubicBezTo>
                    <a:pt x="73" y="104"/>
                    <a:pt x="73" y="104"/>
                    <a:pt x="73" y="104"/>
                  </a:cubicBezTo>
                  <a:cubicBezTo>
                    <a:pt x="72" y="105"/>
                    <a:pt x="72" y="105"/>
                    <a:pt x="72" y="105"/>
                  </a:cubicBezTo>
                  <a:cubicBezTo>
                    <a:pt x="72" y="105"/>
                    <a:pt x="71" y="105"/>
                    <a:pt x="71" y="104"/>
                  </a:cubicBezTo>
                  <a:cubicBezTo>
                    <a:pt x="25" y="59"/>
                    <a:pt x="25" y="59"/>
                    <a:pt x="25" y="59"/>
                  </a:cubicBezTo>
                  <a:cubicBezTo>
                    <a:pt x="20" y="54"/>
                    <a:pt x="18" y="48"/>
                    <a:pt x="18" y="41"/>
                  </a:cubicBezTo>
                  <a:cubicBezTo>
                    <a:pt x="18" y="28"/>
                    <a:pt x="28" y="18"/>
                    <a:pt x="41" y="18"/>
                  </a:cubicBezTo>
                  <a:cubicBezTo>
                    <a:pt x="48" y="18"/>
                    <a:pt x="54" y="21"/>
                    <a:pt x="58" y="26"/>
                  </a:cubicBezTo>
                  <a:cubicBezTo>
                    <a:pt x="72" y="40"/>
                    <a:pt x="72" y="40"/>
                    <a:pt x="72" y="40"/>
                  </a:cubicBezTo>
                  <a:cubicBezTo>
                    <a:pt x="85" y="26"/>
                    <a:pt x="85" y="26"/>
                    <a:pt x="85" y="26"/>
                  </a:cubicBezTo>
                  <a:cubicBezTo>
                    <a:pt x="90" y="21"/>
                    <a:pt x="96" y="18"/>
                    <a:pt x="102" y="18"/>
                  </a:cubicBezTo>
                  <a:cubicBezTo>
                    <a:pt x="115" y="18"/>
                    <a:pt x="126" y="28"/>
                    <a:pt x="126" y="41"/>
                  </a:cubicBezTo>
                  <a:cubicBezTo>
                    <a:pt x="126" y="48"/>
                    <a:pt x="123" y="54"/>
                    <a:pt x="118" y="59"/>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05" name="Freeform 47"/>
            <p:cNvSpPr>
              <a:spLocks noEditPoints="1"/>
            </p:cNvSpPr>
            <p:nvPr/>
          </p:nvSpPr>
          <p:spPr bwMode="auto">
            <a:xfrm>
              <a:off x="4125" y="2413"/>
              <a:ext cx="75" cy="75"/>
            </a:xfrm>
            <a:custGeom>
              <a:avLst/>
              <a:gdLst>
                <a:gd name="T0" fmla="*/ 31 w 61"/>
                <a:gd name="T1" fmla="*/ 0 h 61"/>
                <a:gd name="T2" fmla="*/ 0 w 61"/>
                <a:gd name="T3" fmla="*/ 30 h 61"/>
                <a:gd name="T4" fmla="*/ 31 w 61"/>
                <a:gd name="T5" fmla="*/ 61 h 61"/>
                <a:gd name="T6" fmla="*/ 61 w 61"/>
                <a:gd name="T7" fmla="*/ 30 h 61"/>
                <a:gd name="T8" fmla="*/ 31 w 61"/>
                <a:gd name="T9" fmla="*/ 0 h 61"/>
                <a:gd name="T10" fmla="*/ 31 w 61"/>
                <a:gd name="T11" fmla="*/ 55 h 61"/>
                <a:gd name="T12" fmla="*/ 6 w 61"/>
                <a:gd name="T13" fmla="*/ 30 h 61"/>
                <a:gd name="T14" fmla="*/ 31 w 61"/>
                <a:gd name="T15" fmla="*/ 5 h 61"/>
                <a:gd name="T16" fmla="*/ 55 w 61"/>
                <a:gd name="T17" fmla="*/ 30 h 61"/>
                <a:gd name="T18" fmla="*/ 31 w 61"/>
                <a:gd name="T19" fmla="*/ 55 h 61"/>
                <a:gd name="T20" fmla="*/ 27 w 61"/>
                <a:gd name="T21" fmla="*/ 15 h 61"/>
                <a:gd name="T22" fmla="*/ 34 w 61"/>
                <a:gd name="T23" fmla="*/ 15 h 61"/>
                <a:gd name="T24" fmla="*/ 34 w 61"/>
                <a:gd name="T25" fmla="*/ 23 h 61"/>
                <a:gd name="T26" fmla="*/ 27 w 61"/>
                <a:gd name="T27" fmla="*/ 23 h 61"/>
                <a:gd name="T28" fmla="*/ 27 w 61"/>
                <a:gd name="T29" fmla="*/ 15 h 61"/>
                <a:gd name="T30" fmla="*/ 38 w 61"/>
                <a:gd name="T31" fmla="*/ 45 h 61"/>
                <a:gd name="T32" fmla="*/ 23 w 61"/>
                <a:gd name="T33" fmla="*/ 45 h 61"/>
                <a:gd name="T34" fmla="*/ 23 w 61"/>
                <a:gd name="T35" fmla="*/ 42 h 61"/>
                <a:gd name="T36" fmla="*/ 27 w 61"/>
                <a:gd name="T37" fmla="*/ 42 h 61"/>
                <a:gd name="T38" fmla="*/ 27 w 61"/>
                <a:gd name="T39" fmla="*/ 30 h 61"/>
                <a:gd name="T40" fmla="*/ 23 w 61"/>
                <a:gd name="T41" fmla="*/ 30 h 61"/>
                <a:gd name="T42" fmla="*/ 23 w 61"/>
                <a:gd name="T43" fmla="*/ 26 h 61"/>
                <a:gd name="T44" fmla="*/ 34 w 61"/>
                <a:gd name="T45" fmla="*/ 26 h 61"/>
                <a:gd name="T46" fmla="*/ 34 w 61"/>
                <a:gd name="T47" fmla="*/ 42 h 61"/>
                <a:gd name="T48" fmla="*/ 38 w 61"/>
                <a:gd name="T49" fmla="*/ 42 h 61"/>
                <a:gd name="T50" fmla="*/ 38 w 61"/>
                <a:gd name="T51" fmla="*/ 45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61" h="61">
                  <a:moveTo>
                    <a:pt x="31" y="0"/>
                  </a:moveTo>
                  <a:cubicBezTo>
                    <a:pt x="14" y="0"/>
                    <a:pt x="0" y="13"/>
                    <a:pt x="0" y="30"/>
                  </a:cubicBezTo>
                  <a:cubicBezTo>
                    <a:pt x="0" y="47"/>
                    <a:pt x="14" y="61"/>
                    <a:pt x="31" y="61"/>
                  </a:cubicBezTo>
                  <a:cubicBezTo>
                    <a:pt x="47" y="61"/>
                    <a:pt x="61" y="47"/>
                    <a:pt x="61" y="30"/>
                  </a:cubicBezTo>
                  <a:cubicBezTo>
                    <a:pt x="61" y="13"/>
                    <a:pt x="47" y="0"/>
                    <a:pt x="31" y="0"/>
                  </a:cubicBezTo>
                  <a:close/>
                  <a:moveTo>
                    <a:pt x="31" y="55"/>
                  </a:moveTo>
                  <a:cubicBezTo>
                    <a:pt x="17" y="55"/>
                    <a:pt x="6" y="44"/>
                    <a:pt x="6" y="30"/>
                  </a:cubicBezTo>
                  <a:cubicBezTo>
                    <a:pt x="6" y="17"/>
                    <a:pt x="17" y="5"/>
                    <a:pt x="31" y="5"/>
                  </a:cubicBezTo>
                  <a:cubicBezTo>
                    <a:pt x="44" y="5"/>
                    <a:pt x="55" y="17"/>
                    <a:pt x="55" y="30"/>
                  </a:cubicBezTo>
                  <a:cubicBezTo>
                    <a:pt x="55" y="44"/>
                    <a:pt x="44" y="55"/>
                    <a:pt x="31" y="55"/>
                  </a:cubicBezTo>
                  <a:close/>
                  <a:moveTo>
                    <a:pt x="27" y="15"/>
                  </a:moveTo>
                  <a:cubicBezTo>
                    <a:pt x="34" y="15"/>
                    <a:pt x="34" y="15"/>
                    <a:pt x="34" y="15"/>
                  </a:cubicBezTo>
                  <a:cubicBezTo>
                    <a:pt x="34" y="23"/>
                    <a:pt x="34" y="23"/>
                    <a:pt x="34" y="23"/>
                  </a:cubicBezTo>
                  <a:cubicBezTo>
                    <a:pt x="27" y="23"/>
                    <a:pt x="27" y="23"/>
                    <a:pt x="27" y="23"/>
                  </a:cubicBezTo>
                  <a:lnTo>
                    <a:pt x="27" y="15"/>
                  </a:lnTo>
                  <a:close/>
                  <a:moveTo>
                    <a:pt x="38" y="45"/>
                  </a:moveTo>
                  <a:cubicBezTo>
                    <a:pt x="23" y="45"/>
                    <a:pt x="23" y="45"/>
                    <a:pt x="23" y="45"/>
                  </a:cubicBezTo>
                  <a:cubicBezTo>
                    <a:pt x="23" y="42"/>
                    <a:pt x="23" y="42"/>
                    <a:pt x="23" y="42"/>
                  </a:cubicBezTo>
                  <a:cubicBezTo>
                    <a:pt x="27" y="42"/>
                    <a:pt x="27" y="42"/>
                    <a:pt x="27" y="42"/>
                  </a:cubicBezTo>
                  <a:cubicBezTo>
                    <a:pt x="27" y="30"/>
                    <a:pt x="27" y="30"/>
                    <a:pt x="27" y="30"/>
                  </a:cubicBezTo>
                  <a:cubicBezTo>
                    <a:pt x="23" y="30"/>
                    <a:pt x="23" y="30"/>
                    <a:pt x="23" y="30"/>
                  </a:cubicBezTo>
                  <a:cubicBezTo>
                    <a:pt x="23" y="26"/>
                    <a:pt x="23" y="26"/>
                    <a:pt x="23" y="26"/>
                  </a:cubicBezTo>
                  <a:cubicBezTo>
                    <a:pt x="34" y="26"/>
                    <a:pt x="34" y="26"/>
                    <a:pt x="34" y="26"/>
                  </a:cubicBezTo>
                  <a:cubicBezTo>
                    <a:pt x="34" y="42"/>
                    <a:pt x="34" y="42"/>
                    <a:pt x="34" y="42"/>
                  </a:cubicBezTo>
                  <a:cubicBezTo>
                    <a:pt x="38" y="42"/>
                    <a:pt x="38" y="42"/>
                    <a:pt x="38" y="42"/>
                  </a:cubicBezTo>
                  <a:lnTo>
                    <a:pt x="38" y="4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06" name="Freeform 48"/>
            <p:cNvSpPr>
              <a:spLocks noEditPoints="1"/>
            </p:cNvSpPr>
            <p:nvPr/>
          </p:nvSpPr>
          <p:spPr bwMode="auto">
            <a:xfrm>
              <a:off x="4144" y="2538"/>
              <a:ext cx="115" cy="116"/>
            </a:xfrm>
            <a:custGeom>
              <a:avLst/>
              <a:gdLst>
                <a:gd name="T0" fmla="*/ 85 w 94"/>
                <a:gd name="T1" fmla="*/ 20 h 94"/>
                <a:gd name="T2" fmla="*/ 37 w 94"/>
                <a:gd name="T3" fmla="*/ 2 h 94"/>
                <a:gd name="T4" fmla="*/ 20 w 94"/>
                <a:gd name="T5" fmla="*/ 9 h 94"/>
                <a:gd name="T6" fmla="*/ 2 w 94"/>
                <a:gd name="T7" fmla="*/ 57 h 94"/>
                <a:gd name="T8" fmla="*/ 10 w 94"/>
                <a:gd name="T9" fmla="*/ 74 h 94"/>
                <a:gd name="T10" fmla="*/ 57 w 94"/>
                <a:gd name="T11" fmla="*/ 92 h 94"/>
                <a:gd name="T12" fmla="*/ 74 w 94"/>
                <a:gd name="T13" fmla="*/ 84 h 94"/>
                <a:gd name="T14" fmla="*/ 92 w 94"/>
                <a:gd name="T15" fmla="*/ 37 h 94"/>
                <a:gd name="T16" fmla="*/ 85 w 94"/>
                <a:gd name="T17" fmla="*/ 20 h 94"/>
                <a:gd name="T18" fmla="*/ 36 w 94"/>
                <a:gd name="T19" fmla="*/ 38 h 94"/>
                <a:gd name="T20" fmla="*/ 62 w 94"/>
                <a:gd name="T21" fmla="*/ 47 h 94"/>
                <a:gd name="T22" fmla="*/ 61 w 94"/>
                <a:gd name="T23" fmla="*/ 52 h 94"/>
                <a:gd name="T24" fmla="*/ 42 w 94"/>
                <a:gd name="T25" fmla="*/ 61 h 94"/>
                <a:gd name="T26" fmla="*/ 33 w 94"/>
                <a:gd name="T27" fmla="*/ 42 h 94"/>
                <a:gd name="T28" fmla="*/ 36 w 94"/>
                <a:gd name="T29" fmla="*/ 38 h 94"/>
                <a:gd name="T30" fmla="*/ 76 w 94"/>
                <a:gd name="T31" fmla="*/ 53 h 94"/>
                <a:gd name="T32" fmla="*/ 69 w 94"/>
                <a:gd name="T33" fmla="*/ 70 h 94"/>
                <a:gd name="T34" fmla="*/ 66 w 94"/>
                <a:gd name="T35" fmla="*/ 79 h 94"/>
                <a:gd name="T36" fmla="*/ 59 w 94"/>
                <a:gd name="T37" fmla="*/ 82 h 94"/>
                <a:gd name="T38" fmla="*/ 15 w 94"/>
                <a:gd name="T39" fmla="*/ 65 h 94"/>
                <a:gd name="T40" fmla="*/ 12 w 94"/>
                <a:gd name="T41" fmla="*/ 59 h 94"/>
                <a:gd name="T42" fmla="*/ 15 w 94"/>
                <a:gd name="T43" fmla="*/ 50 h 94"/>
                <a:gd name="T44" fmla="*/ 22 w 94"/>
                <a:gd name="T45" fmla="*/ 32 h 94"/>
                <a:gd name="T46" fmla="*/ 22 w 94"/>
                <a:gd name="T47" fmla="*/ 32 h 94"/>
                <a:gd name="T48" fmla="*/ 29 w 94"/>
                <a:gd name="T49" fmla="*/ 35 h 94"/>
                <a:gd name="T50" fmla="*/ 27 w 94"/>
                <a:gd name="T51" fmla="*/ 39 h 94"/>
                <a:gd name="T52" fmla="*/ 39 w 94"/>
                <a:gd name="T53" fmla="*/ 67 h 94"/>
                <a:gd name="T54" fmla="*/ 67 w 94"/>
                <a:gd name="T55" fmla="*/ 55 h 94"/>
                <a:gd name="T56" fmla="*/ 69 w 94"/>
                <a:gd name="T57" fmla="*/ 50 h 94"/>
                <a:gd name="T58" fmla="*/ 76 w 94"/>
                <a:gd name="T59" fmla="*/ 53 h 94"/>
                <a:gd name="T60" fmla="*/ 82 w 94"/>
                <a:gd name="T61" fmla="*/ 37 h 94"/>
                <a:gd name="T62" fmla="*/ 79 w 94"/>
                <a:gd name="T63" fmla="*/ 38 h 94"/>
                <a:gd name="T64" fmla="*/ 74 w 94"/>
                <a:gd name="T65" fmla="*/ 37 h 94"/>
                <a:gd name="T66" fmla="*/ 73 w 94"/>
                <a:gd name="T67" fmla="*/ 34 h 94"/>
                <a:gd name="T68" fmla="*/ 74 w 94"/>
                <a:gd name="T69" fmla="*/ 29 h 94"/>
                <a:gd name="T70" fmla="*/ 77 w 94"/>
                <a:gd name="T71" fmla="*/ 28 h 94"/>
                <a:gd name="T72" fmla="*/ 82 w 94"/>
                <a:gd name="T73" fmla="*/ 29 h 94"/>
                <a:gd name="T74" fmla="*/ 83 w 94"/>
                <a:gd name="T75" fmla="*/ 32 h 94"/>
                <a:gd name="T76" fmla="*/ 82 w 94"/>
                <a:gd name="T77" fmla="*/ 37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94" h="94">
                  <a:moveTo>
                    <a:pt x="85" y="20"/>
                  </a:moveTo>
                  <a:cubicBezTo>
                    <a:pt x="37" y="2"/>
                    <a:pt x="37" y="2"/>
                    <a:pt x="37" y="2"/>
                  </a:cubicBezTo>
                  <a:cubicBezTo>
                    <a:pt x="30" y="0"/>
                    <a:pt x="23" y="3"/>
                    <a:pt x="20" y="9"/>
                  </a:cubicBezTo>
                  <a:cubicBezTo>
                    <a:pt x="2" y="57"/>
                    <a:pt x="2" y="57"/>
                    <a:pt x="2" y="57"/>
                  </a:cubicBezTo>
                  <a:cubicBezTo>
                    <a:pt x="0" y="64"/>
                    <a:pt x="3" y="71"/>
                    <a:pt x="10" y="74"/>
                  </a:cubicBezTo>
                  <a:cubicBezTo>
                    <a:pt x="57" y="92"/>
                    <a:pt x="57" y="92"/>
                    <a:pt x="57" y="92"/>
                  </a:cubicBezTo>
                  <a:cubicBezTo>
                    <a:pt x="64" y="94"/>
                    <a:pt x="71" y="91"/>
                    <a:pt x="74" y="84"/>
                  </a:cubicBezTo>
                  <a:cubicBezTo>
                    <a:pt x="92" y="37"/>
                    <a:pt x="92" y="37"/>
                    <a:pt x="92" y="37"/>
                  </a:cubicBezTo>
                  <a:cubicBezTo>
                    <a:pt x="94" y="30"/>
                    <a:pt x="91" y="23"/>
                    <a:pt x="85" y="20"/>
                  </a:cubicBezTo>
                  <a:close/>
                  <a:moveTo>
                    <a:pt x="36" y="38"/>
                  </a:moveTo>
                  <a:cubicBezTo>
                    <a:pt x="62" y="47"/>
                    <a:pt x="62" y="47"/>
                    <a:pt x="62" y="47"/>
                  </a:cubicBezTo>
                  <a:cubicBezTo>
                    <a:pt x="62" y="49"/>
                    <a:pt x="61" y="50"/>
                    <a:pt x="61" y="52"/>
                  </a:cubicBezTo>
                  <a:cubicBezTo>
                    <a:pt x="58" y="60"/>
                    <a:pt x="49" y="63"/>
                    <a:pt x="42" y="61"/>
                  </a:cubicBezTo>
                  <a:cubicBezTo>
                    <a:pt x="34" y="58"/>
                    <a:pt x="31" y="49"/>
                    <a:pt x="33" y="42"/>
                  </a:cubicBezTo>
                  <a:cubicBezTo>
                    <a:pt x="34" y="40"/>
                    <a:pt x="35" y="39"/>
                    <a:pt x="36" y="38"/>
                  </a:cubicBezTo>
                  <a:close/>
                  <a:moveTo>
                    <a:pt x="76" y="53"/>
                  </a:moveTo>
                  <a:cubicBezTo>
                    <a:pt x="69" y="70"/>
                    <a:pt x="69" y="70"/>
                    <a:pt x="69" y="70"/>
                  </a:cubicBezTo>
                  <a:cubicBezTo>
                    <a:pt x="66" y="79"/>
                    <a:pt x="66" y="79"/>
                    <a:pt x="66" y="79"/>
                  </a:cubicBezTo>
                  <a:cubicBezTo>
                    <a:pt x="65" y="82"/>
                    <a:pt x="62" y="83"/>
                    <a:pt x="59" y="82"/>
                  </a:cubicBezTo>
                  <a:cubicBezTo>
                    <a:pt x="15" y="65"/>
                    <a:pt x="15" y="65"/>
                    <a:pt x="15" y="65"/>
                  </a:cubicBezTo>
                  <a:cubicBezTo>
                    <a:pt x="12" y="64"/>
                    <a:pt x="11" y="62"/>
                    <a:pt x="12" y="59"/>
                  </a:cubicBezTo>
                  <a:cubicBezTo>
                    <a:pt x="15" y="50"/>
                    <a:pt x="15" y="50"/>
                    <a:pt x="15" y="50"/>
                  </a:cubicBezTo>
                  <a:cubicBezTo>
                    <a:pt x="22" y="32"/>
                    <a:pt x="22" y="32"/>
                    <a:pt x="22" y="32"/>
                  </a:cubicBezTo>
                  <a:cubicBezTo>
                    <a:pt x="22" y="32"/>
                    <a:pt x="22" y="32"/>
                    <a:pt x="22" y="32"/>
                  </a:cubicBezTo>
                  <a:cubicBezTo>
                    <a:pt x="29" y="35"/>
                    <a:pt x="29" y="35"/>
                    <a:pt x="29" y="35"/>
                  </a:cubicBezTo>
                  <a:cubicBezTo>
                    <a:pt x="28" y="36"/>
                    <a:pt x="27" y="38"/>
                    <a:pt x="27" y="39"/>
                  </a:cubicBezTo>
                  <a:cubicBezTo>
                    <a:pt x="23" y="50"/>
                    <a:pt x="28" y="63"/>
                    <a:pt x="39" y="67"/>
                  </a:cubicBezTo>
                  <a:cubicBezTo>
                    <a:pt x="51" y="71"/>
                    <a:pt x="63" y="66"/>
                    <a:pt x="67" y="55"/>
                  </a:cubicBezTo>
                  <a:cubicBezTo>
                    <a:pt x="68" y="53"/>
                    <a:pt x="68" y="51"/>
                    <a:pt x="69" y="50"/>
                  </a:cubicBezTo>
                  <a:cubicBezTo>
                    <a:pt x="76" y="53"/>
                    <a:pt x="76" y="53"/>
                    <a:pt x="76" y="53"/>
                  </a:cubicBezTo>
                  <a:close/>
                  <a:moveTo>
                    <a:pt x="82" y="37"/>
                  </a:moveTo>
                  <a:cubicBezTo>
                    <a:pt x="81" y="38"/>
                    <a:pt x="80" y="39"/>
                    <a:pt x="79" y="38"/>
                  </a:cubicBezTo>
                  <a:cubicBezTo>
                    <a:pt x="74" y="37"/>
                    <a:pt x="74" y="37"/>
                    <a:pt x="74" y="37"/>
                  </a:cubicBezTo>
                  <a:cubicBezTo>
                    <a:pt x="73" y="36"/>
                    <a:pt x="72" y="35"/>
                    <a:pt x="73" y="34"/>
                  </a:cubicBezTo>
                  <a:cubicBezTo>
                    <a:pt x="74" y="29"/>
                    <a:pt x="74" y="29"/>
                    <a:pt x="74" y="29"/>
                  </a:cubicBezTo>
                  <a:cubicBezTo>
                    <a:pt x="75" y="28"/>
                    <a:pt x="76" y="27"/>
                    <a:pt x="77" y="28"/>
                  </a:cubicBezTo>
                  <a:cubicBezTo>
                    <a:pt x="82" y="29"/>
                    <a:pt x="82" y="29"/>
                    <a:pt x="82" y="29"/>
                  </a:cubicBezTo>
                  <a:cubicBezTo>
                    <a:pt x="83" y="30"/>
                    <a:pt x="84" y="31"/>
                    <a:pt x="83" y="32"/>
                  </a:cubicBezTo>
                  <a:lnTo>
                    <a:pt x="82" y="3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07" name="Freeform 49"/>
            <p:cNvSpPr>
              <a:spLocks noEditPoints="1"/>
            </p:cNvSpPr>
            <p:nvPr/>
          </p:nvSpPr>
          <p:spPr bwMode="auto">
            <a:xfrm>
              <a:off x="4215" y="2015"/>
              <a:ext cx="65" cy="65"/>
            </a:xfrm>
            <a:custGeom>
              <a:avLst/>
              <a:gdLst>
                <a:gd name="T0" fmla="*/ 44 w 53"/>
                <a:gd name="T1" fmla="*/ 0 h 53"/>
                <a:gd name="T2" fmla="*/ 9 w 53"/>
                <a:gd name="T3" fmla="*/ 0 h 53"/>
                <a:gd name="T4" fmla="*/ 0 w 53"/>
                <a:gd name="T5" fmla="*/ 9 h 53"/>
                <a:gd name="T6" fmla="*/ 0 w 53"/>
                <a:gd name="T7" fmla="*/ 44 h 53"/>
                <a:gd name="T8" fmla="*/ 9 w 53"/>
                <a:gd name="T9" fmla="*/ 53 h 53"/>
                <a:gd name="T10" fmla="*/ 44 w 53"/>
                <a:gd name="T11" fmla="*/ 53 h 53"/>
                <a:gd name="T12" fmla="*/ 53 w 53"/>
                <a:gd name="T13" fmla="*/ 44 h 53"/>
                <a:gd name="T14" fmla="*/ 53 w 53"/>
                <a:gd name="T15" fmla="*/ 9 h 53"/>
                <a:gd name="T16" fmla="*/ 44 w 53"/>
                <a:gd name="T17" fmla="*/ 0 h 53"/>
                <a:gd name="T18" fmla="*/ 20 w 53"/>
                <a:gd name="T19" fmla="*/ 43 h 53"/>
                <a:gd name="T20" fmla="*/ 13 w 53"/>
                <a:gd name="T21" fmla="*/ 43 h 53"/>
                <a:gd name="T22" fmla="*/ 13 w 53"/>
                <a:gd name="T23" fmla="*/ 20 h 53"/>
                <a:gd name="T24" fmla="*/ 20 w 53"/>
                <a:gd name="T25" fmla="*/ 20 h 53"/>
                <a:gd name="T26" fmla="*/ 20 w 53"/>
                <a:gd name="T27" fmla="*/ 43 h 53"/>
                <a:gd name="T28" fmla="*/ 17 w 53"/>
                <a:gd name="T29" fmla="*/ 16 h 53"/>
                <a:gd name="T30" fmla="*/ 13 w 53"/>
                <a:gd name="T31" fmla="*/ 13 h 53"/>
                <a:gd name="T32" fmla="*/ 17 w 53"/>
                <a:gd name="T33" fmla="*/ 10 h 53"/>
                <a:gd name="T34" fmla="*/ 20 w 53"/>
                <a:gd name="T35" fmla="*/ 13 h 53"/>
                <a:gd name="T36" fmla="*/ 17 w 53"/>
                <a:gd name="T37" fmla="*/ 16 h 53"/>
                <a:gd name="T38" fmla="*/ 43 w 53"/>
                <a:gd name="T39" fmla="*/ 43 h 53"/>
                <a:gd name="T40" fmla="*/ 37 w 53"/>
                <a:gd name="T41" fmla="*/ 43 h 53"/>
                <a:gd name="T42" fmla="*/ 37 w 53"/>
                <a:gd name="T43" fmla="*/ 30 h 53"/>
                <a:gd name="T44" fmla="*/ 33 w 53"/>
                <a:gd name="T45" fmla="*/ 26 h 53"/>
                <a:gd name="T46" fmla="*/ 30 w 53"/>
                <a:gd name="T47" fmla="*/ 30 h 53"/>
                <a:gd name="T48" fmla="*/ 30 w 53"/>
                <a:gd name="T49" fmla="*/ 43 h 53"/>
                <a:gd name="T50" fmla="*/ 23 w 53"/>
                <a:gd name="T51" fmla="*/ 43 h 53"/>
                <a:gd name="T52" fmla="*/ 23 w 53"/>
                <a:gd name="T53" fmla="*/ 20 h 53"/>
                <a:gd name="T54" fmla="*/ 30 w 53"/>
                <a:gd name="T55" fmla="*/ 20 h 53"/>
                <a:gd name="T56" fmla="*/ 30 w 53"/>
                <a:gd name="T57" fmla="*/ 24 h 53"/>
                <a:gd name="T58" fmla="*/ 36 w 53"/>
                <a:gd name="T59" fmla="*/ 20 h 53"/>
                <a:gd name="T60" fmla="*/ 43 w 53"/>
                <a:gd name="T61" fmla="*/ 28 h 53"/>
                <a:gd name="T62" fmla="*/ 43 w 53"/>
                <a:gd name="T63" fmla="*/ 4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53" h="53">
                  <a:moveTo>
                    <a:pt x="44" y="0"/>
                  </a:moveTo>
                  <a:cubicBezTo>
                    <a:pt x="9" y="0"/>
                    <a:pt x="9" y="0"/>
                    <a:pt x="9" y="0"/>
                  </a:cubicBezTo>
                  <a:cubicBezTo>
                    <a:pt x="4" y="0"/>
                    <a:pt x="0" y="4"/>
                    <a:pt x="0" y="9"/>
                  </a:cubicBezTo>
                  <a:cubicBezTo>
                    <a:pt x="0" y="44"/>
                    <a:pt x="0" y="44"/>
                    <a:pt x="0" y="44"/>
                  </a:cubicBezTo>
                  <a:cubicBezTo>
                    <a:pt x="0" y="49"/>
                    <a:pt x="4" y="53"/>
                    <a:pt x="9" y="53"/>
                  </a:cubicBezTo>
                  <a:cubicBezTo>
                    <a:pt x="44" y="53"/>
                    <a:pt x="44" y="53"/>
                    <a:pt x="44" y="53"/>
                  </a:cubicBezTo>
                  <a:cubicBezTo>
                    <a:pt x="49" y="53"/>
                    <a:pt x="53" y="49"/>
                    <a:pt x="53" y="44"/>
                  </a:cubicBezTo>
                  <a:cubicBezTo>
                    <a:pt x="53" y="9"/>
                    <a:pt x="53" y="9"/>
                    <a:pt x="53" y="9"/>
                  </a:cubicBezTo>
                  <a:cubicBezTo>
                    <a:pt x="53" y="4"/>
                    <a:pt x="49" y="0"/>
                    <a:pt x="44" y="0"/>
                  </a:cubicBezTo>
                  <a:close/>
                  <a:moveTo>
                    <a:pt x="20" y="43"/>
                  </a:moveTo>
                  <a:cubicBezTo>
                    <a:pt x="13" y="43"/>
                    <a:pt x="13" y="43"/>
                    <a:pt x="13" y="43"/>
                  </a:cubicBezTo>
                  <a:cubicBezTo>
                    <a:pt x="13" y="20"/>
                    <a:pt x="13" y="20"/>
                    <a:pt x="13" y="20"/>
                  </a:cubicBezTo>
                  <a:cubicBezTo>
                    <a:pt x="20" y="20"/>
                    <a:pt x="20" y="20"/>
                    <a:pt x="20" y="20"/>
                  </a:cubicBezTo>
                  <a:lnTo>
                    <a:pt x="20" y="43"/>
                  </a:lnTo>
                  <a:close/>
                  <a:moveTo>
                    <a:pt x="17" y="16"/>
                  </a:moveTo>
                  <a:cubicBezTo>
                    <a:pt x="15" y="16"/>
                    <a:pt x="13" y="15"/>
                    <a:pt x="13" y="13"/>
                  </a:cubicBezTo>
                  <a:cubicBezTo>
                    <a:pt x="13" y="11"/>
                    <a:pt x="15" y="10"/>
                    <a:pt x="17" y="10"/>
                  </a:cubicBezTo>
                  <a:cubicBezTo>
                    <a:pt x="18" y="10"/>
                    <a:pt x="20" y="11"/>
                    <a:pt x="20" y="13"/>
                  </a:cubicBezTo>
                  <a:cubicBezTo>
                    <a:pt x="20" y="15"/>
                    <a:pt x="18" y="16"/>
                    <a:pt x="17" y="16"/>
                  </a:cubicBezTo>
                  <a:close/>
                  <a:moveTo>
                    <a:pt x="43" y="43"/>
                  </a:moveTo>
                  <a:cubicBezTo>
                    <a:pt x="37" y="43"/>
                    <a:pt x="37" y="43"/>
                    <a:pt x="37" y="43"/>
                  </a:cubicBezTo>
                  <a:cubicBezTo>
                    <a:pt x="37" y="30"/>
                    <a:pt x="37" y="30"/>
                    <a:pt x="37" y="30"/>
                  </a:cubicBezTo>
                  <a:cubicBezTo>
                    <a:pt x="37" y="28"/>
                    <a:pt x="35" y="26"/>
                    <a:pt x="33" y="26"/>
                  </a:cubicBezTo>
                  <a:cubicBezTo>
                    <a:pt x="31" y="26"/>
                    <a:pt x="30" y="28"/>
                    <a:pt x="30" y="30"/>
                  </a:cubicBezTo>
                  <a:cubicBezTo>
                    <a:pt x="30" y="43"/>
                    <a:pt x="30" y="43"/>
                    <a:pt x="30" y="43"/>
                  </a:cubicBezTo>
                  <a:cubicBezTo>
                    <a:pt x="23" y="43"/>
                    <a:pt x="23" y="43"/>
                    <a:pt x="23" y="43"/>
                  </a:cubicBezTo>
                  <a:cubicBezTo>
                    <a:pt x="23" y="20"/>
                    <a:pt x="23" y="20"/>
                    <a:pt x="23" y="20"/>
                  </a:cubicBezTo>
                  <a:cubicBezTo>
                    <a:pt x="30" y="20"/>
                    <a:pt x="30" y="20"/>
                    <a:pt x="30" y="20"/>
                  </a:cubicBezTo>
                  <a:cubicBezTo>
                    <a:pt x="30" y="24"/>
                    <a:pt x="30" y="24"/>
                    <a:pt x="30" y="24"/>
                  </a:cubicBezTo>
                  <a:cubicBezTo>
                    <a:pt x="31" y="22"/>
                    <a:pt x="33" y="20"/>
                    <a:pt x="36" y="20"/>
                  </a:cubicBezTo>
                  <a:cubicBezTo>
                    <a:pt x="40" y="20"/>
                    <a:pt x="43" y="23"/>
                    <a:pt x="43" y="28"/>
                  </a:cubicBezTo>
                  <a:lnTo>
                    <a:pt x="43" y="4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08" name="Freeform 50"/>
            <p:cNvSpPr>
              <a:spLocks noEditPoints="1"/>
            </p:cNvSpPr>
            <p:nvPr/>
          </p:nvSpPr>
          <p:spPr bwMode="auto">
            <a:xfrm>
              <a:off x="4159" y="1925"/>
              <a:ext cx="119" cy="75"/>
            </a:xfrm>
            <a:custGeom>
              <a:avLst/>
              <a:gdLst>
                <a:gd name="T0" fmla="*/ 36 w 119"/>
                <a:gd name="T1" fmla="*/ 52 h 75"/>
                <a:gd name="T2" fmla="*/ 36 w 119"/>
                <a:gd name="T3" fmla="*/ 30 h 75"/>
                <a:gd name="T4" fmla="*/ 59 w 119"/>
                <a:gd name="T5" fmla="*/ 30 h 75"/>
                <a:gd name="T6" fmla="*/ 29 w 119"/>
                <a:gd name="T7" fmla="*/ 0 h 75"/>
                <a:gd name="T8" fmla="*/ 0 w 119"/>
                <a:gd name="T9" fmla="*/ 30 h 75"/>
                <a:gd name="T10" fmla="*/ 22 w 119"/>
                <a:gd name="T11" fmla="*/ 30 h 75"/>
                <a:gd name="T12" fmla="*/ 22 w 119"/>
                <a:gd name="T13" fmla="*/ 68 h 75"/>
                <a:gd name="T14" fmla="*/ 66 w 119"/>
                <a:gd name="T15" fmla="*/ 68 h 75"/>
                <a:gd name="T16" fmla="*/ 51 w 119"/>
                <a:gd name="T17" fmla="*/ 52 h 75"/>
                <a:gd name="T18" fmla="*/ 36 w 119"/>
                <a:gd name="T19" fmla="*/ 52 h 75"/>
                <a:gd name="T20" fmla="*/ 97 w 119"/>
                <a:gd name="T21" fmla="*/ 45 h 75"/>
                <a:gd name="T22" fmla="*/ 97 w 119"/>
                <a:gd name="T23" fmla="*/ 8 h 75"/>
                <a:gd name="T24" fmla="*/ 51 w 119"/>
                <a:gd name="T25" fmla="*/ 8 h 75"/>
                <a:gd name="T26" fmla="*/ 66 w 119"/>
                <a:gd name="T27" fmla="*/ 22 h 75"/>
                <a:gd name="T28" fmla="*/ 81 w 119"/>
                <a:gd name="T29" fmla="*/ 22 h 75"/>
                <a:gd name="T30" fmla="*/ 81 w 119"/>
                <a:gd name="T31" fmla="*/ 45 h 75"/>
                <a:gd name="T32" fmla="*/ 59 w 119"/>
                <a:gd name="T33" fmla="*/ 45 h 75"/>
                <a:gd name="T34" fmla="*/ 89 w 119"/>
                <a:gd name="T35" fmla="*/ 75 h 75"/>
                <a:gd name="T36" fmla="*/ 119 w 119"/>
                <a:gd name="T37" fmla="*/ 45 h 75"/>
                <a:gd name="T38" fmla="*/ 97 w 119"/>
                <a:gd name="T39" fmla="*/ 45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19" h="75">
                  <a:moveTo>
                    <a:pt x="36" y="52"/>
                  </a:moveTo>
                  <a:lnTo>
                    <a:pt x="36" y="30"/>
                  </a:lnTo>
                  <a:lnTo>
                    <a:pt x="59" y="30"/>
                  </a:lnTo>
                  <a:lnTo>
                    <a:pt x="29" y="0"/>
                  </a:lnTo>
                  <a:lnTo>
                    <a:pt x="0" y="30"/>
                  </a:lnTo>
                  <a:lnTo>
                    <a:pt x="22" y="30"/>
                  </a:lnTo>
                  <a:lnTo>
                    <a:pt x="22" y="68"/>
                  </a:lnTo>
                  <a:lnTo>
                    <a:pt x="66" y="68"/>
                  </a:lnTo>
                  <a:lnTo>
                    <a:pt x="51" y="52"/>
                  </a:lnTo>
                  <a:lnTo>
                    <a:pt x="36" y="52"/>
                  </a:lnTo>
                  <a:close/>
                  <a:moveTo>
                    <a:pt x="97" y="45"/>
                  </a:moveTo>
                  <a:lnTo>
                    <a:pt x="97" y="8"/>
                  </a:lnTo>
                  <a:lnTo>
                    <a:pt x="51" y="8"/>
                  </a:lnTo>
                  <a:lnTo>
                    <a:pt x="66" y="22"/>
                  </a:lnTo>
                  <a:lnTo>
                    <a:pt x="81" y="22"/>
                  </a:lnTo>
                  <a:lnTo>
                    <a:pt x="81" y="45"/>
                  </a:lnTo>
                  <a:lnTo>
                    <a:pt x="59" y="45"/>
                  </a:lnTo>
                  <a:lnTo>
                    <a:pt x="89" y="75"/>
                  </a:lnTo>
                  <a:lnTo>
                    <a:pt x="119" y="45"/>
                  </a:lnTo>
                  <a:lnTo>
                    <a:pt x="97" y="4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09" name="Freeform 51"/>
            <p:cNvSpPr>
              <a:spLocks noEditPoints="1"/>
            </p:cNvSpPr>
            <p:nvPr/>
          </p:nvSpPr>
          <p:spPr bwMode="auto">
            <a:xfrm>
              <a:off x="4261" y="1531"/>
              <a:ext cx="122" cy="123"/>
            </a:xfrm>
            <a:custGeom>
              <a:avLst/>
              <a:gdLst>
                <a:gd name="T0" fmla="*/ 96 w 100"/>
                <a:gd name="T1" fmla="*/ 85 h 100"/>
                <a:gd name="T2" fmla="*/ 73 w 100"/>
                <a:gd name="T3" fmla="*/ 65 h 100"/>
                <a:gd name="T4" fmla="*/ 66 w 100"/>
                <a:gd name="T5" fmla="*/ 61 h 100"/>
                <a:gd name="T6" fmla="*/ 74 w 100"/>
                <a:gd name="T7" fmla="*/ 37 h 100"/>
                <a:gd name="T8" fmla="*/ 37 w 100"/>
                <a:gd name="T9" fmla="*/ 0 h 100"/>
                <a:gd name="T10" fmla="*/ 0 w 100"/>
                <a:gd name="T11" fmla="*/ 37 h 100"/>
                <a:gd name="T12" fmla="*/ 37 w 100"/>
                <a:gd name="T13" fmla="*/ 75 h 100"/>
                <a:gd name="T14" fmla="*/ 61 w 100"/>
                <a:gd name="T15" fmla="*/ 66 h 100"/>
                <a:gd name="T16" fmla="*/ 64 w 100"/>
                <a:gd name="T17" fmla="*/ 73 h 100"/>
                <a:gd name="T18" fmla="*/ 84 w 100"/>
                <a:gd name="T19" fmla="*/ 96 h 100"/>
                <a:gd name="T20" fmla="*/ 97 w 100"/>
                <a:gd name="T21" fmla="*/ 97 h 100"/>
                <a:gd name="T22" fmla="*/ 96 w 100"/>
                <a:gd name="T23" fmla="*/ 85 h 100"/>
                <a:gd name="T24" fmla="*/ 37 w 100"/>
                <a:gd name="T25" fmla="*/ 62 h 100"/>
                <a:gd name="T26" fmla="*/ 12 w 100"/>
                <a:gd name="T27" fmla="*/ 37 h 100"/>
                <a:gd name="T28" fmla="*/ 37 w 100"/>
                <a:gd name="T29" fmla="*/ 12 h 100"/>
                <a:gd name="T30" fmla="*/ 62 w 100"/>
                <a:gd name="T31" fmla="*/ 37 h 100"/>
                <a:gd name="T32" fmla="*/ 37 w 100"/>
                <a:gd name="T33" fmla="*/ 62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00" h="100">
                  <a:moveTo>
                    <a:pt x="96" y="85"/>
                  </a:moveTo>
                  <a:cubicBezTo>
                    <a:pt x="73" y="65"/>
                    <a:pt x="73" y="65"/>
                    <a:pt x="73" y="65"/>
                  </a:cubicBezTo>
                  <a:cubicBezTo>
                    <a:pt x="70" y="62"/>
                    <a:pt x="68" y="61"/>
                    <a:pt x="66" y="61"/>
                  </a:cubicBezTo>
                  <a:cubicBezTo>
                    <a:pt x="71" y="55"/>
                    <a:pt x="74" y="46"/>
                    <a:pt x="74" y="37"/>
                  </a:cubicBezTo>
                  <a:cubicBezTo>
                    <a:pt x="74" y="17"/>
                    <a:pt x="58" y="0"/>
                    <a:pt x="37" y="0"/>
                  </a:cubicBezTo>
                  <a:cubicBezTo>
                    <a:pt x="17" y="0"/>
                    <a:pt x="0" y="17"/>
                    <a:pt x="0" y="37"/>
                  </a:cubicBezTo>
                  <a:cubicBezTo>
                    <a:pt x="0" y="58"/>
                    <a:pt x="17" y="75"/>
                    <a:pt x="37" y="75"/>
                  </a:cubicBezTo>
                  <a:cubicBezTo>
                    <a:pt x="46" y="75"/>
                    <a:pt x="55" y="71"/>
                    <a:pt x="61" y="66"/>
                  </a:cubicBezTo>
                  <a:cubicBezTo>
                    <a:pt x="61" y="68"/>
                    <a:pt x="62" y="70"/>
                    <a:pt x="64" y="73"/>
                  </a:cubicBezTo>
                  <a:cubicBezTo>
                    <a:pt x="84" y="96"/>
                    <a:pt x="84" y="96"/>
                    <a:pt x="84" y="96"/>
                  </a:cubicBezTo>
                  <a:cubicBezTo>
                    <a:pt x="88" y="100"/>
                    <a:pt x="94" y="100"/>
                    <a:pt x="97" y="97"/>
                  </a:cubicBezTo>
                  <a:cubicBezTo>
                    <a:pt x="100" y="94"/>
                    <a:pt x="100" y="88"/>
                    <a:pt x="96" y="85"/>
                  </a:cubicBezTo>
                  <a:close/>
                  <a:moveTo>
                    <a:pt x="37" y="62"/>
                  </a:moveTo>
                  <a:cubicBezTo>
                    <a:pt x="23" y="62"/>
                    <a:pt x="12" y="51"/>
                    <a:pt x="12" y="37"/>
                  </a:cubicBezTo>
                  <a:cubicBezTo>
                    <a:pt x="12" y="23"/>
                    <a:pt x="23" y="12"/>
                    <a:pt x="37" y="12"/>
                  </a:cubicBezTo>
                  <a:cubicBezTo>
                    <a:pt x="51" y="12"/>
                    <a:pt x="62" y="23"/>
                    <a:pt x="62" y="37"/>
                  </a:cubicBezTo>
                  <a:cubicBezTo>
                    <a:pt x="62" y="51"/>
                    <a:pt x="51" y="62"/>
                    <a:pt x="37" y="62"/>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10" name="Freeform 52"/>
            <p:cNvSpPr>
              <a:spLocks/>
            </p:cNvSpPr>
            <p:nvPr/>
          </p:nvSpPr>
          <p:spPr bwMode="auto">
            <a:xfrm>
              <a:off x="4134" y="1516"/>
              <a:ext cx="152" cy="148"/>
            </a:xfrm>
            <a:custGeom>
              <a:avLst/>
              <a:gdLst>
                <a:gd name="T0" fmla="*/ 78 w 124"/>
                <a:gd name="T1" fmla="*/ 84 h 120"/>
                <a:gd name="T2" fmla="*/ 75 w 124"/>
                <a:gd name="T3" fmla="*/ 75 h 120"/>
                <a:gd name="T4" fmla="*/ 86 w 124"/>
                <a:gd name="T5" fmla="*/ 54 h 120"/>
                <a:gd name="T6" fmla="*/ 89 w 124"/>
                <a:gd name="T7" fmla="*/ 37 h 120"/>
                <a:gd name="T8" fmla="*/ 62 w 124"/>
                <a:gd name="T9" fmla="*/ 0 h 120"/>
                <a:gd name="T10" fmla="*/ 36 w 124"/>
                <a:gd name="T11" fmla="*/ 37 h 120"/>
                <a:gd name="T12" fmla="*/ 39 w 124"/>
                <a:gd name="T13" fmla="*/ 54 h 120"/>
                <a:gd name="T14" fmla="*/ 50 w 124"/>
                <a:gd name="T15" fmla="*/ 75 h 120"/>
                <a:gd name="T16" fmla="*/ 47 w 124"/>
                <a:gd name="T17" fmla="*/ 84 h 120"/>
                <a:gd name="T18" fmla="*/ 0 w 124"/>
                <a:gd name="T19" fmla="*/ 120 h 120"/>
                <a:gd name="T20" fmla="*/ 62 w 124"/>
                <a:gd name="T21" fmla="*/ 120 h 120"/>
                <a:gd name="T22" fmla="*/ 124 w 124"/>
                <a:gd name="T23" fmla="*/ 120 h 120"/>
                <a:gd name="T24" fmla="*/ 78 w 124"/>
                <a:gd name="T25" fmla="*/ 84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4" h="120">
                  <a:moveTo>
                    <a:pt x="78" y="84"/>
                  </a:moveTo>
                  <a:cubicBezTo>
                    <a:pt x="75" y="84"/>
                    <a:pt x="75" y="75"/>
                    <a:pt x="75" y="75"/>
                  </a:cubicBezTo>
                  <a:cubicBezTo>
                    <a:pt x="75" y="75"/>
                    <a:pt x="84" y="66"/>
                    <a:pt x="86" y="54"/>
                  </a:cubicBezTo>
                  <a:cubicBezTo>
                    <a:pt x="91" y="54"/>
                    <a:pt x="94" y="41"/>
                    <a:pt x="89" y="37"/>
                  </a:cubicBezTo>
                  <a:cubicBezTo>
                    <a:pt x="89" y="32"/>
                    <a:pt x="96" y="0"/>
                    <a:pt x="62" y="0"/>
                  </a:cubicBezTo>
                  <a:cubicBezTo>
                    <a:pt x="29" y="0"/>
                    <a:pt x="36" y="32"/>
                    <a:pt x="36" y="37"/>
                  </a:cubicBezTo>
                  <a:cubicBezTo>
                    <a:pt x="31" y="41"/>
                    <a:pt x="34" y="54"/>
                    <a:pt x="39" y="54"/>
                  </a:cubicBezTo>
                  <a:cubicBezTo>
                    <a:pt x="41" y="66"/>
                    <a:pt x="50" y="75"/>
                    <a:pt x="50" y="75"/>
                  </a:cubicBezTo>
                  <a:cubicBezTo>
                    <a:pt x="50" y="75"/>
                    <a:pt x="50" y="84"/>
                    <a:pt x="47" y="84"/>
                  </a:cubicBezTo>
                  <a:cubicBezTo>
                    <a:pt x="37" y="86"/>
                    <a:pt x="0" y="102"/>
                    <a:pt x="0" y="120"/>
                  </a:cubicBezTo>
                  <a:cubicBezTo>
                    <a:pt x="62" y="120"/>
                    <a:pt x="62" y="120"/>
                    <a:pt x="62" y="120"/>
                  </a:cubicBezTo>
                  <a:cubicBezTo>
                    <a:pt x="124" y="120"/>
                    <a:pt x="124" y="120"/>
                    <a:pt x="124" y="120"/>
                  </a:cubicBezTo>
                  <a:cubicBezTo>
                    <a:pt x="124" y="102"/>
                    <a:pt x="88" y="86"/>
                    <a:pt x="78" y="8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11" name="Freeform 53"/>
            <p:cNvSpPr>
              <a:spLocks noEditPoints="1"/>
            </p:cNvSpPr>
            <p:nvPr/>
          </p:nvSpPr>
          <p:spPr bwMode="auto">
            <a:xfrm>
              <a:off x="4164" y="2658"/>
              <a:ext cx="50" cy="81"/>
            </a:xfrm>
            <a:custGeom>
              <a:avLst/>
              <a:gdLst>
                <a:gd name="T0" fmla="*/ 21 w 41"/>
                <a:gd name="T1" fmla="*/ 0 h 66"/>
                <a:gd name="T2" fmla="*/ 0 w 41"/>
                <a:gd name="T3" fmla="*/ 21 h 66"/>
                <a:gd name="T4" fmla="*/ 21 w 41"/>
                <a:gd name="T5" fmla="*/ 66 h 66"/>
                <a:gd name="T6" fmla="*/ 41 w 41"/>
                <a:gd name="T7" fmla="*/ 21 h 66"/>
                <a:gd name="T8" fmla="*/ 21 w 41"/>
                <a:gd name="T9" fmla="*/ 0 h 66"/>
                <a:gd name="T10" fmla="*/ 21 w 41"/>
                <a:gd name="T11" fmla="*/ 34 h 66"/>
                <a:gd name="T12" fmla="*/ 8 w 41"/>
                <a:gd name="T13" fmla="*/ 21 h 66"/>
                <a:gd name="T14" fmla="*/ 21 w 41"/>
                <a:gd name="T15" fmla="*/ 8 h 66"/>
                <a:gd name="T16" fmla="*/ 33 w 41"/>
                <a:gd name="T17" fmla="*/ 21 h 66"/>
                <a:gd name="T18" fmla="*/ 21 w 41"/>
                <a:gd name="T19" fmla="*/ 34 h 66"/>
                <a:gd name="T20" fmla="*/ 13 w 41"/>
                <a:gd name="T21" fmla="*/ 21 h 66"/>
                <a:gd name="T22" fmla="*/ 21 w 41"/>
                <a:gd name="T23" fmla="*/ 29 h 66"/>
                <a:gd name="T24" fmla="*/ 29 w 41"/>
                <a:gd name="T25" fmla="*/ 21 h 66"/>
                <a:gd name="T26" fmla="*/ 21 w 41"/>
                <a:gd name="T27" fmla="*/ 13 h 66"/>
                <a:gd name="T28" fmla="*/ 13 w 41"/>
                <a:gd name="T29" fmla="*/ 21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1" h="66">
                  <a:moveTo>
                    <a:pt x="21" y="0"/>
                  </a:moveTo>
                  <a:cubicBezTo>
                    <a:pt x="9" y="0"/>
                    <a:pt x="0" y="10"/>
                    <a:pt x="0" y="21"/>
                  </a:cubicBezTo>
                  <a:cubicBezTo>
                    <a:pt x="0" y="42"/>
                    <a:pt x="21" y="66"/>
                    <a:pt x="21" y="66"/>
                  </a:cubicBezTo>
                  <a:cubicBezTo>
                    <a:pt x="21" y="66"/>
                    <a:pt x="41" y="42"/>
                    <a:pt x="41" y="21"/>
                  </a:cubicBezTo>
                  <a:cubicBezTo>
                    <a:pt x="41" y="10"/>
                    <a:pt x="32" y="0"/>
                    <a:pt x="21" y="0"/>
                  </a:cubicBezTo>
                  <a:close/>
                  <a:moveTo>
                    <a:pt x="21" y="34"/>
                  </a:moveTo>
                  <a:cubicBezTo>
                    <a:pt x="14" y="34"/>
                    <a:pt x="8" y="28"/>
                    <a:pt x="8" y="21"/>
                  </a:cubicBezTo>
                  <a:cubicBezTo>
                    <a:pt x="8" y="14"/>
                    <a:pt x="14" y="8"/>
                    <a:pt x="21" y="8"/>
                  </a:cubicBezTo>
                  <a:cubicBezTo>
                    <a:pt x="28" y="8"/>
                    <a:pt x="33" y="14"/>
                    <a:pt x="33" y="21"/>
                  </a:cubicBezTo>
                  <a:cubicBezTo>
                    <a:pt x="33" y="28"/>
                    <a:pt x="28" y="34"/>
                    <a:pt x="21" y="34"/>
                  </a:cubicBezTo>
                  <a:close/>
                  <a:moveTo>
                    <a:pt x="13" y="21"/>
                  </a:moveTo>
                  <a:cubicBezTo>
                    <a:pt x="13" y="25"/>
                    <a:pt x="16" y="29"/>
                    <a:pt x="21" y="29"/>
                  </a:cubicBezTo>
                  <a:cubicBezTo>
                    <a:pt x="25" y="29"/>
                    <a:pt x="29" y="25"/>
                    <a:pt x="29" y="21"/>
                  </a:cubicBezTo>
                  <a:cubicBezTo>
                    <a:pt x="29" y="17"/>
                    <a:pt x="25" y="13"/>
                    <a:pt x="21" y="13"/>
                  </a:cubicBezTo>
                  <a:cubicBezTo>
                    <a:pt x="16" y="13"/>
                    <a:pt x="13" y="17"/>
                    <a:pt x="13" y="21"/>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12" name="Freeform 54"/>
            <p:cNvSpPr>
              <a:spLocks noEditPoints="1"/>
            </p:cNvSpPr>
            <p:nvPr/>
          </p:nvSpPr>
          <p:spPr bwMode="auto">
            <a:xfrm>
              <a:off x="4108" y="2745"/>
              <a:ext cx="79" cy="105"/>
            </a:xfrm>
            <a:custGeom>
              <a:avLst/>
              <a:gdLst>
                <a:gd name="T0" fmla="*/ 58 w 64"/>
                <a:gd name="T1" fmla="*/ 9 h 86"/>
                <a:gd name="T2" fmla="*/ 24 w 64"/>
                <a:gd name="T3" fmla="*/ 1 h 86"/>
                <a:gd name="T4" fmla="*/ 16 w 64"/>
                <a:gd name="T5" fmla="*/ 7 h 86"/>
                <a:gd name="T6" fmla="*/ 1 w 64"/>
                <a:gd name="T7" fmla="*/ 68 h 86"/>
                <a:gd name="T8" fmla="*/ 6 w 64"/>
                <a:gd name="T9" fmla="*/ 77 h 86"/>
                <a:gd name="T10" fmla="*/ 39 w 64"/>
                <a:gd name="T11" fmla="*/ 85 h 86"/>
                <a:gd name="T12" fmla="*/ 48 w 64"/>
                <a:gd name="T13" fmla="*/ 80 h 86"/>
                <a:gd name="T14" fmla="*/ 63 w 64"/>
                <a:gd name="T15" fmla="*/ 18 h 86"/>
                <a:gd name="T16" fmla="*/ 58 w 64"/>
                <a:gd name="T17" fmla="*/ 9 h 86"/>
                <a:gd name="T18" fmla="*/ 31 w 64"/>
                <a:gd name="T19" fmla="*/ 7 h 86"/>
                <a:gd name="T20" fmla="*/ 50 w 64"/>
                <a:gd name="T21" fmla="*/ 11 h 86"/>
                <a:gd name="T22" fmla="*/ 49 w 64"/>
                <a:gd name="T23" fmla="*/ 13 h 86"/>
                <a:gd name="T24" fmla="*/ 30 w 64"/>
                <a:gd name="T25" fmla="*/ 9 h 86"/>
                <a:gd name="T26" fmla="*/ 31 w 64"/>
                <a:gd name="T27" fmla="*/ 7 h 86"/>
                <a:gd name="T28" fmla="*/ 24 w 64"/>
                <a:gd name="T29" fmla="*/ 76 h 86"/>
                <a:gd name="T30" fmla="*/ 20 w 64"/>
                <a:gd name="T31" fmla="*/ 70 h 86"/>
                <a:gd name="T32" fmla="*/ 26 w 64"/>
                <a:gd name="T33" fmla="*/ 67 h 86"/>
                <a:gd name="T34" fmla="*/ 30 w 64"/>
                <a:gd name="T35" fmla="*/ 73 h 86"/>
                <a:gd name="T36" fmla="*/ 24 w 64"/>
                <a:gd name="T37" fmla="*/ 76 h 86"/>
                <a:gd name="T38" fmla="*/ 46 w 64"/>
                <a:gd name="T39" fmla="*/ 67 h 86"/>
                <a:gd name="T40" fmla="*/ 8 w 64"/>
                <a:gd name="T41" fmla="*/ 57 h 86"/>
                <a:gd name="T42" fmla="*/ 20 w 64"/>
                <a:gd name="T43" fmla="*/ 10 h 86"/>
                <a:gd name="T44" fmla="*/ 58 w 64"/>
                <a:gd name="T45" fmla="*/ 19 h 86"/>
                <a:gd name="T46" fmla="*/ 46 w 64"/>
                <a:gd name="T47" fmla="*/ 67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4" h="86">
                  <a:moveTo>
                    <a:pt x="58" y="9"/>
                  </a:moveTo>
                  <a:cubicBezTo>
                    <a:pt x="24" y="1"/>
                    <a:pt x="24" y="1"/>
                    <a:pt x="24" y="1"/>
                  </a:cubicBezTo>
                  <a:cubicBezTo>
                    <a:pt x="21" y="0"/>
                    <a:pt x="17" y="3"/>
                    <a:pt x="16" y="7"/>
                  </a:cubicBezTo>
                  <a:cubicBezTo>
                    <a:pt x="1" y="68"/>
                    <a:pt x="1" y="68"/>
                    <a:pt x="1" y="68"/>
                  </a:cubicBezTo>
                  <a:cubicBezTo>
                    <a:pt x="0" y="72"/>
                    <a:pt x="2" y="76"/>
                    <a:pt x="6" y="77"/>
                  </a:cubicBezTo>
                  <a:cubicBezTo>
                    <a:pt x="39" y="85"/>
                    <a:pt x="39" y="85"/>
                    <a:pt x="39" y="85"/>
                  </a:cubicBezTo>
                  <a:cubicBezTo>
                    <a:pt x="43" y="86"/>
                    <a:pt x="47" y="84"/>
                    <a:pt x="48" y="80"/>
                  </a:cubicBezTo>
                  <a:cubicBezTo>
                    <a:pt x="63" y="18"/>
                    <a:pt x="63" y="18"/>
                    <a:pt x="63" y="18"/>
                  </a:cubicBezTo>
                  <a:cubicBezTo>
                    <a:pt x="64" y="14"/>
                    <a:pt x="61" y="10"/>
                    <a:pt x="58" y="9"/>
                  </a:cubicBezTo>
                  <a:close/>
                  <a:moveTo>
                    <a:pt x="31" y="7"/>
                  </a:moveTo>
                  <a:cubicBezTo>
                    <a:pt x="50" y="11"/>
                    <a:pt x="50" y="11"/>
                    <a:pt x="50" y="11"/>
                  </a:cubicBezTo>
                  <a:cubicBezTo>
                    <a:pt x="49" y="13"/>
                    <a:pt x="49" y="13"/>
                    <a:pt x="49" y="13"/>
                  </a:cubicBezTo>
                  <a:cubicBezTo>
                    <a:pt x="30" y="9"/>
                    <a:pt x="30" y="9"/>
                    <a:pt x="30" y="9"/>
                  </a:cubicBezTo>
                  <a:lnTo>
                    <a:pt x="31" y="7"/>
                  </a:lnTo>
                  <a:close/>
                  <a:moveTo>
                    <a:pt x="24" y="76"/>
                  </a:moveTo>
                  <a:cubicBezTo>
                    <a:pt x="21" y="76"/>
                    <a:pt x="19" y="73"/>
                    <a:pt x="20" y="70"/>
                  </a:cubicBezTo>
                  <a:cubicBezTo>
                    <a:pt x="21" y="68"/>
                    <a:pt x="23" y="66"/>
                    <a:pt x="26" y="67"/>
                  </a:cubicBezTo>
                  <a:cubicBezTo>
                    <a:pt x="29" y="67"/>
                    <a:pt x="30" y="70"/>
                    <a:pt x="30" y="73"/>
                  </a:cubicBezTo>
                  <a:cubicBezTo>
                    <a:pt x="29" y="75"/>
                    <a:pt x="26" y="77"/>
                    <a:pt x="24" y="76"/>
                  </a:cubicBezTo>
                  <a:close/>
                  <a:moveTo>
                    <a:pt x="46" y="67"/>
                  </a:moveTo>
                  <a:cubicBezTo>
                    <a:pt x="8" y="57"/>
                    <a:pt x="8" y="57"/>
                    <a:pt x="8" y="57"/>
                  </a:cubicBezTo>
                  <a:cubicBezTo>
                    <a:pt x="20" y="10"/>
                    <a:pt x="20" y="10"/>
                    <a:pt x="20" y="10"/>
                  </a:cubicBezTo>
                  <a:cubicBezTo>
                    <a:pt x="58" y="19"/>
                    <a:pt x="58" y="19"/>
                    <a:pt x="58" y="19"/>
                  </a:cubicBezTo>
                  <a:lnTo>
                    <a:pt x="46" y="6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13" name="Freeform 55"/>
            <p:cNvSpPr>
              <a:spLocks noEditPoints="1"/>
            </p:cNvSpPr>
            <p:nvPr/>
          </p:nvSpPr>
          <p:spPr bwMode="auto">
            <a:xfrm>
              <a:off x="4091" y="2019"/>
              <a:ext cx="106" cy="80"/>
            </a:xfrm>
            <a:custGeom>
              <a:avLst/>
              <a:gdLst>
                <a:gd name="T0" fmla="*/ 75 w 86"/>
                <a:gd name="T1" fmla="*/ 11 h 65"/>
                <a:gd name="T2" fmla="*/ 75 w 86"/>
                <a:gd name="T3" fmla="*/ 0 h 65"/>
                <a:gd name="T4" fmla="*/ 0 w 86"/>
                <a:gd name="T5" fmla="*/ 0 h 65"/>
                <a:gd name="T6" fmla="*/ 0 w 86"/>
                <a:gd name="T7" fmla="*/ 59 h 65"/>
                <a:gd name="T8" fmla="*/ 5 w 86"/>
                <a:gd name="T9" fmla="*/ 65 h 65"/>
                <a:gd name="T10" fmla="*/ 78 w 86"/>
                <a:gd name="T11" fmla="*/ 65 h 65"/>
                <a:gd name="T12" fmla="*/ 86 w 86"/>
                <a:gd name="T13" fmla="*/ 57 h 65"/>
                <a:gd name="T14" fmla="*/ 86 w 86"/>
                <a:gd name="T15" fmla="*/ 11 h 65"/>
                <a:gd name="T16" fmla="*/ 75 w 86"/>
                <a:gd name="T17" fmla="*/ 11 h 65"/>
                <a:gd name="T18" fmla="*/ 70 w 86"/>
                <a:gd name="T19" fmla="*/ 59 h 65"/>
                <a:gd name="T20" fmla="*/ 5 w 86"/>
                <a:gd name="T21" fmla="*/ 59 h 65"/>
                <a:gd name="T22" fmla="*/ 5 w 86"/>
                <a:gd name="T23" fmla="*/ 5 h 65"/>
                <a:gd name="T24" fmla="*/ 70 w 86"/>
                <a:gd name="T25" fmla="*/ 5 h 65"/>
                <a:gd name="T26" fmla="*/ 70 w 86"/>
                <a:gd name="T27" fmla="*/ 59 h 65"/>
                <a:gd name="T28" fmla="*/ 10 w 86"/>
                <a:gd name="T29" fmla="*/ 16 h 65"/>
                <a:gd name="T30" fmla="*/ 64 w 86"/>
                <a:gd name="T31" fmla="*/ 16 h 65"/>
                <a:gd name="T32" fmla="*/ 64 w 86"/>
                <a:gd name="T33" fmla="*/ 22 h 65"/>
                <a:gd name="T34" fmla="*/ 10 w 86"/>
                <a:gd name="T35" fmla="*/ 22 h 65"/>
                <a:gd name="T36" fmla="*/ 10 w 86"/>
                <a:gd name="T37" fmla="*/ 16 h 65"/>
                <a:gd name="T38" fmla="*/ 43 w 86"/>
                <a:gd name="T39" fmla="*/ 27 h 65"/>
                <a:gd name="T40" fmla="*/ 64 w 86"/>
                <a:gd name="T41" fmla="*/ 27 h 65"/>
                <a:gd name="T42" fmla="*/ 64 w 86"/>
                <a:gd name="T43" fmla="*/ 32 h 65"/>
                <a:gd name="T44" fmla="*/ 43 w 86"/>
                <a:gd name="T45" fmla="*/ 32 h 65"/>
                <a:gd name="T46" fmla="*/ 43 w 86"/>
                <a:gd name="T47" fmla="*/ 27 h 65"/>
                <a:gd name="T48" fmla="*/ 43 w 86"/>
                <a:gd name="T49" fmla="*/ 38 h 65"/>
                <a:gd name="T50" fmla="*/ 64 w 86"/>
                <a:gd name="T51" fmla="*/ 38 h 65"/>
                <a:gd name="T52" fmla="*/ 64 w 86"/>
                <a:gd name="T53" fmla="*/ 43 h 65"/>
                <a:gd name="T54" fmla="*/ 43 w 86"/>
                <a:gd name="T55" fmla="*/ 43 h 65"/>
                <a:gd name="T56" fmla="*/ 43 w 86"/>
                <a:gd name="T57" fmla="*/ 38 h 65"/>
                <a:gd name="T58" fmla="*/ 43 w 86"/>
                <a:gd name="T59" fmla="*/ 49 h 65"/>
                <a:gd name="T60" fmla="*/ 59 w 86"/>
                <a:gd name="T61" fmla="*/ 49 h 65"/>
                <a:gd name="T62" fmla="*/ 59 w 86"/>
                <a:gd name="T63" fmla="*/ 54 h 65"/>
                <a:gd name="T64" fmla="*/ 43 w 86"/>
                <a:gd name="T65" fmla="*/ 54 h 65"/>
                <a:gd name="T66" fmla="*/ 43 w 86"/>
                <a:gd name="T67" fmla="*/ 49 h 65"/>
                <a:gd name="T68" fmla="*/ 10 w 86"/>
                <a:gd name="T69" fmla="*/ 27 h 65"/>
                <a:gd name="T70" fmla="*/ 37 w 86"/>
                <a:gd name="T71" fmla="*/ 27 h 65"/>
                <a:gd name="T72" fmla="*/ 37 w 86"/>
                <a:gd name="T73" fmla="*/ 54 h 65"/>
                <a:gd name="T74" fmla="*/ 10 w 86"/>
                <a:gd name="T75" fmla="*/ 54 h 65"/>
                <a:gd name="T76" fmla="*/ 10 w 86"/>
                <a:gd name="T77" fmla="*/ 27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86" h="65">
                  <a:moveTo>
                    <a:pt x="75" y="11"/>
                  </a:moveTo>
                  <a:cubicBezTo>
                    <a:pt x="75" y="0"/>
                    <a:pt x="75" y="0"/>
                    <a:pt x="75" y="0"/>
                  </a:cubicBezTo>
                  <a:cubicBezTo>
                    <a:pt x="0" y="0"/>
                    <a:pt x="0" y="0"/>
                    <a:pt x="0" y="0"/>
                  </a:cubicBezTo>
                  <a:cubicBezTo>
                    <a:pt x="0" y="59"/>
                    <a:pt x="0" y="59"/>
                    <a:pt x="0" y="59"/>
                  </a:cubicBezTo>
                  <a:cubicBezTo>
                    <a:pt x="0" y="62"/>
                    <a:pt x="2" y="65"/>
                    <a:pt x="5" y="65"/>
                  </a:cubicBezTo>
                  <a:cubicBezTo>
                    <a:pt x="78" y="65"/>
                    <a:pt x="78" y="65"/>
                    <a:pt x="78" y="65"/>
                  </a:cubicBezTo>
                  <a:cubicBezTo>
                    <a:pt x="82" y="65"/>
                    <a:pt x="86" y="61"/>
                    <a:pt x="86" y="57"/>
                  </a:cubicBezTo>
                  <a:cubicBezTo>
                    <a:pt x="86" y="11"/>
                    <a:pt x="86" y="11"/>
                    <a:pt x="86" y="11"/>
                  </a:cubicBezTo>
                  <a:lnTo>
                    <a:pt x="75" y="11"/>
                  </a:lnTo>
                  <a:close/>
                  <a:moveTo>
                    <a:pt x="70" y="59"/>
                  </a:moveTo>
                  <a:cubicBezTo>
                    <a:pt x="5" y="59"/>
                    <a:pt x="5" y="59"/>
                    <a:pt x="5" y="59"/>
                  </a:cubicBezTo>
                  <a:cubicBezTo>
                    <a:pt x="5" y="5"/>
                    <a:pt x="5" y="5"/>
                    <a:pt x="5" y="5"/>
                  </a:cubicBezTo>
                  <a:cubicBezTo>
                    <a:pt x="70" y="5"/>
                    <a:pt x="70" y="5"/>
                    <a:pt x="70" y="5"/>
                  </a:cubicBezTo>
                  <a:lnTo>
                    <a:pt x="70" y="59"/>
                  </a:lnTo>
                  <a:close/>
                  <a:moveTo>
                    <a:pt x="10" y="16"/>
                  </a:moveTo>
                  <a:cubicBezTo>
                    <a:pt x="64" y="16"/>
                    <a:pt x="64" y="16"/>
                    <a:pt x="64" y="16"/>
                  </a:cubicBezTo>
                  <a:cubicBezTo>
                    <a:pt x="64" y="22"/>
                    <a:pt x="64" y="22"/>
                    <a:pt x="64" y="22"/>
                  </a:cubicBezTo>
                  <a:cubicBezTo>
                    <a:pt x="10" y="22"/>
                    <a:pt x="10" y="22"/>
                    <a:pt x="10" y="22"/>
                  </a:cubicBezTo>
                  <a:lnTo>
                    <a:pt x="10" y="16"/>
                  </a:lnTo>
                  <a:close/>
                  <a:moveTo>
                    <a:pt x="43" y="27"/>
                  </a:moveTo>
                  <a:cubicBezTo>
                    <a:pt x="64" y="27"/>
                    <a:pt x="64" y="27"/>
                    <a:pt x="64" y="27"/>
                  </a:cubicBezTo>
                  <a:cubicBezTo>
                    <a:pt x="64" y="32"/>
                    <a:pt x="64" y="32"/>
                    <a:pt x="64" y="32"/>
                  </a:cubicBezTo>
                  <a:cubicBezTo>
                    <a:pt x="43" y="32"/>
                    <a:pt x="43" y="32"/>
                    <a:pt x="43" y="32"/>
                  </a:cubicBezTo>
                  <a:lnTo>
                    <a:pt x="43" y="27"/>
                  </a:lnTo>
                  <a:close/>
                  <a:moveTo>
                    <a:pt x="43" y="38"/>
                  </a:moveTo>
                  <a:cubicBezTo>
                    <a:pt x="64" y="38"/>
                    <a:pt x="64" y="38"/>
                    <a:pt x="64" y="38"/>
                  </a:cubicBezTo>
                  <a:cubicBezTo>
                    <a:pt x="64" y="43"/>
                    <a:pt x="64" y="43"/>
                    <a:pt x="64" y="43"/>
                  </a:cubicBezTo>
                  <a:cubicBezTo>
                    <a:pt x="43" y="43"/>
                    <a:pt x="43" y="43"/>
                    <a:pt x="43" y="43"/>
                  </a:cubicBezTo>
                  <a:lnTo>
                    <a:pt x="43" y="38"/>
                  </a:lnTo>
                  <a:close/>
                  <a:moveTo>
                    <a:pt x="43" y="49"/>
                  </a:moveTo>
                  <a:cubicBezTo>
                    <a:pt x="59" y="49"/>
                    <a:pt x="59" y="49"/>
                    <a:pt x="59" y="49"/>
                  </a:cubicBezTo>
                  <a:cubicBezTo>
                    <a:pt x="59" y="54"/>
                    <a:pt x="59" y="54"/>
                    <a:pt x="59" y="54"/>
                  </a:cubicBezTo>
                  <a:cubicBezTo>
                    <a:pt x="43" y="54"/>
                    <a:pt x="43" y="54"/>
                    <a:pt x="43" y="54"/>
                  </a:cubicBezTo>
                  <a:lnTo>
                    <a:pt x="43" y="49"/>
                  </a:lnTo>
                  <a:close/>
                  <a:moveTo>
                    <a:pt x="10" y="27"/>
                  </a:moveTo>
                  <a:cubicBezTo>
                    <a:pt x="37" y="27"/>
                    <a:pt x="37" y="27"/>
                    <a:pt x="37" y="27"/>
                  </a:cubicBezTo>
                  <a:cubicBezTo>
                    <a:pt x="37" y="54"/>
                    <a:pt x="37" y="54"/>
                    <a:pt x="37" y="54"/>
                  </a:cubicBezTo>
                  <a:cubicBezTo>
                    <a:pt x="10" y="54"/>
                    <a:pt x="10" y="54"/>
                    <a:pt x="10" y="54"/>
                  </a:cubicBezTo>
                  <a:lnTo>
                    <a:pt x="10" y="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14" name="Freeform 56"/>
            <p:cNvSpPr>
              <a:spLocks noEditPoints="1"/>
            </p:cNvSpPr>
            <p:nvPr/>
          </p:nvSpPr>
          <p:spPr bwMode="auto">
            <a:xfrm>
              <a:off x="4204" y="1684"/>
              <a:ext cx="98" cy="99"/>
            </a:xfrm>
            <a:custGeom>
              <a:avLst/>
              <a:gdLst>
                <a:gd name="T0" fmla="*/ 0 w 98"/>
                <a:gd name="T1" fmla="*/ 99 h 99"/>
                <a:gd name="T2" fmla="*/ 49 w 98"/>
                <a:gd name="T3" fmla="*/ 99 h 99"/>
                <a:gd name="T4" fmla="*/ 49 w 98"/>
                <a:gd name="T5" fmla="*/ 0 h 99"/>
                <a:gd name="T6" fmla="*/ 0 w 98"/>
                <a:gd name="T7" fmla="*/ 0 h 99"/>
                <a:gd name="T8" fmla="*/ 0 w 98"/>
                <a:gd name="T9" fmla="*/ 99 h 99"/>
                <a:gd name="T10" fmla="*/ 31 w 98"/>
                <a:gd name="T11" fmla="*/ 13 h 99"/>
                <a:gd name="T12" fmla="*/ 43 w 98"/>
                <a:gd name="T13" fmla="*/ 13 h 99"/>
                <a:gd name="T14" fmla="*/ 43 w 98"/>
                <a:gd name="T15" fmla="*/ 25 h 99"/>
                <a:gd name="T16" fmla="*/ 31 w 98"/>
                <a:gd name="T17" fmla="*/ 25 h 99"/>
                <a:gd name="T18" fmla="*/ 31 w 98"/>
                <a:gd name="T19" fmla="*/ 13 h 99"/>
                <a:gd name="T20" fmla="*/ 31 w 98"/>
                <a:gd name="T21" fmla="*/ 37 h 99"/>
                <a:gd name="T22" fmla="*/ 43 w 98"/>
                <a:gd name="T23" fmla="*/ 37 h 99"/>
                <a:gd name="T24" fmla="*/ 43 w 98"/>
                <a:gd name="T25" fmla="*/ 50 h 99"/>
                <a:gd name="T26" fmla="*/ 31 w 98"/>
                <a:gd name="T27" fmla="*/ 50 h 99"/>
                <a:gd name="T28" fmla="*/ 31 w 98"/>
                <a:gd name="T29" fmla="*/ 37 h 99"/>
                <a:gd name="T30" fmla="*/ 31 w 98"/>
                <a:gd name="T31" fmla="*/ 62 h 99"/>
                <a:gd name="T32" fmla="*/ 43 w 98"/>
                <a:gd name="T33" fmla="*/ 62 h 99"/>
                <a:gd name="T34" fmla="*/ 43 w 98"/>
                <a:gd name="T35" fmla="*/ 74 h 99"/>
                <a:gd name="T36" fmla="*/ 31 w 98"/>
                <a:gd name="T37" fmla="*/ 74 h 99"/>
                <a:gd name="T38" fmla="*/ 31 w 98"/>
                <a:gd name="T39" fmla="*/ 62 h 99"/>
                <a:gd name="T40" fmla="*/ 6 w 98"/>
                <a:gd name="T41" fmla="*/ 13 h 99"/>
                <a:gd name="T42" fmla="*/ 18 w 98"/>
                <a:gd name="T43" fmla="*/ 13 h 99"/>
                <a:gd name="T44" fmla="*/ 18 w 98"/>
                <a:gd name="T45" fmla="*/ 25 h 99"/>
                <a:gd name="T46" fmla="*/ 6 w 98"/>
                <a:gd name="T47" fmla="*/ 25 h 99"/>
                <a:gd name="T48" fmla="*/ 6 w 98"/>
                <a:gd name="T49" fmla="*/ 13 h 99"/>
                <a:gd name="T50" fmla="*/ 6 w 98"/>
                <a:gd name="T51" fmla="*/ 37 h 99"/>
                <a:gd name="T52" fmla="*/ 18 w 98"/>
                <a:gd name="T53" fmla="*/ 37 h 99"/>
                <a:gd name="T54" fmla="*/ 18 w 98"/>
                <a:gd name="T55" fmla="*/ 50 h 99"/>
                <a:gd name="T56" fmla="*/ 6 w 98"/>
                <a:gd name="T57" fmla="*/ 50 h 99"/>
                <a:gd name="T58" fmla="*/ 6 w 98"/>
                <a:gd name="T59" fmla="*/ 37 h 99"/>
                <a:gd name="T60" fmla="*/ 6 w 98"/>
                <a:gd name="T61" fmla="*/ 62 h 99"/>
                <a:gd name="T62" fmla="*/ 18 w 98"/>
                <a:gd name="T63" fmla="*/ 62 h 99"/>
                <a:gd name="T64" fmla="*/ 18 w 98"/>
                <a:gd name="T65" fmla="*/ 74 h 99"/>
                <a:gd name="T66" fmla="*/ 6 w 98"/>
                <a:gd name="T67" fmla="*/ 74 h 99"/>
                <a:gd name="T68" fmla="*/ 6 w 98"/>
                <a:gd name="T69" fmla="*/ 62 h 99"/>
                <a:gd name="T70" fmla="*/ 55 w 98"/>
                <a:gd name="T71" fmla="*/ 31 h 99"/>
                <a:gd name="T72" fmla="*/ 98 w 98"/>
                <a:gd name="T73" fmla="*/ 31 h 99"/>
                <a:gd name="T74" fmla="*/ 98 w 98"/>
                <a:gd name="T75" fmla="*/ 37 h 99"/>
                <a:gd name="T76" fmla="*/ 55 w 98"/>
                <a:gd name="T77" fmla="*/ 37 h 99"/>
                <a:gd name="T78" fmla="*/ 55 w 98"/>
                <a:gd name="T79" fmla="*/ 31 h 99"/>
                <a:gd name="T80" fmla="*/ 55 w 98"/>
                <a:gd name="T81" fmla="*/ 99 h 99"/>
                <a:gd name="T82" fmla="*/ 68 w 98"/>
                <a:gd name="T83" fmla="*/ 99 h 99"/>
                <a:gd name="T84" fmla="*/ 68 w 98"/>
                <a:gd name="T85" fmla="*/ 74 h 99"/>
                <a:gd name="T86" fmla="*/ 86 w 98"/>
                <a:gd name="T87" fmla="*/ 74 h 99"/>
                <a:gd name="T88" fmla="*/ 86 w 98"/>
                <a:gd name="T89" fmla="*/ 99 h 99"/>
                <a:gd name="T90" fmla="*/ 98 w 98"/>
                <a:gd name="T91" fmla="*/ 99 h 99"/>
                <a:gd name="T92" fmla="*/ 98 w 98"/>
                <a:gd name="T93" fmla="*/ 43 h 99"/>
                <a:gd name="T94" fmla="*/ 55 w 98"/>
                <a:gd name="T95" fmla="*/ 43 h 99"/>
                <a:gd name="T96" fmla="*/ 55 w 98"/>
                <a:gd name="T97" fmla="*/ 99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98" h="99">
                  <a:moveTo>
                    <a:pt x="0" y="99"/>
                  </a:moveTo>
                  <a:lnTo>
                    <a:pt x="49" y="99"/>
                  </a:lnTo>
                  <a:lnTo>
                    <a:pt x="49" y="0"/>
                  </a:lnTo>
                  <a:lnTo>
                    <a:pt x="0" y="0"/>
                  </a:lnTo>
                  <a:lnTo>
                    <a:pt x="0" y="99"/>
                  </a:lnTo>
                  <a:close/>
                  <a:moveTo>
                    <a:pt x="31" y="13"/>
                  </a:moveTo>
                  <a:lnTo>
                    <a:pt x="43" y="13"/>
                  </a:lnTo>
                  <a:lnTo>
                    <a:pt x="43" y="25"/>
                  </a:lnTo>
                  <a:lnTo>
                    <a:pt x="31" y="25"/>
                  </a:lnTo>
                  <a:lnTo>
                    <a:pt x="31" y="13"/>
                  </a:lnTo>
                  <a:close/>
                  <a:moveTo>
                    <a:pt x="31" y="37"/>
                  </a:moveTo>
                  <a:lnTo>
                    <a:pt x="43" y="37"/>
                  </a:lnTo>
                  <a:lnTo>
                    <a:pt x="43" y="50"/>
                  </a:lnTo>
                  <a:lnTo>
                    <a:pt x="31" y="50"/>
                  </a:lnTo>
                  <a:lnTo>
                    <a:pt x="31" y="37"/>
                  </a:lnTo>
                  <a:close/>
                  <a:moveTo>
                    <a:pt x="31" y="62"/>
                  </a:moveTo>
                  <a:lnTo>
                    <a:pt x="43" y="62"/>
                  </a:lnTo>
                  <a:lnTo>
                    <a:pt x="43" y="74"/>
                  </a:lnTo>
                  <a:lnTo>
                    <a:pt x="31" y="74"/>
                  </a:lnTo>
                  <a:lnTo>
                    <a:pt x="31" y="62"/>
                  </a:lnTo>
                  <a:close/>
                  <a:moveTo>
                    <a:pt x="6" y="13"/>
                  </a:moveTo>
                  <a:lnTo>
                    <a:pt x="18" y="13"/>
                  </a:lnTo>
                  <a:lnTo>
                    <a:pt x="18" y="25"/>
                  </a:lnTo>
                  <a:lnTo>
                    <a:pt x="6" y="25"/>
                  </a:lnTo>
                  <a:lnTo>
                    <a:pt x="6" y="13"/>
                  </a:lnTo>
                  <a:close/>
                  <a:moveTo>
                    <a:pt x="6" y="37"/>
                  </a:moveTo>
                  <a:lnTo>
                    <a:pt x="18" y="37"/>
                  </a:lnTo>
                  <a:lnTo>
                    <a:pt x="18" y="50"/>
                  </a:lnTo>
                  <a:lnTo>
                    <a:pt x="6" y="50"/>
                  </a:lnTo>
                  <a:lnTo>
                    <a:pt x="6" y="37"/>
                  </a:lnTo>
                  <a:close/>
                  <a:moveTo>
                    <a:pt x="6" y="62"/>
                  </a:moveTo>
                  <a:lnTo>
                    <a:pt x="18" y="62"/>
                  </a:lnTo>
                  <a:lnTo>
                    <a:pt x="18" y="74"/>
                  </a:lnTo>
                  <a:lnTo>
                    <a:pt x="6" y="74"/>
                  </a:lnTo>
                  <a:lnTo>
                    <a:pt x="6" y="62"/>
                  </a:lnTo>
                  <a:close/>
                  <a:moveTo>
                    <a:pt x="55" y="31"/>
                  </a:moveTo>
                  <a:lnTo>
                    <a:pt x="98" y="31"/>
                  </a:lnTo>
                  <a:lnTo>
                    <a:pt x="98" y="37"/>
                  </a:lnTo>
                  <a:lnTo>
                    <a:pt x="55" y="37"/>
                  </a:lnTo>
                  <a:lnTo>
                    <a:pt x="55" y="31"/>
                  </a:lnTo>
                  <a:close/>
                  <a:moveTo>
                    <a:pt x="55" y="99"/>
                  </a:moveTo>
                  <a:lnTo>
                    <a:pt x="68" y="99"/>
                  </a:lnTo>
                  <a:lnTo>
                    <a:pt x="68" y="74"/>
                  </a:lnTo>
                  <a:lnTo>
                    <a:pt x="86" y="74"/>
                  </a:lnTo>
                  <a:lnTo>
                    <a:pt x="86" y="99"/>
                  </a:lnTo>
                  <a:lnTo>
                    <a:pt x="98" y="99"/>
                  </a:lnTo>
                  <a:lnTo>
                    <a:pt x="98" y="43"/>
                  </a:lnTo>
                  <a:lnTo>
                    <a:pt x="55" y="43"/>
                  </a:lnTo>
                  <a:lnTo>
                    <a:pt x="55" y="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15" name="Freeform 57"/>
            <p:cNvSpPr>
              <a:spLocks noEditPoints="1"/>
            </p:cNvSpPr>
            <p:nvPr/>
          </p:nvSpPr>
          <p:spPr bwMode="auto">
            <a:xfrm>
              <a:off x="4184" y="1805"/>
              <a:ext cx="105" cy="104"/>
            </a:xfrm>
            <a:custGeom>
              <a:avLst/>
              <a:gdLst>
                <a:gd name="T0" fmla="*/ 79 w 85"/>
                <a:gd name="T1" fmla="*/ 24 h 85"/>
                <a:gd name="T2" fmla="*/ 61 w 85"/>
                <a:gd name="T3" fmla="*/ 5 h 85"/>
                <a:gd name="T4" fmla="*/ 66 w 85"/>
                <a:gd name="T5" fmla="*/ 0 h 85"/>
                <a:gd name="T6" fmla="*/ 85 w 85"/>
                <a:gd name="T7" fmla="*/ 19 h 85"/>
                <a:gd name="T8" fmla="*/ 79 w 85"/>
                <a:gd name="T9" fmla="*/ 24 h 85"/>
                <a:gd name="T10" fmla="*/ 74 w 85"/>
                <a:gd name="T11" fmla="*/ 29 h 85"/>
                <a:gd name="T12" fmla="*/ 71 w 85"/>
                <a:gd name="T13" fmla="*/ 59 h 85"/>
                <a:gd name="T14" fmla="*/ 13 w 85"/>
                <a:gd name="T15" fmla="*/ 85 h 85"/>
                <a:gd name="T16" fmla="*/ 8 w 85"/>
                <a:gd name="T17" fmla="*/ 81 h 85"/>
                <a:gd name="T18" fmla="*/ 31 w 85"/>
                <a:gd name="T19" fmla="*/ 58 h 85"/>
                <a:gd name="T20" fmla="*/ 34 w 85"/>
                <a:gd name="T21" fmla="*/ 59 h 85"/>
                <a:gd name="T22" fmla="*/ 42 w 85"/>
                <a:gd name="T23" fmla="*/ 51 h 85"/>
                <a:gd name="T24" fmla="*/ 34 w 85"/>
                <a:gd name="T25" fmla="*/ 43 h 85"/>
                <a:gd name="T26" fmla="*/ 26 w 85"/>
                <a:gd name="T27" fmla="*/ 51 h 85"/>
                <a:gd name="T28" fmla="*/ 27 w 85"/>
                <a:gd name="T29" fmla="*/ 54 h 85"/>
                <a:gd name="T30" fmla="*/ 4 w 85"/>
                <a:gd name="T31" fmla="*/ 76 h 85"/>
                <a:gd name="T32" fmla="*/ 0 w 85"/>
                <a:gd name="T33" fmla="*/ 72 h 85"/>
                <a:gd name="T34" fmla="*/ 26 w 85"/>
                <a:gd name="T35" fmla="*/ 13 h 85"/>
                <a:gd name="T36" fmla="*/ 55 w 85"/>
                <a:gd name="T37" fmla="*/ 11 h 85"/>
                <a:gd name="T38" fmla="*/ 74 w 85"/>
                <a:gd name="T39" fmla="*/ 29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5" h="85">
                  <a:moveTo>
                    <a:pt x="79" y="24"/>
                  </a:moveTo>
                  <a:cubicBezTo>
                    <a:pt x="61" y="5"/>
                    <a:pt x="61" y="5"/>
                    <a:pt x="61" y="5"/>
                  </a:cubicBezTo>
                  <a:cubicBezTo>
                    <a:pt x="66" y="0"/>
                    <a:pt x="66" y="0"/>
                    <a:pt x="66" y="0"/>
                  </a:cubicBezTo>
                  <a:cubicBezTo>
                    <a:pt x="85" y="19"/>
                    <a:pt x="85" y="19"/>
                    <a:pt x="85" y="19"/>
                  </a:cubicBezTo>
                  <a:lnTo>
                    <a:pt x="79" y="24"/>
                  </a:lnTo>
                  <a:close/>
                  <a:moveTo>
                    <a:pt x="74" y="29"/>
                  </a:moveTo>
                  <a:cubicBezTo>
                    <a:pt x="71" y="59"/>
                    <a:pt x="71" y="59"/>
                    <a:pt x="71" y="59"/>
                  </a:cubicBezTo>
                  <a:cubicBezTo>
                    <a:pt x="47" y="59"/>
                    <a:pt x="13" y="85"/>
                    <a:pt x="13" y="85"/>
                  </a:cubicBezTo>
                  <a:cubicBezTo>
                    <a:pt x="8" y="81"/>
                    <a:pt x="8" y="81"/>
                    <a:pt x="8" y="81"/>
                  </a:cubicBezTo>
                  <a:cubicBezTo>
                    <a:pt x="31" y="58"/>
                    <a:pt x="31" y="58"/>
                    <a:pt x="31" y="58"/>
                  </a:cubicBezTo>
                  <a:cubicBezTo>
                    <a:pt x="32" y="58"/>
                    <a:pt x="33" y="59"/>
                    <a:pt x="34" y="59"/>
                  </a:cubicBezTo>
                  <a:cubicBezTo>
                    <a:pt x="38" y="59"/>
                    <a:pt x="42" y="55"/>
                    <a:pt x="42" y="51"/>
                  </a:cubicBezTo>
                  <a:cubicBezTo>
                    <a:pt x="42" y="46"/>
                    <a:pt x="38" y="43"/>
                    <a:pt x="34" y="43"/>
                  </a:cubicBezTo>
                  <a:cubicBezTo>
                    <a:pt x="30" y="43"/>
                    <a:pt x="26" y="46"/>
                    <a:pt x="26" y="51"/>
                  </a:cubicBezTo>
                  <a:cubicBezTo>
                    <a:pt x="26" y="52"/>
                    <a:pt x="26" y="53"/>
                    <a:pt x="27" y="54"/>
                  </a:cubicBezTo>
                  <a:cubicBezTo>
                    <a:pt x="4" y="76"/>
                    <a:pt x="4" y="76"/>
                    <a:pt x="4" y="76"/>
                  </a:cubicBezTo>
                  <a:cubicBezTo>
                    <a:pt x="0" y="72"/>
                    <a:pt x="0" y="72"/>
                    <a:pt x="0" y="72"/>
                  </a:cubicBezTo>
                  <a:cubicBezTo>
                    <a:pt x="0" y="72"/>
                    <a:pt x="26" y="37"/>
                    <a:pt x="26" y="13"/>
                  </a:cubicBezTo>
                  <a:cubicBezTo>
                    <a:pt x="55" y="11"/>
                    <a:pt x="55" y="11"/>
                    <a:pt x="55" y="11"/>
                  </a:cubicBezTo>
                  <a:lnTo>
                    <a:pt x="74" y="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16" name="Freeform 58"/>
            <p:cNvSpPr>
              <a:spLocks noEditPoints="1"/>
            </p:cNvSpPr>
            <p:nvPr/>
          </p:nvSpPr>
          <p:spPr bwMode="auto">
            <a:xfrm>
              <a:off x="4090" y="1681"/>
              <a:ext cx="94" cy="94"/>
            </a:xfrm>
            <a:custGeom>
              <a:avLst/>
              <a:gdLst>
                <a:gd name="T0" fmla="*/ 53 w 77"/>
                <a:gd name="T1" fmla="*/ 29 h 77"/>
                <a:gd name="T2" fmla="*/ 26 w 77"/>
                <a:gd name="T3" fmla="*/ 2 h 77"/>
                <a:gd name="T4" fmla="*/ 39 w 77"/>
                <a:gd name="T5" fmla="*/ 0 h 77"/>
                <a:gd name="T6" fmla="*/ 53 w 77"/>
                <a:gd name="T7" fmla="*/ 3 h 77"/>
                <a:gd name="T8" fmla="*/ 53 w 77"/>
                <a:gd name="T9" fmla="*/ 29 h 77"/>
                <a:gd name="T10" fmla="*/ 58 w 77"/>
                <a:gd name="T11" fmla="*/ 53 h 77"/>
                <a:gd name="T12" fmla="*/ 58 w 77"/>
                <a:gd name="T13" fmla="*/ 5 h 77"/>
                <a:gd name="T14" fmla="*/ 77 w 77"/>
                <a:gd name="T15" fmla="*/ 38 h 77"/>
                <a:gd name="T16" fmla="*/ 74 w 77"/>
                <a:gd name="T17" fmla="*/ 53 h 77"/>
                <a:gd name="T18" fmla="*/ 58 w 77"/>
                <a:gd name="T19" fmla="*/ 53 h 77"/>
                <a:gd name="T20" fmla="*/ 24 w 77"/>
                <a:gd name="T21" fmla="*/ 57 h 77"/>
                <a:gd name="T22" fmla="*/ 72 w 77"/>
                <a:gd name="T23" fmla="*/ 57 h 77"/>
                <a:gd name="T24" fmla="*/ 39 w 77"/>
                <a:gd name="T25" fmla="*/ 77 h 77"/>
                <a:gd name="T26" fmla="*/ 24 w 77"/>
                <a:gd name="T27" fmla="*/ 74 h 77"/>
                <a:gd name="T28" fmla="*/ 24 w 77"/>
                <a:gd name="T29" fmla="*/ 57 h 77"/>
                <a:gd name="T30" fmla="*/ 32 w 77"/>
                <a:gd name="T31" fmla="*/ 17 h 77"/>
                <a:gd name="T32" fmla="*/ 1 w 77"/>
                <a:gd name="T33" fmla="*/ 47 h 77"/>
                <a:gd name="T34" fmla="*/ 0 w 77"/>
                <a:gd name="T35" fmla="*/ 38 h 77"/>
                <a:gd name="T36" fmla="*/ 20 w 77"/>
                <a:gd name="T37" fmla="*/ 5 h 77"/>
                <a:gd name="T38" fmla="*/ 32 w 77"/>
                <a:gd name="T39" fmla="*/ 17 h 77"/>
                <a:gd name="T40" fmla="*/ 20 w 77"/>
                <a:gd name="T41" fmla="*/ 37 h 77"/>
                <a:gd name="T42" fmla="*/ 20 w 77"/>
                <a:gd name="T43" fmla="*/ 72 h 77"/>
                <a:gd name="T44" fmla="*/ 4 w 77"/>
                <a:gd name="T45" fmla="*/ 54 h 77"/>
                <a:gd name="T46" fmla="*/ 20 w 77"/>
                <a:gd name="T47" fmla="*/ 37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 h="77">
                  <a:moveTo>
                    <a:pt x="53" y="29"/>
                  </a:moveTo>
                  <a:cubicBezTo>
                    <a:pt x="26" y="2"/>
                    <a:pt x="26" y="2"/>
                    <a:pt x="26" y="2"/>
                  </a:cubicBezTo>
                  <a:cubicBezTo>
                    <a:pt x="30" y="1"/>
                    <a:pt x="34" y="0"/>
                    <a:pt x="39" y="0"/>
                  </a:cubicBezTo>
                  <a:cubicBezTo>
                    <a:pt x="44" y="0"/>
                    <a:pt x="49" y="1"/>
                    <a:pt x="53" y="3"/>
                  </a:cubicBezTo>
                  <a:lnTo>
                    <a:pt x="53" y="29"/>
                  </a:lnTo>
                  <a:close/>
                  <a:moveTo>
                    <a:pt x="58" y="53"/>
                  </a:moveTo>
                  <a:cubicBezTo>
                    <a:pt x="58" y="5"/>
                    <a:pt x="58" y="5"/>
                    <a:pt x="58" y="5"/>
                  </a:cubicBezTo>
                  <a:cubicBezTo>
                    <a:pt x="69" y="12"/>
                    <a:pt x="77" y="24"/>
                    <a:pt x="77" y="38"/>
                  </a:cubicBezTo>
                  <a:cubicBezTo>
                    <a:pt x="77" y="43"/>
                    <a:pt x="76" y="48"/>
                    <a:pt x="74" y="53"/>
                  </a:cubicBezTo>
                  <a:lnTo>
                    <a:pt x="58" y="53"/>
                  </a:lnTo>
                  <a:close/>
                  <a:moveTo>
                    <a:pt x="24" y="57"/>
                  </a:moveTo>
                  <a:cubicBezTo>
                    <a:pt x="72" y="57"/>
                    <a:pt x="72" y="57"/>
                    <a:pt x="72" y="57"/>
                  </a:cubicBezTo>
                  <a:cubicBezTo>
                    <a:pt x="65" y="69"/>
                    <a:pt x="53" y="77"/>
                    <a:pt x="39" y="77"/>
                  </a:cubicBezTo>
                  <a:cubicBezTo>
                    <a:pt x="34" y="77"/>
                    <a:pt x="29" y="76"/>
                    <a:pt x="24" y="74"/>
                  </a:cubicBezTo>
                  <a:lnTo>
                    <a:pt x="24" y="57"/>
                  </a:lnTo>
                  <a:close/>
                  <a:moveTo>
                    <a:pt x="32" y="17"/>
                  </a:moveTo>
                  <a:cubicBezTo>
                    <a:pt x="1" y="47"/>
                    <a:pt x="1" y="47"/>
                    <a:pt x="1" y="47"/>
                  </a:cubicBezTo>
                  <a:cubicBezTo>
                    <a:pt x="1" y="45"/>
                    <a:pt x="0" y="41"/>
                    <a:pt x="0" y="38"/>
                  </a:cubicBezTo>
                  <a:cubicBezTo>
                    <a:pt x="0" y="24"/>
                    <a:pt x="8" y="11"/>
                    <a:pt x="20" y="5"/>
                  </a:cubicBezTo>
                  <a:lnTo>
                    <a:pt x="32" y="17"/>
                  </a:lnTo>
                  <a:close/>
                  <a:moveTo>
                    <a:pt x="20" y="37"/>
                  </a:moveTo>
                  <a:cubicBezTo>
                    <a:pt x="20" y="72"/>
                    <a:pt x="20" y="72"/>
                    <a:pt x="20" y="72"/>
                  </a:cubicBezTo>
                  <a:cubicBezTo>
                    <a:pt x="12" y="67"/>
                    <a:pt x="7" y="61"/>
                    <a:pt x="4" y="54"/>
                  </a:cubicBezTo>
                  <a:lnTo>
                    <a:pt x="20" y="3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17" name="Freeform 59"/>
            <p:cNvSpPr>
              <a:spLocks noEditPoints="1"/>
            </p:cNvSpPr>
            <p:nvPr/>
          </p:nvSpPr>
          <p:spPr bwMode="auto">
            <a:xfrm>
              <a:off x="4089" y="1791"/>
              <a:ext cx="88" cy="73"/>
            </a:xfrm>
            <a:custGeom>
              <a:avLst/>
              <a:gdLst>
                <a:gd name="T0" fmla="*/ 0 w 72"/>
                <a:gd name="T1" fmla="*/ 0 h 59"/>
                <a:gd name="T2" fmla="*/ 0 w 72"/>
                <a:gd name="T3" fmla="*/ 59 h 59"/>
                <a:gd name="T4" fmla="*/ 72 w 72"/>
                <a:gd name="T5" fmla="*/ 59 h 59"/>
                <a:gd name="T6" fmla="*/ 72 w 72"/>
                <a:gd name="T7" fmla="*/ 0 h 59"/>
                <a:gd name="T8" fmla="*/ 0 w 72"/>
                <a:gd name="T9" fmla="*/ 0 h 59"/>
                <a:gd name="T10" fmla="*/ 67 w 72"/>
                <a:gd name="T11" fmla="*/ 54 h 59"/>
                <a:gd name="T12" fmla="*/ 4 w 72"/>
                <a:gd name="T13" fmla="*/ 54 h 59"/>
                <a:gd name="T14" fmla="*/ 4 w 72"/>
                <a:gd name="T15" fmla="*/ 5 h 59"/>
                <a:gd name="T16" fmla="*/ 67 w 72"/>
                <a:gd name="T17" fmla="*/ 5 h 59"/>
                <a:gd name="T18" fmla="*/ 67 w 72"/>
                <a:gd name="T19" fmla="*/ 54 h 59"/>
                <a:gd name="T20" fmla="*/ 49 w 72"/>
                <a:gd name="T21" fmla="*/ 16 h 59"/>
                <a:gd name="T22" fmla="*/ 56 w 72"/>
                <a:gd name="T23" fmla="*/ 23 h 59"/>
                <a:gd name="T24" fmla="*/ 63 w 72"/>
                <a:gd name="T25" fmla="*/ 16 h 59"/>
                <a:gd name="T26" fmla="*/ 56 w 72"/>
                <a:gd name="T27" fmla="*/ 9 h 59"/>
                <a:gd name="T28" fmla="*/ 49 w 72"/>
                <a:gd name="T29" fmla="*/ 16 h 59"/>
                <a:gd name="T30" fmla="*/ 63 w 72"/>
                <a:gd name="T31" fmla="*/ 50 h 59"/>
                <a:gd name="T32" fmla="*/ 9 w 72"/>
                <a:gd name="T33" fmla="*/ 50 h 59"/>
                <a:gd name="T34" fmla="*/ 22 w 72"/>
                <a:gd name="T35" fmla="*/ 14 h 59"/>
                <a:gd name="T36" fmla="*/ 40 w 72"/>
                <a:gd name="T37" fmla="*/ 36 h 59"/>
                <a:gd name="T38" fmla="*/ 49 w 72"/>
                <a:gd name="T39" fmla="*/ 30 h 59"/>
                <a:gd name="T40" fmla="*/ 63 w 72"/>
                <a:gd name="T41" fmla="*/ 5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2" h="59">
                  <a:moveTo>
                    <a:pt x="0" y="0"/>
                  </a:moveTo>
                  <a:cubicBezTo>
                    <a:pt x="0" y="59"/>
                    <a:pt x="0" y="59"/>
                    <a:pt x="0" y="59"/>
                  </a:cubicBezTo>
                  <a:cubicBezTo>
                    <a:pt x="72" y="59"/>
                    <a:pt x="72" y="59"/>
                    <a:pt x="72" y="59"/>
                  </a:cubicBezTo>
                  <a:cubicBezTo>
                    <a:pt x="72" y="0"/>
                    <a:pt x="72" y="0"/>
                    <a:pt x="72" y="0"/>
                  </a:cubicBezTo>
                  <a:lnTo>
                    <a:pt x="0" y="0"/>
                  </a:lnTo>
                  <a:close/>
                  <a:moveTo>
                    <a:pt x="67" y="54"/>
                  </a:moveTo>
                  <a:cubicBezTo>
                    <a:pt x="4" y="54"/>
                    <a:pt x="4" y="54"/>
                    <a:pt x="4" y="54"/>
                  </a:cubicBezTo>
                  <a:cubicBezTo>
                    <a:pt x="4" y="5"/>
                    <a:pt x="4" y="5"/>
                    <a:pt x="4" y="5"/>
                  </a:cubicBezTo>
                  <a:cubicBezTo>
                    <a:pt x="67" y="5"/>
                    <a:pt x="67" y="5"/>
                    <a:pt x="67" y="5"/>
                  </a:cubicBezTo>
                  <a:lnTo>
                    <a:pt x="67" y="54"/>
                  </a:lnTo>
                  <a:close/>
                  <a:moveTo>
                    <a:pt x="49" y="16"/>
                  </a:moveTo>
                  <a:cubicBezTo>
                    <a:pt x="49" y="20"/>
                    <a:pt x="52" y="23"/>
                    <a:pt x="56" y="23"/>
                  </a:cubicBezTo>
                  <a:cubicBezTo>
                    <a:pt x="60" y="23"/>
                    <a:pt x="63" y="20"/>
                    <a:pt x="63" y="16"/>
                  </a:cubicBezTo>
                  <a:cubicBezTo>
                    <a:pt x="63" y="12"/>
                    <a:pt x="60" y="9"/>
                    <a:pt x="56" y="9"/>
                  </a:cubicBezTo>
                  <a:cubicBezTo>
                    <a:pt x="52" y="9"/>
                    <a:pt x="49" y="12"/>
                    <a:pt x="49" y="16"/>
                  </a:cubicBezTo>
                  <a:close/>
                  <a:moveTo>
                    <a:pt x="63" y="50"/>
                  </a:moveTo>
                  <a:cubicBezTo>
                    <a:pt x="9" y="50"/>
                    <a:pt x="9" y="50"/>
                    <a:pt x="9" y="50"/>
                  </a:cubicBezTo>
                  <a:cubicBezTo>
                    <a:pt x="22" y="14"/>
                    <a:pt x="22" y="14"/>
                    <a:pt x="22" y="14"/>
                  </a:cubicBezTo>
                  <a:cubicBezTo>
                    <a:pt x="40" y="36"/>
                    <a:pt x="40" y="36"/>
                    <a:pt x="40" y="36"/>
                  </a:cubicBezTo>
                  <a:cubicBezTo>
                    <a:pt x="49" y="30"/>
                    <a:pt x="49" y="30"/>
                    <a:pt x="49" y="30"/>
                  </a:cubicBezTo>
                  <a:lnTo>
                    <a:pt x="63" y="5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18" name="Freeform 60"/>
            <p:cNvSpPr>
              <a:spLocks noEditPoints="1"/>
            </p:cNvSpPr>
            <p:nvPr/>
          </p:nvSpPr>
          <p:spPr bwMode="auto">
            <a:xfrm>
              <a:off x="4053" y="1891"/>
              <a:ext cx="93" cy="108"/>
            </a:xfrm>
            <a:custGeom>
              <a:avLst/>
              <a:gdLst>
                <a:gd name="T0" fmla="*/ 54 w 76"/>
                <a:gd name="T1" fmla="*/ 0 h 88"/>
                <a:gd name="T2" fmla="*/ 14 w 76"/>
                <a:gd name="T3" fmla="*/ 28 h 88"/>
                <a:gd name="T4" fmla="*/ 16 w 76"/>
                <a:gd name="T5" fmla="*/ 65 h 88"/>
                <a:gd name="T6" fmla="*/ 49 w 76"/>
                <a:gd name="T7" fmla="*/ 27 h 88"/>
                <a:gd name="T8" fmla="*/ 32 w 76"/>
                <a:gd name="T9" fmla="*/ 75 h 88"/>
                <a:gd name="T10" fmla="*/ 70 w 76"/>
                <a:gd name="T11" fmla="*/ 57 h 88"/>
                <a:gd name="T12" fmla="*/ 54 w 76"/>
                <a:gd name="T13" fmla="*/ 0 h 88"/>
                <a:gd name="T14" fmla="*/ 4 w 76"/>
                <a:gd name="T15" fmla="*/ 78 h 88"/>
                <a:gd name="T16" fmla="*/ 10 w 76"/>
                <a:gd name="T17" fmla="*/ 83 h 88"/>
                <a:gd name="T18" fmla="*/ 47 w 76"/>
                <a:gd name="T19" fmla="*/ 41 h 88"/>
                <a:gd name="T20" fmla="*/ 4 w 76"/>
                <a:gd name="T21" fmla="*/ 78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6" h="88">
                  <a:moveTo>
                    <a:pt x="54" y="0"/>
                  </a:moveTo>
                  <a:cubicBezTo>
                    <a:pt x="40" y="23"/>
                    <a:pt x="30" y="12"/>
                    <a:pt x="14" y="28"/>
                  </a:cubicBezTo>
                  <a:cubicBezTo>
                    <a:pt x="0" y="42"/>
                    <a:pt x="5" y="59"/>
                    <a:pt x="16" y="65"/>
                  </a:cubicBezTo>
                  <a:cubicBezTo>
                    <a:pt x="28" y="59"/>
                    <a:pt x="40" y="46"/>
                    <a:pt x="49" y="27"/>
                  </a:cubicBezTo>
                  <a:cubicBezTo>
                    <a:pt x="49" y="27"/>
                    <a:pt x="57" y="51"/>
                    <a:pt x="32" y="75"/>
                  </a:cubicBezTo>
                  <a:cubicBezTo>
                    <a:pt x="44" y="88"/>
                    <a:pt x="64" y="79"/>
                    <a:pt x="70" y="57"/>
                  </a:cubicBezTo>
                  <a:cubicBezTo>
                    <a:pt x="76" y="33"/>
                    <a:pt x="60" y="9"/>
                    <a:pt x="54" y="0"/>
                  </a:cubicBezTo>
                  <a:close/>
                  <a:moveTo>
                    <a:pt x="4" y="78"/>
                  </a:moveTo>
                  <a:cubicBezTo>
                    <a:pt x="4" y="79"/>
                    <a:pt x="4" y="83"/>
                    <a:pt x="10" y="83"/>
                  </a:cubicBezTo>
                  <a:cubicBezTo>
                    <a:pt x="14" y="83"/>
                    <a:pt x="36" y="71"/>
                    <a:pt x="47" y="41"/>
                  </a:cubicBezTo>
                  <a:cubicBezTo>
                    <a:pt x="30" y="70"/>
                    <a:pt x="6" y="78"/>
                    <a:pt x="4" y="78"/>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19" name="Freeform 61"/>
            <p:cNvSpPr>
              <a:spLocks noEditPoints="1"/>
            </p:cNvSpPr>
            <p:nvPr/>
          </p:nvSpPr>
          <p:spPr bwMode="auto">
            <a:xfrm>
              <a:off x="4027" y="1521"/>
              <a:ext cx="127" cy="95"/>
            </a:xfrm>
            <a:custGeom>
              <a:avLst/>
              <a:gdLst>
                <a:gd name="T0" fmla="*/ 99 w 103"/>
                <a:gd name="T1" fmla="*/ 4 h 77"/>
                <a:gd name="T2" fmla="*/ 52 w 103"/>
                <a:gd name="T3" fmla="*/ 0 h 77"/>
                <a:gd name="T4" fmla="*/ 4 w 103"/>
                <a:gd name="T5" fmla="*/ 4 h 77"/>
                <a:gd name="T6" fmla="*/ 0 w 103"/>
                <a:gd name="T7" fmla="*/ 39 h 77"/>
                <a:gd name="T8" fmla="*/ 4 w 103"/>
                <a:gd name="T9" fmla="*/ 74 h 77"/>
                <a:gd name="T10" fmla="*/ 52 w 103"/>
                <a:gd name="T11" fmla="*/ 77 h 77"/>
                <a:gd name="T12" fmla="*/ 99 w 103"/>
                <a:gd name="T13" fmla="*/ 74 h 77"/>
                <a:gd name="T14" fmla="*/ 103 w 103"/>
                <a:gd name="T15" fmla="*/ 39 h 77"/>
                <a:gd name="T16" fmla="*/ 99 w 103"/>
                <a:gd name="T17" fmla="*/ 4 h 77"/>
                <a:gd name="T18" fmla="*/ 39 w 103"/>
                <a:gd name="T19" fmla="*/ 58 h 77"/>
                <a:gd name="T20" fmla="*/ 39 w 103"/>
                <a:gd name="T21" fmla="*/ 20 h 77"/>
                <a:gd name="T22" fmla="*/ 71 w 103"/>
                <a:gd name="T23" fmla="*/ 39 h 77"/>
                <a:gd name="T24" fmla="*/ 39 w 103"/>
                <a:gd name="T25" fmla="*/ 58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77">
                  <a:moveTo>
                    <a:pt x="99" y="4"/>
                  </a:moveTo>
                  <a:cubicBezTo>
                    <a:pt x="84" y="2"/>
                    <a:pt x="68" y="0"/>
                    <a:pt x="52" y="0"/>
                  </a:cubicBezTo>
                  <a:cubicBezTo>
                    <a:pt x="35" y="0"/>
                    <a:pt x="19" y="2"/>
                    <a:pt x="4" y="4"/>
                  </a:cubicBezTo>
                  <a:cubicBezTo>
                    <a:pt x="2" y="14"/>
                    <a:pt x="0" y="26"/>
                    <a:pt x="0" y="39"/>
                  </a:cubicBezTo>
                  <a:cubicBezTo>
                    <a:pt x="0" y="52"/>
                    <a:pt x="2" y="63"/>
                    <a:pt x="4" y="74"/>
                  </a:cubicBezTo>
                  <a:cubicBezTo>
                    <a:pt x="19" y="76"/>
                    <a:pt x="35" y="77"/>
                    <a:pt x="52" y="77"/>
                  </a:cubicBezTo>
                  <a:cubicBezTo>
                    <a:pt x="68" y="77"/>
                    <a:pt x="84" y="76"/>
                    <a:pt x="99" y="74"/>
                  </a:cubicBezTo>
                  <a:cubicBezTo>
                    <a:pt x="101" y="63"/>
                    <a:pt x="103" y="52"/>
                    <a:pt x="103" y="39"/>
                  </a:cubicBezTo>
                  <a:cubicBezTo>
                    <a:pt x="103" y="26"/>
                    <a:pt x="101" y="14"/>
                    <a:pt x="99" y="4"/>
                  </a:cubicBezTo>
                  <a:close/>
                  <a:moveTo>
                    <a:pt x="39" y="58"/>
                  </a:moveTo>
                  <a:cubicBezTo>
                    <a:pt x="39" y="20"/>
                    <a:pt x="39" y="20"/>
                    <a:pt x="39" y="20"/>
                  </a:cubicBezTo>
                  <a:cubicBezTo>
                    <a:pt x="71" y="39"/>
                    <a:pt x="71" y="39"/>
                    <a:pt x="71" y="39"/>
                  </a:cubicBezTo>
                  <a:lnTo>
                    <a:pt x="39" y="5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20" name="Freeform 62"/>
            <p:cNvSpPr>
              <a:spLocks noEditPoints="1"/>
            </p:cNvSpPr>
            <p:nvPr/>
          </p:nvSpPr>
          <p:spPr bwMode="auto">
            <a:xfrm>
              <a:off x="4017" y="2130"/>
              <a:ext cx="142" cy="142"/>
            </a:xfrm>
            <a:custGeom>
              <a:avLst/>
              <a:gdLst>
                <a:gd name="T0" fmla="*/ 115 w 115"/>
                <a:gd name="T1" fmla="*/ 32 h 115"/>
                <a:gd name="T2" fmla="*/ 104 w 115"/>
                <a:gd name="T3" fmla="*/ 22 h 115"/>
                <a:gd name="T4" fmla="*/ 84 w 115"/>
                <a:gd name="T5" fmla="*/ 42 h 115"/>
                <a:gd name="T6" fmla="*/ 73 w 115"/>
                <a:gd name="T7" fmla="*/ 30 h 115"/>
                <a:gd name="T8" fmla="*/ 93 w 115"/>
                <a:gd name="T9" fmla="*/ 10 h 115"/>
                <a:gd name="T10" fmla="*/ 83 w 115"/>
                <a:gd name="T11" fmla="*/ 0 h 115"/>
                <a:gd name="T12" fmla="*/ 63 w 115"/>
                <a:gd name="T13" fmla="*/ 20 h 115"/>
                <a:gd name="T14" fmla="*/ 50 w 115"/>
                <a:gd name="T15" fmla="*/ 7 h 115"/>
                <a:gd name="T16" fmla="*/ 40 w 115"/>
                <a:gd name="T17" fmla="*/ 17 h 115"/>
                <a:gd name="T18" fmla="*/ 98 w 115"/>
                <a:gd name="T19" fmla="*/ 74 h 115"/>
                <a:gd name="T20" fmla="*/ 107 w 115"/>
                <a:gd name="T21" fmla="*/ 65 h 115"/>
                <a:gd name="T22" fmla="*/ 95 w 115"/>
                <a:gd name="T23" fmla="*/ 52 h 115"/>
                <a:gd name="T24" fmla="*/ 115 w 115"/>
                <a:gd name="T25" fmla="*/ 32 h 115"/>
                <a:gd name="T26" fmla="*/ 31 w 115"/>
                <a:gd name="T27" fmla="*/ 84 h 115"/>
                <a:gd name="T28" fmla="*/ 89 w 115"/>
                <a:gd name="T29" fmla="*/ 75 h 115"/>
                <a:gd name="T30" fmla="*/ 39 w 115"/>
                <a:gd name="T31" fmla="*/ 26 h 115"/>
                <a:gd name="T32" fmla="*/ 31 w 115"/>
                <a:gd name="T33" fmla="*/ 84 h 115"/>
                <a:gd name="T34" fmla="*/ 21 w 115"/>
                <a:gd name="T35" fmla="*/ 79 h 115"/>
                <a:gd name="T36" fmla="*/ 36 w 115"/>
                <a:gd name="T37" fmla="*/ 93 h 115"/>
                <a:gd name="T38" fmla="*/ 14 w 115"/>
                <a:gd name="T39" fmla="*/ 115 h 115"/>
                <a:gd name="T40" fmla="*/ 0 w 115"/>
                <a:gd name="T41" fmla="*/ 100 h 115"/>
                <a:gd name="T42" fmla="*/ 21 w 115"/>
                <a:gd name="T43" fmla="*/ 79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15" h="115">
                  <a:moveTo>
                    <a:pt x="115" y="32"/>
                  </a:moveTo>
                  <a:cubicBezTo>
                    <a:pt x="104" y="22"/>
                    <a:pt x="104" y="22"/>
                    <a:pt x="104" y="22"/>
                  </a:cubicBezTo>
                  <a:cubicBezTo>
                    <a:pt x="84" y="42"/>
                    <a:pt x="84" y="42"/>
                    <a:pt x="84" y="42"/>
                  </a:cubicBezTo>
                  <a:cubicBezTo>
                    <a:pt x="73" y="30"/>
                    <a:pt x="73" y="30"/>
                    <a:pt x="73" y="30"/>
                  </a:cubicBezTo>
                  <a:cubicBezTo>
                    <a:pt x="93" y="10"/>
                    <a:pt x="93" y="10"/>
                    <a:pt x="93" y="10"/>
                  </a:cubicBezTo>
                  <a:cubicBezTo>
                    <a:pt x="83" y="0"/>
                    <a:pt x="83" y="0"/>
                    <a:pt x="83" y="0"/>
                  </a:cubicBezTo>
                  <a:cubicBezTo>
                    <a:pt x="63" y="20"/>
                    <a:pt x="63" y="20"/>
                    <a:pt x="63" y="20"/>
                  </a:cubicBezTo>
                  <a:cubicBezTo>
                    <a:pt x="50" y="7"/>
                    <a:pt x="50" y="7"/>
                    <a:pt x="50" y="7"/>
                  </a:cubicBezTo>
                  <a:cubicBezTo>
                    <a:pt x="40" y="17"/>
                    <a:pt x="40" y="17"/>
                    <a:pt x="40" y="17"/>
                  </a:cubicBezTo>
                  <a:cubicBezTo>
                    <a:pt x="98" y="74"/>
                    <a:pt x="98" y="74"/>
                    <a:pt x="98" y="74"/>
                  </a:cubicBezTo>
                  <a:cubicBezTo>
                    <a:pt x="107" y="65"/>
                    <a:pt x="107" y="65"/>
                    <a:pt x="107" y="65"/>
                  </a:cubicBezTo>
                  <a:cubicBezTo>
                    <a:pt x="95" y="52"/>
                    <a:pt x="95" y="52"/>
                    <a:pt x="95" y="52"/>
                  </a:cubicBezTo>
                  <a:lnTo>
                    <a:pt x="115" y="32"/>
                  </a:lnTo>
                  <a:close/>
                  <a:moveTo>
                    <a:pt x="31" y="84"/>
                  </a:moveTo>
                  <a:cubicBezTo>
                    <a:pt x="49" y="102"/>
                    <a:pt x="74" y="88"/>
                    <a:pt x="89" y="75"/>
                  </a:cubicBezTo>
                  <a:cubicBezTo>
                    <a:pt x="39" y="26"/>
                    <a:pt x="39" y="26"/>
                    <a:pt x="39" y="26"/>
                  </a:cubicBezTo>
                  <a:cubicBezTo>
                    <a:pt x="27" y="41"/>
                    <a:pt x="12" y="65"/>
                    <a:pt x="31" y="84"/>
                  </a:cubicBezTo>
                  <a:close/>
                  <a:moveTo>
                    <a:pt x="21" y="79"/>
                  </a:moveTo>
                  <a:cubicBezTo>
                    <a:pt x="36" y="93"/>
                    <a:pt x="36" y="93"/>
                    <a:pt x="36" y="93"/>
                  </a:cubicBezTo>
                  <a:cubicBezTo>
                    <a:pt x="14" y="115"/>
                    <a:pt x="14" y="115"/>
                    <a:pt x="14" y="115"/>
                  </a:cubicBezTo>
                  <a:cubicBezTo>
                    <a:pt x="0" y="100"/>
                    <a:pt x="0" y="100"/>
                    <a:pt x="0" y="100"/>
                  </a:cubicBezTo>
                  <a:lnTo>
                    <a:pt x="21" y="7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21" name="Freeform 63"/>
            <p:cNvSpPr>
              <a:spLocks noEditPoints="1"/>
            </p:cNvSpPr>
            <p:nvPr/>
          </p:nvSpPr>
          <p:spPr bwMode="auto">
            <a:xfrm>
              <a:off x="3994" y="2302"/>
              <a:ext cx="104" cy="121"/>
            </a:xfrm>
            <a:custGeom>
              <a:avLst/>
              <a:gdLst>
                <a:gd name="T0" fmla="*/ 55 w 85"/>
                <a:gd name="T1" fmla="*/ 14 h 98"/>
                <a:gd name="T2" fmla="*/ 55 w 85"/>
                <a:gd name="T3" fmla="*/ 27 h 98"/>
                <a:gd name="T4" fmla="*/ 64 w 85"/>
                <a:gd name="T5" fmla="*/ 33 h 98"/>
                <a:gd name="T6" fmla="*/ 73 w 85"/>
                <a:gd name="T7" fmla="*/ 55 h 98"/>
                <a:gd name="T8" fmla="*/ 64 w 85"/>
                <a:gd name="T9" fmla="*/ 77 h 98"/>
                <a:gd name="T10" fmla="*/ 43 w 85"/>
                <a:gd name="T11" fmla="*/ 85 h 98"/>
                <a:gd name="T12" fmla="*/ 21 w 85"/>
                <a:gd name="T13" fmla="*/ 77 h 98"/>
                <a:gd name="T14" fmla="*/ 12 w 85"/>
                <a:gd name="T15" fmla="*/ 55 h 98"/>
                <a:gd name="T16" fmla="*/ 21 w 85"/>
                <a:gd name="T17" fmla="*/ 33 h 98"/>
                <a:gd name="T18" fmla="*/ 30 w 85"/>
                <a:gd name="T19" fmla="*/ 27 h 98"/>
                <a:gd name="T20" fmla="*/ 30 w 85"/>
                <a:gd name="T21" fmla="*/ 14 h 98"/>
                <a:gd name="T22" fmla="*/ 0 w 85"/>
                <a:gd name="T23" fmla="*/ 55 h 98"/>
                <a:gd name="T24" fmla="*/ 43 w 85"/>
                <a:gd name="T25" fmla="*/ 98 h 98"/>
                <a:gd name="T26" fmla="*/ 85 w 85"/>
                <a:gd name="T27" fmla="*/ 55 h 98"/>
                <a:gd name="T28" fmla="*/ 55 w 85"/>
                <a:gd name="T29" fmla="*/ 14 h 98"/>
                <a:gd name="T30" fmla="*/ 37 w 85"/>
                <a:gd name="T31" fmla="*/ 0 h 98"/>
                <a:gd name="T32" fmla="*/ 49 w 85"/>
                <a:gd name="T33" fmla="*/ 0 h 98"/>
                <a:gd name="T34" fmla="*/ 49 w 85"/>
                <a:gd name="T35" fmla="*/ 49 h 98"/>
                <a:gd name="T36" fmla="*/ 37 w 85"/>
                <a:gd name="T37" fmla="*/ 49 h 98"/>
                <a:gd name="T38" fmla="*/ 37 w 85"/>
                <a:gd name="T39" fmla="*/ 0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5" h="98">
                  <a:moveTo>
                    <a:pt x="55" y="14"/>
                  </a:moveTo>
                  <a:cubicBezTo>
                    <a:pt x="55" y="27"/>
                    <a:pt x="55" y="27"/>
                    <a:pt x="55" y="27"/>
                  </a:cubicBezTo>
                  <a:cubicBezTo>
                    <a:pt x="58" y="28"/>
                    <a:pt x="62" y="31"/>
                    <a:pt x="64" y="33"/>
                  </a:cubicBezTo>
                  <a:cubicBezTo>
                    <a:pt x="70" y="39"/>
                    <a:pt x="73" y="47"/>
                    <a:pt x="73" y="55"/>
                  </a:cubicBezTo>
                  <a:cubicBezTo>
                    <a:pt x="73" y="63"/>
                    <a:pt x="70" y="71"/>
                    <a:pt x="64" y="77"/>
                  </a:cubicBezTo>
                  <a:cubicBezTo>
                    <a:pt x="58" y="82"/>
                    <a:pt x="51" y="85"/>
                    <a:pt x="43" y="85"/>
                  </a:cubicBezTo>
                  <a:cubicBezTo>
                    <a:pt x="34" y="85"/>
                    <a:pt x="27" y="82"/>
                    <a:pt x="21" y="77"/>
                  </a:cubicBezTo>
                  <a:cubicBezTo>
                    <a:pt x="15" y="71"/>
                    <a:pt x="12" y="63"/>
                    <a:pt x="12" y="55"/>
                  </a:cubicBezTo>
                  <a:cubicBezTo>
                    <a:pt x="12" y="47"/>
                    <a:pt x="15" y="39"/>
                    <a:pt x="21" y="33"/>
                  </a:cubicBezTo>
                  <a:cubicBezTo>
                    <a:pt x="24" y="31"/>
                    <a:pt x="27" y="28"/>
                    <a:pt x="30" y="27"/>
                  </a:cubicBezTo>
                  <a:cubicBezTo>
                    <a:pt x="30" y="14"/>
                    <a:pt x="30" y="14"/>
                    <a:pt x="30" y="14"/>
                  </a:cubicBezTo>
                  <a:cubicBezTo>
                    <a:pt x="13" y="19"/>
                    <a:pt x="0" y="36"/>
                    <a:pt x="0" y="55"/>
                  </a:cubicBezTo>
                  <a:cubicBezTo>
                    <a:pt x="0" y="79"/>
                    <a:pt x="19" y="98"/>
                    <a:pt x="43" y="98"/>
                  </a:cubicBezTo>
                  <a:cubicBezTo>
                    <a:pt x="66" y="98"/>
                    <a:pt x="85" y="79"/>
                    <a:pt x="85" y="55"/>
                  </a:cubicBezTo>
                  <a:cubicBezTo>
                    <a:pt x="85" y="36"/>
                    <a:pt x="73" y="19"/>
                    <a:pt x="55" y="14"/>
                  </a:cubicBezTo>
                  <a:close/>
                  <a:moveTo>
                    <a:pt x="37" y="0"/>
                  </a:moveTo>
                  <a:cubicBezTo>
                    <a:pt x="49" y="0"/>
                    <a:pt x="49" y="0"/>
                    <a:pt x="49" y="0"/>
                  </a:cubicBezTo>
                  <a:cubicBezTo>
                    <a:pt x="49" y="49"/>
                    <a:pt x="49" y="49"/>
                    <a:pt x="49" y="49"/>
                  </a:cubicBezTo>
                  <a:cubicBezTo>
                    <a:pt x="37" y="49"/>
                    <a:pt x="37" y="49"/>
                    <a:pt x="37" y="49"/>
                  </a:cubicBezTo>
                  <a:lnTo>
                    <a:pt x="37" y="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22" name="Freeform 64"/>
            <p:cNvSpPr>
              <a:spLocks/>
            </p:cNvSpPr>
            <p:nvPr/>
          </p:nvSpPr>
          <p:spPr bwMode="auto">
            <a:xfrm>
              <a:off x="4006" y="2020"/>
              <a:ext cx="57" cy="98"/>
            </a:xfrm>
            <a:custGeom>
              <a:avLst/>
              <a:gdLst>
                <a:gd name="T0" fmla="*/ 0 w 57"/>
                <a:gd name="T1" fmla="*/ 98 h 98"/>
                <a:gd name="T2" fmla="*/ 0 w 57"/>
                <a:gd name="T3" fmla="*/ 0 h 98"/>
                <a:gd name="T4" fmla="*/ 16 w 57"/>
                <a:gd name="T5" fmla="*/ 0 h 98"/>
                <a:gd name="T6" fmla="*/ 16 w 57"/>
                <a:gd name="T7" fmla="*/ 44 h 98"/>
                <a:gd name="T8" fmla="*/ 57 w 57"/>
                <a:gd name="T9" fmla="*/ 4 h 98"/>
                <a:gd name="T10" fmla="*/ 57 w 57"/>
                <a:gd name="T11" fmla="*/ 93 h 98"/>
                <a:gd name="T12" fmla="*/ 16 w 57"/>
                <a:gd name="T13" fmla="*/ 53 h 98"/>
                <a:gd name="T14" fmla="*/ 16 w 57"/>
                <a:gd name="T15" fmla="*/ 98 h 98"/>
                <a:gd name="T16" fmla="*/ 0 w 57"/>
                <a:gd name="T17" fmla="*/ 98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7" h="98">
                  <a:moveTo>
                    <a:pt x="0" y="98"/>
                  </a:moveTo>
                  <a:lnTo>
                    <a:pt x="0" y="0"/>
                  </a:lnTo>
                  <a:lnTo>
                    <a:pt x="16" y="0"/>
                  </a:lnTo>
                  <a:lnTo>
                    <a:pt x="16" y="44"/>
                  </a:lnTo>
                  <a:lnTo>
                    <a:pt x="57" y="4"/>
                  </a:lnTo>
                  <a:lnTo>
                    <a:pt x="57" y="93"/>
                  </a:lnTo>
                  <a:lnTo>
                    <a:pt x="16" y="53"/>
                  </a:lnTo>
                  <a:lnTo>
                    <a:pt x="16" y="98"/>
                  </a:lnTo>
                  <a:lnTo>
                    <a:pt x="0" y="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23" name="Freeform 65"/>
            <p:cNvSpPr>
              <a:spLocks noEditPoints="1"/>
            </p:cNvSpPr>
            <p:nvPr/>
          </p:nvSpPr>
          <p:spPr bwMode="auto">
            <a:xfrm>
              <a:off x="3971" y="1640"/>
              <a:ext cx="108" cy="96"/>
            </a:xfrm>
            <a:custGeom>
              <a:avLst/>
              <a:gdLst>
                <a:gd name="T0" fmla="*/ 22 w 88"/>
                <a:gd name="T1" fmla="*/ 0 h 78"/>
                <a:gd name="T2" fmla="*/ 66 w 88"/>
                <a:gd name="T3" fmla="*/ 0 h 78"/>
                <a:gd name="T4" fmla="*/ 66 w 88"/>
                <a:gd name="T5" fmla="*/ 11 h 78"/>
                <a:gd name="T6" fmla="*/ 22 w 88"/>
                <a:gd name="T7" fmla="*/ 11 h 78"/>
                <a:gd name="T8" fmla="*/ 22 w 88"/>
                <a:gd name="T9" fmla="*/ 0 h 78"/>
                <a:gd name="T10" fmla="*/ 83 w 88"/>
                <a:gd name="T11" fmla="*/ 17 h 78"/>
                <a:gd name="T12" fmla="*/ 5 w 88"/>
                <a:gd name="T13" fmla="*/ 17 h 78"/>
                <a:gd name="T14" fmla="*/ 0 w 88"/>
                <a:gd name="T15" fmla="*/ 22 h 78"/>
                <a:gd name="T16" fmla="*/ 0 w 88"/>
                <a:gd name="T17" fmla="*/ 50 h 78"/>
                <a:gd name="T18" fmla="*/ 5 w 88"/>
                <a:gd name="T19" fmla="*/ 55 h 78"/>
                <a:gd name="T20" fmla="*/ 22 w 88"/>
                <a:gd name="T21" fmla="*/ 55 h 78"/>
                <a:gd name="T22" fmla="*/ 22 w 88"/>
                <a:gd name="T23" fmla="*/ 78 h 78"/>
                <a:gd name="T24" fmla="*/ 66 w 88"/>
                <a:gd name="T25" fmla="*/ 78 h 78"/>
                <a:gd name="T26" fmla="*/ 66 w 88"/>
                <a:gd name="T27" fmla="*/ 55 h 78"/>
                <a:gd name="T28" fmla="*/ 83 w 88"/>
                <a:gd name="T29" fmla="*/ 55 h 78"/>
                <a:gd name="T30" fmla="*/ 88 w 88"/>
                <a:gd name="T31" fmla="*/ 50 h 78"/>
                <a:gd name="T32" fmla="*/ 88 w 88"/>
                <a:gd name="T33" fmla="*/ 22 h 78"/>
                <a:gd name="T34" fmla="*/ 83 w 88"/>
                <a:gd name="T35" fmla="*/ 17 h 78"/>
                <a:gd name="T36" fmla="*/ 60 w 88"/>
                <a:gd name="T37" fmla="*/ 72 h 78"/>
                <a:gd name="T38" fmla="*/ 27 w 88"/>
                <a:gd name="T39" fmla="*/ 72 h 78"/>
                <a:gd name="T40" fmla="*/ 27 w 88"/>
                <a:gd name="T41" fmla="*/ 44 h 78"/>
                <a:gd name="T42" fmla="*/ 60 w 88"/>
                <a:gd name="T43" fmla="*/ 44 h 78"/>
                <a:gd name="T44" fmla="*/ 60 w 88"/>
                <a:gd name="T45" fmla="*/ 72 h 78"/>
                <a:gd name="T46" fmla="*/ 84 w 88"/>
                <a:gd name="T47" fmla="*/ 25 h 78"/>
                <a:gd name="T48" fmla="*/ 80 w 88"/>
                <a:gd name="T49" fmla="*/ 29 h 78"/>
                <a:gd name="T50" fmla="*/ 76 w 88"/>
                <a:gd name="T51" fmla="*/ 25 h 78"/>
                <a:gd name="T52" fmla="*/ 80 w 88"/>
                <a:gd name="T53" fmla="*/ 21 h 78"/>
                <a:gd name="T54" fmla="*/ 84 w 88"/>
                <a:gd name="T55" fmla="*/ 25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88" h="78">
                  <a:moveTo>
                    <a:pt x="22" y="0"/>
                  </a:moveTo>
                  <a:cubicBezTo>
                    <a:pt x="66" y="0"/>
                    <a:pt x="66" y="0"/>
                    <a:pt x="66" y="0"/>
                  </a:cubicBezTo>
                  <a:cubicBezTo>
                    <a:pt x="66" y="11"/>
                    <a:pt x="66" y="11"/>
                    <a:pt x="66" y="11"/>
                  </a:cubicBezTo>
                  <a:cubicBezTo>
                    <a:pt x="22" y="11"/>
                    <a:pt x="22" y="11"/>
                    <a:pt x="22" y="11"/>
                  </a:cubicBezTo>
                  <a:lnTo>
                    <a:pt x="22" y="0"/>
                  </a:lnTo>
                  <a:close/>
                  <a:moveTo>
                    <a:pt x="83" y="17"/>
                  </a:moveTo>
                  <a:cubicBezTo>
                    <a:pt x="5" y="17"/>
                    <a:pt x="5" y="17"/>
                    <a:pt x="5" y="17"/>
                  </a:cubicBezTo>
                  <a:cubicBezTo>
                    <a:pt x="2" y="17"/>
                    <a:pt x="0" y="19"/>
                    <a:pt x="0" y="22"/>
                  </a:cubicBezTo>
                  <a:cubicBezTo>
                    <a:pt x="0" y="50"/>
                    <a:pt x="0" y="50"/>
                    <a:pt x="0" y="50"/>
                  </a:cubicBezTo>
                  <a:cubicBezTo>
                    <a:pt x="0" y="53"/>
                    <a:pt x="2" y="55"/>
                    <a:pt x="5" y="55"/>
                  </a:cubicBezTo>
                  <a:cubicBezTo>
                    <a:pt x="22" y="55"/>
                    <a:pt x="22" y="55"/>
                    <a:pt x="22" y="55"/>
                  </a:cubicBezTo>
                  <a:cubicBezTo>
                    <a:pt x="22" y="78"/>
                    <a:pt x="22" y="78"/>
                    <a:pt x="22" y="78"/>
                  </a:cubicBezTo>
                  <a:cubicBezTo>
                    <a:pt x="66" y="78"/>
                    <a:pt x="66" y="78"/>
                    <a:pt x="66" y="78"/>
                  </a:cubicBezTo>
                  <a:cubicBezTo>
                    <a:pt x="66" y="55"/>
                    <a:pt x="66" y="55"/>
                    <a:pt x="66" y="55"/>
                  </a:cubicBezTo>
                  <a:cubicBezTo>
                    <a:pt x="83" y="55"/>
                    <a:pt x="83" y="55"/>
                    <a:pt x="83" y="55"/>
                  </a:cubicBezTo>
                  <a:cubicBezTo>
                    <a:pt x="86" y="55"/>
                    <a:pt x="88" y="53"/>
                    <a:pt x="88" y="50"/>
                  </a:cubicBezTo>
                  <a:cubicBezTo>
                    <a:pt x="88" y="22"/>
                    <a:pt x="88" y="22"/>
                    <a:pt x="88" y="22"/>
                  </a:cubicBezTo>
                  <a:cubicBezTo>
                    <a:pt x="88" y="19"/>
                    <a:pt x="86" y="17"/>
                    <a:pt x="83" y="17"/>
                  </a:cubicBezTo>
                  <a:close/>
                  <a:moveTo>
                    <a:pt x="60" y="72"/>
                  </a:moveTo>
                  <a:cubicBezTo>
                    <a:pt x="27" y="72"/>
                    <a:pt x="27" y="72"/>
                    <a:pt x="27" y="72"/>
                  </a:cubicBezTo>
                  <a:cubicBezTo>
                    <a:pt x="27" y="44"/>
                    <a:pt x="27" y="44"/>
                    <a:pt x="27" y="44"/>
                  </a:cubicBezTo>
                  <a:cubicBezTo>
                    <a:pt x="60" y="44"/>
                    <a:pt x="60" y="44"/>
                    <a:pt x="60" y="44"/>
                  </a:cubicBezTo>
                  <a:lnTo>
                    <a:pt x="60" y="72"/>
                  </a:lnTo>
                  <a:close/>
                  <a:moveTo>
                    <a:pt x="84" y="25"/>
                  </a:moveTo>
                  <a:cubicBezTo>
                    <a:pt x="84" y="27"/>
                    <a:pt x="82" y="29"/>
                    <a:pt x="80" y="29"/>
                  </a:cubicBezTo>
                  <a:cubicBezTo>
                    <a:pt x="78" y="29"/>
                    <a:pt x="76" y="27"/>
                    <a:pt x="76" y="25"/>
                  </a:cubicBezTo>
                  <a:cubicBezTo>
                    <a:pt x="76" y="23"/>
                    <a:pt x="78" y="21"/>
                    <a:pt x="80" y="21"/>
                  </a:cubicBezTo>
                  <a:cubicBezTo>
                    <a:pt x="82" y="21"/>
                    <a:pt x="84" y="23"/>
                    <a:pt x="84" y="25"/>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24" name="Freeform 66"/>
            <p:cNvSpPr>
              <a:spLocks noEditPoints="1"/>
            </p:cNvSpPr>
            <p:nvPr/>
          </p:nvSpPr>
          <p:spPr bwMode="auto">
            <a:xfrm>
              <a:off x="3974" y="1756"/>
              <a:ext cx="94" cy="99"/>
            </a:xfrm>
            <a:custGeom>
              <a:avLst/>
              <a:gdLst>
                <a:gd name="T0" fmla="*/ 69 w 76"/>
                <a:gd name="T1" fmla="*/ 0 h 81"/>
                <a:gd name="T2" fmla="*/ 8 w 76"/>
                <a:gd name="T3" fmla="*/ 0 h 81"/>
                <a:gd name="T4" fmla="*/ 0 w 76"/>
                <a:gd name="T5" fmla="*/ 7 h 81"/>
                <a:gd name="T6" fmla="*/ 0 w 76"/>
                <a:gd name="T7" fmla="*/ 73 h 81"/>
                <a:gd name="T8" fmla="*/ 8 w 76"/>
                <a:gd name="T9" fmla="*/ 81 h 81"/>
                <a:gd name="T10" fmla="*/ 69 w 76"/>
                <a:gd name="T11" fmla="*/ 81 h 81"/>
                <a:gd name="T12" fmla="*/ 76 w 76"/>
                <a:gd name="T13" fmla="*/ 73 h 81"/>
                <a:gd name="T14" fmla="*/ 76 w 76"/>
                <a:gd name="T15" fmla="*/ 7 h 81"/>
                <a:gd name="T16" fmla="*/ 69 w 76"/>
                <a:gd name="T17" fmla="*/ 0 h 81"/>
                <a:gd name="T18" fmla="*/ 66 w 76"/>
                <a:gd name="T19" fmla="*/ 70 h 81"/>
                <a:gd name="T20" fmla="*/ 11 w 76"/>
                <a:gd name="T21" fmla="*/ 70 h 81"/>
                <a:gd name="T22" fmla="*/ 11 w 76"/>
                <a:gd name="T23" fmla="*/ 10 h 81"/>
                <a:gd name="T24" fmla="*/ 66 w 76"/>
                <a:gd name="T25" fmla="*/ 10 h 81"/>
                <a:gd name="T26" fmla="*/ 66 w 76"/>
                <a:gd name="T27" fmla="*/ 70 h 81"/>
                <a:gd name="T28" fmla="*/ 21 w 76"/>
                <a:gd name="T29" fmla="*/ 45 h 81"/>
                <a:gd name="T30" fmla="*/ 56 w 76"/>
                <a:gd name="T31" fmla="*/ 45 h 81"/>
                <a:gd name="T32" fmla="*/ 56 w 76"/>
                <a:gd name="T33" fmla="*/ 50 h 81"/>
                <a:gd name="T34" fmla="*/ 21 w 76"/>
                <a:gd name="T35" fmla="*/ 50 h 81"/>
                <a:gd name="T36" fmla="*/ 21 w 76"/>
                <a:gd name="T37" fmla="*/ 45 h 81"/>
                <a:gd name="T38" fmla="*/ 21 w 76"/>
                <a:gd name="T39" fmla="*/ 55 h 81"/>
                <a:gd name="T40" fmla="*/ 56 w 76"/>
                <a:gd name="T41" fmla="*/ 55 h 81"/>
                <a:gd name="T42" fmla="*/ 56 w 76"/>
                <a:gd name="T43" fmla="*/ 60 h 81"/>
                <a:gd name="T44" fmla="*/ 21 w 76"/>
                <a:gd name="T45" fmla="*/ 60 h 81"/>
                <a:gd name="T46" fmla="*/ 21 w 76"/>
                <a:gd name="T47" fmla="*/ 55 h 81"/>
                <a:gd name="T48" fmla="*/ 26 w 76"/>
                <a:gd name="T49" fmla="*/ 22 h 81"/>
                <a:gd name="T50" fmla="*/ 33 w 76"/>
                <a:gd name="T51" fmla="*/ 30 h 81"/>
                <a:gd name="T52" fmla="*/ 41 w 76"/>
                <a:gd name="T53" fmla="*/ 22 h 81"/>
                <a:gd name="T54" fmla="*/ 33 w 76"/>
                <a:gd name="T55" fmla="*/ 15 h 81"/>
                <a:gd name="T56" fmla="*/ 26 w 76"/>
                <a:gd name="T57" fmla="*/ 22 h 81"/>
                <a:gd name="T58" fmla="*/ 38 w 76"/>
                <a:gd name="T59" fmla="*/ 30 h 81"/>
                <a:gd name="T60" fmla="*/ 28 w 76"/>
                <a:gd name="T61" fmla="*/ 30 h 81"/>
                <a:gd name="T62" fmla="*/ 21 w 76"/>
                <a:gd name="T63" fmla="*/ 35 h 81"/>
                <a:gd name="T64" fmla="*/ 21 w 76"/>
                <a:gd name="T65" fmla="*/ 40 h 81"/>
                <a:gd name="T66" fmla="*/ 46 w 76"/>
                <a:gd name="T67" fmla="*/ 40 h 81"/>
                <a:gd name="T68" fmla="*/ 46 w 76"/>
                <a:gd name="T69" fmla="*/ 35 h 81"/>
                <a:gd name="T70" fmla="*/ 38 w 76"/>
                <a:gd name="T71" fmla="*/ 30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6" h="81">
                  <a:moveTo>
                    <a:pt x="69" y="0"/>
                  </a:moveTo>
                  <a:cubicBezTo>
                    <a:pt x="8" y="0"/>
                    <a:pt x="8" y="0"/>
                    <a:pt x="8" y="0"/>
                  </a:cubicBezTo>
                  <a:cubicBezTo>
                    <a:pt x="4" y="0"/>
                    <a:pt x="0" y="3"/>
                    <a:pt x="0" y="7"/>
                  </a:cubicBezTo>
                  <a:cubicBezTo>
                    <a:pt x="0" y="73"/>
                    <a:pt x="0" y="73"/>
                    <a:pt x="0" y="73"/>
                  </a:cubicBezTo>
                  <a:cubicBezTo>
                    <a:pt x="0" y="77"/>
                    <a:pt x="4" y="81"/>
                    <a:pt x="8" y="81"/>
                  </a:cubicBezTo>
                  <a:cubicBezTo>
                    <a:pt x="69" y="81"/>
                    <a:pt x="69" y="81"/>
                    <a:pt x="69" y="81"/>
                  </a:cubicBezTo>
                  <a:cubicBezTo>
                    <a:pt x="73" y="81"/>
                    <a:pt x="76" y="77"/>
                    <a:pt x="76" y="73"/>
                  </a:cubicBezTo>
                  <a:cubicBezTo>
                    <a:pt x="76" y="7"/>
                    <a:pt x="76" y="7"/>
                    <a:pt x="76" y="7"/>
                  </a:cubicBezTo>
                  <a:cubicBezTo>
                    <a:pt x="76" y="3"/>
                    <a:pt x="73" y="0"/>
                    <a:pt x="69" y="0"/>
                  </a:cubicBezTo>
                  <a:close/>
                  <a:moveTo>
                    <a:pt x="66" y="70"/>
                  </a:moveTo>
                  <a:cubicBezTo>
                    <a:pt x="11" y="70"/>
                    <a:pt x="11" y="70"/>
                    <a:pt x="11" y="70"/>
                  </a:cubicBezTo>
                  <a:cubicBezTo>
                    <a:pt x="11" y="10"/>
                    <a:pt x="11" y="10"/>
                    <a:pt x="11" y="10"/>
                  </a:cubicBezTo>
                  <a:cubicBezTo>
                    <a:pt x="66" y="10"/>
                    <a:pt x="66" y="10"/>
                    <a:pt x="66" y="10"/>
                  </a:cubicBezTo>
                  <a:lnTo>
                    <a:pt x="66" y="70"/>
                  </a:lnTo>
                  <a:close/>
                  <a:moveTo>
                    <a:pt x="21" y="45"/>
                  </a:moveTo>
                  <a:cubicBezTo>
                    <a:pt x="56" y="45"/>
                    <a:pt x="56" y="45"/>
                    <a:pt x="56" y="45"/>
                  </a:cubicBezTo>
                  <a:cubicBezTo>
                    <a:pt x="56" y="50"/>
                    <a:pt x="56" y="50"/>
                    <a:pt x="56" y="50"/>
                  </a:cubicBezTo>
                  <a:cubicBezTo>
                    <a:pt x="21" y="50"/>
                    <a:pt x="21" y="50"/>
                    <a:pt x="21" y="50"/>
                  </a:cubicBezTo>
                  <a:lnTo>
                    <a:pt x="21" y="45"/>
                  </a:lnTo>
                  <a:close/>
                  <a:moveTo>
                    <a:pt x="21" y="55"/>
                  </a:moveTo>
                  <a:cubicBezTo>
                    <a:pt x="56" y="55"/>
                    <a:pt x="56" y="55"/>
                    <a:pt x="56" y="55"/>
                  </a:cubicBezTo>
                  <a:cubicBezTo>
                    <a:pt x="56" y="60"/>
                    <a:pt x="56" y="60"/>
                    <a:pt x="56" y="60"/>
                  </a:cubicBezTo>
                  <a:cubicBezTo>
                    <a:pt x="21" y="60"/>
                    <a:pt x="21" y="60"/>
                    <a:pt x="21" y="60"/>
                  </a:cubicBezTo>
                  <a:lnTo>
                    <a:pt x="21" y="55"/>
                  </a:lnTo>
                  <a:close/>
                  <a:moveTo>
                    <a:pt x="26" y="22"/>
                  </a:moveTo>
                  <a:cubicBezTo>
                    <a:pt x="26" y="27"/>
                    <a:pt x="29" y="30"/>
                    <a:pt x="33" y="30"/>
                  </a:cubicBezTo>
                  <a:cubicBezTo>
                    <a:pt x="37" y="30"/>
                    <a:pt x="41" y="27"/>
                    <a:pt x="41" y="22"/>
                  </a:cubicBezTo>
                  <a:cubicBezTo>
                    <a:pt x="41" y="18"/>
                    <a:pt x="37" y="15"/>
                    <a:pt x="33" y="15"/>
                  </a:cubicBezTo>
                  <a:cubicBezTo>
                    <a:pt x="29" y="15"/>
                    <a:pt x="26" y="18"/>
                    <a:pt x="26" y="22"/>
                  </a:cubicBezTo>
                  <a:close/>
                  <a:moveTo>
                    <a:pt x="38" y="30"/>
                  </a:moveTo>
                  <a:cubicBezTo>
                    <a:pt x="28" y="30"/>
                    <a:pt x="28" y="30"/>
                    <a:pt x="28" y="30"/>
                  </a:cubicBezTo>
                  <a:cubicBezTo>
                    <a:pt x="24" y="30"/>
                    <a:pt x="21" y="32"/>
                    <a:pt x="21" y="35"/>
                  </a:cubicBezTo>
                  <a:cubicBezTo>
                    <a:pt x="21" y="40"/>
                    <a:pt x="21" y="40"/>
                    <a:pt x="21" y="40"/>
                  </a:cubicBezTo>
                  <a:cubicBezTo>
                    <a:pt x="46" y="40"/>
                    <a:pt x="46" y="40"/>
                    <a:pt x="46" y="40"/>
                  </a:cubicBezTo>
                  <a:cubicBezTo>
                    <a:pt x="46" y="35"/>
                    <a:pt x="46" y="35"/>
                    <a:pt x="46" y="35"/>
                  </a:cubicBezTo>
                  <a:cubicBezTo>
                    <a:pt x="46" y="32"/>
                    <a:pt x="42" y="30"/>
                    <a:pt x="38" y="30"/>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25" name="Freeform 67"/>
            <p:cNvSpPr>
              <a:spLocks noEditPoints="1"/>
            </p:cNvSpPr>
            <p:nvPr/>
          </p:nvSpPr>
          <p:spPr bwMode="auto">
            <a:xfrm>
              <a:off x="4058" y="1410"/>
              <a:ext cx="96" cy="96"/>
            </a:xfrm>
            <a:custGeom>
              <a:avLst/>
              <a:gdLst>
                <a:gd name="T0" fmla="*/ 50 w 96"/>
                <a:gd name="T1" fmla="*/ 0 h 96"/>
                <a:gd name="T2" fmla="*/ 42 w 96"/>
                <a:gd name="T3" fmla="*/ 9 h 96"/>
                <a:gd name="T4" fmla="*/ 50 w 96"/>
                <a:gd name="T5" fmla="*/ 18 h 96"/>
                <a:gd name="T6" fmla="*/ 29 w 96"/>
                <a:gd name="T7" fmla="*/ 42 h 96"/>
                <a:gd name="T8" fmla="*/ 8 w 96"/>
                <a:gd name="T9" fmla="*/ 42 h 96"/>
                <a:gd name="T10" fmla="*/ 26 w 96"/>
                <a:gd name="T11" fmla="*/ 58 h 96"/>
                <a:gd name="T12" fmla="*/ 0 w 96"/>
                <a:gd name="T13" fmla="*/ 93 h 96"/>
                <a:gd name="T14" fmla="*/ 0 w 96"/>
                <a:gd name="T15" fmla="*/ 96 h 96"/>
                <a:gd name="T16" fmla="*/ 4 w 96"/>
                <a:gd name="T17" fmla="*/ 96 h 96"/>
                <a:gd name="T18" fmla="*/ 37 w 96"/>
                <a:gd name="T19" fmla="*/ 71 h 96"/>
                <a:gd name="T20" fmla="*/ 54 w 96"/>
                <a:gd name="T21" fmla="*/ 86 h 96"/>
                <a:gd name="T22" fmla="*/ 54 w 96"/>
                <a:gd name="T23" fmla="*/ 66 h 96"/>
                <a:gd name="T24" fmla="*/ 77 w 96"/>
                <a:gd name="T25" fmla="*/ 45 h 96"/>
                <a:gd name="T26" fmla="*/ 86 w 96"/>
                <a:gd name="T27" fmla="*/ 55 h 96"/>
                <a:gd name="T28" fmla="*/ 96 w 96"/>
                <a:gd name="T29" fmla="*/ 45 h 96"/>
                <a:gd name="T30" fmla="*/ 50 w 96"/>
                <a:gd name="T31" fmla="*/ 0 h 96"/>
                <a:gd name="T32" fmla="*/ 42 w 96"/>
                <a:gd name="T33" fmla="*/ 51 h 96"/>
                <a:gd name="T34" fmla="*/ 36 w 96"/>
                <a:gd name="T35" fmla="*/ 45 h 96"/>
                <a:gd name="T36" fmla="*/ 56 w 96"/>
                <a:gd name="T37" fmla="*/ 24 h 96"/>
                <a:gd name="T38" fmla="*/ 63 w 96"/>
                <a:gd name="T39" fmla="*/ 30 h 96"/>
                <a:gd name="T40" fmla="*/ 42 w 96"/>
                <a:gd name="T41" fmla="*/ 51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6" h="96">
                  <a:moveTo>
                    <a:pt x="50" y="0"/>
                  </a:moveTo>
                  <a:lnTo>
                    <a:pt x="42" y="9"/>
                  </a:lnTo>
                  <a:lnTo>
                    <a:pt x="50" y="18"/>
                  </a:lnTo>
                  <a:lnTo>
                    <a:pt x="29" y="42"/>
                  </a:lnTo>
                  <a:lnTo>
                    <a:pt x="8" y="42"/>
                  </a:lnTo>
                  <a:lnTo>
                    <a:pt x="26" y="58"/>
                  </a:lnTo>
                  <a:lnTo>
                    <a:pt x="0" y="93"/>
                  </a:lnTo>
                  <a:lnTo>
                    <a:pt x="0" y="96"/>
                  </a:lnTo>
                  <a:lnTo>
                    <a:pt x="4" y="96"/>
                  </a:lnTo>
                  <a:lnTo>
                    <a:pt x="37" y="71"/>
                  </a:lnTo>
                  <a:lnTo>
                    <a:pt x="54" y="86"/>
                  </a:lnTo>
                  <a:lnTo>
                    <a:pt x="54" y="66"/>
                  </a:lnTo>
                  <a:lnTo>
                    <a:pt x="77" y="45"/>
                  </a:lnTo>
                  <a:lnTo>
                    <a:pt x="86" y="55"/>
                  </a:lnTo>
                  <a:lnTo>
                    <a:pt x="96" y="45"/>
                  </a:lnTo>
                  <a:lnTo>
                    <a:pt x="50" y="0"/>
                  </a:lnTo>
                  <a:close/>
                  <a:moveTo>
                    <a:pt x="42" y="51"/>
                  </a:moveTo>
                  <a:lnTo>
                    <a:pt x="36" y="45"/>
                  </a:lnTo>
                  <a:lnTo>
                    <a:pt x="56" y="24"/>
                  </a:lnTo>
                  <a:lnTo>
                    <a:pt x="63" y="30"/>
                  </a:lnTo>
                  <a:lnTo>
                    <a:pt x="42" y="5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26" name="Freeform 68"/>
            <p:cNvSpPr>
              <a:spLocks noEditPoints="1"/>
            </p:cNvSpPr>
            <p:nvPr/>
          </p:nvSpPr>
          <p:spPr bwMode="auto">
            <a:xfrm>
              <a:off x="4016" y="1145"/>
              <a:ext cx="95" cy="65"/>
            </a:xfrm>
            <a:custGeom>
              <a:avLst/>
              <a:gdLst>
                <a:gd name="T0" fmla="*/ 17 w 77"/>
                <a:gd name="T1" fmla="*/ 20 h 53"/>
                <a:gd name="T2" fmla="*/ 34 w 77"/>
                <a:gd name="T3" fmla="*/ 36 h 53"/>
                <a:gd name="T4" fmla="*/ 17 w 77"/>
                <a:gd name="T5" fmla="*/ 53 h 53"/>
                <a:gd name="T6" fmla="*/ 0 w 77"/>
                <a:gd name="T7" fmla="*/ 36 h 53"/>
                <a:gd name="T8" fmla="*/ 0 w 77"/>
                <a:gd name="T9" fmla="*/ 34 h 53"/>
                <a:gd name="T10" fmla="*/ 34 w 77"/>
                <a:gd name="T11" fmla="*/ 0 h 53"/>
                <a:gd name="T12" fmla="*/ 34 w 77"/>
                <a:gd name="T13" fmla="*/ 10 h 53"/>
                <a:gd name="T14" fmla="*/ 17 w 77"/>
                <a:gd name="T15" fmla="*/ 17 h 53"/>
                <a:gd name="T16" fmla="*/ 14 w 77"/>
                <a:gd name="T17" fmla="*/ 20 h 53"/>
                <a:gd name="T18" fmla="*/ 17 w 77"/>
                <a:gd name="T19" fmla="*/ 20 h 53"/>
                <a:gd name="T20" fmla="*/ 60 w 77"/>
                <a:gd name="T21" fmla="*/ 20 h 53"/>
                <a:gd name="T22" fmla="*/ 77 w 77"/>
                <a:gd name="T23" fmla="*/ 36 h 53"/>
                <a:gd name="T24" fmla="*/ 60 w 77"/>
                <a:gd name="T25" fmla="*/ 53 h 53"/>
                <a:gd name="T26" fmla="*/ 43 w 77"/>
                <a:gd name="T27" fmla="*/ 36 h 53"/>
                <a:gd name="T28" fmla="*/ 43 w 77"/>
                <a:gd name="T29" fmla="*/ 34 h 53"/>
                <a:gd name="T30" fmla="*/ 77 w 77"/>
                <a:gd name="T31" fmla="*/ 0 h 53"/>
                <a:gd name="T32" fmla="*/ 77 w 77"/>
                <a:gd name="T33" fmla="*/ 10 h 53"/>
                <a:gd name="T34" fmla="*/ 60 w 77"/>
                <a:gd name="T35" fmla="*/ 17 h 53"/>
                <a:gd name="T36" fmla="*/ 58 w 77"/>
                <a:gd name="T37" fmla="*/ 20 h 53"/>
                <a:gd name="T38" fmla="*/ 60 w 77"/>
                <a:gd name="T39" fmla="*/ 20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77" h="53">
                  <a:moveTo>
                    <a:pt x="17" y="20"/>
                  </a:moveTo>
                  <a:cubicBezTo>
                    <a:pt x="26" y="20"/>
                    <a:pt x="34" y="27"/>
                    <a:pt x="34" y="36"/>
                  </a:cubicBezTo>
                  <a:cubicBezTo>
                    <a:pt x="34" y="46"/>
                    <a:pt x="26" y="53"/>
                    <a:pt x="17" y="53"/>
                  </a:cubicBezTo>
                  <a:cubicBezTo>
                    <a:pt x="8" y="53"/>
                    <a:pt x="0" y="46"/>
                    <a:pt x="0" y="36"/>
                  </a:cubicBezTo>
                  <a:cubicBezTo>
                    <a:pt x="0" y="34"/>
                    <a:pt x="0" y="34"/>
                    <a:pt x="0" y="34"/>
                  </a:cubicBezTo>
                  <a:cubicBezTo>
                    <a:pt x="0" y="16"/>
                    <a:pt x="15" y="0"/>
                    <a:pt x="34" y="0"/>
                  </a:cubicBezTo>
                  <a:cubicBezTo>
                    <a:pt x="34" y="10"/>
                    <a:pt x="34" y="10"/>
                    <a:pt x="34" y="10"/>
                  </a:cubicBezTo>
                  <a:cubicBezTo>
                    <a:pt x="27" y="10"/>
                    <a:pt x="21" y="13"/>
                    <a:pt x="17" y="17"/>
                  </a:cubicBezTo>
                  <a:cubicBezTo>
                    <a:pt x="16" y="18"/>
                    <a:pt x="15" y="19"/>
                    <a:pt x="14" y="20"/>
                  </a:cubicBezTo>
                  <a:cubicBezTo>
                    <a:pt x="15" y="20"/>
                    <a:pt x="16" y="20"/>
                    <a:pt x="17" y="20"/>
                  </a:cubicBezTo>
                  <a:close/>
                  <a:moveTo>
                    <a:pt x="60" y="20"/>
                  </a:moveTo>
                  <a:cubicBezTo>
                    <a:pt x="70" y="20"/>
                    <a:pt x="77" y="27"/>
                    <a:pt x="77" y="36"/>
                  </a:cubicBezTo>
                  <a:cubicBezTo>
                    <a:pt x="77" y="46"/>
                    <a:pt x="70" y="53"/>
                    <a:pt x="60" y="53"/>
                  </a:cubicBezTo>
                  <a:cubicBezTo>
                    <a:pt x="51" y="53"/>
                    <a:pt x="43" y="46"/>
                    <a:pt x="43" y="36"/>
                  </a:cubicBezTo>
                  <a:cubicBezTo>
                    <a:pt x="43" y="34"/>
                    <a:pt x="43" y="34"/>
                    <a:pt x="43" y="34"/>
                  </a:cubicBezTo>
                  <a:cubicBezTo>
                    <a:pt x="43" y="16"/>
                    <a:pt x="58" y="0"/>
                    <a:pt x="77" y="0"/>
                  </a:cubicBezTo>
                  <a:cubicBezTo>
                    <a:pt x="77" y="10"/>
                    <a:pt x="77" y="10"/>
                    <a:pt x="77" y="10"/>
                  </a:cubicBezTo>
                  <a:cubicBezTo>
                    <a:pt x="71" y="10"/>
                    <a:pt x="65" y="13"/>
                    <a:pt x="60" y="17"/>
                  </a:cubicBezTo>
                  <a:cubicBezTo>
                    <a:pt x="59" y="18"/>
                    <a:pt x="58" y="19"/>
                    <a:pt x="58" y="20"/>
                  </a:cubicBezTo>
                  <a:cubicBezTo>
                    <a:pt x="58" y="20"/>
                    <a:pt x="59" y="20"/>
                    <a:pt x="60" y="20"/>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27" name="Freeform 69"/>
            <p:cNvSpPr>
              <a:spLocks/>
            </p:cNvSpPr>
            <p:nvPr/>
          </p:nvSpPr>
          <p:spPr bwMode="auto">
            <a:xfrm>
              <a:off x="3993" y="1306"/>
              <a:ext cx="147" cy="140"/>
            </a:xfrm>
            <a:custGeom>
              <a:avLst/>
              <a:gdLst>
                <a:gd name="T0" fmla="*/ 78 w 120"/>
                <a:gd name="T1" fmla="*/ 29 h 114"/>
                <a:gd name="T2" fmla="*/ 83 w 120"/>
                <a:gd name="T3" fmla="*/ 0 h 114"/>
                <a:gd name="T4" fmla="*/ 120 w 120"/>
                <a:gd name="T5" fmla="*/ 52 h 114"/>
                <a:gd name="T6" fmla="*/ 68 w 120"/>
                <a:gd name="T7" fmla="*/ 90 h 114"/>
                <a:gd name="T8" fmla="*/ 73 w 120"/>
                <a:gd name="T9" fmla="*/ 60 h 114"/>
                <a:gd name="T10" fmla="*/ 27 w 120"/>
                <a:gd name="T11" fmla="*/ 114 h 114"/>
                <a:gd name="T12" fmla="*/ 78 w 120"/>
                <a:gd name="T13" fmla="*/ 29 h 114"/>
              </a:gdLst>
              <a:ahLst/>
              <a:cxnLst>
                <a:cxn ang="0">
                  <a:pos x="T0" y="T1"/>
                </a:cxn>
                <a:cxn ang="0">
                  <a:pos x="T2" y="T3"/>
                </a:cxn>
                <a:cxn ang="0">
                  <a:pos x="T4" y="T5"/>
                </a:cxn>
                <a:cxn ang="0">
                  <a:pos x="T6" y="T7"/>
                </a:cxn>
                <a:cxn ang="0">
                  <a:pos x="T8" y="T9"/>
                </a:cxn>
                <a:cxn ang="0">
                  <a:pos x="T10" y="T11"/>
                </a:cxn>
                <a:cxn ang="0">
                  <a:pos x="T12" y="T13"/>
                </a:cxn>
              </a:cxnLst>
              <a:rect l="0" t="0" r="r" b="b"/>
              <a:pathLst>
                <a:path w="120" h="114">
                  <a:moveTo>
                    <a:pt x="78" y="29"/>
                  </a:moveTo>
                  <a:cubicBezTo>
                    <a:pt x="83" y="0"/>
                    <a:pt x="83" y="0"/>
                    <a:pt x="83" y="0"/>
                  </a:cubicBezTo>
                  <a:cubicBezTo>
                    <a:pt x="120" y="52"/>
                    <a:pt x="120" y="52"/>
                    <a:pt x="120" y="52"/>
                  </a:cubicBezTo>
                  <a:cubicBezTo>
                    <a:pt x="68" y="90"/>
                    <a:pt x="68" y="90"/>
                    <a:pt x="68" y="90"/>
                  </a:cubicBezTo>
                  <a:cubicBezTo>
                    <a:pt x="73" y="60"/>
                    <a:pt x="73" y="60"/>
                    <a:pt x="73" y="60"/>
                  </a:cubicBezTo>
                  <a:cubicBezTo>
                    <a:pt x="21" y="51"/>
                    <a:pt x="18" y="88"/>
                    <a:pt x="27" y="114"/>
                  </a:cubicBezTo>
                  <a:cubicBezTo>
                    <a:pt x="0" y="73"/>
                    <a:pt x="16" y="18"/>
                    <a:pt x="78" y="29"/>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28" name="Freeform 70"/>
            <p:cNvSpPr>
              <a:spLocks/>
            </p:cNvSpPr>
            <p:nvPr/>
          </p:nvSpPr>
          <p:spPr bwMode="auto">
            <a:xfrm>
              <a:off x="4025" y="1219"/>
              <a:ext cx="92" cy="97"/>
            </a:xfrm>
            <a:custGeom>
              <a:avLst/>
              <a:gdLst>
                <a:gd name="T0" fmla="*/ 44 w 92"/>
                <a:gd name="T1" fmla="*/ 97 h 97"/>
                <a:gd name="T2" fmla="*/ 44 w 92"/>
                <a:gd name="T3" fmla="*/ 53 h 97"/>
                <a:gd name="T4" fmla="*/ 0 w 92"/>
                <a:gd name="T5" fmla="*/ 97 h 97"/>
                <a:gd name="T6" fmla="*/ 0 w 92"/>
                <a:gd name="T7" fmla="*/ 0 h 97"/>
                <a:gd name="T8" fmla="*/ 44 w 92"/>
                <a:gd name="T9" fmla="*/ 44 h 97"/>
                <a:gd name="T10" fmla="*/ 44 w 92"/>
                <a:gd name="T11" fmla="*/ 0 h 97"/>
                <a:gd name="T12" fmla="*/ 92 w 92"/>
                <a:gd name="T13" fmla="*/ 49 h 97"/>
                <a:gd name="T14" fmla="*/ 44 w 92"/>
                <a:gd name="T15" fmla="*/ 97 h 9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2" h="97">
                  <a:moveTo>
                    <a:pt x="44" y="97"/>
                  </a:moveTo>
                  <a:lnTo>
                    <a:pt x="44" y="53"/>
                  </a:lnTo>
                  <a:lnTo>
                    <a:pt x="0" y="97"/>
                  </a:lnTo>
                  <a:lnTo>
                    <a:pt x="0" y="0"/>
                  </a:lnTo>
                  <a:lnTo>
                    <a:pt x="44" y="44"/>
                  </a:lnTo>
                  <a:lnTo>
                    <a:pt x="44" y="0"/>
                  </a:lnTo>
                  <a:lnTo>
                    <a:pt x="92" y="49"/>
                  </a:lnTo>
                  <a:lnTo>
                    <a:pt x="44" y="9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29" name="Freeform 71"/>
            <p:cNvSpPr>
              <a:spLocks/>
            </p:cNvSpPr>
            <p:nvPr/>
          </p:nvSpPr>
          <p:spPr bwMode="auto">
            <a:xfrm>
              <a:off x="3930" y="1881"/>
              <a:ext cx="117" cy="116"/>
            </a:xfrm>
            <a:custGeom>
              <a:avLst/>
              <a:gdLst>
                <a:gd name="T0" fmla="*/ 95 w 95"/>
                <a:gd name="T1" fmla="*/ 35 h 94"/>
                <a:gd name="T2" fmla="*/ 60 w 95"/>
                <a:gd name="T3" fmla="*/ 35 h 94"/>
                <a:gd name="T4" fmla="*/ 73 w 95"/>
                <a:gd name="T5" fmla="*/ 22 h 94"/>
                <a:gd name="T6" fmla="*/ 48 w 95"/>
                <a:gd name="T7" fmla="*/ 12 h 94"/>
                <a:gd name="T8" fmla="*/ 23 w 95"/>
                <a:gd name="T9" fmla="*/ 22 h 94"/>
                <a:gd name="T10" fmla="*/ 12 w 95"/>
                <a:gd name="T11" fmla="*/ 47 h 94"/>
                <a:gd name="T12" fmla="*/ 23 w 95"/>
                <a:gd name="T13" fmla="*/ 72 h 94"/>
                <a:gd name="T14" fmla="*/ 48 w 95"/>
                <a:gd name="T15" fmla="*/ 83 h 94"/>
                <a:gd name="T16" fmla="*/ 73 w 95"/>
                <a:gd name="T17" fmla="*/ 72 h 94"/>
                <a:gd name="T18" fmla="*/ 74 w 95"/>
                <a:gd name="T19" fmla="*/ 70 h 94"/>
                <a:gd name="T20" fmla="*/ 83 w 95"/>
                <a:gd name="T21" fmla="*/ 78 h 94"/>
                <a:gd name="T22" fmla="*/ 48 w 95"/>
                <a:gd name="T23" fmla="*/ 94 h 94"/>
                <a:gd name="T24" fmla="*/ 0 w 95"/>
                <a:gd name="T25" fmla="*/ 47 h 94"/>
                <a:gd name="T26" fmla="*/ 48 w 95"/>
                <a:gd name="T27" fmla="*/ 0 h 94"/>
                <a:gd name="T28" fmla="*/ 81 w 95"/>
                <a:gd name="T29" fmla="*/ 14 h 94"/>
                <a:gd name="T30" fmla="*/ 95 w 95"/>
                <a:gd name="T31" fmla="*/ 0 h 94"/>
                <a:gd name="T32" fmla="*/ 95 w 95"/>
                <a:gd name="T33" fmla="*/ 35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5" h="94">
                  <a:moveTo>
                    <a:pt x="95" y="35"/>
                  </a:moveTo>
                  <a:cubicBezTo>
                    <a:pt x="60" y="35"/>
                    <a:pt x="60" y="35"/>
                    <a:pt x="60" y="35"/>
                  </a:cubicBezTo>
                  <a:cubicBezTo>
                    <a:pt x="73" y="22"/>
                    <a:pt x="73" y="22"/>
                    <a:pt x="73" y="22"/>
                  </a:cubicBezTo>
                  <a:cubicBezTo>
                    <a:pt x="66" y="15"/>
                    <a:pt x="57" y="12"/>
                    <a:pt x="48" y="12"/>
                  </a:cubicBezTo>
                  <a:cubicBezTo>
                    <a:pt x="38" y="12"/>
                    <a:pt x="29" y="15"/>
                    <a:pt x="23" y="22"/>
                  </a:cubicBezTo>
                  <a:cubicBezTo>
                    <a:pt x="16" y="29"/>
                    <a:pt x="12" y="38"/>
                    <a:pt x="12" y="47"/>
                  </a:cubicBezTo>
                  <a:cubicBezTo>
                    <a:pt x="12" y="57"/>
                    <a:pt x="16" y="65"/>
                    <a:pt x="23" y="72"/>
                  </a:cubicBezTo>
                  <a:cubicBezTo>
                    <a:pt x="29" y="79"/>
                    <a:pt x="38" y="83"/>
                    <a:pt x="48" y="83"/>
                  </a:cubicBezTo>
                  <a:cubicBezTo>
                    <a:pt x="57" y="83"/>
                    <a:pt x="66" y="79"/>
                    <a:pt x="73" y="72"/>
                  </a:cubicBezTo>
                  <a:cubicBezTo>
                    <a:pt x="73" y="72"/>
                    <a:pt x="74" y="71"/>
                    <a:pt x="74" y="70"/>
                  </a:cubicBezTo>
                  <a:cubicBezTo>
                    <a:pt x="83" y="78"/>
                    <a:pt x="83" y="78"/>
                    <a:pt x="83" y="78"/>
                  </a:cubicBezTo>
                  <a:cubicBezTo>
                    <a:pt x="75" y="88"/>
                    <a:pt x="62" y="94"/>
                    <a:pt x="48" y="94"/>
                  </a:cubicBezTo>
                  <a:cubicBezTo>
                    <a:pt x="22" y="94"/>
                    <a:pt x="0" y="73"/>
                    <a:pt x="0" y="47"/>
                  </a:cubicBezTo>
                  <a:cubicBezTo>
                    <a:pt x="0" y="21"/>
                    <a:pt x="22" y="0"/>
                    <a:pt x="48" y="0"/>
                  </a:cubicBezTo>
                  <a:cubicBezTo>
                    <a:pt x="61" y="0"/>
                    <a:pt x="73" y="5"/>
                    <a:pt x="81" y="14"/>
                  </a:cubicBezTo>
                  <a:cubicBezTo>
                    <a:pt x="95" y="0"/>
                    <a:pt x="95" y="0"/>
                    <a:pt x="95" y="0"/>
                  </a:cubicBezTo>
                  <a:lnTo>
                    <a:pt x="95" y="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30" name="Freeform 72"/>
            <p:cNvSpPr>
              <a:spLocks noEditPoints="1"/>
            </p:cNvSpPr>
            <p:nvPr/>
          </p:nvSpPr>
          <p:spPr bwMode="auto">
            <a:xfrm>
              <a:off x="3877" y="1496"/>
              <a:ext cx="128" cy="128"/>
            </a:xfrm>
            <a:custGeom>
              <a:avLst/>
              <a:gdLst>
                <a:gd name="T0" fmla="*/ 86 w 104"/>
                <a:gd name="T1" fmla="*/ 0 h 104"/>
                <a:gd name="T2" fmla="*/ 17 w 104"/>
                <a:gd name="T3" fmla="*/ 0 h 104"/>
                <a:gd name="T4" fmla="*/ 0 w 104"/>
                <a:gd name="T5" fmla="*/ 18 h 104"/>
                <a:gd name="T6" fmla="*/ 0 w 104"/>
                <a:gd name="T7" fmla="*/ 87 h 104"/>
                <a:gd name="T8" fmla="*/ 17 w 104"/>
                <a:gd name="T9" fmla="*/ 104 h 104"/>
                <a:gd name="T10" fmla="*/ 86 w 104"/>
                <a:gd name="T11" fmla="*/ 104 h 104"/>
                <a:gd name="T12" fmla="*/ 104 w 104"/>
                <a:gd name="T13" fmla="*/ 87 h 104"/>
                <a:gd name="T14" fmla="*/ 104 w 104"/>
                <a:gd name="T15" fmla="*/ 18 h 104"/>
                <a:gd name="T16" fmla="*/ 86 w 104"/>
                <a:gd name="T17" fmla="*/ 0 h 104"/>
                <a:gd name="T18" fmla="*/ 28 w 104"/>
                <a:gd name="T19" fmla="*/ 85 h 104"/>
                <a:gd name="T20" fmla="*/ 19 w 104"/>
                <a:gd name="T21" fmla="*/ 76 h 104"/>
                <a:gd name="T22" fmla="*/ 28 w 104"/>
                <a:gd name="T23" fmla="*/ 67 h 104"/>
                <a:gd name="T24" fmla="*/ 37 w 104"/>
                <a:gd name="T25" fmla="*/ 76 h 104"/>
                <a:gd name="T26" fmla="*/ 28 w 104"/>
                <a:gd name="T27" fmla="*/ 85 h 104"/>
                <a:gd name="T28" fmla="*/ 50 w 104"/>
                <a:gd name="T29" fmla="*/ 85 h 104"/>
                <a:gd name="T30" fmla="*/ 41 w 104"/>
                <a:gd name="T31" fmla="*/ 63 h 104"/>
                <a:gd name="T32" fmla="*/ 19 w 104"/>
                <a:gd name="T33" fmla="*/ 54 h 104"/>
                <a:gd name="T34" fmla="*/ 19 w 104"/>
                <a:gd name="T35" fmla="*/ 41 h 104"/>
                <a:gd name="T36" fmla="*/ 63 w 104"/>
                <a:gd name="T37" fmla="*/ 85 h 104"/>
                <a:gd name="T38" fmla="*/ 50 w 104"/>
                <a:gd name="T39" fmla="*/ 85 h 104"/>
                <a:gd name="T40" fmla="*/ 73 w 104"/>
                <a:gd name="T41" fmla="*/ 85 h 104"/>
                <a:gd name="T42" fmla="*/ 19 w 104"/>
                <a:gd name="T43" fmla="*/ 31 h 104"/>
                <a:gd name="T44" fmla="*/ 19 w 104"/>
                <a:gd name="T45" fmla="*/ 18 h 104"/>
                <a:gd name="T46" fmla="*/ 86 w 104"/>
                <a:gd name="T47" fmla="*/ 85 h 104"/>
                <a:gd name="T48" fmla="*/ 73 w 104"/>
                <a:gd name="T49" fmla="*/ 85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04" h="104">
                  <a:moveTo>
                    <a:pt x="86" y="0"/>
                  </a:moveTo>
                  <a:cubicBezTo>
                    <a:pt x="17" y="0"/>
                    <a:pt x="17" y="0"/>
                    <a:pt x="17" y="0"/>
                  </a:cubicBezTo>
                  <a:cubicBezTo>
                    <a:pt x="7" y="0"/>
                    <a:pt x="0" y="8"/>
                    <a:pt x="0" y="18"/>
                  </a:cubicBezTo>
                  <a:cubicBezTo>
                    <a:pt x="0" y="87"/>
                    <a:pt x="0" y="87"/>
                    <a:pt x="0" y="87"/>
                  </a:cubicBezTo>
                  <a:cubicBezTo>
                    <a:pt x="0" y="97"/>
                    <a:pt x="7" y="104"/>
                    <a:pt x="17" y="104"/>
                  </a:cubicBezTo>
                  <a:cubicBezTo>
                    <a:pt x="86" y="104"/>
                    <a:pt x="86" y="104"/>
                    <a:pt x="86" y="104"/>
                  </a:cubicBezTo>
                  <a:cubicBezTo>
                    <a:pt x="96" y="104"/>
                    <a:pt x="104" y="97"/>
                    <a:pt x="104" y="87"/>
                  </a:cubicBezTo>
                  <a:cubicBezTo>
                    <a:pt x="104" y="18"/>
                    <a:pt x="104" y="18"/>
                    <a:pt x="104" y="18"/>
                  </a:cubicBezTo>
                  <a:cubicBezTo>
                    <a:pt x="104" y="8"/>
                    <a:pt x="96" y="0"/>
                    <a:pt x="86" y="0"/>
                  </a:cubicBezTo>
                  <a:close/>
                  <a:moveTo>
                    <a:pt x="28" y="85"/>
                  </a:moveTo>
                  <a:cubicBezTo>
                    <a:pt x="23" y="85"/>
                    <a:pt x="19" y="81"/>
                    <a:pt x="19" y="76"/>
                  </a:cubicBezTo>
                  <a:cubicBezTo>
                    <a:pt x="19" y="71"/>
                    <a:pt x="23" y="67"/>
                    <a:pt x="28" y="67"/>
                  </a:cubicBezTo>
                  <a:cubicBezTo>
                    <a:pt x="33" y="67"/>
                    <a:pt x="37" y="71"/>
                    <a:pt x="37" y="76"/>
                  </a:cubicBezTo>
                  <a:cubicBezTo>
                    <a:pt x="37" y="81"/>
                    <a:pt x="33" y="85"/>
                    <a:pt x="28" y="85"/>
                  </a:cubicBezTo>
                  <a:close/>
                  <a:moveTo>
                    <a:pt x="50" y="85"/>
                  </a:moveTo>
                  <a:cubicBezTo>
                    <a:pt x="50" y="77"/>
                    <a:pt x="47" y="69"/>
                    <a:pt x="41" y="63"/>
                  </a:cubicBezTo>
                  <a:cubicBezTo>
                    <a:pt x="35" y="57"/>
                    <a:pt x="27" y="54"/>
                    <a:pt x="19" y="54"/>
                  </a:cubicBezTo>
                  <a:cubicBezTo>
                    <a:pt x="19" y="41"/>
                    <a:pt x="19" y="41"/>
                    <a:pt x="19" y="41"/>
                  </a:cubicBezTo>
                  <a:cubicBezTo>
                    <a:pt x="43" y="41"/>
                    <a:pt x="63" y="61"/>
                    <a:pt x="63" y="85"/>
                  </a:cubicBezTo>
                  <a:cubicBezTo>
                    <a:pt x="50" y="85"/>
                    <a:pt x="50" y="85"/>
                    <a:pt x="50" y="85"/>
                  </a:cubicBezTo>
                  <a:close/>
                  <a:moveTo>
                    <a:pt x="73" y="85"/>
                  </a:moveTo>
                  <a:cubicBezTo>
                    <a:pt x="73" y="55"/>
                    <a:pt x="49" y="31"/>
                    <a:pt x="19" y="31"/>
                  </a:cubicBezTo>
                  <a:cubicBezTo>
                    <a:pt x="19" y="18"/>
                    <a:pt x="19" y="18"/>
                    <a:pt x="19" y="18"/>
                  </a:cubicBezTo>
                  <a:cubicBezTo>
                    <a:pt x="56" y="18"/>
                    <a:pt x="86" y="48"/>
                    <a:pt x="86" y="85"/>
                  </a:cubicBezTo>
                  <a:cubicBezTo>
                    <a:pt x="73" y="85"/>
                    <a:pt x="73" y="85"/>
                    <a:pt x="73" y="85"/>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31" name="Freeform 73"/>
            <p:cNvSpPr>
              <a:spLocks noEditPoints="1"/>
            </p:cNvSpPr>
            <p:nvPr/>
          </p:nvSpPr>
          <p:spPr bwMode="auto">
            <a:xfrm>
              <a:off x="3866" y="1995"/>
              <a:ext cx="118" cy="126"/>
            </a:xfrm>
            <a:custGeom>
              <a:avLst/>
              <a:gdLst>
                <a:gd name="T0" fmla="*/ 41 w 96"/>
                <a:gd name="T1" fmla="*/ 7 h 102"/>
                <a:gd name="T2" fmla="*/ 42 w 96"/>
                <a:gd name="T3" fmla="*/ 3 h 102"/>
                <a:gd name="T4" fmla="*/ 36 w 96"/>
                <a:gd name="T5" fmla="*/ 1 h 102"/>
                <a:gd name="T6" fmla="*/ 35 w 96"/>
                <a:gd name="T7" fmla="*/ 8 h 102"/>
                <a:gd name="T8" fmla="*/ 0 w 96"/>
                <a:gd name="T9" fmla="*/ 54 h 102"/>
                <a:gd name="T10" fmla="*/ 96 w 96"/>
                <a:gd name="T11" fmla="*/ 54 h 102"/>
                <a:gd name="T12" fmla="*/ 33 w 96"/>
                <a:gd name="T13" fmla="*/ 5 h 102"/>
                <a:gd name="T14" fmla="*/ 38 w 96"/>
                <a:gd name="T15" fmla="*/ 2 h 102"/>
                <a:gd name="T16" fmla="*/ 40 w 96"/>
                <a:gd name="T17" fmla="*/ 6 h 102"/>
                <a:gd name="T18" fmla="*/ 35 w 96"/>
                <a:gd name="T19" fmla="*/ 7 h 102"/>
                <a:gd name="T20" fmla="*/ 73 w 96"/>
                <a:gd name="T21" fmla="*/ 80 h 102"/>
                <a:gd name="T22" fmla="*/ 54 w 96"/>
                <a:gd name="T23" fmla="*/ 82 h 102"/>
                <a:gd name="T24" fmla="*/ 48 w 96"/>
                <a:gd name="T25" fmla="*/ 91 h 102"/>
                <a:gd name="T26" fmla="*/ 13 w 96"/>
                <a:gd name="T27" fmla="*/ 65 h 102"/>
                <a:gd name="T28" fmla="*/ 12 w 96"/>
                <a:gd name="T29" fmla="*/ 59 h 102"/>
                <a:gd name="T30" fmla="*/ 22 w 96"/>
                <a:gd name="T31" fmla="*/ 29 h 102"/>
                <a:gd name="T32" fmla="*/ 42 w 96"/>
                <a:gd name="T33" fmla="*/ 27 h 102"/>
                <a:gd name="T34" fmla="*/ 48 w 96"/>
                <a:gd name="T35" fmla="*/ 18 h 102"/>
                <a:gd name="T36" fmla="*/ 83 w 96"/>
                <a:gd name="T37" fmla="*/ 44 h 102"/>
                <a:gd name="T38" fmla="*/ 84 w 96"/>
                <a:gd name="T39" fmla="*/ 50 h 102"/>
                <a:gd name="T40" fmla="*/ 73 w 96"/>
                <a:gd name="T41" fmla="*/ 80 h 102"/>
                <a:gd name="T42" fmla="*/ 53 w 96"/>
                <a:gd name="T43" fmla="*/ 45 h 102"/>
                <a:gd name="T44" fmla="*/ 43 w 96"/>
                <a:gd name="T45" fmla="*/ 33 h 102"/>
                <a:gd name="T46" fmla="*/ 40 w 96"/>
                <a:gd name="T47" fmla="*/ 47 h 102"/>
                <a:gd name="T48" fmla="*/ 38 w 96"/>
                <a:gd name="T49" fmla="*/ 50 h 102"/>
                <a:gd name="T50" fmla="*/ 26 w 96"/>
                <a:gd name="T51" fmla="*/ 59 h 102"/>
                <a:gd name="T52" fmla="*/ 38 w 96"/>
                <a:gd name="T53" fmla="*/ 60 h 102"/>
                <a:gd name="T54" fmla="*/ 43 w 96"/>
                <a:gd name="T55" fmla="*/ 64 h 102"/>
                <a:gd name="T56" fmla="*/ 53 w 96"/>
                <a:gd name="T57" fmla="*/ 76 h 102"/>
                <a:gd name="T58" fmla="*/ 56 w 96"/>
                <a:gd name="T59" fmla="*/ 62 h 102"/>
                <a:gd name="T60" fmla="*/ 58 w 96"/>
                <a:gd name="T61" fmla="*/ 59 h 102"/>
                <a:gd name="T62" fmla="*/ 70 w 96"/>
                <a:gd name="T63" fmla="*/ 50 h 102"/>
                <a:gd name="T64" fmla="*/ 58 w 96"/>
                <a:gd name="T65" fmla="*/ 49 h 102"/>
                <a:gd name="T66" fmla="*/ 48 w 96"/>
                <a:gd name="T67" fmla="*/ 45 h 102"/>
                <a:gd name="T68" fmla="*/ 48 w 96"/>
                <a:gd name="T69" fmla="*/ 45 h 102"/>
                <a:gd name="T70" fmla="*/ 48 w 96"/>
                <a:gd name="T71" fmla="*/ 45 h 102"/>
                <a:gd name="T72" fmla="*/ 49 w 96"/>
                <a:gd name="T73" fmla="*/ 45 h 102"/>
                <a:gd name="T74" fmla="*/ 52 w 96"/>
                <a:gd name="T75" fmla="*/ 46 h 102"/>
                <a:gd name="T76" fmla="*/ 39 w 96"/>
                <a:gd name="T77" fmla="*/ 58 h 102"/>
                <a:gd name="T78" fmla="*/ 46 w 96"/>
                <a:gd name="T79" fmla="*/ 45 h 102"/>
                <a:gd name="T80" fmla="*/ 53 w 96"/>
                <a:gd name="T81" fmla="*/ 63 h 102"/>
                <a:gd name="T82" fmla="*/ 50 w 96"/>
                <a:gd name="T83" fmla="*/ 64 h 102"/>
                <a:gd name="T84" fmla="*/ 47 w 96"/>
                <a:gd name="T85" fmla="*/ 64 h 102"/>
                <a:gd name="T86" fmla="*/ 47 w 96"/>
                <a:gd name="T87" fmla="*/ 64 h 102"/>
                <a:gd name="T88" fmla="*/ 51 w 96"/>
                <a:gd name="T89" fmla="*/ 58 h 102"/>
                <a:gd name="T90" fmla="*/ 57 w 96"/>
                <a:gd name="T91" fmla="*/ 52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96" h="102">
                  <a:moveTo>
                    <a:pt x="48" y="7"/>
                  </a:moveTo>
                  <a:cubicBezTo>
                    <a:pt x="46" y="7"/>
                    <a:pt x="43" y="7"/>
                    <a:pt x="41" y="7"/>
                  </a:cubicBezTo>
                  <a:cubicBezTo>
                    <a:pt x="41" y="7"/>
                    <a:pt x="41" y="7"/>
                    <a:pt x="41" y="7"/>
                  </a:cubicBezTo>
                  <a:cubicBezTo>
                    <a:pt x="42" y="6"/>
                    <a:pt x="43" y="5"/>
                    <a:pt x="42" y="3"/>
                  </a:cubicBezTo>
                  <a:cubicBezTo>
                    <a:pt x="42" y="2"/>
                    <a:pt x="40" y="0"/>
                    <a:pt x="38" y="0"/>
                  </a:cubicBezTo>
                  <a:cubicBezTo>
                    <a:pt x="37" y="0"/>
                    <a:pt x="37" y="0"/>
                    <a:pt x="36" y="1"/>
                  </a:cubicBezTo>
                  <a:cubicBezTo>
                    <a:pt x="33" y="1"/>
                    <a:pt x="31" y="3"/>
                    <a:pt x="32" y="6"/>
                  </a:cubicBezTo>
                  <a:cubicBezTo>
                    <a:pt x="32" y="7"/>
                    <a:pt x="33" y="8"/>
                    <a:pt x="35" y="8"/>
                  </a:cubicBezTo>
                  <a:cubicBezTo>
                    <a:pt x="35" y="8"/>
                    <a:pt x="35" y="8"/>
                    <a:pt x="35" y="9"/>
                  </a:cubicBezTo>
                  <a:cubicBezTo>
                    <a:pt x="15" y="14"/>
                    <a:pt x="0" y="33"/>
                    <a:pt x="0" y="54"/>
                  </a:cubicBezTo>
                  <a:cubicBezTo>
                    <a:pt x="0" y="81"/>
                    <a:pt x="22" y="102"/>
                    <a:pt x="48" y="102"/>
                  </a:cubicBezTo>
                  <a:cubicBezTo>
                    <a:pt x="74" y="102"/>
                    <a:pt x="96" y="81"/>
                    <a:pt x="96" y="54"/>
                  </a:cubicBezTo>
                  <a:cubicBezTo>
                    <a:pt x="96" y="28"/>
                    <a:pt x="74" y="7"/>
                    <a:pt x="48" y="7"/>
                  </a:cubicBezTo>
                  <a:close/>
                  <a:moveTo>
                    <a:pt x="33" y="5"/>
                  </a:moveTo>
                  <a:cubicBezTo>
                    <a:pt x="33" y="4"/>
                    <a:pt x="35" y="3"/>
                    <a:pt x="37" y="2"/>
                  </a:cubicBezTo>
                  <a:cubicBezTo>
                    <a:pt x="37" y="2"/>
                    <a:pt x="37" y="2"/>
                    <a:pt x="38" y="2"/>
                  </a:cubicBezTo>
                  <a:cubicBezTo>
                    <a:pt x="39" y="2"/>
                    <a:pt x="41" y="3"/>
                    <a:pt x="41" y="4"/>
                  </a:cubicBezTo>
                  <a:cubicBezTo>
                    <a:pt x="41" y="4"/>
                    <a:pt x="41" y="5"/>
                    <a:pt x="40" y="6"/>
                  </a:cubicBezTo>
                  <a:cubicBezTo>
                    <a:pt x="39" y="5"/>
                    <a:pt x="38" y="5"/>
                    <a:pt x="37" y="5"/>
                  </a:cubicBezTo>
                  <a:cubicBezTo>
                    <a:pt x="36" y="5"/>
                    <a:pt x="36" y="6"/>
                    <a:pt x="35" y="7"/>
                  </a:cubicBezTo>
                  <a:cubicBezTo>
                    <a:pt x="34" y="7"/>
                    <a:pt x="33" y="6"/>
                    <a:pt x="33" y="5"/>
                  </a:cubicBezTo>
                  <a:close/>
                  <a:moveTo>
                    <a:pt x="73" y="80"/>
                  </a:moveTo>
                  <a:cubicBezTo>
                    <a:pt x="69" y="84"/>
                    <a:pt x="64" y="88"/>
                    <a:pt x="58" y="89"/>
                  </a:cubicBezTo>
                  <a:cubicBezTo>
                    <a:pt x="54" y="82"/>
                    <a:pt x="54" y="82"/>
                    <a:pt x="54" y="82"/>
                  </a:cubicBezTo>
                  <a:cubicBezTo>
                    <a:pt x="53" y="90"/>
                    <a:pt x="53" y="90"/>
                    <a:pt x="53" y="90"/>
                  </a:cubicBezTo>
                  <a:cubicBezTo>
                    <a:pt x="51" y="91"/>
                    <a:pt x="50" y="91"/>
                    <a:pt x="48" y="91"/>
                  </a:cubicBezTo>
                  <a:cubicBezTo>
                    <a:pt x="38" y="91"/>
                    <a:pt x="29" y="87"/>
                    <a:pt x="22" y="80"/>
                  </a:cubicBezTo>
                  <a:cubicBezTo>
                    <a:pt x="18" y="76"/>
                    <a:pt x="15" y="70"/>
                    <a:pt x="13" y="65"/>
                  </a:cubicBezTo>
                  <a:cubicBezTo>
                    <a:pt x="20" y="60"/>
                    <a:pt x="20" y="60"/>
                    <a:pt x="20" y="60"/>
                  </a:cubicBezTo>
                  <a:cubicBezTo>
                    <a:pt x="12" y="59"/>
                    <a:pt x="12" y="59"/>
                    <a:pt x="12" y="59"/>
                  </a:cubicBezTo>
                  <a:cubicBezTo>
                    <a:pt x="12" y="58"/>
                    <a:pt x="12" y="56"/>
                    <a:pt x="12" y="54"/>
                  </a:cubicBezTo>
                  <a:cubicBezTo>
                    <a:pt x="12" y="45"/>
                    <a:pt x="15" y="36"/>
                    <a:pt x="22" y="29"/>
                  </a:cubicBezTo>
                  <a:cubicBezTo>
                    <a:pt x="27" y="24"/>
                    <a:pt x="32" y="21"/>
                    <a:pt x="38" y="20"/>
                  </a:cubicBezTo>
                  <a:cubicBezTo>
                    <a:pt x="42" y="27"/>
                    <a:pt x="42" y="27"/>
                    <a:pt x="42" y="27"/>
                  </a:cubicBezTo>
                  <a:cubicBezTo>
                    <a:pt x="43" y="19"/>
                    <a:pt x="43" y="19"/>
                    <a:pt x="43" y="19"/>
                  </a:cubicBezTo>
                  <a:cubicBezTo>
                    <a:pt x="45" y="18"/>
                    <a:pt x="46" y="18"/>
                    <a:pt x="48" y="18"/>
                  </a:cubicBezTo>
                  <a:cubicBezTo>
                    <a:pt x="58" y="18"/>
                    <a:pt x="67" y="22"/>
                    <a:pt x="73" y="29"/>
                  </a:cubicBezTo>
                  <a:cubicBezTo>
                    <a:pt x="78" y="33"/>
                    <a:pt x="81" y="39"/>
                    <a:pt x="83" y="44"/>
                  </a:cubicBezTo>
                  <a:cubicBezTo>
                    <a:pt x="76" y="49"/>
                    <a:pt x="76" y="49"/>
                    <a:pt x="76" y="49"/>
                  </a:cubicBezTo>
                  <a:cubicBezTo>
                    <a:pt x="84" y="50"/>
                    <a:pt x="84" y="50"/>
                    <a:pt x="84" y="50"/>
                  </a:cubicBezTo>
                  <a:cubicBezTo>
                    <a:pt x="84" y="51"/>
                    <a:pt x="84" y="53"/>
                    <a:pt x="84" y="54"/>
                  </a:cubicBezTo>
                  <a:cubicBezTo>
                    <a:pt x="84" y="64"/>
                    <a:pt x="80" y="73"/>
                    <a:pt x="73" y="80"/>
                  </a:cubicBezTo>
                  <a:close/>
                  <a:moveTo>
                    <a:pt x="73" y="30"/>
                  </a:moveTo>
                  <a:cubicBezTo>
                    <a:pt x="53" y="45"/>
                    <a:pt x="53" y="45"/>
                    <a:pt x="53" y="45"/>
                  </a:cubicBezTo>
                  <a:cubicBezTo>
                    <a:pt x="52" y="44"/>
                    <a:pt x="50" y="43"/>
                    <a:pt x="48" y="43"/>
                  </a:cubicBezTo>
                  <a:cubicBezTo>
                    <a:pt x="43" y="33"/>
                    <a:pt x="43" y="33"/>
                    <a:pt x="43" y="33"/>
                  </a:cubicBezTo>
                  <a:cubicBezTo>
                    <a:pt x="43" y="44"/>
                    <a:pt x="43" y="44"/>
                    <a:pt x="43" y="44"/>
                  </a:cubicBezTo>
                  <a:cubicBezTo>
                    <a:pt x="42" y="45"/>
                    <a:pt x="40" y="46"/>
                    <a:pt x="40" y="47"/>
                  </a:cubicBezTo>
                  <a:cubicBezTo>
                    <a:pt x="33" y="45"/>
                    <a:pt x="33" y="45"/>
                    <a:pt x="33" y="45"/>
                  </a:cubicBezTo>
                  <a:cubicBezTo>
                    <a:pt x="38" y="50"/>
                    <a:pt x="38" y="50"/>
                    <a:pt x="38" y="50"/>
                  </a:cubicBezTo>
                  <a:cubicBezTo>
                    <a:pt x="37" y="51"/>
                    <a:pt x="37" y="53"/>
                    <a:pt x="37" y="54"/>
                  </a:cubicBezTo>
                  <a:cubicBezTo>
                    <a:pt x="26" y="59"/>
                    <a:pt x="26" y="59"/>
                    <a:pt x="26" y="59"/>
                  </a:cubicBezTo>
                  <a:cubicBezTo>
                    <a:pt x="38" y="59"/>
                    <a:pt x="38" y="59"/>
                    <a:pt x="38" y="59"/>
                  </a:cubicBezTo>
                  <a:cubicBezTo>
                    <a:pt x="38" y="59"/>
                    <a:pt x="38" y="60"/>
                    <a:pt x="38" y="60"/>
                  </a:cubicBezTo>
                  <a:cubicBezTo>
                    <a:pt x="23" y="79"/>
                    <a:pt x="23" y="79"/>
                    <a:pt x="23" y="79"/>
                  </a:cubicBezTo>
                  <a:cubicBezTo>
                    <a:pt x="43" y="64"/>
                    <a:pt x="43" y="64"/>
                    <a:pt x="43" y="64"/>
                  </a:cubicBezTo>
                  <a:cubicBezTo>
                    <a:pt x="44" y="65"/>
                    <a:pt x="46" y="66"/>
                    <a:pt x="47" y="66"/>
                  </a:cubicBezTo>
                  <a:cubicBezTo>
                    <a:pt x="53" y="76"/>
                    <a:pt x="53" y="76"/>
                    <a:pt x="53" y="76"/>
                  </a:cubicBezTo>
                  <a:cubicBezTo>
                    <a:pt x="53" y="64"/>
                    <a:pt x="53" y="64"/>
                    <a:pt x="53" y="64"/>
                  </a:cubicBezTo>
                  <a:cubicBezTo>
                    <a:pt x="54" y="64"/>
                    <a:pt x="55" y="63"/>
                    <a:pt x="56" y="62"/>
                  </a:cubicBezTo>
                  <a:cubicBezTo>
                    <a:pt x="63" y="64"/>
                    <a:pt x="63" y="64"/>
                    <a:pt x="63" y="64"/>
                  </a:cubicBezTo>
                  <a:cubicBezTo>
                    <a:pt x="58" y="59"/>
                    <a:pt x="58" y="59"/>
                    <a:pt x="58" y="59"/>
                  </a:cubicBezTo>
                  <a:cubicBezTo>
                    <a:pt x="59" y="58"/>
                    <a:pt x="59" y="56"/>
                    <a:pt x="59" y="55"/>
                  </a:cubicBezTo>
                  <a:cubicBezTo>
                    <a:pt x="70" y="50"/>
                    <a:pt x="70" y="50"/>
                    <a:pt x="70" y="50"/>
                  </a:cubicBezTo>
                  <a:cubicBezTo>
                    <a:pt x="58" y="50"/>
                    <a:pt x="58" y="50"/>
                    <a:pt x="58" y="50"/>
                  </a:cubicBezTo>
                  <a:cubicBezTo>
                    <a:pt x="58" y="49"/>
                    <a:pt x="58" y="49"/>
                    <a:pt x="58" y="49"/>
                  </a:cubicBezTo>
                  <a:lnTo>
                    <a:pt x="73" y="30"/>
                  </a:lnTo>
                  <a:close/>
                  <a:moveTo>
                    <a:pt x="48" y="45"/>
                  </a:moveTo>
                  <a:cubicBezTo>
                    <a:pt x="48" y="45"/>
                    <a:pt x="48" y="45"/>
                    <a:pt x="48" y="45"/>
                  </a:cubicBezTo>
                  <a:cubicBezTo>
                    <a:pt x="48" y="45"/>
                    <a:pt x="48" y="45"/>
                    <a:pt x="48" y="45"/>
                  </a:cubicBezTo>
                  <a:close/>
                  <a:moveTo>
                    <a:pt x="46" y="45"/>
                  </a:moveTo>
                  <a:cubicBezTo>
                    <a:pt x="47" y="45"/>
                    <a:pt x="47" y="45"/>
                    <a:pt x="48" y="45"/>
                  </a:cubicBezTo>
                  <a:cubicBezTo>
                    <a:pt x="48" y="45"/>
                    <a:pt x="49" y="45"/>
                    <a:pt x="49" y="45"/>
                  </a:cubicBezTo>
                  <a:cubicBezTo>
                    <a:pt x="49" y="45"/>
                    <a:pt x="49" y="45"/>
                    <a:pt x="49" y="45"/>
                  </a:cubicBezTo>
                  <a:cubicBezTo>
                    <a:pt x="49" y="45"/>
                    <a:pt x="49" y="45"/>
                    <a:pt x="49" y="45"/>
                  </a:cubicBezTo>
                  <a:cubicBezTo>
                    <a:pt x="50" y="45"/>
                    <a:pt x="51" y="45"/>
                    <a:pt x="52" y="46"/>
                  </a:cubicBezTo>
                  <a:cubicBezTo>
                    <a:pt x="45" y="51"/>
                    <a:pt x="45" y="51"/>
                    <a:pt x="45" y="51"/>
                  </a:cubicBezTo>
                  <a:cubicBezTo>
                    <a:pt x="39" y="58"/>
                    <a:pt x="39" y="58"/>
                    <a:pt x="39" y="58"/>
                  </a:cubicBezTo>
                  <a:cubicBezTo>
                    <a:pt x="39" y="58"/>
                    <a:pt x="39" y="57"/>
                    <a:pt x="39" y="56"/>
                  </a:cubicBezTo>
                  <a:cubicBezTo>
                    <a:pt x="37" y="51"/>
                    <a:pt x="41" y="46"/>
                    <a:pt x="46" y="45"/>
                  </a:cubicBezTo>
                  <a:close/>
                  <a:moveTo>
                    <a:pt x="53" y="63"/>
                  </a:moveTo>
                  <a:cubicBezTo>
                    <a:pt x="53" y="63"/>
                    <a:pt x="53" y="63"/>
                    <a:pt x="53" y="63"/>
                  </a:cubicBezTo>
                  <a:cubicBezTo>
                    <a:pt x="53" y="63"/>
                    <a:pt x="53" y="63"/>
                    <a:pt x="53" y="63"/>
                  </a:cubicBezTo>
                  <a:cubicBezTo>
                    <a:pt x="52" y="63"/>
                    <a:pt x="51" y="64"/>
                    <a:pt x="50" y="64"/>
                  </a:cubicBezTo>
                  <a:cubicBezTo>
                    <a:pt x="49" y="64"/>
                    <a:pt x="49" y="64"/>
                    <a:pt x="48" y="64"/>
                  </a:cubicBezTo>
                  <a:cubicBezTo>
                    <a:pt x="47" y="64"/>
                    <a:pt x="47" y="64"/>
                    <a:pt x="47" y="64"/>
                  </a:cubicBezTo>
                  <a:cubicBezTo>
                    <a:pt x="47" y="64"/>
                    <a:pt x="47" y="64"/>
                    <a:pt x="47" y="64"/>
                  </a:cubicBezTo>
                  <a:cubicBezTo>
                    <a:pt x="47" y="64"/>
                    <a:pt x="47" y="64"/>
                    <a:pt x="47" y="64"/>
                  </a:cubicBezTo>
                  <a:cubicBezTo>
                    <a:pt x="46" y="64"/>
                    <a:pt x="45" y="64"/>
                    <a:pt x="44" y="63"/>
                  </a:cubicBezTo>
                  <a:cubicBezTo>
                    <a:pt x="51" y="58"/>
                    <a:pt x="51" y="58"/>
                    <a:pt x="51" y="58"/>
                  </a:cubicBezTo>
                  <a:cubicBezTo>
                    <a:pt x="57" y="51"/>
                    <a:pt x="57" y="51"/>
                    <a:pt x="57" y="51"/>
                  </a:cubicBezTo>
                  <a:cubicBezTo>
                    <a:pt x="57" y="51"/>
                    <a:pt x="57" y="52"/>
                    <a:pt x="57" y="52"/>
                  </a:cubicBezTo>
                  <a:cubicBezTo>
                    <a:pt x="58" y="57"/>
                    <a:pt x="56" y="61"/>
                    <a:pt x="53" y="63"/>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32" name="Freeform 74"/>
            <p:cNvSpPr>
              <a:spLocks/>
            </p:cNvSpPr>
            <p:nvPr/>
          </p:nvSpPr>
          <p:spPr bwMode="auto">
            <a:xfrm>
              <a:off x="3820" y="1650"/>
              <a:ext cx="131" cy="132"/>
            </a:xfrm>
            <a:custGeom>
              <a:avLst/>
              <a:gdLst>
                <a:gd name="T0" fmla="*/ 90 w 107"/>
                <a:gd name="T1" fmla="*/ 74 h 107"/>
                <a:gd name="T2" fmla="*/ 78 w 107"/>
                <a:gd name="T3" fmla="*/ 79 h 107"/>
                <a:gd name="T4" fmla="*/ 33 w 107"/>
                <a:gd name="T5" fmla="*/ 56 h 107"/>
                <a:gd name="T6" fmla="*/ 34 w 107"/>
                <a:gd name="T7" fmla="*/ 54 h 107"/>
                <a:gd name="T8" fmla="*/ 33 w 107"/>
                <a:gd name="T9" fmla="*/ 51 h 107"/>
                <a:gd name="T10" fmla="*/ 78 w 107"/>
                <a:gd name="T11" fmla="*/ 28 h 107"/>
                <a:gd name="T12" fmla="*/ 90 w 107"/>
                <a:gd name="T13" fmla="*/ 34 h 107"/>
                <a:gd name="T14" fmla="*/ 107 w 107"/>
                <a:gd name="T15" fmla="*/ 17 h 107"/>
                <a:gd name="T16" fmla="*/ 90 w 107"/>
                <a:gd name="T17" fmla="*/ 0 h 107"/>
                <a:gd name="T18" fmla="*/ 74 w 107"/>
                <a:gd name="T19" fmla="*/ 17 h 107"/>
                <a:gd name="T20" fmla="*/ 74 w 107"/>
                <a:gd name="T21" fmla="*/ 20 h 107"/>
                <a:gd name="T22" fmla="*/ 29 w 107"/>
                <a:gd name="T23" fmla="*/ 42 h 107"/>
                <a:gd name="T24" fmla="*/ 17 w 107"/>
                <a:gd name="T25" fmla="*/ 37 h 107"/>
                <a:gd name="T26" fmla="*/ 0 w 107"/>
                <a:gd name="T27" fmla="*/ 54 h 107"/>
                <a:gd name="T28" fmla="*/ 17 w 107"/>
                <a:gd name="T29" fmla="*/ 70 h 107"/>
                <a:gd name="T30" fmla="*/ 29 w 107"/>
                <a:gd name="T31" fmla="*/ 65 h 107"/>
                <a:gd name="T32" fmla="*/ 74 w 107"/>
                <a:gd name="T33" fmla="*/ 88 h 107"/>
                <a:gd name="T34" fmla="*/ 74 w 107"/>
                <a:gd name="T35" fmla="*/ 90 h 107"/>
                <a:gd name="T36" fmla="*/ 90 w 107"/>
                <a:gd name="T37" fmla="*/ 107 h 107"/>
                <a:gd name="T38" fmla="*/ 107 w 107"/>
                <a:gd name="T39" fmla="*/ 90 h 107"/>
                <a:gd name="T40" fmla="*/ 90 w 107"/>
                <a:gd name="T41" fmla="*/ 74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07" h="107">
                  <a:moveTo>
                    <a:pt x="90" y="74"/>
                  </a:moveTo>
                  <a:cubicBezTo>
                    <a:pt x="86" y="74"/>
                    <a:pt x="81" y="76"/>
                    <a:pt x="78" y="79"/>
                  </a:cubicBezTo>
                  <a:cubicBezTo>
                    <a:pt x="33" y="56"/>
                    <a:pt x="33" y="56"/>
                    <a:pt x="33" y="56"/>
                  </a:cubicBezTo>
                  <a:cubicBezTo>
                    <a:pt x="34" y="55"/>
                    <a:pt x="34" y="55"/>
                    <a:pt x="34" y="54"/>
                  </a:cubicBezTo>
                  <a:cubicBezTo>
                    <a:pt x="34" y="53"/>
                    <a:pt x="34" y="52"/>
                    <a:pt x="33" y="51"/>
                  </a:cubicBezTo>
                  <a:cubicBezTo>
                    <a:pt x="78" y="28"/>
                    <a:pt x="78" y="28"/>
                    <a:pt x="78" y="28"/>
                  </a:cubicBezTo>
                  <a:cubicBezTo>
                    <a:pt x="81" y="32"/>
                    <a:pt x="86" y="34"/>
                    <a:pt x="90" y="34"/>
                  </a:cubicBezTo>
                  <a:cubicBezTo>
                    <a:pt x="100" y="34"/>
                    <a:pt x="107" y="26"/>
                    <a:pt x="107" y="17"/>
                  </a:cubicBezTo>
                  <a:cubicBezTo>
                    <a:pt x="107" y="8"/>
                    <a:pt x="100" y="0"/>
                    <a:pt x="90" y="0"/>
                  </a:cubicBezTo>
                  <a:cubicBezTo>
                    <a:pt x="81" y="0"/>
                    <a:pt x="74" y="8"/>
                    <a:pt x="74" y="17"/>
                  </a:cubicBezTo>
                  <a:cubicBezTo>
                    <a:pt x="74" y="18"/>
                    <a:pt x="74" y="19"/>
                    <a:pt x="74" y="20"/>
                  </a:cubicBezTo>
                  <a:cubicBezTo>
                    <a:pt x="29" y="42"/>
                    <a:pt x="29" y="42"/>
                    <a:pt x="29" y="42"/>
                  </a:cubicBezTo>
                  <a:cubicBezTo>
                    <a:pt x="26" y="39"/>
                    <a:pt x="22" y="37"/>
                    <a:pt x="17" y="37"/>
                  </a:cubicBezTo>
                  <a:cubicBezTo>
                    <a:pt x="8" y="37"/>
                    <a:pt x="0" y="44"/>
                    <a:pt x="0" y="54"/>
                  </a:cubicBezTo>
                  <a:cubicBezTo>
                    <a:pt x="0" y="63"/>
                    <a:pt x="8" y="70"/>
                    <a:pt x="17" y="70"/>
                  </a:cubicBezTo>
                  <a:cubicBezTo>
                    <a:pt x="22" y="70"/>
                    <a:pt x="26" y="68"/>
                    <a:pt x="29" y="65"/>
                  </a:cubicBezTo>
                  <a:cubicBezTo>
                    <a:pt x="74" y="88"/>
                    <a:pt x="74" y="88"/>
                    <a:pt x="74" y="88"/>
                  </a:cubicBezTo>
                  <a:cubicBezTo>
                    <a:pt x="74" y="89"/>
                    <a:pt x="74" y="89"/>
                    <a:pt x="74" y="90"/>
                  </a:cubicBezTo>
                  <a:cubicBezTo>
                    <a:pt x="74" y="100"/>
                    <a:pt x="81" y="107"/>
                    <a:pt x="90" y="107"/>
                  </a:cubicBezTo>
                  <a:cubicBezTo>
                    <a:pt x="100" y="107"/>
                    <a:pt x="107" y="100"/>
                    <a:pt x="107" y="90"/>
                  </a:cubicBezTo>
                  <a:cubicBezTo>
                    <a:pt x="107" y="81"/>
                    <a:pt x="100" y="74"/>
                    <a:pt x="90" y="7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33" name="Freeform 75"/>
            <p:cNvSpPr>
              <a:spLocks noEditPoints="1"/>
            </p:cNvSpPr>
            <p:nvPr/>
          </p:nvSpPr>
          <p:spPr bwMode="auto">
            <a:xfrm>
              <a:off x="3863" y="1342"/>
              <a:ext cx="125" cy="135"/>
            </a:xfrm>
            <a:custGeom>
              <a:avLst/>
              <a:gdLst>
                <a:gd name="T0" fmla="*/ 13 w 102"/>
                <a:gd name="T1" fmla="*/ 99 h 110"/>
                <a:gd name="T2" fmla="*/ 24 w 102"/>
                <a:gd name="T3" fmla="*/ 110 h 110"/>
                <a:gd name="T4" fmla="*/ 34 w 102"/>
                <a:gd name="T5" fmla="*/ 99 h 110"/>
                <a:gd name="T6" fmla="*/ 34 w 102"/>
                <a:gd name="T7" fmla="*/ 99 h 110"/>
                <a:gd name="T8" fmla="*/ 24 w 102"/>
                <a:gd name="T9" fmla="*/ 89 h 110"/>
                <a:gd name="T10" fmla="*/ 13 w 102"/>
                <a:gd name="T11" fmla="*/ 99 h 110"/>
                <a:gd name="T12" fmla="*/ 82 w 102"/>
                <a:gd name="T13" fmla="*/ 99 h 110"/>
                <a:gd name="T14" fmla="*/ 92 w 102"/>
                <a:gd name="T15" fmla="*/ 110 h 110"/>
                <a:gd name="T16" fmla="*/ 102 w 102"/>
                <a:gd name="T17" fmla="*/ 99 h 110"/>
                <a:gd name="T18" fmla="*/ 102 w 102"/>
                <a:gd name="T19" fmla="*/ 99 h 110"/>
                <a:gd name="T20" fmla="*/ 92 w 102"/>
                <a:gd name="T21" fmla="*/ 89 h 110"/>
                <a:gd name="T22" fmla="*/ 82 w 102"/>
                <a:gd name="T23" fmla="*/ 99 h 110"/>
                <a:gd name="T24" fmla="*/ 102 w 102"/>
                <a:gd name="T25" fmla="*/ 55 h 110"/>
                <a:gd name="T26" fmla="*/ 102 w 102"/>
                <a:gd name="T27" fmla="*/ 14 h 110"/>
                <a:gd name="T28" fmla="*/ 13 w 102"/>
                <a:gd name="T29" fmla="*/ 14 h 110"/>
                <a:gd name="T30" fmla="*/ 0 w 102"/>
                <a:gd name="T31" fmla="*/ 0 h 110"/>
                <a:gd name="T32" fmla="*/ 0 w 102"/>
                <a:gd name="T33" fmla="*/ 7 h 110"/>
                <a:gd name="T34" fmla="*/ 7 w 102"/>
                <a:gd name="T35" fmla="*/ 14 h 110"/>
                <a:gd name="T36" fmla="*/ 12 w 102"/>
                <a:gd name="T37" fmla="*/ 58 h 110"/>
                <a:gd name="T38" fmla="*/ 7 w 102"/>
                <a:gd name="T39" fmla="*/ 69 h 110"/>
                <a:gd name="T40" fmla="*/ 20 w 102"/>
                <a:gd name="T41" fmla="*/ 82 h 110"/>
                <a:gd name="T42" fmla="*/ 102 w 102"/>
                <a:gd name="T43" fmla="*/ 82 h 110"/>
                <a:gd name="T44" fmla="*/ 102 w 102"/>
                <a:gd name="T45" fmla="*/ 75 h 110"/>
                <a:gd name="T46" fmla="*/ 20 w 102"/>
                <a:gd name="T47" fmla="*/ 75 h 110"/>
                <a:gd name="T48" fmla="*/ 13 w 102"/>
                <a:gd name="T49" fmla="*/ 69 h 110"/>
                <a:gd name="T50" fmla="*/ 13 w 102"/>
                <a:gd name="T51" fmla="*/ 69 h 110"/>
                <a:gd name="T52" fmla="*/ 102 w 102"/>
                <a:gd name="T53" fmla="*/ 55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02" h="110">
                  <a:moveTo>
                    <a:pt x="13" y="99"/>
                  </a:moveTo>
                  <a:cubicBezTo>
                    <a:pt x="13" y="105"/>
                    <a:pt x="18" y="110"/>
                    <a:pt x="24" y="110"/>
                  </a:cubicBezTo>
                  <a:cubicBezTo>
                    <a:pt x="29" y="110"/>
                    <a:pt x="34" y="105"/>
                    <a:pt x="34" y="99"/>
                  </a:cubicBezTo>
                  <a:cubicBezTo>
                    <a:pt x="34" y="99"/>
                    <a:pt x="34" y="99"/>
                    <a:pt x="34" y="99"/>
                  </a:cubicBezTo>
                  <a:cubicBezTo>
                    <a:pt x="34" y="94"/>
                    <a:pt x="29" y="89"/>
                    <a:pt x="24" y="89"/>
                  </a:cubicBezTo>
                  <a:cubicBezTo>
                    <a:pt x="18" y="89"/>
                    <a:pt x="13" y="94"/>
                    <a:pt x="13" y="99"/>
                  </a:cubicBezTo>
                  <a:close/>
                  <a:moveTo>
                    <a:pt x="82" y="99"/>
                  </a:moveTo>
                  <a:cubicBezTo>
                    <a:pt x="82" y="105"/>
                    <a:pt x="86" y="110"/>
                    <a:pt x="92" y="110"/>
                  </a:cubicBezTo>
                  <a:cubicBezTo>
                    <a:pt x="98" y="110"/>
                    <a:pt x="102" y="105"/>
                    <a:pt x="102" y="99"/>
                  </a:cubicBezTo>
                  <a:cubicBezTo>
                    <a:pt x="102" y="99"/>
                    <a:pt x="102" y="99"/>
                    <a:pt x="102" y="99"/>
                  </a:cubicBezTo>
                  <a:cubicBezTo>
                    <a:pt x="102" y="94"/>
                    <a:pt x="98" y="89"/>
                    <a:pt x="92" y="89"/>
                  </a:cubicBezTo>
                  <a:cubicBezTo>
                    <a:pt x="86" y="89"/>
                    <a:pt x="82" y="94"/>
                    <a:pt x="82" y="99"/>
                  </a:cubicBezTo>
                  <a:close/>
                  <a:moveTo>
                    <a:pt x="102" y="55"/>
                  </a:moveTo>
                  <a:cubicBezTo>
                    <a:pt x="102" y="14"/>
                    <a:pt x="102" y="14"/>
                    <a:pt x="102" y="14"/>
                  </a:cubicBezTo>
                  <a:cubicBezTo>
                    <a:pt x="13" y="14"/>
                    <a:pt x="13" y="14"/>
                    <a:pt x="13" y="14"/>
                  </a:cubicBezTo>
                  <a:cubicBezTo>
                    <a:pt x="13" y="6"/>
                    <a:pt x="7" y="0"/>
                    <a:pt x="0" y="0"/>
                  </a:cubicBezTo>
                  <a:cubicBezTo>
                    <a:pt x="0" y="7"/>
                    <a:pt x="0" y="7"/>
                    <a:pt x="0" y="7"/>
                  </a:cubicBezTo>
                  <a:cubicBezTo>
                    <a:pt x="3" y="7"/>
                    <a:pt x="7" y="10"/>
                    <a:pt x="7" y="14"/>
                  </a:cubicBezTo>
                  <a:cubicBezTo>
                    <a:pt x="12" y="58"/>
                    <a:pt x="12" y="58"/>
                    <a:pt x="12" y="58"/>
                  </a:cubicBezTo>
                  <a:cubicBezTo>
                    <a:pt x="9" y="60"/>
                    <a:pt x="7" y="64"/>
                    <a:pt x="7" y="69"/>
                  </a:cubicBezTo>
                  <a:cubicBezTo>
                    <a:pt x="7" y="76"/>
                    <a:pt x="13" y="82"/>
                    <a:pt x="20" y="82"/>
                  </a:cubicBezTo>
                  <a:cubicBezTo>
                    <a:pt x="102" y="82"/>
                    <a:pt x="102" y="82"/>
                    <a:pt x="102" y="82"/>
                  </a:cubicBezTo>
                  <a:cubicBezTo>
                    <a:pt x="102" y="75"/>
                    <a:pt x="102" y="75"/>
                    <a:pt x="102" y="75"/>
                  </a:cubicBezTo>
                  <a:cubicBezTo>
                    <a:pt x="20" y="75"/>
                    <a:pt x="20" y="75"/>
                    <a:pt x="20" y="75"/>
                  </a:cubicBezTo>
                  <a:cubicBezTo>
                    <a:pt x="16" y="75"/>
                    <a:pt x="13" y="72"/>
                    <a:pt x="13" y="69"/>
                  </a:cubicBezTo>
                  <a:cubicBezTo>
                    <a:pt x="13" y="69"/>
                    <a:pt x="13" y="69"/>
                    <a:pt x="13" y="69"/>
                  </a:cubicBezTo>
                  <a:lnTo>
                    <a:pt x="102" y="5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34" name="Freeform 76"/>
            <p:cNvSpPr>
              <a:spLocks noEditPoints="1"/>
            </p:cNvSpPr>
            <p:nvPr/>
          </p:nvSpPr>
          <p:spPr bwMode="auto">
            <a:xfrm>
              <a:off x="3897" y="1236"/>
              <a:ext cx="106" cy="103"/>
            </a:xfrm>
            <a:custGeom>
              <a:avLst/>
              <a:gdLst>
                <a:gd name="T0" fmla="*/ 82 w 86"/>
                <a:gd name="T1" fmla="*/ 47 h 84"/>
                <a:gd name="T2" fmla="*/ 82 w 86"/>
                <a:gd name="T3" fmla="*/ 42 h 84"/>
                <a:gd name="T4" fmla="*/ 43 w 86"/>
                <a:gd name="T5" fmla="*/ 3 h 84"/>
                <a:gd name="T6" fmla="*/ 36 w 86"/>
                <a:gd name="T7" fmla="*/ 3 h 84"/>
                <a:gd name="T8" fmla="*/ 24 w 86"/>
                <a:gd name="T9" fmla="*/ 0 h 84"/>
                <a:gd name="T10" fmla="*/ 0 w 86"/>
                <a:gd name="T11" fmla="*/ 23 h 84"/>
                <a:gd name="T12" fmla="*/ 4 w 86"/>
                <a:gd name="T13" fmla="*/ 36 h 84"/>
                <a:gd name="T14" fmla="*/ 4 w 86"/>
                <a:gd name="T15" fmla="*/ 42 h 84"/>
                <a:gd name="T16" fmla="*/ 43 w 86"/>
                <a:gd name="T17" fmla="*/ 81 h 84"/>
                <a:gd name="T18" fmla="*/ 50 w 86"/>
                <a:gd name="T19" fmla="*/ 80 h 84"/>
                <a:gd name="T20" fmla="*/ 62 w 86"/>
                <a:gd name="T21" fmla="*/ 84 h 84"/>
                <a:gd name="T22" fmla="*/ 86 w 86"/>
                <a:gd name="T23" fmla="*/ 60 h 84"/>
                <a:gd name="T24" fmla="*/ 82 w 86"/>
                <a:gd name="T25" fmla="*/ 47 h 84"/>
                <a:gd name="T26" fmla="*/ 46 w 86"/>
                <a:gd name="T27" fmla="*/ 71 h 84"/>
                <a:gd name="T28" fmla="*/ 23 w 86"/>
                <a:gd name="T29" fmla="*/ 64 h 84"/>
                <a:gd name="T30" fmla="*/ 24 w 86"/>
                <a:gd name="T31" fmla="*/ 51 h 84"/>
                <a:gd name="T32" fmla="*/ 34 w 86"/>
                <a:gd name="T33" fmla="*/ 58 h 84"/>
                <a:gd name="T34" fmla="*/ 52 w 86"/>
                <a:gd name="T35" fmla="*/ 58 h 84"/>
                <a:gd name="T36" fmla="*/ 41 w 86"/>
                <a:gd name="T37" fmla="*/ 47 h 84"/>
                <a:gd name="T38" fmla="*/ 20 w 86"/>
                <a:gd name="T39" fmla="*/ 30 h 84"/>
                <a:gd name="T40" fmla="*/ 37 w 86"/>
                <a:gd name="T41" fmla="*/ 13 h 84"/>
                <a:gd name="T42" fmla="*/ 61 w 86"/>
                <a:gd name="T43" fmla="*/ 19 h 84"/>
                <a:gd name="T44" fmla="*/ 59 w 86"/>
                <a:gd name="T45" fmla="*/ 31 h 84"/>
                <a:gd name="T46" fmla="*/ 42 w 86"/>
                <a:gd name="T47" fmla="*/ 22 h 84"/>
                <a:gd name="T48" fmla="*/ 38 w 86"/>
                <a:gd name="T49" fmla="*/ 34 h 84"/>
                <a:gd name="T50" fmla="*/ 66 w 86"/>
                <a:gd name="T51" fmla="*/ 49 h 84"/>
                <a:gd name="T52" fmla="*/ 46 w 86"/>
                <a:gd name="T53" fmla="*/ 71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86" h="84">
                  <a:moveTo>
                    <a:pt x="82" y="47"/>
                  </a:moveTo>
                  <a:cubicBezTo>
                    <a:pt x="82" y="45"/>
                    <a:pt x="82" y="44"/>
                    <a:pt x="82" y="42"/>
                  </a:cubicBezTo>
                  <a:cubicBezTo>
                    <a:pt x="82" y="20"/>
                    <a:pt x="64" y="3"/>
                    <a:pt x="43" y="3"/>
                  </a:cubicBezTo>
                  <a:cubicBezTo>
                    <a:pt x="41" y="3"/>
                    <a:pt x="39" y="3"/>
                    <a:pt x="36" y="3"/>
                  </a:cubicBezTo>
                  <a:cubicBezTo>
                    <a:pt x="33" y="1"/>
                    <a:pt x="28" y="0"/>
                    <a:pt x="24" y="0"/>
                  </a:cubicBezTo>
                  <a:cubicBezTo>
                    <a:pt x="11" y="0"/>
                    <a:pt x="0" y="10"/>
                    <a:pt x="0" y="23"/>
                  </a:cubicBezTo>
                  <a:cubicBezTo>
                    <a:pt x="0" y="28"/>
                    <a:pt x="2" y="32"/>
                    <a:pt x="4" y="36"/>
                  </a:cubicBezTo>
                  <a:cubicBezTo>
                    <a:pt x="4" y="38"/>
                    <a:pt x="4" y="40"/>
                    <a:pt x="4" y="42"/>
                  </a:cubicBezTo>
                  <a:cubicBezTo>
                    <a:pt x="4" y="63"/>
                    <a:pt x="21" y="81"/>
                    <a:pt x="43" y="81"/>
                  </a:cubicBezTo>
                  <a:cubicBezTo>
                    <a:pt x="45" y="81"/>
                    <a:pt x="48" y="81"/>
                    <a:pt x="50" y="80"/>
                  </a:cubicBezTo>
                  <a:cubicBezTo>
                    <a:pt x="54" y="83"/>
                    <a:pt x="58" y="84"/>
                    <a:pt x="62" y="84"/>
                  </a:cubicBezTo>
                  <a:cubicBezTo>
                    <a:pt x="75" y="84"/>
                    <a:pt x="86" y="73"/>
                    <a:pt x="86" y="60"/>
                  </a:cubicBezTo>
                  <a:cubicBezTo>
                    <a:pt x="86" y="56"/>
                    <a:pt x="84" y="51"/>
                    <a:pt x="82" y="47"/>
                  </a:cubicBezTo>
                  <a:close/>
                  <a:moveTo>
                    <a:pt x="46" y="71"/>
                  </a:moveTo>
                  <a:cubicBezTo>
                    <a:pt x="34" y="71"/>
                    <a:pt x="28" y="69"/>
                    <a:pt x="23" y="64"/>
                  </a:cubicBezTo>
                  <a:cubicBezTo>
                    <a:pt x="17" y="58"/>
                    <a:pt x="19" y="52"/>
                    <a:pt x="24" y="51"/>
                  </a:cubicBezTo>
                  <a:cubicBezTo>
                    <a:pt x="29" y="51"/>
                    <a:pt x="32" y="57"/>
                    <a:pt x="34" y="58"/>
                  </a:cubicBezTo>
                  <a:cubicBezTo>
                    <a:pt x="37" y="60"/>
                    <a:pt x="47" y="64"/>
                    <a:pt x="52" y="58"/>
                  </a:cubicBezTo>
                  <a:cubicBezTo>
                    <a:pt x="58" y="51"/>
                    <a:pt x="48" y="48"/>
                    <a:pt x="41" y="47"/>
                  </a:cubicBezTo>
                  <a:cubicBezTo>
                    <a:pt x="32" y="45"/>
                    <a:pt x="19" y="40"/>
                    <a:pt x="20" y="30"/>
                  </a:cubicBezTo>
                  <a:cubicBezTo>
                    <a:pt x="21" y="19"/>
                    <a:pt x="29" y="14"/>
                    <a:pt x="37" y="13"/>
                  </a:cubicBezTo>
                  <a:cubicBezTo>
                    <a:pt x="48" y="12"/>
                    <a:pt x="55" y="14"/>
                    <a:pt x="61" y="19"/>
                  </a:cubicBezTo>
                  <a:cubicBezTo>
                    <a:pt x="67" y="25"/>
                    <a:pt x="63" y="31"/>
                    <a:pt x="59" y="31"/>
                  </a:cubicBezTo>
                  <a:cubicBezTo>
                    <a:pt x="55" y="32"/>
                    <a:pt x="51" y="22"/>
                    <a:pt x="42" y="22"/>
                  </a:cubicBezTo>
                  <a:cubicBezTo>
                    <a:pt x="33" y="22"/>
                    <a:pt x="27" y="32"/>
                    <a:pt x="38" y="34"/>
                  </a:cubicBezTo>
                  <a:cubicBezTo>
                    <a:pt x="49" y="37"/>
                    <a:pt x="61" y="38"/>
                    <a:pt x="66" y="49"/>
                  </a:cubicBezTo>
                  <a:cubicBezTo>
                    <a:pt x="70" y="59"/>
                    <a:pt x="59" y="70"/>
                    <a:pt x="46" y="71"/>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35" name="Freeform 77"/>
            <p:cNvSpPr>
              <a:spLocks noEditPoints="1"/>
            </p:cNvSpPr>
            <p:nvPr/>
          </p:nvSpPr>
          <p:spPr bwMode="auto">
            <a:xfrm>
              <a:off x="3942" y="1146"/>
              <a:ext cx="59" cy="78"/>
            </a:xfrm>
            <a:custGeom>
              <a:avLst/>
              <a:gdLst>
                <a:gd name="T0" fmla="*/ 42 w 48"/>
                <a:gd name="T1" fmla="*/ 8 h 63"/>
                <a:gd name="T2" fmla="*/ 6 w 48"/>
                <a:gd name="T3" fmla="*/ 8 h 63"/>
                <a:gd name="T4" fmla="*/ 0 w 48"/>
                <a:gd name="T5" fmla="*/ 14 h 63"/>
                <a:gd name="T6" fmla="*/ 0 w 48"/>
                <a:gd name="T7" fmla="*/ 16 h 63"/>
                <a:gd name="T8" fmla="*/ 48 w 48"/>
                <a:gd name="T9" fmla="*/ 16 h 63"/>
                <a:gd name="T10" fmla="*/ 48 w 48"/>
                <a:gd name="T11" fmla="*/ 14 h 63"/>
                <a:gd name="T12" fmla="*/ 42 w 48"/>
                <a:gd name="T13" fmla="*/ 8 h 63"/>
                <a:gd name="T14" fmla="*/ 31 w 48"/>
                <a:gd name="T15" fmla="*/ 4 h 63"/>
                <a:gd name="T16" fmla="*/ 32 w 48"/>
                <a:gd name="T17" fmla="*/ 10 h 63"/>
                <a:gd name="T18" fmla="*/ 16 w 48"/>
                <a:gd name="T19" fmla="*/ 10 h 63"/>
                <a:gd name="T20" fmla="*/ 17 w 48"/>
                <a:gd name="T21" fmla="*/ 4 h 63"/>
                <a:gd name="T22" fmla="*/ 31 w 48"/>
                <a:gd name="T23" fmla="*/ 4 h 63"/>
                <a:gd name="T24" fmla="*/ 32 w 48"/>
                <a:gd name="T25" fmla="*/ 0 h 63"/>
                <a:gd name="T26" fmla="*/ 16 w 48"/>
                <a:gd name="T27" fmla="*/ 0 h 63"/>
                <a:gd name="T28" fmla="*/ 13 w 48"/>
                <a:gd name="T29" fmla="*/ 3 h 63"/>
                <a:gd name="T30" fmla="*/ 12 w 48"/>
                <a:gd name="T31" fmla="*/ 11 h 63"/>
                <a:gd name="T32" fmla="*/ 14 w 48"/>
                <a:gd name="T33" fmla="*/ 14 h 63"/>
                <a:gd name="T34" fmla="*/ 34 w 48"/>
                <a:gd name="T35" fmla="*/ 14 h 63"/>
                <a:gd name="T36" fmla="*/ 36 w 48"/>
                <a:gd name="T37" fmla="*/ 11 h 63"/>
                <a:gd name="T38" fmla="*/ 35 w 48"/>
                <a:gd name="T39" fmla="*/ 3 h 63"/>
                <a:gd name="T40" fmla="*/ 32 w 48"/>
                <a:gd name="T41" fmla="*/ 0 h 63"/>
                <a:gd name="T42" fmla="*/ 43 w 48"/>
                <a:gd name="T43" fmla="*/ 20 h 63"/>
                <a:gd name="T44" fmla="*/ 5 w 48"/>
                <a:gd name="T45" fmla="*/ 20 h 63"/>
                <a:gd name="T46" fmla="*/ 2 w 48"/>
                <a:gd name="T47" fmla="*/ 24 h 63"/>
                <a:gd name="T48" fmla="*/ 5 w 48"/>
                <a:gd name="T49" fmla="*/ 59 h 63"/>
                <a:gd name="T50" fmla="*/ 9 w 48"/>
                <a:gd name="T51" fmla="*/ 63 h 63"/>
                <a:gd name="T52" fmla="*/ 39 w 48"/>
                <a:gd name="T53" fmla="*/ 63 h 63"/>
                <a:gd name="T54" fmla="*/ 43 w 48"/>
                <a:gd name="T55" fmla="*/ 59 h 63"/>
                <a:gd name="T56" fmla="*/ 46 w 48"/>
                <a:gd name="T57" fmla="*/ 24 h 63"/>
                <a:gd name="T58" fmla="*/ 43 w 48"/>
                <a:gd name="T59" fmla="*/ 20 h 63"/>
                <a:gd name="T60" fmla="*/ 16 w 48"/>
                <a:gd name="T61" fmla="*/ 55 h 63"/>
                <a:gd name="T62" fmla="*/ 10 w 48"/>
                <a:gd name="T63" fmla="*/ 55 h 63"/>
                <a:gd name="T64" fmla="*/ 8 w 48"/>
                <a:gd name="T65" fmla="*/ 28 h 63"/>
                <a:gd name="T66" fmla="*/ 16 w 48"/>
                <a:gd name="T67" fmla="*/ 28 h 63"/>
                <a:gd name="T68" fmla="*/ 16 w 48"/>
                <a:gd name="T69" fmla="*/ 55 h 63"/>
                <a:gd name="T70" fmla="*/ 28 w 48"/>
                <a:gd name="T71" fmla="*/ 55 h 63"/>
                <a:gd name="T72" fmla="*/ 20 w 48"/>
                <a:gd name="T73" fmla="*/ 55 h 63"/>
                <a:gd name="T74" fmla="*/ 20 w 48"/>
                <a:gd name="T75" fmla="*/ 28 h 63"/>
                <a:gd name="T76" fmla="*/ 28 w 48"/>
                <a:gd name="T77" fmla="*/ 28 h 63"/>
                <a:gd name="T78" fmla="*/ 28 w 48"/>
                <a:gd name="T79" fmla="*/ 55 h 63"/>
                <a:gd name="T80" fmla="*/ 38 w 48"/>
                <a:gd name="T81" fmla="*/ 55 h 63"/>
                <a:gd name="T82" fmla="*/ 32 w 48"/>
                <a:gd name="T83" fmla="*/ 55 h 63"/>
                <a:gd name="T84" fmla="*/ 32 w 48"/>
                <a:gd name="T85" fmla="*/ 28 h 63"/>
                <a:gd name="T86" fmla="*/ 40 w 48"/>
                <a:gd name="T87" fmla="*/ 28 h 63"/>
                <a:gd name="T88" fmla="*/ 38 w 48"/>
                <a:gd name="T89" fmla="*/ 55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48" h="63">
                  <a:moveTo>
                    <a:pt x="42" y="8"/>
                  </a:moveTo>
                  <a:cubicBezTo>
                    <a:pt x="6" y="8"/>
                    <a:pt x="6" y="8"/>
                    <a:pt x="6" y="8"/>
                  </a:cubicBezTo>
                  <a:cubicBezTo>
                    <a:pt x="3" y="8"/>
                    <a:pt x="0" y="10"/>
                    <a:pt x="0" y="14"/>
                  </a:cubicBezTo>
                  <a:cubicBezTo>
                    <a:pt x="0" y="16"/>
                    <a:pt x="0" y="16"/>
                    <a:pt x="0" y="16"/>
                  </a:cubicBezTo>
                  <a:cubicBezTo>
                    <a:pt x="48" y="16"/>
                    <a:pt x="48" y="16"/>
                    <a:pt x="48" y="16"/>
                  </a:cubicBezTo>
                  <a:cubicBezTo>
                    <a:pt x="48" y="14"/>
                    <a:pt x="48" y="14"/>
                    <a:pt x="48" y="14"/>
                  </a:cubicBezTo>
                  <a:cubicBezTo>
                    <a:pt x="48" y="10"/>
                    <a:pt x="45" y="8"/>
                    <a:pt x="42" y="8"/>
                  </a:cubicBezTo>
                  <a:close/>
                  <a:moveTo>
                    <a:pt x="31" y="4"/>
                  </a:moveTo>
                  <a:cubicBezTo>
                    <a:pt x="32" y="10"/>
                    <a:pt x="32" y="10"/>
                    <a:pt x="32" y="10"/>
                  </a:cubicBezTo>
                  <a:cubicBezTo>
                    <a:pt x="16" y="10"/>
                    <a:pt x="16" y="10"/>
                    <a:pt x="16" y="10"/>
                  </a:cubicBezTo>
                  <a:cubicBezTo>
                    <a:pt x="17" y="4"/>
                    <a:pt x="17" y="4"/>
                    <a:pt x="17" y="4"/>
                  </a:cubicBezTo>
                  <a:cubicBezTo>
                    <a:pt x="31" y="4"/>
                    <a:pt x="31" y="4"/>
                    <a:pt x="31" y="4"/>
                  </a:cubicBezTo>
                  <a:moveTo>
                    <a:pt x="32" y="0"/>
                  </a:moveTo>
                  <a:cubicBezTo>
                    <a:pt x="16" y="0"/>
                    <a:pt x="16" y="0"/>
                    <a:pt x="16" y="0"/>
                  </a:cubicBezTo>
                  <a:cubicBezTo>
                    <a:pt x="15" y="0"/>
                    <a:pt x="13" y="1"/>
                    <a:pt x="13" y="3"/>
                  </a:cubicBezTo>
                  <a:cubicBezTo>
                    <a:pt x="12" y="11"/>
                    <a:pt x="12" y="11"/>
                    <a:pt x="12" y="11"/>
                  </a:cubicBezTo>
                  <a:cubicBezTo>
                    <a:pt x="11" y="13"/>
                    <a:pt x="13" y="14"/>
                    <a:pt x="14" y="14"/>
                  </a:cubicBezTo>
                  <a:cubicBezTo>
                    <a:pt x="34" y="14"/>
                    <a:pt x="34" y="14"/>
                    <a:pt x="34" y="14"/>
                  </a:cubicBezTo>
                  <a:cubicBezTo>
                    <a:pt x="36" y="14"/>
                    <a:pt x="37" y="13"/>
                    <a:pt x="36" y="11"/>
                  </a:cubicBezTo>
                  <a:cubicBezTo>
                    <a:pt x="35" y="3"/>
                    <a:pt x="35" y="3"/>
                    <a:pt x="35" y="3"/>
                  </a:cubicBezTo>
                  <a:cubicBezTo>
                    <a:pt x="35" y="1"/>
                    <a:pt x="34" y="0"/>
                    <a:pt x="32" y="0"/>
                  </a:cubicBezTo>
                  <a:close/>
                  <a:moveTo>
                    <a:pt x="43" y="20"/>
                  </a:moveTo>
                  <a:cubicBezTo>
                    <a:pt x="5" y="20"/>
                    <a:pt x="5" y="20"/>
                    <a:pt x="5" y="20"/>
                  </a:cubicBezTo>
                  <a:cubicBezTo>
                    <a:pt x="3" y="20"/>
                    <a:pt x="2" y="21"/>
                    <a:pt x="2" y="24"/>
                  </a:cubicBezTo>
                  <a:cubicBezTo>
                    <a:pt x="5" y="59"/>
                    <a:pt x="5" y="59"/>
                    <a:pt x="5" y="59"/>
                  </a:cubicBezTo>
                  <a:cubicBezTo>
                    <a:pt x="5" y="61"/>
                    <a:pt x="7" y="63"/>
                    <a:pt x="9" y="63"/>
                  </a:cubicBezTo>
                  <a:cubicBezTo>
                    <a:pt x="39" y="63"/>
                    <a:pt x="39" y="63"/>
                    <a:pt x="39" y="63"/>
                  </a:cubicBezTo>
                  <a:cubicBezTo>
                    <a:pt x="41" y="63"/>
                    <a:pt x="43" y="61"/>
                    <a:pt x="43" y="59"/>
                  </a:cubicBezTo>
                  <a:cubicBezTo>
                    <a:pt x="46" y="24"/>
                    <a:pt x="46" y="24"/>
                    <a:pt x="46" y="24"/>
                  </a:cubicBezTo>
                  <a:cubicBezTo>
                    <a:pt x="47" y="21"/>
                    <a:pt x="45" y="20"/>
                    <a:pt x="43" y="20"/>
                  </a:cubicBezTo>
                  <a:close/>
                  <a:moveTo>
                    <a:pt x="16" y="55"/>
                  </a:moveTo>
                  <a:cubicBezTo>
                    <a:pt x="10" y="55"/>
                    <a:pt x="10" y="55"/>
                    <a:pt x="10" y="55"/>
                  </a:cubicBezTo>
                  <a:cubicBezTo>
                    <a:pt x="8" y="28"/>
                    <a:pt x="8" y="28"/>
                    <a:pt x="8" y="28"/>
                  </a:cubicBezTo>
                  <a:cubicBezTo>
                    <a:pt x="16" y="28"/>
                    <a:pt x="16" y="28"/>
                    <a:pt x="16" y="28"/>
                  </a:cubicBezTo>
                  <a:lnTo>
                    <a:pt x="16" y="55"/>
                  </a:lnTo>
                  <a:close/>
                  <a:moveTo>
                    <a:pt x="28" y="55"/>
                  </a:moveTo>
                  <a:cubicBezTo>
                    <a:pt x="20" y="55"/>
                    <a:pt x="20" y="55"/>
                    <a:pt x="20" y="55"/>
                  </a:cubicBezTo>
                  <a:cubicBezTo>
                    <a:pt x="20" y="28"/>
                    <a:pt x="20" y="28"/>
                    <a:pt x="20" y="28"/>
                  </a:cubicBezTo>
                  <a:cubicBezTo>
                    <a:pt x="28" y="28"/>
                    <a:pt x="28" y="28"/>
                    <a:pt x="28" y="28"/>
                  </a:cubicBezTo>
                  <a:lnTo>
                    <a:pt x="28" y="55"/>
                  </a:lnTo>
                  <a:close/>
                  <a:moveTo>
                    <a:pt x="38" y="55"/>
                  </a:moveTo>
                  <a:cubicBezTo>
                    <a:pt x="32" y="55"/>
                    <a:pt x="32" y="55"/>
                    <a:pt x="32" y="55"/>
                  </a:cubicBezTo>
                  <a:cubicBezTo>
                    <a:pt x="32" y="28"/>
                    <a:pt x="32" y="28"/>
                    <a:pt x="32" y="28"/>
                  </a:cubicBezTo>
                  <a:cubicBezTo>
                    <a:pt x="40" y="28"/>
                    <a:pt x="40" y="28"/>
                    <a:pt x="40" y="28"/>
                  </a:cubicBezTo>
                  <a:lnTo>
                    <a:pt x="38" y="5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36" name="Freeform 78"/>
            <p:cNvSpPr>
              <a:spLocks noEditPoints="1"/>
            </p:cNvSpPr>
            <p:nvPr/>
          </p:nvSpPr>
          <p:spPr bwMode="auto">
            <a:xfrm>
              <a:off x="3770" y="1774"/>
              <a:ext cx="160" cy="160"/>
            </a:xfrm>
            <a:custGeom>
              <a:avLst/>
              <a:gdLst>
                <a:gd name="T0" fmla="*/ 65 w 130"/>
                <a:gd name="T1" fmla="*/ 0 h 130"/>
                <a:gd name="T2" fmla="*/ 0 w 130"/>
                <a:gd name="T3" fmla="*/ 65 h 130"/>
                <a:gd name="T4" fmla="*/ 65 w 130"/>
                <a:gd name="T5" fmla="*/ 130 h 130"/>
                <a:gd name="T6" fmla="*/ 130 w 130"/>
                <a:gd name="T7" fmla="*/ 65 h 130"/>
                <a:gd name="T8" fmla="*/ 65 w 130"/>
                <a:gd name="T9" fmla="*/ 0 h 130"/>
                <a:gd name="T10" fmla="*/ 65 w 130"/>
                <a:gd name="T11" fmla="*/ 114 h 130"/>
                <a:gd name="T12" fmla="*/ 16 w 130"/>
                <a:gd name="T13" fmla="*/ 65 h 130"/>
                <a:gd name="T14" fmla="*/ 65 w 130"/>
                <a:gd name="T15" fmla="*/ 16 h 130"/>
                <a:gd name="T16" fmla="*/ 114 w 130"/>
                <a:gd name="T17" fmla="*/ 65 h 130"/>
                <a:gd name="T18" fmla="*/ 65 w 130"/>
                <a:gd name="T19" fmla="*/ 114 h 130"/>
                <a:gd name="T20" fmla="*/ 40 w 130"/>
                <a:gd name="T21" fmla="*/ 65 h 130"/>
                <a:gd name="T22" fmla="*/ 65 w 130"/>
                <a:gd name="T23" fmla="*/ 90 h 130"/>
                <a:gd name="T24" fmla="*/ 89 w 130"/>
                <a:gd name="T25" fmla="*/ 65 h 130"/>
                <a:gd name="T26" fmla="*/ 65 w 130"/>
                <a:gd name="T27" fmla="*/ 41 h 130"/>
                <a:gd name="T28" fmla="*/ 40 w 130"/>
                <a:gd name="T29" fmla="*/ 65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30" h="130">
                  <a:moveTo>
                    <a:pt x="65" y="0"/>
                  </a:moveTo>
                  <a:cubicBezTo>
                    <a:pt x="29" y="0"/>
                    <a:pt x="0" y="29"/>
                    <a:pt x="0" y="65"/>
                  </a:cubicBezTo>
                  <a:cubicBezTo>
                    <a:pt x="0" y="101"/>
                    <a:pt x="29" y="130"/>
                    <a:pt x="65" y="130"/>
                  </a:cubicBezTo>
                  <a:cubicBezTo>
                    <a:pt x="101" y="130"/>
                    <a:pt x="130" y="101"/>
                    <a:pt x="130" y="65"/>
                  </a:cubicBezTo>
                  <a:cubicBezTo>
                    <a:pt x="130" y="29"/>
                    <a:pt x="101" y="0"/>
                    <a:pt x="65" y="0"/>
                  </a:cubicBezTo>
                  <a:close/>
                  <a:moveTo>
                    <a:pt x="65" y="114"/>
                  </a:moveTo>
                  <a:cubicBezTo>
                    <a:pt x="38" y="114"/>
                    <a:pt x="16" y="92"/>
                    <a:pt x="16" y="65"/>
                  </a:cubicBezTo>
                  <a:cubicBezTo>
                    <a:pt x="16" y="38"/>
                    <a:pt x="38" y="16"/>
                    <a:pt x="65" y="16"/>
                  </a:cubicBezTo>
                  <a:cubicBezTo>
                    <a:pt x="92" y="16"/>
                    <a:pt x="114" y="38"/>
                    <a:pt x="114" y="65"/>
                  </a:cubicBezTo>
                  <a:cubicBezTo>
                    <a:pt x="114" y="92"/>
                    <a:pt x="92" y="114"/>
                    <a:pt x="65" y="114"/>
                  </a:cubicBezTo>
                  <a:close/>
                  <a:moveTo>
                    <a:pt x="40" y="65"/>
                  </a:moveTo>
                  <a:cubicBezTo>
                    <a:pt x="40" y="79"/>
                    <a:pt x="51" y="90"/>
                    <a:pt x="65" y="90"/>
                  </a:cubicBezTo>
                  <a:cubicBezTo>
                    <a:pt x="78" y="90"/>
                    <a:pt x="89" y="79"/>
                    <a:pt x="89" y="65"/>
                  </a:cubicBezTo>
                  <a:cubicBezTo>
                    <a:pt x="89" y="52"/>
                    <a:pt x="78" y="41"/>
                    <a:pt x="65" y="41"/>
                  </a:cubicBezTo>
                  <a:cubicBezTo>
                    <a:pt x="51" y="41"/>
                    <a:pt x="40" y="52"/>
                    <a:pt x="40" y="65"/>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37" name="Freeform 79"/>
            <p:cNvSpPr>
              <a:spLocks noEditPoints="1"/>
            </p:cNvSpPr>
            <p:nvPr/>
          </p:nvSpPr>
          <p:spPr bwMode="auto">
            <a:xfrm>
              <a:off x="3654" y="1102"/>
              <a:ext cx="265" cy="116"/>
            </a:xfrm>
            <a:custGeom>
              <a:avLst/>
              <a:gdLst>
                <a:gd name="T0" fmla="*/ 188 w 216"/>
                <a:gd name="T1" fmla="*/ 41 h 94"/>
                <a:gd name="T2" fmla="*/ 178 w 216"/>
                <a:gd name="T3" fmla="*/ 43 h 94"/>
                <a:gd name="T4" fmla="*/ 129 w 216"/>
                <a:gd name="T5" fmla="*/ 0 h 94"/>
                <a:gd name="T6" fmla="*/ 111 w 216"/>
                <a:gd name="T7" fmla="*/ 3 h 94"/>
                <a:gd name="T8" fmla="*/ 108 w 216"/>
                <a:gd name="T9" fmla="*/ 6 h 94"/>
                <a:gd name="T10" fmla="*/ 108 w 216"/>
                <a:gd name="T11" fmla="*/ 91 h 94"/>
                <a:gd name="T12" fmla="*/ 111 w 216"/>
                <a:gd name="T13" fmla="*/ 94 h 94"/>
                <a:gd name="T14" fmla="*/ 188 w 216"/>
                <a:gd name="T15" fmla="*/ 94 h 94"/>
                <a:gd name="T16" fmla="*/ 216 w 216"/>
                <a:gd name="T17" fmla="*/ 68 h 94"/>
                <a:gd name="T18" fmla="*/ 188 w 216"/>
                <a:gd name="T19" fmla="*/ 41 h 94"/>
                <a:gd name="T20" fmla="*/ 85 w 216"/>
                <a:gd name="T21" fmla="*/ 94 h 94"/>
                <a:gd name="T22" fmla="*/ 91 w 216"/>
                <a:gd name="T23" fmla="*/ 94 h 94"/>
                <a:gd name="T24" fmla="*/ 95 w 216"/>
                <a:gd name="T25" fmla="*/ 47 h 94"/>
                <a:gd name="T26" fmla="*/ 91 w 216"/>
                <a:gd name="T27" fmla="*/ 0 h 94"/>
                <a:gd name="T28" fmla="*/ 85 w 216"/>
                <a:gd name="T29" fmla="*/ 0 h 94"/>
                <a:gd name="T30" fmla="*/ 81 w 216"/>
                <a:gd name="T31" fmla="*/ 47 h 94"/>
                <a:gd name="T32" fmla="*/ 85 w 216"/>
                <a:gd name="T33" fmla="*/ 94 h 94"/>
                <a:gd name="T34" fmla="*/ 64 w 216"/>
                <a:gd name="T35" fmla="*/ 94 h 94"/>
                <a:gd name="T36" fmla="*/ 58 w 216"/>
                <a:gd name="T37" fmla="*/ 94 h 94"/>
                <a:gd name="T38" fmla="*/ 54 w 216"/>
                <a:gd name="T39" fmla="*/ 60 h 94"/>
                <a:gd name="T40" fmla="*/ 58 w 216"/>
                <a:gd name="T41" fmla="*/ 27 h 94"/>
                <a:gd name="T42" fmla="*/ 64 w 216"/>
                <a:gd name="T43" fmla="*/ 27 h 94"/>
                <a:gd name="T44" fmla="*/ 68 w 216"/>
                <a:gd name="T45" fmla="*/ 61 h 94"/>
                <a:gd name="T46" fmla="*/ 64 w 216"/>
                <a:gd name="T47" fmla="*/ 94 h 94"/>
                <a:gd name="T48" fmla="*/ 31 w 216"/>
                <a:gd name="T49" fmla="*/ 94 h 94"/>
                <a:gd name="T50" fmla="*/ 37 w 216"/>
                <a:gd name="T51" fmla="*/ 94 h 94"/>
                <a:gd name="T52" fmla="*/ 41 w 216"/>
                <a:gd name="T53" fmla="*/ 67 h 94"/>
                <a:gd name="T54" fmla="*/ 37 w 216"/>
                <a:gd name="T55" fmla="*/ 40 h 94"/>
                <a:gd name="T56" fmla="*/ 31 w 216"/>
                <a:gd name="T57" fmla="*/ 40 h 94"/>
                <a:gd name="T58" fmla="*/ 27 w 216"/>
                <a:gd name="T59" fmla="*/ 67 h 94"/>
                <a:gd name="T60" fmla="*/ 31 w 216"/>
                <a:gd name="T61" fmla="*/ 94 h 94"/>
                <a:gd name="T62" fmla="*/ 4 w 216"/>
                <a:gd name="T63" fmla="*/ 81 h 94"/>
                <a:gd name="T64" fmla="*/ 10 w 216"/>
                <a:gd name="T65" fmla="*/ 81 h 94"/>
                <a:gd name="T66" fmla="*/ 14 w 216"/>
                <a:gd name="T67" fmla="*/ 67 h 94"/>
                <a:gd name="T68" fmla="*/ 10 w 216"/>
                <a:gd name="T69" fmla="*/ 54 h 94"/>
                <a:gd name="T70" fmla="*/ 4 w 216"/>
                <a:gd name="T71" fmla="*/ 54 h 94"/>
                <a:gd name="T72" fmla="*/ 0 w 216"/>
                <a:gd name="T73" fmla="*/ 67 h 94"/>
                <a:gd name="T74" fmla="*/ 4 w 216"/>
                <a:gd name="T75" fmla="*/ 81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16" h="94">
                  <a:moveTo>
                    <a:pt x="188" y="41"/>
                  </a:moveTo>
                  <a:cubicBezTo>
                    <a:pt x="184" y="41"/>
                    <a:pt x="181" y="42"/>
                    <a:pt x="178" y="43"/>
                  </a:cubicBezTo>
                  <a:cubicBezTo>
                    <a:pt x="175" y="19"/>
                    <a:pt x="154" y="0"/>
                    <a:pt x="129" y="0"/>
                  </a:cubicBezTo>
                  <a:cubicBezTo>
                    <a:pt x="122" y="0"/>
                    <a:pt x="116" y="1"/>
                    <a:pt x="111" y="3"/>
                  </a:cubicBezTo>
                  <a:cubicBezTo>
                    <a:pt x="109" y="4"/>
                    <a:pt x="108" y="5"/>
                    <a:pt x="108" y="6"/>
                  </a:cubicBezTo>
                  <a:cubicBezTo>
                    <a:pt x="108" y="91"/>
                    <a:pt x="108" y="91"/>
                    <a:pt x="108" y="91"/>
                  </a:cubicBezTo>
                  <a:cubicBezTo>
                    <a:pt x="108" y="93"/>
                    <a:pt x="110" y="94"/>
                    <a:pt x="111" y="94"/>
                  </a:cubicBezTo>
                  <a:cubicBezTo>
                    <a:pt x="111" y="94"/>
                    <a:pt x="188" y="94"/>
                    <a:pt x="188" y="94"/>
                  </a:cubicBezTo>
                  <a:cubicBezTo>
                    <a:pt x="204" y="94"/>
                    <a:pt x="216" y="82"/>
                    <a:pt x="216" y="68"/>
                  </a:cubicBezTo>
                  <a:cubicBezTo>
                    <a:pt x="216" y="53"/>
                    <a:pt x="204" y="41"/>
                    <a:pt x="188" y="41"/>
                  </a:cubicBezTo>
                  <a:close/>
                  <a:moveTo>
                    <a:pt x="85" y="94"/>
                  </a:moveTo>
                  <a:cubicBezTo>
                    <a:pt x="91" y="94"/>
                    <a:pt x="91" y="94"/>
                    <a:pt x="91" y="94"/>
                  </a:cubicBezTo>
                  <a:cubicBezTo>
                    <a:pt x="95" y="47"/>
                    <a:pt x="95" y="47"/>
                    <a:pt x="95" y="47"/>
                  </a:cubicBezTo>
                  <a:cubicBezTo>
                    <a:pt x="91" y="0"/>
                    <a:pt x="91" y="0"/>
                    <a:pt x="91" y="0"/>
                  </a:cubicBezTo>
                  <a:cubicBezTo>
                    <a:pt x="85" y="0"/>
                    <a:pt x="85" y="0"/>
                    <a:pt x="85" y="0"/>
                  </a:cubicBezTo>
                  <a:cubicBezTo>
                    <a:pt x="81" y="47"/>
                    <a:pt x="81" y="47"/>
                    <a:pt x="81" y="47"/>
                  </a:cubicBezTo>
                  <a:lnTo>
                    <a:pt x="85" y="94"/>
                  </a:lnTo>
                  <a:close/>
                  <a:moveTo>
                    <a:pt x="64" y="94"/>
                  </a:moveTo>
                  <a:cubicBezTo>
                    <a:pt x="58" y="94"/>
                    <a:pt x="58" y="94"/>
                    <a:pt x="58" y="94"/>
                  </a:cubicBezTo>
                  <a:cubicBezTo>
                    <a:pt x="54" y="60"/>
                    <a:pt x="54" y="60"/>
                    <a:pt x="54" y="60"/>
                  </a:cubicBezTo>
                  <a:cubicBezTo>
                    <a:pt x="58" y="27"/>
                    <a:pt x="58" y="27"/>
                    <a:pt x="58" y="27"/>
                  </a:cubicBezTo>
                  <a:cubicBezTo>
                    <a:pt x="64" y="27"/>
                    <a:pt x="64" y="27"/>
                    <a:pt x="64" y="27"/>
                  </a:cubicBezTo>
                  <a:cubicBezTo>
                    <a:pt x="68" y="61"/>
                    <a:pt x="68" y="61"/>
                    <a:pt x="68" y="61"/>
                  </a:cubicBezTo>
                  <a:lnTo>
                    <a:pt x="64" y="94"/>
                  </a:lnTo>
                  <a:close/>
                  <a:moveTo>
                    <a:pt x="31" y="94"/>
                  </a:moveTo>
                  <a:cubicBezTo>
                    <a:pt x="37" y="94"/>
                    <a:pt x="37" y="94"/>
                    <a:pt x="37" y="94"/>
                  </a:cubicBezTo>
                  <a:cubicBezTo>
                    <a:pt x="41" y="67"/>
                    <a:pt x="41" y="67"/>
                    <a:pt x="41" y="67"/>
                  </a:cubicBezTo>
                  <a:cubicBezTo>
                    <a:pt x="37" y="40"/>
                    <a:pt x="37" y="40"/>
                    <a:pt x="37" y="40"/>
                  </a:cubicBezTo>
                  <a:cubicBezTo>
                    <a:pt x="31" y="40"/>
                    <a:pt x="31" y="40"/>
                    <a:pt x="31" y="40"/>
                  </a:cubicBezTo>
                  <a:cubicBezTo>
                    <a:pt x="27" y="67"/>
                    <a:pt x="27" y="67"/>
                    <a:pt x="27" y="67"/>
                  </a:cubicBezTo>
                  <a:lnTo>
                    <a:pt x="31" y="94"/>
                  </a:lnTo>
                  <a:close/>
                  <a:moveTo>
                    <a:pt x="4" y="81"/>
                  </a:moveTo>
                  <a:cubicBezTo>
                    <a:pt x="10" y="81"/>
                    <a:pt x="10" y="81"/>
                    <a:pt x="10" y="81"/>
                  </a:cubicBezTo>
                  <a:cubicBezTo>
                    <a:pt x="14" y="67"/>
                    <a:pt x="14" y="67"/>
                    <a:pt x="14" y="67"/>
                  </a:cubicBezTo>
                  <a:cubicBezTo>
                    <a:pt x="10" y="54"/>
                    <a:pt x="10" y="54"/>
                    <a:pt x="10" y="54"/>
                  </a:cubicBezTo>
                  <a:cubicBezTo>
                    <a:pt x="4" y="54"/>
                    <a:pt x="4" y="54"/>
                    <a:pt x="4" y="54"/>
                  </a:cubicBezTo>
                  <a:cubicBezTo>
                    <a:pt x="0" y="67"/>
                    <a:pt x="0" y="67"/>
                    <a:pt x="0" y="67"/>
                  </a:cubicBezTo>
                  <a:lnTo>
                    <a:pt x="4" y="8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38" name="Freeform 80"/>
            <p:cNvSpPr>
              <a:spLocks noEditPoints="1"/>
            </p:cNvSpPr>
            <p:nvPr/>
          </p:nvSpPr>
          <p:spPr bwMode="auto">
            <a:xfrm>
              <a:off x="3704" y="1240"/>
              <a:ext cx="148" cy="130"/>
            </a:xfrm>
            <a:custGeom>
              <a:avLst/>
              <a:gdLst>
                <a:gd name="T0" fmla="*/ 50 w 120"/>
                <a:gd name="T1" fmla="*/ 0 h 106"/>
                <a:gd name="T2" fmla="*/ 50 w 120"/>
                <a:gd name="T3" fmla="*/ 0 h 106"/>
                <a:gd name="T4" fmla="*/ 100 w 120"/>
                <a:gd name="T5" fmla="*/ 41 h 106"/>
                <a:gd name="T6" fmla="*/ 50 w 120"/>
                <a:gd name="T7" fmla="*/ 81 h 106"/>
                <a:gd name="T8" fmla="*/ 42 w 120"/>
                <a:gd name="T9" fmla="*/ 80 h 106"/>
                <a:gd name="T10" fmla="*/ 7 w 120"/>
                <a:gd name="T11" fmla="*/ 93 h 106"/>
                <a:gd name="T12" fmla="*/ 7 w 120"/>
                <a:gd name="T13" fmla="*/ 91 h 106"/>
                <a:gd name="T14" fmla="*/ 19 w 120"/>
                <a:gd name="T15" fmla="*/ 75 h 106"/>
                <a:gd name="T16" fmla="*/ 19 w 120"/>
                <a:gd name="T17" fmla="*/ 72 h 106"/>
                <a:gd name="T18" fmla="*/ 0 w 120"/>
                <a:gd name="T19" fmla="*/ 41 h 106"/>
                <a:gd name="T20" fmla="*/ 50 w 120"/>
                <a:gd name="T21" fmla="*/ 0 h 106"/>
                <a:gd name="T22" fmla="*/ 104 w 120"/>
                <a:gd name="T23" fmla="*/ 91 h 106"/>
                <a:gd name="T24" fmla="*/ 113 w 120"/>
                <a:gd name="T25" fmla="*/ 104 h 106"/>
                <a:gd name="T26" fmla="*/ 113 w 120"/>
                <a:gd name="T27" fmla="*/ 106 h 106"/>
                <a:gd name="T28" fmla="*/ 83 w 120"/>
                <a:gd name="T29" fmla="*/ 95 h 106"/>
                <a:gd name="T30" fmla="*/ 77 w 120"/>
                <a:gd name="T31" fmla="*/ 96 h 106"/>
                <a:gd name="T32" fmla="*/ 50 w 120"/>
                <a:gd name="T33" fmla="*/ 89 h 106"/>
                <a:gd name="T34" fmla="*/ 90 w 120"/>
                <a:gd name="T35" fmla="*/ 75 h 106"/>
                <a:gd name="T36" fmla="*/ 103 w 120"/>
                <a:gd name="T37" fmla="*/ 60 h 106"/>
                <a:gd name="T38" fmla="*/ 108 w 120"/>
                <a:gd name="T39" fmla="*/ 41 h 106"/>
                <a:gd name="T40" fmla="*/ 108 w 120"/>
                <a:gd name="T41" fmla="*/ 37 h 106"/>
                <a:gd name="T42" fmla="*/ 120 w 120"/>
                <a:gd name="T43" fmla="*/ 61 h 106"/>
                <a:gd name="T44" fmla="*/ 104 w 120"/>
                <a:gd name="T45" fmla="*/ 88 h 106"/>
                <a:gd name="T46" fmla="*/ 104 w 120"/>
                <a:gd name="T47" fmla="*/ 91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20" h="106">
                  <a:moveTo>
                    <a:pt x="50" y="0"/>
                  </a:moveTo>
                  <a:cubicBezTo>
                    <a:pt x="50" y="0"/>
                    <a:pt x="50" y="0"/>
                    <a:pt x="50" y="0"/>
                  </a:cubicBezTo>
                  <a:cubicBezTo>
                    <a:pt x="78" y="0"/>
                    <a:pt x="100" y="18"/>
                    <a:pt x="100" y="41"/>
                  </a:cubicBezTo>
                  <a:cubicBezTo>
                    <a:pt x="100" y="63"/>
                    <a:pt x="78" y="81"/>
                    <a:pt x="50" y="81"/>
                  </a:cubicBezTo>
                  <a:cubicBezTo>
                    <a:pt x="47" y="81"/>
                    <a:pt x="45" y="81"/>
                    <a:pt x="42" y="80"/>
                  </a:cubicBezTo>
                  <a:cubicBezTo>
                    <a:pt x="32" y="91"/>
                    <a:pt x="19" y="93"/>
                    <a:pt x="7" y="93"/>
                  </a:cubicBezTo>
                  <a:cubicBezTo>
                    <a:pt x="7" y="91"/>
                    <a:pt x="7" y="91"/>
                    <a:pt x="7" y="91"/>
                  </a:cubicBezTo>
                  <a:cubicBezTo>
                    <a:pt x="14" y="87"/>
                    <a:pt x="19" y="81"/>
                    <a:pt x="19" y="75"/>
                  </a:cubicBezTo>
                  <a:cubicBezTo>
                    <a:pt x="19" y="74"/>
                    <a:pt x="19" y="73"/>
                    <a:pt x="19" y="72"/>
                  </a:cubicBezTo>
                  <a:cubicBezTo>
                    <a:pt x="8" y="65"/>
                    <a:pt x="0" y="53"/>
                    <a:pt x="0" y="41"/>
                  </a:cubicBezTo>
                  <a:cubicBezTo>
                    <a:pt x="0" y="18"/>
                    <a:pt x="23" y="0"/>
                    <a:pt x="50" y="0"/>
                  </a:cubicBezTo>
                  <a:close/>
                  <a:moveTo>
                    <a:pt x="104" y="91"/>
                  </a:moveTo>
                  <a:cubicBezTo>
                    <a:pt x="104" y="96"/>
                    <a:pt x="107" y="101"/>
                    <a:pt x="113" y="104"/>
                  </a:cubicBezTo>
                  <a:cubicBezTo>
                    <a:pt x="113" y="106"/>
                    <a:pt x="113" y="106"/>
                    <a:pt x="113" y="106"/>
                  </a:cubicBezTo>
                  <a:cubicBezTo>
                    <a:pt x="102" y="106"/>
                    <a:pt x="93" y="105"/>
                    <a:pt x="83" y="95"/>
                  </a:cubicBezTo>
                  <a:cubicBezTo>
                    <a:pt x="81" y="96"/>
                    <a:pt x="79" y="96"/>
                    <a:pt x="77" y="96"/>
                  </a:cubicBezTo>
                  <a:cubicBezTo>
                    <a:pt x="67" y="96"/>
                    <a:pt x="58" y="93"/>
                    <a:pt x="50" y="89"/>
                  </a:cubicBezTo>
                  <a:cubicBezTo>
                    <a:pt x="65" y="89"/>
                    <a:pt x="79" y="84"/>
                    <a:pt x="90" y="75"/>
                  </a:cubicBezTo>
                  <a:cubicBezTo>
                    <a:pt x="96" y="71"/>
                    <a:pt x="100" y="66"/>
                    <a:pt x="103" y="60"/>
                  </a:cubicBezTo>
                  <a:cubicBezTo>
                    <a:pt x="106" y="54"/>
                    <a:pt x="108" y="47"/>
                    <a:pt x="108" y="41"/>
                  </a:cubicBezTo>
                  <a:cubicBezTo>
                    <a:pt x="108" y="40"/>
                    <a:pt x="108" y="38"/>
                    <a:pt x="108" y="37"/>
                  </a:cubicBezTo>
                  <a:cubicBezTo>
                    <a:pt x="115" y="44"/>
                    <a:pt x="120" y="52"/>
                    <a:pt x="120" y="61"/>
                  </a:cubicBezTo>
                  <a:cubicBezTo>
                    <a:pt x="120" y="72"/>
                    <a:pt x="114" y="82"/>
                    <a:pt x="104" y="88"/>
                  </a:cubicBezTo>
                  <a:cubicBezTo>
                    <a:pt x="104" y="89"/>
                    <a:pt x="104" y="90"/>
                    <a:pt x="104" y="91"/>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39" name="Freeform 81"/>
            <p:cNvSpPr>
              <a:spLocks noEditPoints="1"/>
            </p:cNvSpPr>
            <p:nvPr/>
          </p:nvSpPr>
          <p:spPr bwMode="auto">
            <a:xfrm>
              <a:off x="3719" y="1386"/>
              <a:ext cx="130" cy="129"/>
            </a:xfrm>
            <a:custGeom>
              <a:avLst/>
              <a:gdLst>
                <a:gd name="T0" fmla="*/ 20 w 106"/>
                <a:gd name="T1" fmla="*/ 52 h 105"/>
                <a:gd name="T2" fmla="*/ 20 w 106"/>
                <a:gd name="T3" fmla="*/ 49 h 105"/>
                <a:gd name="T4" fmla="*/ 1 w 106"/>
                <a:gd name="T5" fmla="*/ 43 h 105"/>
                <a:gd name="T6" fmla="*/ 0 w 106"/>
                <a:gd name="T7" fmla="*/ 52 h 105"/>
                <a:gd name="T8" fmla="*/ 17 w 106"/>
                <a:gd name="T9" fmla="*/ 91 h 105"/>
                <a:gd name="T10" fmla="*/ 29 w 106"/>
                <a:gd name="T11" fmla="*/ 75 h 105"/>
                <a:gd name="T12" fmla="*/ 20 w 106"/>
                <a:gd name="T13" fmla="*/ 52 h 105"/>
                <a:gd name="T14" fmla="*/ 86 w 106"/>
                <a:gd name="T15" fmla="*/ 52 h 105"/>
                <a:gd name="T16" fmla="*/ 77 w 106"/>
                <a:gd name="T17" fmla="*/ 75 h 105"/>
                <a:gd name="T18" fmla="*/ 89 w 106"/>
                <a:gd name="T19" fmla="*/ 91 h 105"/>
                <a:gd name="T20" fmla="*/ 106 w 106"/>
                <a:gd name="T21" fmla="*/ 52 h 105"/>
                <a:gd name="T22" fmla="*/ 105 w 106"/>
                <a:gd name="T23" fmla="*/ 43 h 105"/>
                <a:gd name="T24" fmla="*/ 86 w 106"/>
                <a:gd name="T25" fmla="*/ 49 h 105"/>
                <a:gd name="T26" fmla="*/ 86 w 106"/>
                <a:gd name="T27" fmla="*/ 52 h 105"/>
                <a:gd name="T28" fmla="*/ 59 w 106"/>
                <a:gd name="T29" fmla="*/ 20 h 105"/>
                <a:gd name="T30" fmla="*/ 82 w 106"/>
                <a:gd name="T31" fmla="*/ 36 h 105"/>
                <a:gd name="T32" fmla="*/ 101 w 106"/>
                <a:gd name="T33" fmla="*/ 30 h 105"/>
                <a:gd name="T34" fmla="*/ 59 w 106"/>
                <a:gd name="T35" fmla="*/ 0 h 105"/>
                <a:gd name="T36" fmla="*/ 59 w 106"/>
                <a:gd name="T37" fmla="*/ 20 h 105"/>
                <a:gd name="T38" fmla="*/ 24 w 106"/>
                <a:gd name="T39" fmla="*/ 36 h 105"/>
                <a:gd name="T40" fmla="*/ 46 w 106"/>
                <a:gd name="T41" fmla="*/ 20 h 105"/>
                <a:gd name="T42" fmla="*/ 46 w 106"/>
                <a:gd name="T43" fmla="*/ 0 h 105"/>
                <a:gd name="T44" fmla="*/ 5 w 106"/>
                <a:gd name="T45" fmla="*/ 30 h 105"/>
                <a:gd name="T46" fmla="*/ 24 w 106"/>
                <a:gd name="T47" fmla="*/ 36 h 105"/>
                <a:gd name="T48" fmla="*/ 67 w 106"/>
                <a:gd name="T49" fmla="*/ 82 h 105"/>
                <a:gd name="T50" fmla="*/ 53 w 106"/>
                <a:gd name="T51" fmla="*/ 85 h 105"/>
                <a:gd name="T52" fmla="*/ 39 w 106"/>
                <a:gd name="T53" fmla="*/ 82 h 105"/>
                <a:gd name="T54" fmla="*/ 28 w 106"/>
                <a:gd name="T55" fmla="*/ 99 h 105"/>
                <a:gd name="T56" fmla="*/ 53 w 106"/>
                <a:gd name="T57" fmla="*/ 105 h 105"/>
                <a:gd name="T58" fmla="*/ 78 w 106"/>
                <a:gd name="T59" fmla="*/ 99 h 105"/>
                <a:gd name="T60" fmla="*/ 67 w 106"/>
                <a:gd name="T61" fmla="*/ 82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6" h="105">
                  <a:moveTo>
                    <a:pt x="20" y="52"/>
                  </a:moveTo>
                  <a:cubicBezTo>
                    <a:pt x="20" y="51"/>
                    <a:pt x="20" y="50"/>
                    <a:pt x="20" y="49"/>
                  </a:cubicBezTo>
                  <a:cubicBezTo>
                    <a:pt x="1" y="43"/>
                    <a:pt x="1" y="43"/>
                    <a:pt x="1" y="43"/>
                  </a:cubicBezTo>
                  <a:cubicBezTo>
                    <a:pt x="1" y="46"/>
                    <a:pt x="0" y="49"/>
                    <a:pt x="0" y="52"/>
                  </a:cubicBezTo>
                  <a:cubicBezTo>
                    <a:pt x="0" y="68"/>
                    <a:pt x="7" y="81"/>
                    <a:pt x="17" y="91"/>
                  </a:cubicBezTo>
                  <a:cubicBezTo>
                    <a:pt x="29" y="75"/>
                    <a:pt x="29" y="75"/>
                    <a:pt x="29" y="75"/>
                  </a:cubicBezTo>
                  <a:cubicBezTo>
                    <a:pt x="23" y="69"/>
                    <a:pt x="20" y="61"/>
                    <a:pt x="20" y="52"/>
                  </a:cubicBezTo>
                  <a:close/>
                  <a:moveTo>
                    <a:pt x="86" y="52"/>
                  </a:moveTo>
                  <a:cubicBezTo>
                    <a:pt x="86" y="61"/>
                    <a:pt x="83" y="69"/>
                    <a:pt x="77" y="75"/>
                  </a:cubicBezTo>
                  <a:cubicBezTo>
                    <a:pt x="89" y="91"/>
                    <a:pt x="89" y="91"/>
                    <a:pt x="89" y="91"/>
                  </a:cubicBezTo>
                  <a:cubicBezTo>
                    <a:pt x="99" y="81"/>
                    <a:pt x="106" y="68"/>
                    <a:pt x="106" y="52"/>
                  </a:cubicBezTo>
                  <a:cubicBezTo>
                    <a:pt x="106" y="49"/>
                    <a:pt x="105" y="46"/>
                    <a:pt x="105" y="43"/>
                  </a:cubicBezTo>
                  <a:cubicBezTo>
                    <a:pt x="86" y="49"/>
                    <a:pt x="86" y="49"/>
                    <a:pt x="86" y="49"/>
                  </a:cubicBezTo>
                  <a:cubicBezTo>
                    <a:pt x="86" y="50"/>
                    <a:pt x="86" y="51"/>
                    <a:pt x="86" y="52"/>
                  </a:cubicBezTo>
                  <a:close/>
                  <a:moveTo>
                    <a:pt x="59" y="20"/>
                  </a:moveTo>
                  <a:cubicBezTo>
                    <a:pt x="69" y="22"/>
                    <a:pt x="77" y="28"/>
                    <a:pt x="82" y="36"/>
                  </a:cubicBezTo>
                  <a:cubicBezTo>
                    <a:pt x="101" y="30"/>
                    <a:pt x="101" y="30"/>
                    <a:pt x="101" y="30"/>
                  </a:cubicBezTo>
                  <a:cubicBezTo>
                    <a:pt x="93" y="14"/>
                    <a:pt x="78" y="3"/>
                    <a:pt x="59" y="0"/>
                  </a:cubicBezTo>
                  <a:lnTo>
                    <a:pt x="59" y="20"/>
                  </a:lnTo>
                  <a:close/>
                  <a:moveTo>
                    <a:pt x="24" y="36"/>
                  </a:moveTo>
                  <a:cubicBezTo>
                    <a:pt x="29" y="28"/>
                    <a:pt x="37" y="22"/>
                    <a:pt x="46" y="20"/>
                  </a:cubicBezTo>
                  <a:cubicBezTo>
                    <a:pt x="46" y="0"/>
                    <a:pt x="46" y="0"/>
                    <a:pt x="46" y="0"/>
                  </a:cubicBezTo>
                  <a:cubicBezTo>
                    <a:pt x="28" y="3"/>
                    <a:pt x="13" y="14"/>
                    <a:pt x="5" y="30"/>
                  </a:cubicBezTo>
                  <a:lnTo>
                    <a:pt x="24" y="36"/>
                  </a:lnTo>
                  <a:close/>
                  <a:moveTo>
                    <a:pt x="67" y="82"/>
                  </a:moveTo>
                  <a:cubicBezTo>
                    <a:pt x="62" y="84"/>
                    <a:pt x="58" y="85"/>
                    <a:pt x="53" y="85"/>
                  </a:cubicBezTo>
                  <a:cubicBezTo>
                    <a:pt x="48" y="85"/>
                    <a:pt x="43" y="84"/>
                    <a:pt x="39" y="82"/>
                  </a:cubicBezTo>
                  <a:cubicBezTo>
                    <a:pt x="28" y="99"/>
                    <a:pt x="28" y="99"/>
                    <a:pt x="28" y="99"/>
                  </a:cubicBezTo>
                  <a:cubicBezTo>
                    <a:pt x="35" y="103"/>
                    <a:pt x="44" y="105"/>
                    <a:pt x="53" y="105"/>
                  </a:cubicBezTo>
                  <a:cubicBezTo>
                    <a:pt x="62" y="105"/>
                    <a:pt x="71" y="103"/>
                    <a:pt x="78" y="99"/>
                  </a:cubicBezTo>
                  <a:lnTo>
                    <a:pt x="67" y="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40" name="Freeform 82"/>
            <p:cNvSpPr>
              <a:spLocks noEditPoints="1"/>
            </p:cNvSpPr>
            <p:nvPr/>
          </p:nvSpPr>
          <p:spPr bwMode="auto">
            <a:xfrm>
              <a:off x="3727" y="1542"/>
              <a:ext cx="122" cy="129"/>
            </a:xfrm>
            <a:custGeom>
              <a:avLst/>
              <a:gdLst>
                <a:gd name="T0" fmla="*/ 57 w 122"/>
                <a:gd name="T1" fmla="*/ 49 h 129"/>
                <a:gd name="T2" fmla="*/ 41 w 122"/>
                <a:gd name="T3" fmla="*/ 65 h 129"/>
                <a:gd name="T4" fmla="*/ 66 w 122"/>
                <a:gd name="T5" fmla="*/ 49 h 129"/>
                <a:gd name="T6" fmla="*/ 82 w 122"/>
                <a:gd name="T7" fmla="*/ 65 h 129"/>
                <a:gd name="T8" fmla="*/ 66 w 122"/>
                <a:gd name="T9" fmla="*/ 49 h 129"/>
                <a:gd name="T10" fmla="*/ 105 w 122"/>
                <a:gd name="T11" fmla="*/ 49 h 129"/>
                <a:gd name="T12" fmla="*/ 89 w 122"/>
                <a:gd name="T13" fmla="*/ 65 h 129"/>
                <a:gd name="T14" fmla="*/ 16 w 122"/>
                <a:gd name="T15" fmla="*/ 97 h 129"/>
                <a:gd name="T16" fmla="*/ 32 w 122"/>
                <a:gd name="T17" fmla="*/ 113 h 129"/>
                <a:gd name="T18" fmla="*/ 16 w 122"/>
                <a:gd name="T19" fmla="*/ 97 h 129"/>
                <a:gd name="T20" fmla="*/ 57 w 122"/>
                <a:gd name="T21" fmla="*/ 97 h 129"/>
                <a:gd name="T22" fmla="*/ 41 w 122"/>
                <a:gd name="T23" fmla="*/ 113 h 129"/>
                <a:gd name="T24" fmla="*/ 66 w 122"/>
                <a:gd name="T25" fmla="*/ 97 h 129"/>
                <a:gd name="T26" fmla="*/ 82 w 122"/>
                <a:gd name="T27" fmla="*/ 113 h 129"/>
                <a:gd name="T28" fmla="*/ 66 w 122"/>
                <a:gd name="T29" fmla="*/ 97 h 129"/>
                <a:gd name="T30" fmla="*/ 57 w 122"/>
                <a:gd name="T31" fmla="*/ 72 h 129"/>
                <a:gd name="T32" fmla="*/ 41 w 122"/>
                <a:gd name="T33" fmla="*/ 88 h 129"/>
                <a:gd name="T34" fmla="*/ 66 w 122"/>
                <a:gd name="T35" fmla="*/ 72 h 129"/>
                <a:gd name="T36" fmla="*/ 82 w 122"/>
                <a:gd name="T37" fmla="*/ 88 h 129"/>
                <a:gd name="T38" fmla="*/ 66 w 122"/>
                <a:gd name="T39" fmla="*/ 72 h 129"/>
                <a:gd name="T40" fmla="*/ 105 w 122"/>
                <a:gd name="T41" fmla="*/ 72 h 129"/>
                <a:gd name="T42" fmla="*/ 89 w 122"/>
                <a:gd name="T43" fmla="*/ 88 h 129"/>
                <a:gd name="T44" fmla="*/ 16 w 122"/>
                <a:gd name="T45" fmla="*/ 72 h 129"/>
                <a:gd name="T46" fmla="*/ 32 w 122"/>
                <a:gd name="T47" fmla="*/ 88 h 129"/>
                <a:gd name="T48" fmla="*/ 16 w 122"/>
                <a:gd name="T49" fmla="*/ 72 h 129"/>
                <a:gd name="T50" fmla="*/ 105 w 122"/>
                <a:gd name="T51" fmla="*/ 9 h 129"/>
                <a:gd name="T52" fmla="*/ 89 w 122"/>
                <a:gd name="T53" fmla="*/ 0 h 129"/>
                <a:gd name="T54" fmla="*/ 32 w 122"/>
                <a:gd name="T55" fmla="*/ 9 h 129"/>
                <a:gd name="T56" fmla="*/ 16 w 122"/>
                <a:gd name="T57" fmla="*/ 0 h 129"/>
                <a:gd name="T58" fmla="*/ 0 w 122"/>
                <a:gd name="T59" fmla="*/ 129 h 129"/>
                <a:gd name="T60" fmla="*/ 122 w 122"/>
                <a:gd name="T61" fmla="*/ 0 h 129"/>
                <a:gd name="T62" fmla="*/ 113 w 122"/>
                <a:gd name="T63" fmla="*/ 120 h 129"/>
                <a:gd name="T64" fmla="*/ 9 w 122"/>
                <a:gd name="T65" fmla="*/ 32 h 129"/>
                <a:gd name="T66" fmla="*/ 113 w 122"/>
                <a:gd name="T67" fmla="*/ 120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22" h="129">
                  <a:moveTo>
                    <a:pt x="41" y="49"/>
                  </a:moveTo>
                  <a:lnTo>
                    <a:pt x="57" y="49"/>
                  </a:lnTo>
                  <a:lnTo>
                    <a:pt x="57" y="65"/>
                  </a:lnTo>
                  <a:lnTo>
                    <a:pt x="41" y="65"/>
                  </a:lnTo>
                  <a:lnTo>
                    <a:pt x="41" y="49"/>
                  </a:lnTo>
                  <a:close/>
                  <a:moveTo>
                    <a:pt x="66" y="49"/>
                  </a:moveTo>
                  <a:lnTo>
                    <a:pt x="82" y="49"/>
                  </a:lnTo>
                  <a:lnTo>
                    <a:pt x="82" y="65"/>
                  </a:lnTo>
                  <a:lnTo>
                    <a:pt x="66" y="65"/>
                  </a:lnTo>
                  <a:lnTo>
                    <a:pt x="66" y="49"/>
                  </a:lnTo>
                  <a:close/>
                  <a:moveTo>
                    <a:pt x="89" y="49"/>
                  </a:moveTo>
                  <a:lnTo>
                    <a:pt x="105" y="49"/>
                  </a:lnTo>
                  <a:lnTo>
                    <a:pt x="105" y="65"/>
                  </a:lnTo>
                  <a:lnTo>
                    <a:pt x="89" y="65"/>
                  </a:lnTo>
                  <a:lnTo>
                    <a:pt x="89" y="49"/>
                  </a:lnTo>
                  <a:close/>
                  <a:moveTo>
                    <a:pt x="16" y="97"/>
                  </a:moveTo>
                  <a:lnTo>
                    <a:pt x="32" y="97"/>
                  </a:lnTo>
                  <a:lnTo>
                    <a:pt x="32" y="113"/>
                  </a:lnTo>
                  <a:lnTo>
                    <a:pt x="16" y="113"/>
                  </a:lnTo>
                  <a:lnTo>
                    <a:pt x="16" y="97"/>
                  </a:lnTo>
                  <a:close/>
                  <a:moveTo>
                    <a:pt x="41" y="97"/>
                  </a:moveTo>
                  <a:lnTo>
                    <a:pt x="57" y="97"/>
                  </a:lnTo>
                  <a:lnTo>
                    <a:pt x="57" y="113"/>
                  </a:lnTo>
                  <a:lnTo>
                    <a:pt x="41" y="113"/>
                  </a:lnTo>
                  <a:lnTo>
                    <a:pt x="41" y="97"/>
                  </a:lnTo>
                  <a:close/>
                  <a:moveTo>
                    <a:pt x="66" y="97"/>
                  </a:moveTo>
                  <a:lnTo>
                    <a:pt x="82" y="97"/>
                  </a:lnTo>
                  <a:lnTo>
                    <a:pt x="82" y="113"/>
                  </a:lnTo>
                  <a:lnTo>
                    <a:pt x="66" y="113"/>
                  </a:lnTo>
                  <a:lnTo>
                    <a:pt x="66" y="97"/>
                  </a:lnTo>
                  <a:close/>
                  <a:moveTo>
                    <a:pt x="41" y="72"/>
                  </a:moveTo>
                  <a:lnTo>
                    <a:pt x="57" y="72"/>
                  </a:lnTo>
                  <a:lnTo>
                    <a:pt x="57" y="88"/>
                  </a:lnTo>
                  <a:lnTo>
                    <a:pt x="41" y="88"/>
                  </a:lnTo>
                  <a:lnTo>
                    <a:pt x="41" y="72"/>
                  </a:lnTo>
                  <a:close/>
                  <a:moveTo>
                    <a:pt x="66" y="72"/>
                  </a:moveTo>
                  <a:lnTo>
                    <a:pt x="82" y="72"/>
                  </a:lnTo>
                  <a:lnTo>
                    <a:pt x="82" y="88"/>
                  </a:lnTo>
                  <a:lnTo>
                    <a:pt x="66" y="88"/>
                  </a:lnTo>
                  <a:lnTo>
                    <a:pt x="66" y="72"/>
                  </a:lnTo>
                  <a:close/>
                  <a:moveTo>
                    <a:pt x="89" y="72"/>
                  </a:moveTo>
                  <a:lnTo>
                    <a:pt x="105" y="72"/>
                  </a:lnTo>
                  <a:lnTo>
                    <a:pt x="105" y="88"/>
                  </a:lnTo>
                  <a:lnTo>
                    <a:pt x="89" y="88"/>
                  </a:lnTo>
                  <a:lnTo>
                    <a:pt x="89" y="72"/>
                  </a:lnTo>
                  <a:close/>
                  <a:moveTo>
                    <a:pt x="16" y="72"/>
                  </a:moveTo>
                  <a:lnTo>
                    <a:pt x="32" y="72"/>
                  </a:lnTo>
                  <a:lnTo>
                    <a:pt x="32" y="88"/>
                  </a:lnTo>
                  <a:lnTo>
                    <a:pt x="16" y="88"/>
                  </a:lnTo>
                  <a:lnTo>
                    <a:pt x="16" y="72"/>
                  </a:lnTo>
                  <a:close/>
                  <a:moveTo>
                    <a:pt x="105" y="0"/>
                  </a:moveTo>
                  <a:lnTo>
                    <a:pt x="105" y="9"/>
                  </a:lnTo>
                  <a:lnTo>
                    <a:pt x="89" y="9"/>
                  </a:lnTo>
                  <a:lnTo>
                    <a:pt x="89" y="0"/>
                  </a:lnTo>
                  <a:lnTo>
                    <a:pt x="32" y="0"/>
                  </a:lnTo>
                  <a:lnTo>
                    <a:pt x="32" y="9"/>
                  </a:lnTo>
                  <a:lnTo>
                    <a:pt x="16" y="9"/>
                  </a:lnTo>
                  <a:lnTo>
                    <a:pt x="16" y="0"/>
                  </a:lnTo>
                  <a:lnTo>
                    <a:pt x="0" y="0"/>
                  </a:lnTo>
                  <a:lnTo>
                    <a:pt x="0" y="129"/>
                  </a:lnTo>
                  <a:lnTo>
                    <a:pt x="122" y="129"/>
                  </a:lnTo>
                  <a:lnTo>
                    <a:pt x="122" y="0"/>
                  </a:lnTo>
                  <a:lnTo>
                    <a:pt x="105" y="0"/>
                  </a:lnTo>
                  <a:close/>
                  <a:moveTo>
                    <a:pt x="113" y="120"/>
                  </a:moveTo>
                  <a:lnTo>
                    <a:pt x="9" y="120"/>
                  </a:lnTo>
                  <a:lnTo>
                    <a:pt x="9" y="32"/>
                  </a:lnTo>
                  <a:lnTo>
                    <a:pt x="113" y="32"/>
                  </a:lnTo>
                  <a:lnTo>
                    <a:pt x="113" y="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41" name="Freeform 83"/>
            <p:cNvSpPr>
              <a:spLocks noEditPoints="1"/>
            </p:cNvSpPr>
            <p:nvPr/>
          </p:nvSpPr>
          <p:spPr bwMode="auto">
            <a:xfrm>
              <a:off x="3920" y="2137"/>
              <a:ext cx="103" cy="103"/>
            </a:xfrm>
            <a:custGeom>
              <a:avLst/>
              <a:gdLst>
                <a:gd name="T0" fmla="*/ 42 w 84"/>
                <a:gd name="T1" fmla="*/ 0 h 84"/>
                <a:gd name="T2" fmla="*/ 0 w 84"/>
                <a:gd name="T3" fmla="*/ 42 h 84"/>
                <a:gd name="T4" fmla="*/ 42 w 84"/>
                <a:gd name="T5" fmla="*/ 84 h 84"/>
                <a:gd name="T6" fmla="*/ 84 w 84"/>
                <a:gd name="T7" fmla="*/ 42 h 84"/>
                <a:gd name="T8" fmla="*/ 42 w 84"/>
                <a:gd name="T9" fmla="*/ 0 h 84"/>
                <a:gd name="T10" fmla="*/ 42 w 84"/>
                <a:gd name="T11" fmla="*/ 76 h 84"/>
                <a:gd name="T12" fmla="*/ 8 w 84"/>
                <a:gd name="T13" fmla="*/ 42 h 84"/>
                <a:gd name="T14" fmla="*/ 42 w 84"/>
                <a:gd name="T15" fmla="*/ 8 h 84"/>
                <a:gd name="T16" fmla="*/ 76 w 84"/>
                <a:gd name="T17" fmla="*/ 42 h 84"/>
                <a:gd name="T18" fmla="*/ 42 w 84"/>
                <a:gd name="T19" fmla="*/ 76 h 84"/>
                <a:gd name="T20" fmla="*/ 26 w 84"/>
                <a:gd name="T21" fmla="*/ 26 h 84"/>
                <a:gd name="T22" fmla="*/ 58 w 84"/>
                <a:gd name="T23" fmla="*/ 26 h 84"/>
                <a:gd name="T24" fmla="*/ 58 w 84"/>
                <a:gd name="T25" fmla="*/ 58 h 84"/>
                <a:gd name="T26" fmla="*/ 26 w 84"/>
                <a:gd name="T27" fmla="*/ 58 h 84"/>
                <a:gd name="T28" fmla="*/ 26 w 84"/>
                <a:gd name="T29" fmla="*/ 26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4" h="84">
                  <a:moveTo>
                    <a:pt x="42" y="0"/>
                  </a:moveTo>
                  <a:cubicBezTo>
                    <a:pt x="19" y="0"/>
                    <a:pt x="0" y="19"/>
                    <a:pt x="0" y="42"/>
                  </a:cubicBezTo>
                  <a:cubicBezTo>
                    <a:pt x="0" y="65"/>
                    <a:pt x="19" y="84"/>
                    <a:pt x="42" y="84"/>
                  </a:cubicBezTo>
                  <a:cubicBezTo>
                    <a:pt x="65" y="84"/>
                    <a:pt x="84" y="65"/>
                    <a:pt x="84" y="42"/>
                  </a:cubicBezTo>
                  <a:cubicBezTo>
                    <a:pt x="84" y="19"/>
                    <a:pt x="65" y="0"/>
                    <a:pt x="42" y="0"/>
                  </a:cubicBezTo>
                  <a:close/>
                  <a:moveTo>
                    <a:pt x="42" y="76"/>
                  </a:moveTo>
                  <a:cubicBezTo>
                    <a:pt x="23" y="76"/>
                    <a:pt x="8" y="61"/>
                    <a:pt x="8" y="42"/>
                  </a:cubicBezTo>
                  <a:cubicBezTo>
                    <a:pt x="8" y="23"/>
                    <a:pt x="23" y="8"/>
                    <a:pt x="42" y="8"/>
                  </a:cubicBezTo>
                  <a:cubicBezTo>
                    <a:pt x="61" y="8"/>
                    <a:pt x="76" y="23"/>
                    <a:pt x="76" y="42"/>
                  </a:cubicBezTo>
                  <a:cubicBezTo>
                    <a:pt x="76" y="61"/>
                    <a:pt x="61" y="76"/>
                    <a:pt x="42" y="76"/>
                  </a:cubicBezTo>
                  <a:close/>
                  <a:moveTo>
                    <a:pt x="26" y="26"/>
                  </a:moveTo>
                  <a:cubicBezTo>
                    <a:pt x="58" y="26"/>
                    <a:pt x="58" y="26"/>
                    <a:pt x="58" y="26"/>
                  </a:cubicBezTo>
                  <a:cubicBezTo>
                    <a:pt x="58" y="58"/>
                    <a:pt x="58" y="58"/>
                    <a:pt x="58" y="58"/>
                  </a:cubicBezTo>
                  <a:cubicBezTo>
                    <a:pt x="26" y="58"/>
                    <a:pt x="26" y="58"/>
                    <a:pt x="26" y="58"/>
                  </a:cubicBezTo>
                  <a:lnTo>
                    <a:pt x="26" y="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42" name="Freeform 84"/>
            <p:cNvSpPr>
              <a:spLocks noEditPoints="1"/>
            </p:cNvSpPr>
            <p:nvPr/>
          </p:nvSpPr>
          <p:spPr bwMode="auto">
            <a:xfrm>
              <a:off x="3770" y="2122"/>
              <a:ext cx="180" cy="179"/>
            </a:xfrm>
            <a:custGeom>
              <a:avLst/>
              <a:gdLst>
                <a:gd name="T0" fmla="*/ 140 w 146"/>
                <a:gd name="T1" fmla="*/ 123 h 146"/>
                <a:gd name="T2" fmla="*/ 106 w 146"/>
                <a:gd name="T3" fmla="*/ 94 h 146"/>
                <a:gd name="T4" fmla="*/ 96 w 146"/>
                <a:gd name="T5" fmla="*/ 89 h 146"/>
                <a:gd name="T6" fmla="*/ 109 w 146"/>
                <a:gd name="T7" fmla="*/ 54 h 146"/>
                <a:gd name="T8" fmla="*/ 54 w 146"/>
                <a:gd name="T9" fmla="*/ 0 h 146"/>
                <a:gd name="T10" fmla="*/ 0 w 146"/>
                <a:gd name="T11" fmla="*/ 54 h 146"/>
                <a:gd name="T12" fmla="*/ 54 w 146"/>
                <a:gd name="T13" fmla="*/ 108 h 146"/>
                <a:gd name="T14" fmla="*/ 90 w 146"/>
                <a:gd name="T15" fmla="*/ 95 h 146"/>
                <a:gd name="T16" fmla="*/ 94 w 146"/>
                <a:gd name="T17" fmla="*/ 106 h 146"/>
                <a:gd name="T18" fmla="*/ 123 w 146"/>
                <a:gd name="T19" fmla="*/ 140 h 146"/>
                <a:gd name="T20" fmla="*/ 141 w 146"/>
                <a:gd name="T21" fmla="*/ 141 h 146"/>
                <a:gd name="T22" fmla="*/ 140 w 146"/>
                <a:gd name="T23" fmla="*/ 123 h 146"/>
                <a:gd name="T24" fmla="*/ 54 w 146"/>
                <a:gd name="T25" fmla="*/ 90 h 146"/>
                <a:gd name="T26" fmla="*/ 18 w 146"/>
                <a:gd name="T27" fmla="*/ 54 h 146"/>
                <a:gd name="T28" fmla="*/ 54 w 146"/>
                <a:gd name="T29" fmla="*/ 18 h 146"/>
                <a:gd name="T30" fmla="*/ 91 w 146"/>
                <a:gd name="T31" fmla="*/ 54 h 146"/>
                <a:gd name="T32" fmla="*/ 54 w 146"/>
                <a:gd name="T33" fmla="*/ 90 h 146"/>
                <a:gd name="T34" fmla="*/ 63 w 146"/>
                <a:gd name="T35" fmla="*/ 27 h 146"/>
                <a:gd name="T36" fmla="*/ 45 w 146"/>
                <a:gd name="T37" fmla="*/ 27 h 146"/>
                <a:gd name="T38" fmla="*/ 45 w 146"/>
                <a:gd name="T39" fmla="*/ 45 h 146"/>
                <a:gd name="T40" fmla="*/ 27 w 146"/>
                <a:gd name="T41" fmla="*/ 45 h 146"/>
                <a:gd name="T42" fmla="*/ 27 w 146"/>
                <a:gd name="T43" fmla="*/ 63 h 146"/>
                <a:gd name="T44" fmla="*/ 45 w 146"/>
                <a:gd name="T45" fmla="*/ 63 h 146"/>
                <a:gd name="T46" fmla="*/ 45 w 146"/>
                <a:gd name="T47" fmla="*/ 81 h 146"/>
                <a:gd name="T48" fmla="*/ 63 w 146"/>
                <a:gd name="T49" fmla="*/ 81 h 146"/>
                <a:gd name="T50" fmla="*/ 63 w 146"/>
                <a:gd name="T51" fmla="*/ 63 h 146"/>
                <a:gd name="T52" fmla="*/ 81 w 146"/>
                <a:gd name="T53" fmla="*/ 63 h 146"/>
                <a:gd name="T54" fmla="*/ 81 w 146"/>
                <a:gd name="T55" fmla="*/ 45 h 146"/>
                <a:gd name="T56" fmla="*/ 63 w 146"/>
                <a:gd name="T57" fmla="*/ 45 h 146"/>
                <a:gd name="T58" fmla="*/ 63 w 146"/>
                <a:gd name="T59" fmla="*/ 27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46" h="146">
                  <a:moveTo>
                    <a:pt x="140" y="123"/>
                  </a:moveTo>
                  <a:cubicBezTo>
                    <a:pt x="106" y="94"/>
                    <a:pt x="106" y="94"/>
                    <a:pt x="106" y="94"/>
                  </a:cubicBezTo>
                  <a:cubicBezTo>
                    <a:pt x="103" y="90"/>
                    <a:pt x="99" y="89"/>
                    <a:pt x="96" y="89"/>
                  </a:cubicBezTo>
                  <a:cubicBezTo>
                    <a:pt x="104" y="80"/>
                    <a:pt x="109" y="67"/>
                    <a:pt x="109" y="54"/>
                  </a:cubicBezTo>
                  <a:cubicBezTo>
                    <a:pt x="109" y="24"/>
                    <a:pt x="84" y="0"/>
                    <a:pt x="54" y="0"/>
                  </a:cubicBezTo>
                  <a:cubicBezTo>
                    <a:pt x="24" y="0"/>
                    <a:pt x="0" y="24"/>
                    <a:pt x="0" y="54"/>
                  </a:cubicBezTo>
                  <a:cubicBezTo>
                    <a:pt x="0" y="84"/>
                    <a:pt x="24" y="108"/>
                    <a:pt x="54" y="108"/>
                  </a:cubicBezTo>
                  <a:cubicBezTo>
                    <a:pt x="68" y="108"/>
                    <a:pt x="80" y="103"/>
                    <a:pt x="90" y="95"/>
                  </a:cubicBezTo>
                  <a:cubicBezTo>
                    <a:pt x="89" y="98"/>
                    <a:pt x="91" y="102"/>
                    <a:pt x="94" y="106"/>
                  </a:cubicBezTo>
                  <a:cubicBezTo>
                    <a:pt x="123" y="140"/>
                    <a:pt x="123" y="140"/>
                    <a:pt x="123" y="140"/>
                  </a:cubicBezTo>
                  <a:cubicBezTo>
                    <a:pt x="128" y="145"/>
                    <a:pt x="136" y="146"/>
                    <a:pt x="141" y="141"/>
                  </a:cubicBezTo>
                  <a:cubicBezTo>
                    <a:pt x="146" y="136"/>
                    <a:pt x="146" y="128"/>
                    <a:pt x="140" y="123"/>
                  </a:cubicBezTo>
                  <a:close/>
                  <a:moveTo>
                    <a:pt x="54" y="90"/>
                  </a:moveTo>
                  <a:cubicBezTo>
                    <a:pt x="34" y="90"/>
                    <a:pt x="18" y="74"/>
                    <a:pt x="18" y="54"/>
                  </a:cubicBezTo>
                  <a:cubicBezTo>
                    <a:pt x="18" y="34"/>
                    <a:pt x="34" y="18"/>
                    <a:pt x="54" y="18"/>
                  </a:cubicBezTo>
                  <a:cubicBezTo>
                    <a:pt x="74" y="18"/>
                    <a:pt x="91" y="34"/>
                    <a:pt x="91" y="54"/>
                  </a:cubicBezTo>
                  <a:cubicBezTo>
                    <a:pt x="91" y="74"/>
                    <a:pt x="74" y="90"/>
                    <a:pt x="54" y="90"/>
                  </a:cubicBezTo>
                  <a:close/>
                  <a:moveTo>
                    <a:pt x="63" y="27"/>
                  </a:moveTo>
                  <a:cubicBezTo>
                    <a:pt x="45" y="27"/>
                    <a:pt x="45" y="27"/>
                    <a:pt x="45" y="27"/>
                  </a:cubicBezTo>
                  <a:cubicBezTo>
                    <a:pt x="45" y="45"/>
                    <a:pt x="45" y="45"/>
                    <a:pt x="45" y="45"/>
                  </a:cubicBezTo>
                  <a:cubicBezTo>
                    <a:pt x="27" y="45"/>
                    <a:pt x="27" y="45"/>
                    <a:pt x="27" y="45"/>
                  </a:cubicBezTo>
                  <a:cubicBezTo>
                    <a:pt x="27" y="63"/>
                    <a:pt x="27" y="63"/>
                    <a:pt x="27" y="63"/>
                  </a:cubicBezTo>
                  <a:cubicBezTo>
                    <a:pt x="45" y="63"/>
                    <a:pt x="45" y="63"/>
                    <a:pt x="45" y="63"/>
                  </a:cubicBezTo>
                  <a:cubicBezTo>
                    <a:pt x="45" y="81"/>
                    <a:pt x="45" y="81"/>
                    <a:pt x="45" y="81"/>
                  </a:cubicBezTo>
                  <a:cubicBezTo>
                    <a:pt x="63" y="81"/>
                    <a:pt x="63" y="81"/>
                    <a:pt x="63" y="81"/>
                  </a:cubicBezTo>
                  <a:cubicBezTo>
                    <a:pt x="63" y="63"/>
                    <a:pt x="63" y="63"/>
                    <a:pt x="63" y="63"/>
                  </a:cubicBezTo>
                  <a:cubicBezTo>
                    <a:pt x="81" y="63"/>
                    <a:pt x="81" y="63"/>
                    <a:pt x="81" y="63"/>
                  </a:cubicBezTo>
                  <a:cubicBezTo>
                    <a:pt x="81" y="45"/>
                    <a:pt x="81" y="45"/>
                    <a:pt x="81" y="45"/>
                  </a:cubicBezTo>
                  <a:cubicBezTo>
                    <a:pt x="63" y="45"/>
                    <a:pt x="63" y="45"/>
                    <a:pt x="63" y="45"/>
                  </a:cubicBezTo>
                  <a:lnTo>
                    <a:pt x="63" y="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43" name="Freeform 85"/>
            <p:cNvSpPr>
              <a:spLocks noEditPoints="1"/>
            </p:cNvSpPr>
            <p:nvPr/>
          </p:nvSpPr>
          <p:spPr bwMode="auto">
            <a:xfrm>
              <a:off x="4006" y="2444"/>
              <a:ext cx="105" cy="105"/>
            </a:xfrm>
            <a:custGeom>
              <a:avLst/>
              <a:gdLst>
                <a:gd name="T0" fmla="*/ 16 w 85"/>
                <a:gd name="T1" fmla="*/ 49 h 86"/>
                <a:gd name="T2" fmla="*/ 16 w 85"/>
                <a:gd name="T3" fmla="*/ 86 h 86"/>
                <a:gd name="T4" fmla="*/ 18 w 85"/>
                <a:gd name="T5" fmla="*/ 86 h 86"/>
                <a:gd name="T6" fmla="*/ 21 w 85"/>
                <a:gd name="T7" fmla="*/ 86 h 86"/>
                <a:gd name="T8" fmla="*/ 21 w 85"/>
                <a:gd name="T9" fmla="*/ 49 h 86"/>
                <a:gd name="T10" fmla="*/ 18 w 85"/>
                <a:gd name="T11" fmla="*/ 49 h 86"/>
                <a:gd name="T12" fmla="*/ 16 w 85"/>
                <a:gd name="T13" fmla="*/ 49 h 86"/>
                <a:gd name="T14" fmla="*/ 64 w 85"/>
                <a:gd name="T15" fmla="*/ 49 h 86"/>
                <a:gd name="T16" fmla="*/ 64 w 85"/>
                <a:gd name="T17" fmla="*/ 86 h 86"/>
                <a:gd name="T18" fmla="*/ 67 w 85"/>
                <a:gd name="T19" fmla="*/ 86 h 86"/>
                <a:gd name="T20" fmla="*/ 69 w 85"/>
                <a:gd name="T21" fmla="*/ 86 h 86"/>
                <a:gd name="T22" fmla="*/ 69 w 85"/>
                <a:gd name="T23" fmla="*/ 49 h 86"/>
                <a:gd name="T24" fmla="*/ 67 w 85"/>
                <a:gd name="T25" fmla="*/ 49 h 86"/>
                <a:gd name="T26" fmla="*/ 64 w 85"/>
                <a:gd name="T27" fmla="*/ 49 h 86"/>
                <a:gd name="T28" fmla="*/ 85 w 85"/>
                <a:gd name="T29" fmla="*/ 43 h 86"/>
                <a:gd name="T30" fmla="*/ 42 w 85"/>
                <a:gd name="T31" fmla="*/ 0 h 86"/>
                <a:gd name="T32" fmla="*/ 0 w 85"/>
                <a:gd name="T33" fmla="*/ 43 h 86"/>
                <a:gd name="T34" fmla="*/ 2 w 85"/>
                <a:gd name="T35" fmla="*/ 58 h 86"/>
                <a:gd name="T36" fmla="*/ 0 w 85"/>
                <a:gd name="T37" fmla="*/ 67 h 86"/>
                <a:gd name="T38" fmla="*/ 10 w 85"/>
                <a:gd name="T39" fmla="*/ 84 h 86"/>
                <a:gd name="T40" fmla="*/ 10 w 85"/>
                <a:gd name="T41" fmla="*/ 50 h 86"/>
                <a:gd name="T42" fmla="*/ 6 w 85"/>
                <a:gd name="T43" fmla="*/ 53 h 86"/>
                <a:gd name="T44" fmla="*/ 5 w 85"/>
                <a:gd name="T45" fmla="*/ 46 h 86"/>
                <a:gd name="T46" fmla="*/ 42 w 85"/>
                <a:gd name="T47" fmla="*/ 8 h 86"/>
                <a:gd name="T48" fmla="*/ 80 w 85"/>
                <a:gd name="T49" fmla="*/ 46 h 86"/>
                <a:gd name="T50" fmla="*/ 79 w 85"/>
                <a:gd name="T51" fmla="*/ 53 h 86"/>
                <a:gd name="T52" fmla="*/ 75 w 85"/>
                <a:gd name="T53" fmla="*/ 50 h 86"/>
                <a:gd name="T54" fmla="*/ 75 w 85"/>
                <a:gd name="T55" fmla="*/ 84 h 86"/>
                <a:gd name="T56" fmla="*/ 85 w 85"/>
                <a:gd name="T57" fmla="*/ 67 h 86"/>
                <a:gd name="T58" fmla="*/ 83 w 85"/>
                <a:gd name="T59" fmla="*/ 58 h 86"/>
                <a:gd name="T60" fmla="*/ 85 w 85"/>
                <a:gd name="T61" fmla="*/ 43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85" h="86">
                  <a:moveTo>
                    <a:pt x="16" y="49"/>
                  </a:moveTo>
                  <a:cubicBezTo>
                    <a:pt x="16" y="86"/>
                    <a:pt x="16" y="86"/>
                    <a:pt x="16" y="86"/>
                  </a:cubicBezTo>
                  <a:cubicBezTo>
                    <a:pt x="17" y="86"/>
                    <a:pt x="17" y="86"/>
                    <a:pt x="18" y="86"/>
                  </a:cubicBezTo>
                  <a:cubicBezTo>
                    <a:pt x="21" y="86"/>
                    <a:pt x="21" y="86"/>
                    <a:pt x="21" y="86"/>
                  </a:cubicBezTo>
                  <a:cubicBezTo>
                    <a:pt x="21" y="49"/>
                    <a:pt x="21" y="49"/>
                    <a:pt x="21" y="49"/>
                  </a:cubicBezTo>
                  <a:cubicBezTo>
                    <a:pt x="18" y="49"/>
                    <a:pt x="18" y="49"/>
                    <a:pt x="18" y="49"/>
                  </a:cubicBezTo>
                  <a:cubicBezTo>
                    <a:pt x="17" y="49"/>
                    <a:pt x="17" y="49"/>
                    <a:pt x="16" y="49"/>
                  </a:cubicBezTo>
                  <a:close/>
                  <a:moveTo>
                    <a:pt x="64" y="49"/>
                  </a:moveTo>
                  <a:cubicBezTo>
                    <a:pt x="64" y="86"/>
                    <a:pt x="64" y="86"/>
                    <a:pt x="64" y="86"/>
                  </a:cubicBezTo>
                  <a:cubicBezTo>
                    <a:pt x="67" y="86"/>
                    <a:pt x="67" y="86"/>
                    <a:pt x="67" y="86"/>
                  </a:cubicBezTo>
                  <a:cubicBezTo>
                    <a:pt x="68" y="86"/>
                    <a:pt x="68" y="86"/>
                    <a:pt x="69" y="86"/>
                  </a:cubicBezTo>
                  <a:cubicBezTo>
                    <a:pt x="69" y="49"/>
                    <a:pt x="69" y="49"/>
                    <a:pt x="69" y="49"/>
                  </a:cubicBezTo>
                  <a:cubicBezTo>
                    <a:pt x="68" y="49"/>
                    <a:pt x="68" y="49"/>
                    <a:pt x="67" y="49"/>
                  </a:cubicBezTo>
                  <a:lnTo>
                    <a:pt x="64" y="49"/>
                  </a:lnTo>
                  <a:close/>
                  <a:moveTo>
                    <a:pt x="85" y="43"/>
                  </a:moveTo>
                  <a:cubicBezTo>
                    <a:pt x="85" y="19"/>
                    <a:pt x="66" y="0"/>
                    <a:pt x="42" y="0"/>
                  </a:cubicBezTo>
                  <a:cubicBezTo>
                    <a:pt x="19" y="0"/>
                    <a:pt x="0" y="19"/>
                    <a:pt x="0" y="43"/>
                  </a:cubicBezTo>
                  <a:cubicBezTo>
                    <a:pt x="0" y="48"/>
                    <a:pt x="0" y="53"/>
                    <a:pt x="2" y="58"/>
                  </a:cubicBezTo>
                  <a:cubicBezTo>
                    <a:pt x="0" y="61"/>
                    <a:pt x="0" y="64"/>
                    <a:pt x="0" y="67"/>
                  </a:cubicBezTo>
                  <a:cubicBezTo>
                    <a:pt x="0" y="75"/>
                    <a:pt x="4" y="81"/>
                    <a:pt x="10" y="84"/>
                  </a:cubicBezTo>
                  <a:cubicBezTo>
                    <a:pt x="10" y="50"/>
                    <a:pt x="10" y="50"/>
                    <a:pt x="10" y="50"/>
                  </a:cubicBezTo>
                  <a:cubicBezTo>
                    <a:pt x="9" y="51"/>
                    <a:pt x="7" y="52"/>
                    <a:pt x="6" y="53"/>
                  </a:cubicBezTo>
                  <a:cubicBezTo>
                    <a:pt x="5" y="51"/>
                    <a:pt x="5" y="48"/>
                    <a:pt x="5" y="46"/>
                  </a:cubicBezTo>
                  <a:cubicBezTo>
                    <a:pt x="5" y="25"/>
                    <a:pt x="22" y="8"/>
                    <a:pt x="42" y="8"/>
                  </a:cubicBezTo>
                  <a:cubicBezTo>
                    <a:pt x="63" y="8"/>
                    <a:pt x="80" y="25"/>
                    <a:pt x="80" y="46"/>
                  </a:cubicBezTo>
                  <a:cubicBezTo>
                    <a:pt x="80" y="48"/>
                    <a:pt x="80" y="51"/>
                    <a:pt x="79" y="53"/>
                  </a:cubicBezTo>
                  <a:cubicBezTo>
                    <a:pt x="78" y="52"/>
                    <a:pt x="76" y="51"/>
                    <a:pt x="75" y="50"/>
                  </a:cubicBezTo>
                  <a:cubicBezTo>
                    <a:pt x="75" y="84"/>
                    <a:pt x="75" y="84"/>
                    <a:pt x="75" y="84"/>
                  </a:cubicBezTo>
                  <a:cubicBezTo>
                    <a:pt x="81" y="81"/>
                    <a:pt x="85" y="75"/>
                    <a:pt x="85" y="67"/>
                  </a:cubicBezTo>
                  <a:cubicBezTo>
                    <a:pt x="85" y="64"/>
                    <a:pt x="84" y="61"/>
                    <a:pt x="83" y="58"/>
                  </a:cubicBezTo>
                  <a:cubicBezTo>
                    <a:pt x="85" y="53"/>
                    <a:pt x="85" y="48"/>
                    <a:pt x="85" y="43"/>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44" name="Freeform 86"/>
            <p:cNvSpPr>
              <a:spLocks noEditPoints="1"/>
            </p:cNvSpPr>
            <p:nvPr/>
          </p:nvSpPr>
          <p:spPr bwMode="auto">
            <a:xfrm>
              <a:off x="3848" y="2314"/>
              <a:ext cx="128" cy="129"/>
            </a:xfrm>
            <a:custGeom>
              <a:avLst/>
              <a:gdLst>
                <a:gd name="T0" fmla="*/ 52 w 104"/>
                <a:gd name="T1" fmla="*/ 0 h 105"/>
                <a:gd name="T2" fmla="*/ 0 w 104"/>
                <a:gd name="T3" fmla="*/ 53 h 105"/>
                <a:gd name="T4" fmla="*/ 52 w 104"/>
                <a:gd name="T5" fmla="*/ 105 h 105"/>
                <a:gd name="T6" fmla="*/ 104 w 104"/>
                <a:gd name="T7" fmla="*/ 53 h 105"/>
                <a:gd name="T8" fmla="*/ 52 w 104"/>
                <a:gd name="T9" fmla="*/ 0 h 105"/>
                <a:gd name="T10" fmla="*/ 32 w 104"/>
                <a:gd name="T11" fmla="*/ 53 h 105"/>
                <a:gd name="T12" fmla="*/ 52 w 104"/>
                <a:gd name="T13" fmla="*/ 33 h 105"/>
                <a:gd name="T14" fmla="*/ 72 w 104"/>
                <a:gd name="T15" fmla="*/ 53 h 105"/>
                <a:gd name="T16" fmla="*/ 52 w 104"/>
                <a:gd name="T17" fmla="*/ 72 h 105"/>
                <a:gd name="T18" fmla="*/ 32 w 104"/>
                <a:gd name="T19" fmla="*/ 53 h 105"/>
                <a:gd name="T20" fmla="*/ 94 w 104"/>
                <a:gd name="T21" fmla="*/ 70 h 105"/>
                <a:gd name="T22" fmla="*/ 94 w 104"/>
                <a:gd name="T23" fmla="*/ 70 h 105"/>
                <a:gd name="T24" fmla="*/ 76 w 104"/>
                <a:gd name="T25" fmla="*/ 63 h 105"/>
                <a:gd name="T26" fmla="*/ 78 w 104"/>
                <a:gd name="T27" fmla="*/ 53 h 105"/>
                <a:gd name="T28" fmla="*/ 76 w 104"/>
                <a:gd name="T29" fmla="*/ 43 h 105"/>
                <a:gd name="T30" fmla="*/ 89 w 104"/>
                <a:gd name="T31" fmla="*/ 37 h 105"/>
                <a:gd name="T32" fmla="*/ 94 w 104"/>
                <a:gd name="T33" fmla="*/ 35 h 105"/>
                <a:gd name="T34" fmla="*/ 98 w 104"/>
                <a:gd name="T35" fmla="*/ 53 h 105"/>
                <a:gd name="T36" fmla="*/ 94 w 104"/>
                <a:gd name="T37" fmla="*/ 70 h 105"/>
                <a:gd name="T38" fmla="*/ 69 w 104"/>
                <a:gd name="T39" fmla="*/ 10 h 105"/>
                <a:gd name="T40" fmla="*/ 69 w 104"/>
                <a:gd name="T41" fmla="*/ 10 h 105"/>
                <a:gd name="T42" fmla="*/ 69 w 104"/>
                <a:gd name="T43" fmla="*/ 10 h 105"/>
                <a:gd name="T44" fmla="*/ 62 w 104"/>
                <a:gd name="T45" fmla="*/ 28 h 105"/>
                <a:gd name="T46" fmla="*/ 52 w 104"/>
                <a:gd name="T47" fmla="*/ 26 h 105"/>
                <a:gd name="T48" fmla="*/ 42 w 104"/>
                <a:gd name="T49" fmla="*/ 28 h 105"/>
                <a:gd name="T50" fmla="*/ 38 w 104"/>
                <a:gd name="T51" fmla="*/ 20 h 105"/>
                <a:gd name="T52" fmla="*/ 35 w 104"/>
                <a:gd name="T53" fmla="*/ 10 h 105"/>
                <a:gd name="T54" fmla="*/ 52 w 104"/>
                <a:gd name="T55" fmla="*/ 7 h 105"/>
                <a:gd name="T56" fmla="*/ 69 w 104"/>
                <a:gd name="T57" fmla="*/ 10 h 105"/>
                <a:gd name="T58" fmla="*/ 10 w 104"/>
                <a:gd name="T59" fmla="*/ 35 h 105"/>
                <a:gd name="T60" fmla="*/ 19 w 104"/>
                <a:gd name="T61" fmla="*/ 39 h 105"/>
                <a:gd name="T62" fmla="*/ 28 w 104"/>
                <a:gd name="T63" fmla="*/ 43 h 105"/>
                <a:gd name="T64" fmla="*/ 26 w 104"/>
                <a:gd name="T65" fmla="*/ 53 h 105"/>
                <a:gd name="T66" fmla="*/ 28 w 104"/>
                <a:gd name="T67" fmla="*/ 63 h 105"/>
                <a:gd name="T68" fmla="*/ 10 w 104"/>
                <a:gd name="T69" fmla="*/ 70 h 105"/>
                <a:gd name="T70" fmla="*/ 6 w 104"/>
                <a:gd name="T71" fmla="*/ 53 h 105"/>
                <a:gd name="T72" fmla="*/ 10 w 104"/>
                <a:gd name="T73" fmla="*/ 35 h 105"/>
                <a:gd name="T74" fmla="*/ 35 w 104"/>
                <a:gd name="T75" fmla="*/ 95 h 105"/>
                <a:gd name="T76" fmla="*/ 37 w 104"/>
                <a:gd name="T77" fmla="*/ 89 h 105"/>
                <a:gd name="T78" fmla="*/ 42 w 104"/>
                <a:gd name="T79" fmla="*/ 77 h 105"/>
                <a:gd name="T80" fmla="*/ 52 w 104"/>
                <a:gd name="T81" fmla="*/ 79 h 105"/>
                <a:gd name="T82" fmla="*/ 62 w 104"/>
                <a:gd name="T83" fmla="*/ 77 h 105"/>
                <a:gd name="T84" fmla="*/ 69 w 104"/>
                <a:gd name="T85" fmla="*/ 95 h 105"/>
                <a:gd name="T86" fmla="*/ 69 w 104"/>
                <a:gd name="T87" fmla="*/ 95 h 105"/>
                <a:gd name="T88" fmla="*/ 69 w 104"/>
                <a:gd name="T89" fmla="*/ 95 h 105"/>
                <a:gd name="T90" fmla="*/ 52 w 104"/>
                <a:gd name="T91" fmla="*/ 98 h 105"/>
                <a:gd name="T92" fmla="*/ 35 w 104"/>
                <a:gd name="T93" fmla="*/ 95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04" h="105">
                  <a:moveTo>
                    <a:pt x="52" y="0"/>
                  </a:moveTo>
                  <a:cubicBezTo>
                    <a:pt x="23" y="0"/>
                    <a:pt x="0" y="24"/>
                    <a:pt x="0" y="53"/>
                  </a:cubicBezTo>
                  <a:cubicBezTo>
                    <a:pt x="0" y="81"/>
                    <a:pt x="23" y="105"/>
                    <a:pt x="52" y="105"/>
                  </a:cubicBezTo>
                  <a:cubicBezTo>
                    <a:pt x="81" y="105"/>
                    <a:pt x="104" y="81"/>
                    <a:pt x="104" y="53"/>
                  </a:cubicBezTo>
                  <a:cubicBezTo>
                    <a:pt x="104" y="24"/>
                    <a:pt x="81" y="0"/>
                    <a:pt x="52" y="0"/>
                  </a:cubicBezTo>
                  <a:close/>
                  <a:moveTo>
                    <a:pt x="32" y="53"/>
                  </a:moveTo>
                  <a:cubicBezTo>
                    <a:pt x="32" y="42"/>
                    <a:pt x="41" y="33"/>
                    <a:pt x="52" y="33"/>
                  </a:cubicBezTo>
                  <a:cubicBezTo>
                    <a:pt x="63" y="33"/>
                    <a:pt x="72" y="42"/>
                    <a:pt x="72" y="53"/>
                  </a:cubicBezTo>
                  <a:cubicBezTo>
                    <a:pt x="72" y="63"/>
                    <a:pt x="63" y="72"/>
                    <a:pt x="52" y="72"/>
                  </a:cubicBezTo>
                  <a:cubicBezTo>
                    <a:pt x="41" y="72"/>
                    <a:pt x="32" y="63"/>
                    <a:pt x="32" y="53"/>
                  </a:cubicBezTo>
                  <a:close/>
                  <a:moveTo>
                    <a:pt x="94" y="70"/>
                  </a:moveTo>
                  <a:cubicBezTo>
                    <a:pt x="94" y="70"/>
                    <a:pt x="94" y="70"/>
                    <a:pt x="94" y="70"/>
                  </a:cubicBezTo>
                  <a:cubicBezTo>
                    <a:pt x="76" y="63"/>
                    <a:pt x="76" y="63"/>
                    <a:pt x="76" y="63"/>
                  </a:cubicBezTo>
                  <a:cubicBezTo>
                    <a:pt x="77" y="59"/>
                    <a:pt x="78" y="56"/>
                    <a:pt x="78" y="53"/>
                  </a:cubicBezTo>
                  <a:cubicBezTo>
                    <a:pt x="78" y="49"/>
                    <a:pt x="77" y="46"/>
                    <a:pt x="76" y="43"/>
                  </a:cubicBezTo>
                  <a:cubicBezTo>
                    <a:pt x="89" y="37"/>
                    <a:pt x="89" y="37"/>
                    <a:pt x="89" y="37"/>
                  </a:cubicBezTo>
                  <a:cubicBezTo>
                    <a:pt x="94" y="35"/>
                    <a:pt x="94" y="35"/>
                    <a:pt x="94" y="35"/>
                  </a:cubicBezTo>
                  <a:cubicBezTo>
                    <a:pt x="96" y="40"/>
                    <a:pt x="98" y="46"/>
                    <a:pt x="98" y="53"/>
                  </a:cubicBezTo>
                  <a:cubicBezTo>
                    <a:pt x="98" y="59"/>
                    <a:pt x="96" y="65"/>
                    <a:pt x="94" y="70"/>
                  </a:cubicBezTo>
                  <a:close/>
                  <a:moveTo>
                    <a:pt x="69" y="10"/>
                  </a:moveTo>
                  <a:cubicBezTo>
                    <a:pt x="69" y="10"/>
                    <a:pt x="69" y="10"/>
                    <a:pt x="69" y="10"/>
                  </a:cubicBezTo>
                  <a:cubicBezTo>
                    <a:pt x="69" y="10"/>
                    <a:pt x="69" y="10"/>
                    <a:pt x="69" y="10"/>
                  </a:cubicBezTo>
                  <a:cubicBezTo>
                    <a:pt x="62" y="28"/>
                    <a:pt x="62" y="28"/>
                    <a:pt x="62" y="28"/>
                  </a:cubicBezTo>
                  <a:cubicBezTo>
                    <a:pt x="59" y="27"/>
                    <a:pt x="56" y="26"/>
                    <a:pt x="52" y="26"/>
                  </a:cubicBezTo>
                  <a:cubicBezTo>
                    <a:pt x="48" y="26"/>
                    <a:pt x="45" y="27"/>
                    <a:pt x="42" y="28"/>
                  </a:cubicBezTo>
                  <a:cubicBezTo>
                    <a:pt x="38" y="20"/>
                    <a:pt x="38" y="20"/>
                    <a:pt x="38" y="20"/>
                  </a:cubicBezTo>
                  <a:cubicBezTo>
                    <a:pt x="35" y="10"/>
                    <a:pt x="35" y="10"/>
                    <a:pt x="35" y="10"/>
                  </a:cubicBezTo>
                  <a:cubicBezTo>
                    <a:pt x="40" y="8"/>
                    <a:pt x="46" y="7"/>
                    <a:pt x="52" y="7"/>
                  </a:cubicBezTo>
                  <a:cubicBezTo>
                    <a:pt x="58" y="7"/>
                    <a:pt x="64" y="8"/>
                    <a:pt x="69" y="10"/>
                  </a:cubicBezTo>
                  <a:close/>
                  <a:moveTo>
                    <a:pt x="10" y="35"/>
                  </a:moveTo>
                  <a:cubicBezTo>
                    <a:pt x="19" y="39"/>
                    <a:pt x="19" y="39"/>
                    <a:pt x="19" y="39"/>
                  </a:cubicBezTo>
                  <a:cubicBezTo>
                    <a:pt x="28" y="43"/>
                    <a:pt x="28" y="43"/>
                    <a:pt x="28" y="43"/>
                  </a:cubicBezTo>
                  <a:cubicBezTo>
                    <a:pt x="27" y="46"/>
                    <a:pt x="26" y="49"/>
                    <a:pt x="26" y="53"/>
                  </a:cubicBezTo>
                  <a:cubicBezTo>
                    <a:pt x="26" y="56"/>
                    <a:pt x="27" y="59"/>
                    <a:pt x="28" y="63"/>
                  </a:cubicBezTo>
                  <a:cubicBezTo>
                    <a:pt x="10" y="70"/>
                    <a:pt x="10" y="70"/>
                    <a:pt x="10" y="70"/>
                  </a:cubicBezTo>
                  <a:cubicBezTo>
                    <a:pt x="8" y="65"/>
                    <a:pt x="6" y="59"/>
                    <a:pt x="6" y="53"/>
                  </a:cubicBezTo>
                  <a:cubicBezTo>
                    <a:pt x="6" y="46"/>
                    <a:pt x="8" y="40"/>
                    <a:pt x="10" y="35"/>
                  </a:cubicBezTo>
                  <a:close/>
                  <a:moveTo>
                    <a:pt x="35" y="95"/>
                  </a:moveTo>
                  <a:cubicBezTo>
                    <a:pt x="37" y="89"/>
                    <a:pt x="37" y="89"/>
                    <a:pt x="37" y="89"/>
                  </a:cubicBezTo>
                  <a:cubicBezTo>
                    <a:pt x="42" y="77"/>
                    <a:pt x="42" y="77"/>
                    <a:pt x="42" y="77"/>
                  </a:cubicBezTo>
                  <a:cubicBezTo>
                    <a:pt x="45" y="78"/>
                    <a:pt x="48" y="79"/>
                    <a:pt x="52" y="79"/>
                  </a:cubicBezTo>
                  <a:cubicBezTo>
                    <a:pt x="56" y="79"/>
                    <a:pt x="59" y="78"/>
                    <a:pt x="62" y="77"/>
                  </a:cubicBezTo>
                  <a:cubicBezTo>
                    <a:pt x="69" y="95"/>
                    <a:pt x="69" y="95"/>
                    <a:pt x="69" y="95"/>
                  </a:cubicBezTo>
                  <a:cubicBezTo>
                    <a:pt x="69" y="95"/>
                    <a:pt x="69" y="95"/>
                    <a:pt x="69" y="95"/>
                  </a:cubicBezTo>
                  <a:cubicBezTo>
                    <a:pt x="69" y="95"/>
                    <a:pt x="69" y="95"/>
                    <a:pt x="69" y="95"/>
                  </a:cubicBezTo>
                  <a:cubicBezTo>
                    <a:pt x="64" y="97"/>
                    <a:pt x="58" y="98"/>
                    <a:pt x="52" y="98"/>
                  </a:cubicBezTo>
                  <a:cubicBezTo>
                    <a:pt x="46" y="98"/>
                    <a:pt x="40" y="97"/>
                    <a:pt x="35" y="95"/>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45" name="Freeform 87"/>
            <p:cNvSpPr>
              <a:spLocks/>
            </p:cNvSpPr>
            <p:nvPr/>
          </p:nvSpPr>
          <p:spPr bwMode="auto">
            <a:xfrm>
              <a:off x="3886" y="2470"/>
              <a:ext cx="147" cy="148"/>
            </a:xfrm>
            <a:custGeom>
              <a:avLst/>
              <a:gdLst>
                <a:gd name="T0" fmla="*/ 0 w 120"/>
                <a:gd name="T1" fmla="*/ 70 h 121"/>
                <a:gd name="T2" fmla="*/ 10 w 120"/>
                <a:gd name="T3" fmla="*/ 80 h 121"/>
                <a:gd name="T4" fmla="*/ 20 w 120"/>
                <a:gd name="T5" fmla="*/ 70 h 121"/>
                <a:gd name="T6" fmla="*/ 20 w 120"/>
                <a:gd name="T7" fmla="*/ 34 h 121"/>
                <a:gd name="T8" fmla="*/ 103 w 120"/>
                <a:gd name="T9" fmla="*/ 117 h 121"/>
                <a:gd name="T10" fmla="*/ 117 w 120"/>
                <a:gd name="T11" fmla="*/ 117 h 121"/>
                <a:gd name="T12" fmla="*/ 120 w 120"/>
                <a:gd name="T13" fmla="*/ 110 h 121"/>
                <a:gd name="T14" fmla="*/ 117 w 120"/>
                <a:gd name="T15" fmla="*/ 103 h 121"/>
                <a:gd name="T16" fmla="*/ 34 w 120"/>
                <a:gd name="T17" fmla="*/ 20 h 121"/>
                <a:gd name="T18" fmla="*/ 70 w 120"/>
                <a:gd name="T19" fmla="*/ 20 h 121"/>
                <a:gd name="T20" fmla="*/ 80 w 120"/>
                <a:gd name="T21" fmla="*/ 10 h 121"/>
                <a:gd name="T22" fmla="*/ 70 w 120"/>
                <a:gd name="T23" fmla="*/ 0 h 121"/>
                <a:gd name="T24" fmla="*/ 0 w 120"/>
                <a:gd name="T25" fmla="*/ 0 h 121"/>
                <a:gd name="T26" fmla="*/ 0 w 120"/>
                <a:gd name="T27" fmla="*/ 70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0" h="121">
                  <a:moveTo>
                    <a:pt x="0" y="70"/>
                  </a:moveTo>
                  <a:cubicBezTo>
                    <a:pt x="0" y="75"/>
                    <a:pt x="4" y="80"/>
                    <a:pt x="10" y="80"/>
                  </a:cubicBezTo>
                  <a:cubicBezTo>
                    <a:pt x="15" y="80"/>
                    <a:pt x="20" y="75"/>
                    <a:pt x="20" y="70"/>
                  </a:cubicBezTo>
                  <a:cubicBezTo>
                    <a:pt x="20" y="34"/>
                    <a:pt x="20" y="34"/>
                    <a:pt x="20" y="34"/>
                  </a:cubicBezTo>
                  <a:cubicBezTo>
                    <a:pt x="103" y="117"/>
                    <a:pt x="103" y="117"/>
                    <a:pt x="103" y="117"/>
                  </a:cubicBezTo>
                  <a:cubicBezTo>
                    <a:pt x="107" y="121"/>
                    <a:pt x="113" y="121"/>
                    <a:pt x="117" y="117"/>
                  </a:cubicBezTo>
                  <a:cubicBezTo>
                    <a:pt x="119" y="115"/>
                    <a:pt x="120" y="113"/>
                    <a:pt x="120" y="110"/>
                  </a:cubicBezTo>
                  <a:cubicBezTo>
                    <a:pt x="120" y="107"/>
                    <a:pt x="119" y="105"/>
                    <a:pt x="117" y="103"/>
                  </a:cubicBezTo>
                  <a:cubicBezTo>
                    <a:pt x="34" y="20"/>
                    <a:pt x="34" y="20"/>
                    <a:pt x="34" y="20"/>
                  </a:cubicBezTo>
                  <a:cubicBezTo>
                    <a:pt x="70" y="20"/>
                    <a:pt x="70" y="20"/>
                    <a:pt x="70" y="20"/>
                  </a:cubicBezTo>
                  <a:cubicBezTo>
                    <a:pt x="75" y="20"/>
                    <a:pt x="80" y="15"/>
                    <a:pt x="80" y="10"/>
                  </a:cubicBezTo>
                  <a:cubicBezTo>
                    <a:pt x="80" y="4"/>
                    <a:pt x="75" y="0"/>
                    <a:pt x="70" y="0"/>
                  </a:cubicBezTo>
                  <a:cubicBezTo>
                    <a:pt x="0" y="0"/>
                    <a:pt x="0" y="0"/>
                    <a:pt x="0" y="0"/>
                  </a:cubicBezTo>
                  <a:lnTo>
                    <a:pt x="0" y="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46" name="Freeform 88"/>
            <p:cNvSpPr>
              <a:spLocks noEditPoints="1"/>
            </p:cNvSpPr>
            <p:nvPr/>
          </p:nvSpPr>
          <p:spPr bwMode="auto">
            <a:xfrm>
              <a:off x="3691" y="1983"/>
              <a:ext cx="153" cy="125"/>
            </a:xfrm>
            <a:custGeom>
              <a:avLst/>
              <a:gdLst>
                <a:gd name="T0" fmla="*/ 125 w 125"/>
                <a:gd name="T1" fmla="*/ 55 h 102"/>
                <a:gd name="T2" fmla="*/ 110 w 125"/>
                <a:gd name="T3" fmla="*/ 24 h 102"/>
                <a:gd name="T4" fmla="*/ 86 w 125"/>
                <a:gd name="T5" fmla="*/ 24 h 102"/>
                <a:gd name="T6" fmla="*/ 86 w 125"/>
                <a:gd name="T7" fmla="*/ 8 h 102"/>
                <a:gd name="T8" fmla="*/ 78 w 125"/>
                <a:gd name="T9" fmla="*/ 0 h 102"/>
                <a:gd name="T10" fmla="*/ 8 w 125"/>
                <a:gd name="T11" fmla="*/ 0 h 102"/>
                <a:gd name="T12" fmla="*/ 0 w 125"/>
                <a:gd name="T13" fmla="*/ 8 h 102"/>
                <a:gd name="T14" fmla="*/ 0 w 125"/>
                <a:gd name="T15" fmla="*/ 71 h 102"/>
                <a:gd name="T16" fmla="*/ 8 w 125"/>
                <a:gd name="T17" fmla="*/ 79 h 102"/>
                <a:gd name="T18" fmla="*/ 18 w 125"/>
                <a:gd name="T19" fmla="*/ 79 h 102"/>
                <a:gd name="T20" fmla="*/ 16 w 125"/>
                <a:gd name="T21" fmla="*/ 87 h 102"/>
                <a:gd name="T22" fmla="*/ 31 w 125"/>
                <a:gd name="T23" fmla="*/ 102 h 102"/>
                <a:gd name="T24" fmla="*/ 47 w 125"/>
                <a:gd name="T25" fmla="*/ 87 h 102"/>
                <a:gd name="T26" fmla="*/ 45 w 125"/>
                <a:gd name="T27" fmla="*/ 79 h 102"/>
                <a:gd name="T28" fmla="*/ 88 w 125"/>
                <a:gd name="T29" fmla="*/ 79 h 102"/>
                <a:gd name="T30" fmla="*/ 86 w 125"/>
                <a:gd name="T31" fmla="*/ 87 h 102"/>
                <a:gd name="T32" fmla="*/ 102 w 125"/>
                <a:gd name="T33" fmla="*/ 102 h 102"/>
                <a:gd name="T34" fmla="*/ 118 w 125"/>
                <a:gd name="T35" fmla="*/ 87 h 102"/>
                <a:gd name="T36" fmla="*/ 115 w 125"/>
                <a:gd name="T37" fmla="*/ 79 h 102"/>
                <a:gd name="T38" fmla="*/ 125 w 125"/>
                <a:gd name="T39" fmla="*/ 79 h 102"/>
                <a:gd name="T40" fmla="*/ 125 w 125"/>
                <a:gd name="T41" fmla="*/ 55 h 102"/>
                <a:gd name="T42" fmla="*/ 86 w 125"/>
                <a:gd name="T43" fmla="*/ 55 h 102"/>
                <a:gd name="T44" fmla="*/ 86 w 125"/>
                <a:gd name="T45" fmla="*/ 36 h 102"/>
                <a:gd name="T46" fmla="*/ 102 w 125"/>
                <a:gd name="T47" fmla="*/ 36 h 102"/>
                <a:gd name="T48" fmla="*/ 112 w 125"/>
                <a:gd name="T49" fmla="*/ 55 h 102"/>
                <a:gd name="T50" fmla="*/ 86 w 125"/>
                <a:gd name="T51" fmla="*/ 5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5" h="102">
                  <a:moveTo>
                    <a:pt x="125" y="55"/>
                  </a:moveTo>
                  <a:cubicBezTo>
                    <a:pt x="110" y="24"/>
                    <a:pt x="110" y="24"/>
                    <a:pt x="110" y="24"/>
                  </a:cubicBezTo>
                  <a:cubicBezTo>
                    <a:pt x="86" y="24"/>
                    <a:pt x="86" y="24"/>
                    <a:pt x="86" y="24"/>
                  </a:cubicBezTo>
                  <a:cubicBezTo>
                    <a:pt x="86" y="8"/>
                    <a:pt x="86" y="8"/>
                    <a:pt x="86" y="8"/>
                  </a:cubicBezTo>
                  <a:cubicBezTo>
                    <a:pt x="86" y="4"/>
                    <a:pt x="83" y="0"/>
                    <a:pt x="78" y="0"/>
                  </a:cubicBezTo>
                  <a:cubicBezTo>
                    <a:pt x="8" y="0"/>
                    <a:pt x="8" y="0"/>
                    <a:pt x="8" y="0"/>
                  </a:cubicBezTo>
                  <a:cubicBezTo>
                    <a:pt x="3" y="0"/>
                    <a:pt x="0" y="4"/>
                    <a:pt x="0" y="8"/>
                  </a:cubicBezTo>
                  <a:cubicBezTo>
                    <a:pt x="0" y="71"/>
                    <a:pt x="0" y="71"/>
                    <a:pt x="0" y="71"/>
                  </a:cubicBezTo>
                  <a:cubicBezTo>
                    <a:pt x="8" y="79"/>
                    <a:pt x="8" y="79"/>
                    <a:pt x="8" y="79"/>
                  </a:cubicBezTo>
                  <a:cubicBezTo>
                    <a:pt x="18" y="79"/>
                    <a:pt x="18" y="79"/>
                    <a:pt x="18" y="79"/>
                  </a:cubicBezTo>
                  <a:cubicBezTo>
                    <a:pt x="16" y="81"/>
                    <a:pt x="16" y="84"/>
                    <a:pt x="16" y="87"/>
                  </a:cubicBezTo>
                  <a:cubicBezTo>
                    <a:pt x="16" y="95"/>
                    <a:pt x="23" y="102"/>
                    <a:pt x="31" y="102"/>
                  </a:cubicBezTo>
                  <a:cubicBezTo>
                    <a:pt x="40" y="102"/>
                    <a:pt x="47" y="95"/>
                    <a:pt x="47" y="87"/>
                  </a:cubicBezTo>
                  <a:cubicBezTo>
                    <a:pt x="47" y="84"/>
                    <a:pt x="46" y="81"/>
                    <a:pt x="45" y="79"/>
                  </a:cubicBezTo>
                  <a:cubicBezTo>
                    <a:pt x="88" y="79"/>
                    <a:pt x="88" y="79"/>
                    <a:pt x="88" y="79"/>
                  </a:cubicBezTo>
                  <a:cubicBezTo>
                    <a:pt x="87" y="81"/>
                    <a:pt x="86" y="84"/>
                    <a:pt x="86" y="87"/>
                  </a:cubicBezTo>
                  <a:cubicBezTo>
                    <a:pt x="86" y="95"/>
                    <a:pt x="93" y="102"/>
                    <a:pt x="102" y="102"/>
                  </a:cubicBezTo>
                  <a:cubicBezTo>
                    <a:pt x="111" y="102"/>
                    <a:pt x="118" y="95"/>
                    <a:pt x="118" y="87"/>
                  </a:cubicBezTo>
                  <a:cubicBezTo>
                    <a:pt x="118" y="84"/>
                    <a:pt x="117" y="81"/>
                    <a:pt x="115" y="79"/>
                  </a:cubicBezTo>
                  <a:cubicBezTo>
                    <a:pt x="125" y="79"/>
                    <a:pt x="125" y="79"/>
                    <a:pt x="125" y="79"/>
                  </a:cubicBezTo>
                  <a:lnTo>
                    <a:pt x="125" y="55"/>
                  </a:lnTo>
                  <a:close/>
                  <a:moveTo>
                    <a:pt x="86" y="55"/>
                  </a:moveTo>
                  <a:cubicBezTo>
                    <a:pt x="86" y="36"/>
                    <a:pt x="86" y="36"/>
                    <a:pt x="86" y="36"/>
                  </a:cubicBezTo>
                  <a:cubicBezTo>
                    <a:pt x="102" y="36"/>
                    <a:pt x="102" y="36"/>
                    <a:pt x="102" y="36"/>
                  </a:cubicBezTo>
                  <a:cubicBezTo>
                    <a:pt x="112" y="55"/>
                    <a:pt x="112" y="55"/>
                    <a:pt x="112" y="55"/>
                  </a:cubicBezTo>
                  <a:lnTo>
                    <a:pt x="86" y="5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47" name="Freeform 89"/>
            <p:cNvSpPr>
              <a:spLocks noEditPoints="1"/>
            </p:cNvSpPr>
            <p:nvPr/>
          </p:nvSpPr>
          <p:spPr bwMode="auto">
            <a:xfrm>
              <a:off x="3623" y="1836"/>
              <a:ext cx="129" cy="129"/>
            </a:xfrm>
            <a:custGeom>
              <a:avLst/>
              <a:gdLst>
                <a:gd name="T0" fmla="*/ 101 w 105"/>
                <a:gd name="T1" fmla="*/ 29 h 105"/>
                <a:gd name="T2" fmla="*/ 72 w 105"/>
                <a:gd name="T3" fmla="*/ 26 h 105"/>
                <a:gd name="T4" fmla="*/ 89 w 105"/>
                <a:gd name="T5" fmla="*/ 9 h 105"/>
                <a:gd name="T6" fmla="*/ 82 w 105"/>
                <a:gd name="T7" fmla="*/ 3 h 105"/>
                <a:gd name="T8" fmla="*/ 59 w 105"/>
                <a:gd name="T9" fmla="*/ 26 h 105"/>
                <a:gd name="T10" fmla="*/ 53 w 105"/>
                <a:gd name="T11" fmla="*/ 26 h 105"/>
                <a:gd name="T12" fmla="*/ 53 w 105"/>
                <a:gd name="T13" fmla="*/ 26 h 105"/>
                <a:gd name="T14" fmla="*/ 26 w 105"/>
                <a:gd name="T15" fmla="*/ 0 h 105"/>
                <a:gd name="T16" fmla="*/ 20 w 105"/>
                <a:gd name="T17" fmla="*/ 6 h 105"/>
                <a:gd name="T18" fmla="*/ 40 w 105"/>
                <a:gd name="T19" fmla="*/ 26 h 105"/>
                <a:gd name="T20" fmla="*/ 4 w 105"/>
                <a:gd name="T21" fmla="*/ 29 h 105"/>
                <a:gd name="T22" fmla="*/ 0 w 105"/>
                <a:gd name="T23" fmla="*/ 65 h 105"/>
                <a:gd name="T24" fmla="*/ 4 w 105"/>
                <a:gd name="T25" fmla="*/ 101 h 105"/>
                <a:gd name="T26" fmla="*/ 53 w 105"/>
                <a:gd name="T27" fmla="*/ 105 h 105"/>
                <a:gd name="T28" fmla="*/ 101 w 105"/>
                <a:gd name="T29" fmla="*/ 101 h 105"/>
                <a:gd name="T30" fmla="*/ 105 w 105"/>
                <a:gd name="T31" fmla="*/ 65 h 105"/>
                <a:gd name="T32" fmla="*/ 101 w 105"/>
                <a:gd name="T33" fmla="*/ 29 h 105"/>
                <a:gd name="T34" fmla="*/ 89 w 105"/>
                <a:gd name="T35" fmla="*/ 89 h 105"/>
                <a:gd name="T36" fmla="*/ 53 w 105"/>
                <a:gd name="T37" fmla="*/ 92 h 105"/>
                <a:gd name="T38" fmla="*/ 16 w 105"/>
                <a:gd name="T39" fmla="*/ 89 h 105"/>
                <a:gd name="T40" fmla="*/ 13 w 105"/>
                <a:gd name="T41" fmla="*/ 65 h 105"/>
                <a:gd name="T42" fmla="*/ 16 w 105"/>
                <a:gd name="T43" fmla="*/ 41 h 105"/>
                <a:gd name="T44" fmla="*/ 53 w 105"/>
                <a:gd name="T45" fmla="*/ 39 h 105"/>
                <a:gd name="T46" fmla="*/ 89 w 105"/>
                <a:gd name="T47" fmla="*/ 41 h 105"/>
                <a:gd name="T48" fmla="*/ 92 w 105"/>
                <a:gd name="T49" fmla="*/ 65 h 105"/>
                <a:gd name="T50" fmla="*/ 89 w 105"/>
                <a:gd name="T51" fmla="*/ 89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05" h="105">
                  <a:moveTo>
                    <a:pt x="101" y="29"/>
                  </a:moveTo>
                  <a:cubicBezTo>
                    <a:pt x="92" y="28"/>
                    <a:pt x="82" y="27"/>
                    <a:pt x="72" y="26"/>
                  </a:cubicBezTo>
                  <a:cubicBezTo>
                    <a:pt x="89" y="9"/>
                    <a:pt x="89" y="9"/>
                    <a:pt x="89" y="9"/>
                  </a:cubicBezTo>
                  <a:cubicBezTo>
                    <a:pt x="82" y="3"/>
                    <a:pt x="82" y="3"/>
                    <a:pt x="82" y="3"/>
                  </a:cubicBezTo>
                  <a:cubicBezTo>
                    <a:pt x="59" y="26"/>
                    <a:pt x="59" y="26"/>
                    <a:pt x="59" y="26"/>
                  </a:cubicBezTo>
                  <a:cubicBezTo>
                    <a:pt x="57" y="26"/>
                    <a:pt x="55" y="26"/>
                    <a:pt x="53" y="26"/>
                  </a:cubicBezTo>
                  <a:cubicBezTo>
                    <a:pt x="53" y="26"/>
                    <a:pt x="53" y="26"/>
                    <a:pt x="53" y="26"/>
                  </a:cubicBezTo>
                  <a:cubicBezTo>
                    <a:pt x="26" y="0"/>
                    <a:pt x="26" y="0"/>
                    <a:pt x="26" y="0"/>
                  </a:cubicBezTo>
                  <a:cubicBezTo>
                    <a:pt x="20" y="6"/>
                    <a:pt x="20" y="6"/>
                    <a:pt x="20" y="6"/>
                  </a:cubicBezTo>
                  <a:cubicBezTo>
                    <a:pt x="40" y="26"/>
                    <a:pt x="40" y="26"/>
                    <a:pt x="40" y="26"/>
                  </a:cubicBezTo>
                  <a:cubicBezTo>
                    <a:pt x="27" y="27"/>
                    <a:pt x="15" y="28"/>
                    <a:pt x="4" y="29"/>
                  </a:cubicBezTo>
                  <a:cubicBezTo>
                    <a:pt x="2" y="40"/>
                    <a:pt x="0" y="52"/>
                    <a:pt x="0" y="65"/>
                  </a:cubicBezTo>
                  <a:cubicBezTo>
                    <a:pt x="0" y="78"/>
                    <a:pt x="2" y="90"/>
                    <a:pt x="4" y="101"/>
                  </a:cubicBezTo>
                  <a:cubicBezTo>
                    <a:pt x="19" y="104"/>
                    <a:pt x="35" y="105"/>
                    <a:pt x="53" y="105"/>
                  </a:cubicBezTo>
                  <a:cubicBezTo>
                    <a:pt x="70" y="105"/>
                    <a:pt x="86" y="104"/>
                    <a:pt x="101" y="101"/>
                  </a:cubicBezTo>
                  <a:cubicBezTo>
                    <a:pt x="104" y="90"/>
                    <a:pt x="105" y="78"/>
                    <a:pt x="105" y="65"/>
                  </a:cubicBezTo>
                  <a:cubicBezTo>
                    <a:pt x="105" y="52"/>
                    <a:pt x="104" y="40"/>
                    <a:pt x="101" y="29"/>
                  </a:cubicBezTo>
                  <a:close/>
                  <a:moveTo>
                    <a:pt x="89" y="89"/>
                  </a:moveTo>
                  <a:cubicBezTo>
                    <a:pt x="78" y="91"/>
                    <a:pt x="65" y="92"/>
                    <a:pt x="53" y="92"/>
                  </a:cubicBezTo>
                  <a:cubicBezTo>
                    <a:pt x="40" y="92"/>
                    <a:pt x="27" y="91"/>
                    <a:pt x="16" y="89"/>
                  </a:cubicBezTo>
                  <a:cubicBezTo>
                    <a:pt x="14" y="82"/>
                    <a:pt x="13" y="74"/>
                    <a:pt x="13" y="65"/>
                  </a:cubicBezTo>
                  <a:cubicBezTo>
                    <a:pt x="13" y="57"/>
                    <a:pt x="14" y="49"/>
                    <a:pt x="16" y="41"/>
                  </a:cubicBezTo>
                  <a:cubicBezTo>
                    <a:pt x="27" y="40"/>
                    <a:pt x="40" y="39"/>
                    <a:pt x="53" y="39"/>
                  </a:cubicBezTo>
                  <a:cubicBezTo>
                    <a:pt x="65" y="39"/>
                    <a:pt x="78" y="40"/>
                    <a:pt x="89" y="41"/>
                  </a:cubicBezTo>
                  <a:cubicBezTo>
                    <a:pt x="91" y="49"/>
                    <a:pt x="92" y="57"/>
                    <a:pt x="92" y="65"/>
                  </a:cubicBezTo>
                  <a:cubicBezTo>
                    <a:pt x="92" y="74"/>
                    <a:pt x="91" y="82"/>
                    <a:pt x="89" y="89"/>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48" name="Freeform 90"/>
            <p:cNvSpPr>
              <a:spLocks/>
            </p:cNvSpPr>
            <p:nvPr/>
          </p:nvSpPr>
          <p:spPr bwMode="auto">
            <a:xfrm>
              <a:off x="3632" y="1687"/>
              <a:ext cx="164" cy="134"/>
            </a:xfrm>
            <a:custGeom>
              <a:avLst/>
              <a:gdLst>
                <a:gd name="T0" fmla="*/ 134 w 134"/>
                <a:gd name="T1" fmla="*/ 13 h 109"/>
                <a:gd name="T2" fmla="*/ 118 w 134"/>
                <a:gd name="T3" fmla="*/ 17 h 109"/>
                <a:gd name="T4" fmla="*/ 130 w 134"/>
                <a:gd name="T5" fmla="*/ 2 h 109"/>
                <a:gd name="T6" fmla="*/ 113 w 134"/>
                <a:gd name="T7" fmla="*/ 9 h 109"/>
                <a:gd name="T8" fmla="*/ 93 w 134"/>
                <a:gd name="T9" fmla="*/ 0 h 109"/>
                <a:gd name="T10" fmla="*/ 65 w 134"/>
                <a:gd name="T11" fmla="*/ 27 h 109"/>
                <a:gd name="T12" fmla="*/ 66 w 134"/>
                <a:gd name="T13" fmla="*/ 34 h 109"/>
                <a:gd name="T14" fmla="*/ 10 w 134"/>
                <a:gd name="T15" fmla="*/ 5 h 109"/>
                <a:gd name="T16" fmla="*/ 6 w 134"/>
                <a:gd name="T17" fmla="*/ 19 h 109"/>
                <a:gd name="T18" fmla="*/ 18 w 134"/>
                <a:gd name="T19" fmla="*/ 42 h 109"/>
                <a:gd name="T20" fmla="*/ 6 w 134"/>
                <a:gd name="T21" fmla="*/ 38 h 109"/>
                <a:gd name="T22" fmla="*/ 6 w 134"/>
                <a:gd name="T23" fmla="*/ 39 h 109"/>
                <a:gd name="T24" fmla="*/ 28 w 134"/>
                <a:gd name="T25" fmla="*/ 65 h 109"/>
                <a:gd name="T26" fmla="*/ 20 w 134"/>
                <a:gd name="T27" fmla="*/ 66 h 109"/>
                <a:gd name="T28" fmla="*/ 15 w 134"/>
                <a:gd name="T29" fmla="*/ 66 h 109"/>
                <a:gd name="T30" fmla="*/ 41 w 134"/>
                <a:gd name="T31" fmla="*/ 85 h 109"/>
                <a:gd name="T32" fmla="*/ 7 w 134"/>
                <a:gd name="T33" fmla="*/ 97 h 109"/>
                <a:gd name="T34" fmla="*/ 0 w 134"/>
                <a:gd name="T35" fmla="*/ 96 h 109"/>
                <a:gd name="T36" fmla="*/ 42 w 134"/>
                <a:gd name="T37" fmla="*/ 109 h 109"/>
                <a:gd name="T38" fmla="*/ 120 w 134"/>
                <a:gd name="T39" fmla="*/ 31 h 109"/>
                <a:gd name="T40" fmla="*/ 120 w 134"/>
                <a:gd name="T41" fmla="*/ 27 h 109"/>
                <a:gd name="T42" fmla="*/ 134 w 134"/>
                <a:gd name="T43" fmla="*/ 13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34" h="109">
                  <a:moveTo>
                    <a:pt x="134" y="13"/>
                  </a:moveTo>
                  <a:cubicBezTo>
                    <a:pt x="129" y="15"/>
                    <a:pt x="124" y="17"/>
                    <a:pt x="118" y="17"/>
                  </a:cubicBezTo>
                  <a:cubicBezTo>
                    <a:pt x="124" y="14"/>
                    <a:pt x="128" y="8"/>
                    <a:pt x="130" y="2"/>
                  </a:cubicBezTo>
                  <a:cubicBezTo>
                    <a:pt x="125" y="5"/>
                    <a:pt x="119" y="7"/>
                    <a:pt x="113" y="9"/>
                  </a:cubicBezTo>
                  <a:cubicBezTo>
                    <a:pt x="108" y="3"/>
                    <a:pt x="101" y="0"/>
                    <a:pt x="93" y="0"/>
                  </a:cubicBezTo>
                  <a:cubicBezTo>
                    <a:pt x="78" y="0"/>
                    <a:pt x="65" y="12"/>
                    <a:pt x="65" y="27"/>
                  </a:cubicBezTo>
                  <a:cubicBezTo>
                    <a:pt x="65" y="30"/>
                    <a:pt x="66" y="32"/>
                    <a:pt x="66" y="34"/>
                  </a:cubicBezTo>
                  <a:cubicBezTo>
                    <a:pt x="43" y="33"/>
                    <a:pt x="23" y="22"/>
                    <a:pt x="10" y="5"/>
                  </a:cubicBezTo>
                  <a:cubicBezTo>
                    <a:pt x="7" y="9"/>
                    <a:pt x="6" y="14"/>
                    <a:pt x="6" y="19"/>
                  </a:cubicBezTo>
                  <a:cubicBezTo>
                    <a:pt x="6" y="28"/>
                    <a:pt x="11" y="37"/>
                    <a:pt x="18" y="42"/>
                  </a:cubicBezTo>
                  <a:cubicBezTo>
                    <a:pt x="14" y="41"/>
                    <a:pt x="9" y="40"/>
                    <a:pt x="6" y="38"/>
                  </a:cubicBezTo>
                  <a:cubicBezTo>
                    <a:pt x="6" y="38"/>
                    <a:pt x="6" y="38"/>
                    <a:pt x="6" y="39"/>
                  </a:cubicBezTo>
                  <a:cubicBezTo>
                    <a:pt x="6" y="52"/>
                    <a:pt x="15" y="63"/>
                    <a:pt x="28" y="65"/>
                  </a:cubicBezTo>
                  <a:cubicBezTo>
                    <a:pt x="25" y="66"/>
                    <a:pt x="23" y="66"/>
                    <a:pt x="20" y="66"/>
                  </a:cubicBezTo>
                  <a:cubicBezTo>
                    <a:pt x="19" y="66"/>
                    <a:pt x="17" y="66"/>
                    <a:pt x="15" y="66"/>
                  </a:cubicBezTo>
                  <a:cubicBezTo>
                    <a:pt x="19" y="77"/>
                    <a:pt x="29" y="85"/>
                    <a:pt x="41" y="85"/>
                  </a:cubicBezTo>
                  <a:cubicBezTo>
                    <a:pt x="31" y="92"/>
                    <a:pt x="20" y="97"/>
                    <a:pt x="7" y="97"/>
                  </a:cubicBezTo>
                  <a:cubicBezTo>
                    <a:pt x="5" y="97"/>
                    <a:pt x="2" y="97"/>
                    <a:pt x="0" y="96"/>
                  </a:cubicBezTo>
                  <a:cubicBezTo>
                    <a:pt x="12" y="104"/>
                    <a:pt x="27" y="109"/>
                    <a:pt x="42" y="109"/>
                  </a:cubicBezTo>
                  <a:cubicBezTo>
                    <a:pt x="93" y="109"/>
                    <a:pt x="120" y="67"/>
                    <a:pt x="120" y="31"/>
                  </a:cubicBezTo>
                  <a:cubicBezTo>
                    <a:pt x="120" y="29"/>
                    <a:pt x="120" y="28"/>
                    <a:pt x="120" y="27"/>
                  </a:cubicBezTo>
                  <a:cubicBezTo>
                    <a:pt x="126" y="23"/>
                    <a:pt x="130" y="18"/>
                    <a:pt x="134" y="13"/>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49" name="Freeform 91"/>
            <p:cNvSpPr>
              <a:spLocks noEditPoints="1"/>
            </p:cNvSpPr>
            <p:nvPr/>
          </p:nvSpPr>
          <p:spPr bwMode="auto">
            <a:xfrm>
              <a:off x="3705" y="2373"/>
              <a:ext cx="160" cy="149"/>
            </a:xfrm>
            <a:custGeom>
              <a:avLst/>
              <a:gdLst>
                <a:gd name="T0" fmla="*/ 70 w 160"/>
                <a:gd name="T1" fmla="*/ 79 h 149"/>
                <a:gd name="T2" fmla="*/ 90 w 160"/>
                <a:gd name="T3" fmla="*/ 79 h 149"/>
                <a:gd name="T4" fmla="*/ 90 w 160"/>
                <a:gd name="T5" fmla="*/ 40 h 149"/>
                <a:gd name="T6" fmla="*/ 120 w 160"/>
                <a:gd name="T7" fmla="*/ 40 h 149"/>
                <a:gd name="T8" fmla="*/ 80 w 160"/>
                <a:gd name="T9" fmla="*/ 0 h 149"/>
                <a:gd name="T10" fmla="*/ 40 w 160"/>
                <a:gd name="T11" fmla="*/ 40 h 149"/>
                <a:gd name="T12" fmla="*/ 70 w 160"/>
                <a:gd name="T13" fmla="*/ 40 h 149"/>
                <a:gd name="T14" fmla="*/ 70 w 160"/>
                <a:gd name="T15" fmla="*/ 79 h 149"/>
                <a:gd name="T16" fmla="*/ 100 w 160"/>
                <a:gd name="T17" fmla="*/ 57 h 149"/>
                <a:gd name="T18" fmla="*/ 100 w 160"/>
                <a:gd name="T19" fmla="*/ 72 h 149"/>
                <a:gd name="T20" fmla="*/ 145 w 160"/>
                <a:gd name="T21" fmla="*/ 89 h 149"/>
                <a:gd name="T22" fmla="*/ 80 w 160"/>
                <a:gd name="T23" fmla="*/ 114 h 149"/>
                <a:gd name="T24" fmla="*/ 14 w 160"/>
                <a:gd name="T25" fmla="*/ 89 h 149"/>
                <a:gd name="T26" fmla="*/ 59 w 160"/>
                <a:gd name="T27" fmla="*/ 72 h 149"/>
                <a:gd name="T28" fmla="*/ 59 w 160"/>
                <a:gd name="T29" fmla="*/ 57 h 149"/>
                <a:gd name="T30" fmla="*/ 0 w 160"/>
                <a:gd name="T31" fmla="*/ 79 h 149"/>
                <a:gd name="T32" fmla="*/ 0 w 160"/>
                <a:gd name="T33" fmla="*/ 120 h 149"/>
                <a:gd name="T34" fmla="*/ 80 w 160"/>
                <a:gd name="T35" fmla="*/ 149 h 149"/>
                <a:gd name="T36" fmla="*/ 160 w 160"/>
                <a:gd name="T37" fmla="*/ 120 h 149"/>
                <a:gd name="T38" fmla="*/ 160 w 160"/>
                <a:gd name="T39" fmla="*/ 79 h 149"/>
                <a:gd name="T40" fmla="*/ 100 w 160"/>
                <a:gd name="T41" fmla="*/ 57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60" h="149">
                  <a:moveTo>
                    <a:pt x="70" y="79"/>
                  </a:moveTo>
                  <a:lnTo>
                    <a:pt x="90" y="79"/>
                  </a:lnTo>
                  <a:lnTo>
                    <a:pt x="90" y="40"/>
                  </a:lnTo>
                  <a:lnTo>
                    <a:pt x="120" y="40"/>
                  </a:lnTo>
                  <a:lnTo>
                    <a:pt x="80" y="0"/>
                  </a:lnTo>
                  <a:lnTo>
                    <a:pt x="40" y="40"/>
                  </a:lnTo>
                  <a:lnTo>
                    <a:pt x="70" y="40"/>
                  </a:lnTo>
                  <a:lnTo>
                    <a:pt x="70" y="79"/>
                  </a:lnTo>
                  <a:close/>
                  <a:moveTo>
                    <a:pt x="100" y="57"/>
                  </a:moveTo>
                  <a:lnTo>
                    <a:pt x="100" y="72"/>
                  </a:lnTo>
                  <a:lnTo>
                    <a:pt x="145" y="89"/>
                  </a:lnTo>
                  <a:lnTo>
                    <a:pt x="80" y="114"/>
                  </a:lnTo>
                  <a:lnTo>
                    <a:pt x="14" y="89"/>
                  </a:lnTo>
                  <a:lnTo>
                    <a:pt x="59" y="72"/>
                  </a:lnTo>
                  <a:lnTo>
                    <a:pt x="59" y="57"/>
                  </a:lnTo>
                  <a:lnTo>
                    <a:pt x="0" y="79"/>
                  </a:lnTo>
                  <a:lnTo>
                    <a:pt x="0" y="120"/>
                  </a:lnTo>
                  <a:lnTo>
                    <a:pt x="80" y="149"/>
                  </a:lnTo>
                  <a:lnTo>
                    <a:pt x="160" y="120"/>
                  </a:lnTo>
                  <a:lnTo>
                    <a:pt x="160" y="79"/>
                  </a:lnTo>
                  <a:lnTo>
                    <a:pt x="100" y="5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50" name="Freeform 92"/>
            <p:cNvSpPr>
              <a:spLocks noEditPoints="1"/>
            </p:cNvSpPr>
            <p:nvPr/>
          </p:nvSpPr>
          <p:spPr bwMode="auto">
            <a:xfrm>
              <a:off x="3698" y="2535"/>
              <a:ext cx="122" cy="91"/>
            </a:xfrm>
            <a:custGeom>
              <a:avLst/>
              <a:gdLst>
                <a:gd name="T0" fmla="*/ 37 w 99"/>
                <a:gd name="T1" fmla="*/ 16 h 74"/>
                <a:gd name="T2" fmla="*/ 53 w 99"/>
                <a:gd name="T3" fmla="*/ 31 h 74"/>
                <a:gd name="T4" fmla="*/ 68 w 99"/>
                <a:gd name="T5" fmla="*/ 16 h 74"/>
                <a:gd name="T6" fmla="*/ 53 w 99"/>
                <a:gd name="T7" fmla="*/ 0 h 74"/>
                <a:gd name="T8" fmla="*/ 37 w 99"/>
                <a:gd name="T9" fmla="*/ 16 h 74"/>
                <a:gd name="T10" fmla="*/ 0 w 99"/>
                <a:gd name="T11" fmla="*/ 16 h 74"/>
                <a:gd name="T12" fmla="*/ 16 w 99"/>
                <a:gd name="T13" fmla="*/ 31 h 74"/>
                <a:gd name="T14" fmla="*/ 31 w 99"/>
                <a:gd name="T15" fmla="*/ 16 h 74"/>
                <a:gd name="T16" fmla="*/ 16 w 99"/>
                <a:gd name="T17" fmla="*/ 0 h 74"/>
                <a:gd name="T18" fmla="*/ 0 w 99"/>
                <a:gd name="T19" fmla="*/ 16 h 74"/>
                <a:gd name="T20" fmla="*/ 74 w 99"/>
                <a:gd name="T21" fmla="*/ 47 h 74"/>
                <a:gd name="T22" fmla="*/ 74 w 99"/>
                <a:gd name="T23" fmla="*/ 37 h 74"/>
                <a:gd name="T24" fmla="*/ 68 w 99"/>
                <a:gd name="T25" fmla="*/ 31 h 74"/>
                <a:gd name="T26" fmla="*/ 53 w 99"/>
                <a:gd name="T27" fmla="*/ 31 h 74"/>
                <a:gd name="T28" fmla="*/ 16 w 99"/>
                <a:gd name="T29" fmla="*/ 31 h 74"/>
                <a:gd name="T30" fmla="*/ 6 w 99"/>
                <a:gd name="T31" fmla="*/ 31 h 74"/>
                <a:gd name="T32" fmla="*/ 0 w 99"/>
                <a:gd name="T33" fmla="*/ 37 h 74"/>
                <a:gd name="T34" fmla="*/ 0 w 99"/>
                <a:gd name="T35" fmla="*/ 68 h 74"/>
                <a:gd name="T36" fmla="*/ 6 w 99"/>
                <a:gd name="T37" fmla="*/ 74 h 74"/>
                <a:gd name="T38" fmla="*/ 68 w 99"/>
                <a:gd name="T39" fmla="*/ 74 h 74"/>
                <a:gd name="T40" fmla="*/ 74 w 99"/>
                <a:gd name="T41" fmla="*/ 68 h 74"/>
                <a:gd name="T42" fmla="*/ 74 w 99"/>
                <a:gd name="T43" fmla="*/ 59 h 74"/>
                <a:gd name="T44" fmla="*/ 99 w 99"/>
                <a:gd name="T45" fmla="*/ 74 h 74"/>
                <a:gd name="T46" fmla="*/ 99 w 99"/>
                <a:gd name="T47" fmla="*/ 31 h 74"/>
                <a:gd name="T48" fmla="*/ 74 w 99"/>
                <a:gd name="T49" fmla="*/ 47 h 74"/>
                <a:gd name="T50" fmla="*/ 62 w 99"/>
                <a:gd name="T51" fmla="*/ 62 h 74"/>
                <a:gd name="T52" fmla="*/ 13 w 99"/>
                <a:gd name="T53" fmla="*/ 62 h 74"/>
                <a:gd name="T54" fmla="*/ 13 w 99"/>
                <a:gd name="T55" fmla="*/ 43 h 74"/>
                <a:gd name="T56" fmla="*/ 62 w 99"/>
                <a:gd name="T57" fmla="*/ 43 h 74"/>
                <a:gd name="T58" fmla="*/ 62 w 99"/>
                <a:gd name="T59" fmla="*/ 62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99" h="74">
                  <a:moveTo>
                    <a:pt x="37" y="16"/>
                  </a:moveTo>
                  <a:cubicBezTo>
                    <a:pt x="37" y="24"/>
                    <a:pt x="44" y="31"/>
                    <a:pt x="53" y="31"/>
                  </a:cubicBezTo>
                  <a:cubicBezTo>
                    <a:pt x="61" y="31"/>
                    <a:pt x="68" y="24"/>
                    <a:pt x="68" y="16"/>
                  </a:cubicBezTo>
                  <a:cubicBezTo>
                    <a:pt x="68" y="7"/>
                    <a:pt x="61" y="0"/>
                    <a:pt x="53" y="0"/>
                  </a:cubicBezTo>
                  <a:cubicBezTo>
                    <a:pt x="44" y="0"/>
                    <a:pt x="37" y="7"/>
                    <a:pt x="37" y="16"/>
                  </a:cubicBezTo>
                  <a:close/>
                  <a:moveTo>
                    <a:pt x="0" y="16"/>
                  </a:moveTo>
                  <a:cubicBezTo>
                    <a:pt x="0" y="24"/>
                    <a:pt x="7" y="31"/>
                    <a:pt x="16" y="31"/>
                  </a:cubicBezTo>
                  <a:cubicBezTo>
                    <a:pt x="24" y="31"/>
                    <a:pt x="31" y="24"/>
                    <a:pt x="31" y="16"/>
                  </a:cubicBezTo>
                  <a:cubicBezTo>
                    <a:pt x="31" y="7"/>
                    <a:pt x="24" y="0"/>
                    <a:pt x="16" y="0"/>
                  </a:cubicBezTo>
                  <a:cubicBezTo>
                    <a:pt x="7" y="0"/>
                    <a:pt x="0" y="7"/>
                    <a:pt x="0" y="16"/>
                  </a:cubicBezTo>
                  <a:close/>
                  <a:moveTo>
                    <a:pt x="74" y="47"/>
                  </a:moveTo>
                  <a:cubicBezTo>
                    <a:pt x="74" y="37"/>
                    <a:pt x="74" y="37"/>
                    <a:pt x="74" y="37"/>
                  </a:cubicBezTo>
                  <a:cubicBezTo>
                    <a:pt x="74" y="34"/>
                    <a:pt x="72" y="31"/>
                    <a:pt x="68" y="31"/>
                  </a:cubicBezTo>
                  <a:cubicBezTo>
                    <a:pt x="53" y="31"/>
                    <a:pt x="53" y="31"/>
                    <a:pt x="53" y="31"/>
                  </a:cubicBezTo>
                  <a:cubicBezTo>
                    <a:pt x="16" y="31"/>
                    <a:pt x="16" y="31"/>
                    <a:pt x="16" y="31"/>
                  </a:cubicBezTo>
                  <a:cubicBezTo>
                    <a:pt x="6" y="31"/>
                    <a:pt x="6" y="31"/>
                    <a:pt x="6" y="31"/>
                  </a:cubicBezTo>
                  <a:cubicBezTo>
                    <a:pt x="3" y="31"/>
                    <a:pt x="0" y="34"/>
                    <a:pt x="0" y="37"/>
                  </a:cubicBezTo>
                  <a:cubicBezTo>
                    <a:pt x="0" y="68"/>
                    <a:pt x="0" y="68"/>
                    <a:pt x="0" y="68"/>
                  </a:cubicBezTo>
                  <a:cubicBezTo>
                    <a:pt x="0" y="72"/>
                    <a:pt x="3" y="74"/>
                    <a:pt x="6" y="74"/>
                  </a:cubicBezTo>
                  <a:cubicBezTo>
                    <a:pt x="68" y="74"/>
                    <a:pt x="68" y="74"/>
                    <a:pt x="68" y="74"/>
                  </a:cubicBezTo>
                  <a:cubicBezTo>
                    <a:pt x="72" y="74"/>
                    <a:pt x="74" y="72"/>
                    <a:pt x="74" y="68"/>
                  </a:cubicBezTo>
                  <a:cubicBezTo>
                    <a:pt x="74" y="59"/>
                    <a:pt x="74" y="59"/>
                    <a:pt x="74" y="59"/>
                  </a:cubicBezTo>
                  <a:cubicBezTo>
                    <a:pt x="99" y="74"/>
                    <a:pt x="99" y="74"/>
                    <a:pt x="99" y="74"/>
                  </a:cubicBezTo>
                  <a:cubicBezTo>
                    <a:pt x="99" y="31"/>
                    <a:pt x="99" y="31"/>
                    <a:pt x="99" y="31"/>
                  </a:cubicBezTo>
                  <a:lnTo>
                    <a:pt x="74" y="47"/>
                  </a:lnTo>
                  <a:close/>
                  <a:moveTo>
                    <a:pt x="62" y="62"/>
                  </a:moveTo>
                  <a:cubicBezTo>
                    <a:pt x="13" y="62"/>
                    <a:pt x="13" y="62"/>
                    <a:pt x="13" y="62"/>
                  </a:cubicBezTo>
                  <a:cubicBezTo>
                    <a:pt x="13" y="43"/>
                    <a:pt x="13" y="43"/>
                    <a:pt x="13" y="43"/>
                  </a:cubicBezTo>
                  <a:cubicBezTo>
                    <a:pt x="62" y="43"/>
                    <a:pt x="62" y="43"/>
                    <a:pt x="62" y="43"/>
                  </a:cubicBezTo>
                  <a:lnTo>
                    <a:pt x="62" y="6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51" name="Freeform 93"/>
            <p:cNvSpPr>
              <a:spLocks noEditPoints="1"/>
            </p:cNvSpPr>
            <p:nvPr/>
          </p:nvSpPr>
          <p:spPr bwMode="auto">
            <a:xfrm>
              <a:off x="3670" y="2235"/>
              <a:ext cx="129" cy="129"/>
            </a:xfrm>
            <a:custGeom>
              <a:avLst/>
              <a:gdLst>
                <a:gd name="T0" fmla="*/ 53 w 105"/>
                <a:gd name="T1" fmla="*/ 0 h 105"/>
                <a:gd name="T2" fmla="*/ 0 w 105"/>
                <a:gd name="T3" fmla="*/ 53 h 105"/>
                <a:gd name="T4" fmla="*/ 53 w 105"/>
                <a:gd name="T5" fmla="*/ 105 h 105"/>
                <a:gd name="T6" fmla="*/ 105 w 105"/>
                <a:gd name="T7" fmla="*/ 53 h 105"/>
                <a:gd name="T8" fmla="*/ 53 w 105"/>
                <a:gd name="T9" fmla="*/ 0 h 105"/>
                <a:gd name="T10" fmla="*/ 84 w 105"/>
                <a:gd name="T11" fmla="*/ 45 h 105"/>
                <a:gd name="T12" fmla="*/ 55 w 105"/>
                <a:gd name="T13" fmla="*/ 85 h 105"/>
                <a:gd name="T14" fmla="*/ 41 w 105"/>
                <a:gd name="T15" fmla="*/ 80 h 105"/>
                <a:gd name="T16" fmla="*/ 31 w 105"/>
                <a:gd name="T17" fmla="*/ 48 h 105"/>
                <a:gd name="T18" fmla="*/ 24 w 105"/>
                <a:gd name="T19" fmla="*/ 50 h 105"/>
                <a:gd name="T20" fmla="*/ 21 w 105"/>
                <a:gd name="T21" fmla="*/ 47 h 105"/>
                <a:gd name="T22" fmla="*/ 40 w 105"/>
                <a:gd name="T23" fmla="*/ 33 h 105"/>
                <a:gd name="T24" fmla="*/ 51 w 105"/>
                <a:gd name="T25" fmla="*/ 54 h 105"/>
                <a:gd name="T26" fmla="*/ 56 w 105"/>
                <a:gd name="T27" fmla="*/ 67 h 105"/>
                <a:gd name="T28" fmla="*/ 64 w 105"/>
                <a:gd name="T29" fmla="*/ 55 h 105"/>
                <a:gd name="T30" fmla="*/ 57 w 105"/>
                <a:gd name="T31" fmla="*/ 47 h 105"/>
                <a:gd name="T32" fmla="*/ 84 w 105"/>
                <a:gd name="T33" fmla="*/ 45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05" h="105">
                  <a:moveTo>
                    <a:pt x="53" y="0"/>
                  </a:moveTo>
                  <a:cubicBezTo>
                    <a:pt x="23" y="0"/>
                    <a:pt x="0" y="24"/>
                    <a:pt x="0" y="53"/>
                  </a:cubicBezTo>
                  <a:cubicBezTo>
                    <a:pt x="0" y="82"/>
                    <a:pt x="23" y="105"/>
                    <a:pt x="53" y="105"/>
                  </a:cubicBezTo>
                  <a:cubicBezTo>
                    <a:pt x="82" y="105"/>
                    <a:pt x="105" y="82"/>
                    <a:pt x="105" y="53"/>
                  </a:cubicBezTo>
                  <a:cubicBezTo>
                    <a:pt x="105" y="24"/>
                    <a:pt x="82" y="0"/>
                    <a:pt x="53" y="0"/>
                  </a:cubicBezTo>
                  <a:close/>
                  <a:moveTo>
                    <a:pt x="84" y="45"/>
                  </a:moveTo>
                  <a:cubicBezTo>
                    <a:pt x="80" y="65"/>
                    <a:pt x="61" y="82"/>
                    <a:pt x="55" y="85"/>
                  </a:cubicBezTo>
                  <a:cubicBezTo>
                    <a:pt x="49" y="89"/>
                    <a:pt x="43" y="84"/>
                    <a:pt x="41" y="80"/>
                  </a:cubicBezTo>
                  <a:cubicBezTo>
                    <a:pt x="39" y="75"/>
                    <a:pt x="33" y="50"/>
                    <a:pt x="31" y="48"/>
                  </a:cubicBezTo>
                  <a:cubicBezTo>
                    <a:pt x="29" y="46"/>
                    <a:pt x="24" y="50"/>
                    <a:pt x="24" y="50"/>
                  </a:cubicBezTo>
                  <a:cubicBezTo>
                    <a:pt x="21" y="47"/>
                    <a:pt x="21" y="47"/>
                    <a:pt x="21" y="47"/>
                  </a:cubicBezTo>
                  <a:cubicBezTo>
                    <a:pt x="21" y="47"/>
                    <a:pt x="32" y="34"/>
                    <a:pt x="40" y="33"/>
                  </a:cubicBezTo>
                  <a:cubicBezTo>
                    <a:pt x="49" y="31"/>
                    <a:pt x="49" y="46"/>
                    <a:pt x="51" y="54"/>
                  </a:cubicBezTo>
                  <a:cubicBezTo>
                    <a:pt x="53" y="62"/>
                    <a:pt x="54" y="67"/>
                    <a:pt x="56" y="67"/>
                  </a:cubicBezTo>
                  <a:cubicBezTo>
                    <a:pt x="58" y="67"/>
                    <a:pt x="61" y="62"/>
                    <a:pt x="64" y="55"/>
                  </a:cubicBezTo>
                  <a:cubicBezTo>
                    <a:pt x="68" y="48"/>
                    <a:pt x="64" y="42"/>
                    <a:pt x="57" y="47"/>
                  </a:cubicBezTo>
                  <a:cubicBezTo>
                    <a:pt x="60" y="30"/>
                    <a:pt x="87" y="25"/>
                    <a:pt x="84" y="45"/>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52" name="Freeform 94"/>
            <p:cNvSpPr>
              <a:spLocks noEditPoints="1"/>
            </p:cNvSpPr>
            <p:nvPr/>
          </p:nvSpPr>
          <p:spPr bwMode="auto">
            <a:xfrm>
              <a:off x="3629" y="2119"/>
              <a:ext cx="126" cy="107"/>
            </a:xfrm>
            <a:custGeom>
              <a:avLst/>
              <a:gdLst>
                <a:gd name="T0" fmla="*/ 84 w 102"/>
                <a:gd name="T1" fmla="*/ 82 h 87"/>
                <a:gd name="T2" fmla="*/ 81 w 102"/>
                <a:gd name="T3" fmla="*/ 81 h 87"/>
                <a:gd name="T4" fmla="*/ 81 w 102"/>
                <a:gd name="T5" fmla="*/ 74 h 87"/>
                <a:gd name="T6" fmla="*/ 93 w 102"/>
                <a:gd name="T7" fmla="*/ 43 h 87"/>
                <a:gd name="T8" fmla="*/ 81 w 102"/>
                <a:gd name="T9" fmla="*/ 12 h 87"/>
                <a:gd name="T10" fmla="*/ 81 w 102"/>
                <a:gd name="T11" fmla="*/ 6 h 87"/>
                <a:gd name="T12" fmla="*/ 87 w 102"/>
                <a:gd name="T13" fmla="*/ 6 h 87"/>
                <a:gd name="T14" fmla="*/ 102 w 102"/>
                <a:gd name="T15" fmla="*/ 43 h 87"/>
                <a:gd name="T16" fmla="*/ 87 w 102"/>
                <a:gd name="T17" fmla="*/ 81 h 87"/>
                <a:gd name="T18" fmla="*/ 84 w 102"/>
                <a:gd name="T19" fmla="*/ 82 h 87"/>
                <a:gd name="T20" fmla="*/ 68 w 102"/>
                <a:gd name="T21" fmla="*/ 73 h 87"/>
                <a:gd name="T22" fmla="*/ 65 w 102"/>
                <a:gd name="T23" fmla="*/ 72 h 87"/>
                <a:gd name="T24" fmla="*/ 65 w 102"/>
                <a:gd name="T25" fmla="*/ 66 h 87"/>
                <a:gd name="T26" fmla="*/ 65 w 102"/>
                <a:gd name="T27" fmla="*/ 21 h 87"/>
                <a:gd name="T28" fmla="*/ 65 w 102"/>
                <a:gd name="T29" fmla="*/ 15 h 87"/>
                <a:gd name="T30" fmla="*/ 71 w 102"/>
                <a:gd name="T31" fmla="*/ 15 h 87"/>
                <a:gd name="T32" fmla="*/ 83 w 102"/>
                <a:gd name="T33" fmla="*/ 43 h 87"/>
                <a:gd name="T34" fmla="*/ 71 w 102"/>
                <a:gd name="T35" fmla="*/ 72 h 87"/>
                <a:gd name="T36" fmla="*/ 68 w 102"/>
                <a:gd name="T37" fmla="*/ 73 h 87"/>
                <a:gd name="T38" fmla="*/ 52 w 102"/>
                <a:gd name="T39" fmla="*/ 65 h 87"/>
                <a:gd name="T40" fmla="*/ 49 w 102"/>
                <a:gd name="T41" fmla="*/ 64 h 87"/>
                <a:gd name="T42" fmla="*/ 49 w 102"/>
                <a:gd name="T43" fmla="*/ 57 h 87"/>
                <a:gd name="T44" fmla="*/ 49 w 102"/>
                <a:gd name="T45" fmla="*/ 30 h 87"/>
                <a:gd name="T46" fmla="*/ 49 w 102"/>
                <a:gd name="T47" fmla="*/ 23 h 87"/>
                <a:gd name="T48" fmla="*/ 55 w 102"/>
                <a:gd name="T49" fmla="*/ 23 h 87"/>
                <a:gd name="T50" fmla="*/ 55 w 102"/>
                <a:gd name="T51" fmla="*/ 64 h 87"/>
                <a:gd name="T52" fmla="*/ 52 w 102"/>
                <a:gd name="T53" fmla="*/ 65 h 87"/>
                <a:gd name="T54" fmla="*/ 38 w 102"/>
                <a:gd name="T55" fmla="*/ 3 h 87"/>
                <a:gd name="T56" fmla="*/ 42 w 102"/>
                <a:gd name="T57" fmla="*/ 4 h 87"/>
                <a:gd name="T58" fmla="*/ 42 w 102"/>
                <a:gd name="T59" fmla="*/ 82 h 87"/>
                <a:gd name="T60" fmla="*/ 38 w 102"/>
                <a:gd name="T61" fmla="*/ 84 h 87"/>
                <a:gd name="T62" fmla="*/ 15 w 102"/>
                <a:gd name="T63" fmla="*/ 61 h 87"/>
                <a:gd name="T64" fmla="*/ 0 w 102"/>
                <a:gd name="T65" fmla="*/ 61 h 87"/>
                <a:gd name="T66" fmla="*/ 0 w 102"/>
                <a:gd name="T67" fmla="*/ 25 h 87"/>
                <a:gd name="T68" fmla="*/ 15 w 102"/>
                <a:gd name="T69" fmla="*/ 25 h 87"/>
                <a:gd name="T70" fmla="*/ 38 w 102"/>
                <a:gd name="T71" fmla="*/ 3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02" h="87">
                  <a:moveTo>
                    <a:pt x="84" y="82"/>
                  </a:moveTo>
                  <a:cubicBezTo>
                    <a:pt x="83" y="82"/>
                    <a:pt x="81" y="82"/>
                    <a:pt x="81" y="81"/>
                  </a:cubicBezTo>
                  <a:cubicBezTo>
                    <a:pt x="79" y="79"/>
                    <a:pt x="79" y="76"/>
                    <a:pt x="81" y="74"/>
                  </a:cubicBezTo>
                  <a:cubicBezTo>
                    <a:pt x="89" y="66"/>
                    <a:pt x="93" y="55"/>
                    <a:pt x="93" y="43"/>
                  </a:cubicBezTo>
                  <a:cubicBezTo>
                    <a:pt x="93" y="32"/>
                    <a:pt x="89" y="21"/>
                    <a:pt x="81" y="12"/>
                  </a:cubicBezTo>
                  <a:cubicBezTo>
                    <a:pt x="79" y="11"/>
                    <a:pt x="79" y="8"/>
                    <a:pt x="81" y="6"/>
                  </a:cubicBezTo>
                  <a:cubicBezTo>
                    <a:pt x="82" y="4"/>
                    <a:pt x="85" y="4"/>
                    <a:pt x="87" y="6"/>
                  </a:cubicBezTo>
                  <a:cubicBezTo>
                    <a:pt x="97" y="16"/>
                    <a:pt x="102" y="29"/>
                    <a:pt x="102" y="43"/>
                  </a:cubicBezTo>
                  <a:cubicBezTo>
                    <a:pt x="102" y="57"/>
                    <a:pt x="97" y="71"/>
                    <a:pt x="87" y="81"/>
                  </a:cubicBezTo>
                  <a:cubicBezTo>
                    <a:pt x="86" y="82"/>
                    <a:pt x="85" y="82"/>
                    <a:pt x="84" y="82"/>
                  </a:cubicBezTo>
                  <a:close/>
                  <a:moveTo>
                    <a:pt x="68" y="73"/>
                  </a:moveTo>
                  <a:cubicBezTo>
                    <a:pt x="67" y="73"/>
                    <a:pt x="65" y="73"/>
                    <a:pt x="65" y="72"/>
                  </a:cubicBezTo>
                  <a:cubicBezTo>
                    <a:pt x="63" y="70"/>
                    <a:pt x="63" y="67"/>
                    <a:pt x="65" y="66"/>
                  </a:cubicBezTo>
                  <a:cubicBezTo>
                    <a:pt x="77" y="53"/>
                    <a:pt x="77" y="33"/>
                    <a:pt x="65" y="21"/>
                  </a:cubicBezTo>
                  <a:cubicBezTo>
                    <a:pt x="63" y="19"/>
                    <a:pt x="63" y="16"/>
                    <a:pt x="65" y="15"/>
                  </a:cubicBezTo>
                  <a:cubicBezTo>
                    <a:pt x="66" y="13"/>
                    <a:pt x="69" y="13"/>
                    <a:pt x="71" y="15"/>
                  </a:cubicBezTo>
                  <a:cubicBezTo>
                    <a:pt x="79" y="22"/>
                    <a:pt x="83" y="33"/>
                    <a:pt x="83" y="43"/>
                  </a:cubicBezTo>
                  <a:cubicBezTo>
                    <a:pt x="83" y="54"/>
                    <a:pt x="79" y="64"/>
                    <a:pt x="71" y="72"/>
                  </a:cubicBezTo>
                  <a:cubicBezTo>
                    <a:pt x="70" y="73"/>
                    <a:pt x="69" y="73"/>
                    <a:pt x="68" y="73"/>
                  </a:cubicBezTo>
                  <a:close/>
                  <a:moveTo>
                    <a:pt x="52" y="65"/>
                  </a:moveTo>
                  <a:cubicBezTo>
                    <a:pt x="51" y="65"/>
                    <a:pt x="49" y="64"/>
                    <a:pt x="49" y="64"/>
                  </a:cubicBezTo>
                  <a:cubicBezTo>
                    <a:pt x="47" y="62"/>
                    <a:pt x="47" y="59"/>
                    <a:pt x="49" y="57"/>
                  </a:cubicBezTo>
                  <a:cubicBezTo>
                    <a:pt x="56" y="50"/>
                    <a:pt x="56" y="37"/>
                    <a:pt x="49" y="30"/>
                  </a:cubicBezTo>
                  <a:cubicBezTo>
                    <a:pt x="47" y="28"/>
                    <a:pt x="47" y="25"/>
                    <a:pt x="49" y="23"/>
                  </a:cubicBezTo>
                  <a:cubicBezTo>
                    <a:pt x="50" y="21"/>
                    <a:pt x="53" y="21"/>
                    <a:pt x="55" y="23"/>
                  </a:cubicBezTo>
                  <a:cubicBezTo>
                    <a:pt x="66" y="34"/>
                    <a:pt x="66" y="52"/>
                    <a:pt x="55" y="64"/>
                  </a:cubicBezTo>
                  <a:cubicBezTo>
                    <a:pt x="54" y="64"/>
                    <a:pt x="53" y="65"/>
                    <a:pt x="52" y="65"/>
                  </a:cubicBezTo>
                  <a:close/>
                  <a:moveTo>
                    <a:pt x="38" y="3"/>
                  </a:moveTo>
                  <a:cubicBezTo>
                    <a:pt x="40" y="0"/>
                    <a:pt x="42" y="1"/>
                    <a:pt x="42" y="4"/>
                  </a:cubicBezTo>
                  <a:cubicBezTo>
                    <a:pt x="42" y="82"/>
                    <a:pt x="42" y="82"/>
                    <a:pt x="42" y="82"/>
                  </a:cubicBezTo>
                  <a:cubicBezTo>
                    <a:pt x="42" y="86"/>
                    <a:pt x="40" y="87"/>
                    <a:pt x="38" y="84"/>
                  </a:cubicBezTo>
                  <a:cubicBezTo>
                    <a:pt x="15" y="61"/>
                    <a:pt x="15" y="61"/>
                    <a:pt x="15" y="61"/>
                  </a:cubicBezTo>
                  <a:cubicBezTo>
                    <a:pt x="0" y="61"/>
                    <a:pt x="0" y="61"/>
                    <a:pt x="0" y="61"/>
                  </a:cubicBezTo>
                  <a:cubicBezTo>
                    <a:pt x="0" y="25"/>
                    <a:pt x="0" y="25"/>
                    <a:pt x="0" y="25"/>
                  </a:cubicBezTo>
                  <a:cubicBezTo>
                    <a:pt x="15" y="25"/>
                    <a:pt x="15" y="25"/>
                    <a:pt x="15" y="25"/>
                  </a:cubicBezTo>
                  <a:lnTo>
                    <a:pt x="38" y="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53" name="Freeform 95"/>
            <p:cNvSpPr>
              <a:spLocks noEditPoints="1"/>
            </p:cNvSpPr>
            <p:nvPr/>
          </p:nvSpPr>
          <p:spPr bwMode="auto">
            <a:xfrm>
              <a:off x="3521" y="1983"/>
              <a:ext cx="143" cy="125"/>
            </a:xfrm>
            <a:custGeom>
              <a:avLst/>
              <a:gdLst>
                <a:gd name="T0" fmla="*/ 93 w 143"/>
                <a:gd name="T1" fmla="*/ 17 h 125"/>
                <a:gd name="T2" fmla="*/ 49 w 143"/>
                <a:gd name="T3" fmla="*/ 0 h 125"/>
                <a:gd name="T4" fmla="*/ 0 w 143"/>
                <a:gd name="T5" fmla="*/ 17 h 125"/>
                <a:gd name="T6" fmla="*/ 0 w 143"/>
                <a:gd name="T7" fmla="*/ 125 h 125"/>
                <a:gd name="T8" fmla="*/ 49 w 143"/>
                <a:gd name="T9" fmla="*/ 107 h 125"/>
                <a:gd name="T10" fmla="*/ 93 w 143"/>
                <a:gd name="T11" fmla="*/ 125 h 125"/>
                <a:gd name="T12" fmla="*/ 143 w 143"/>
                <a:gd name="T13" fmla="*/ 107 h 125"/>
                <a:gd name="T14" fmla="*/ 143 w 143"/>
                <a:gd name="T15" fmla="*/ 0 h 125"/>
                <a:gd name="T16" fmla="*/ 93 w 143"/>
                <a:gd name="T17" fmla="*/ 17 h 125"/>
                <a:gd name="T18" fmla="*/ 53 w 143"/>
                <a:gd name="T19" fmla="*/ 11 h 125"/>
                <a:gd name="T20" fmla="*/ 90 w 143"/>
                <a:gd name="T21" fmla="*/ 26 h 125"/>
                <a:gd name="T22" fmla="*/ 90 w 143"/>
                <a:gd name="T23" fmla="*/ 114 h 125"/>
                <a:gd name="T24" fmla="*/ 53 w 143"/>
                <a:gd name="T25" fmla="*/ 100 h 125"/>
                <a:gd name="T26" fmla="*/ 53 w 143"/>
                <a:gd name="T27" fmla="*/ 11 h 125"/>
                <a:gd name="T28" fmla="*/ 9 w 143"/>
                <a:gd name="T29" fmla="*/ 23 h 125"/>
                <a:gd name="T30" fmla="*/ 44 w 143"/>
                <a:gd name="T31" fmla="*/ 11 h 125"/>
                <a:gd name="T32" fmla="*/ 44 w 143"/>
                <a:gd name="T33" fmla="*/ 100 h 125"/>
                <a:gd name="T34" fmla="*/ 9 w 143"/>
                <a:gd name="T35" fmla="*/ 112 h 125"/>
                <a:gd name="T36" fmla="*/ 9 w 143"/>
                <a:gd name="T37" fmla="*/ 23 h 125"/>
                <a:gd name="T38" fmla="*/ 134 w 143"/>
                <a:gd name="T39" fmla="*/ 101 h 125"/>
                <a:gd name="T40" fmla="*/ 98 w 143"/>
                <a:gd name="T41" fmla="*/ 114 h 125"/>
                <a:gd name="T42" fmla="*/ 98 w 143"/>
                <a:gd name="T43" fmla="*/ 26 h 125"/>
                <a:gd name="T44" fmla="*/ 134 w 143"/>
                <a:gd name="T45" fmla="*/ 12 h 125"/>
                <a:gd name="T46" fmla="*/ 134 w 143"/>
                <a:gd name="T47" fmla="*/ 101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43" h="125">
                  <a:moveTo>
                    <a:pt x="93" y="17"/>
                  </a:moveTo>
                  <a:lnTo>
                    <a:pt x="49" y="0"/>
                  </a:lnTo>
                  <a:lnTo>
                    <a:pt x="0" y="17"/>
                  </a:lnTo>
                  <a:lnTo>
                    <a:pt x="0" y="125"/>
                  </a:lnTo>
                  <a:lnTo>
                    <a:pt x="49" y="107"/>
                  </a:lnTo>
                  <a:lnTo>
                    <a:pt x="93" y="125"/>
                  </a:lnTo>
                  <a:lnTo>
                    <a:pt x="143" y="107"/>
                  </a:lnTo>
                  <a:lnTo>
                    <a:pt x="143" y="0"/>
                  </a:lnTo>
                  <a:lnTo>
                    <a:pt x="93" y="17"/>
                  </a:lnTo>
                  <a:close/>
                  <a:moveTo>
                    <a:pt x="53" y="11"/>
                  </a:moveTo>
                  <a:lnTo>
                    <a:pt x="90" y="26"/>
                  </a:lnTo>
                  <a:lnTo>
                    <a:pt x="90" y="114"/>
                  </a:lnTo>
                  <a:lnTo>
                    <a:pt x="53" y="100"/>
                  </a:lnTo>
                  <a:lnTo>
                    <a:pt x="53" y="11"/>
                  </a:lnTo>
                  <a:close/>
                  <a:moveTo>
                    <a:pt x="9" y="23"/>
                  </a:moveTo>
                  <a:lnTo>
                    <a:pt x="44" y="11"/>
                  </a:lnTo>
                  <a:lnTo>
                    <a:pt x="44" y="100"/>
                  </a:lnTo>
                  <a:lnTo>
                    <a:pt x="9" y="112"/>
                  </a:lnTo>
                  <a:lnTo>
                    <a:pt x="9" y="23"/>
                  </a:lnTo>
                  <a:close/>
                  <a:moveTo>
                    <a:pt x="134" y="101"/>
                  </a:moveTo>
                  <a:lnTo>
                    <a:pt x="98" y="114"/>
                  </a:lnTo>
                  <a:lnTo>
                    <a:pt x="98" y="26"/>
                  </a:lnTo>
                  <a:lnTo>
                    <a:pt x="134" y="12"/>
                  </a:lnTo>
                  <a:lnTo>
                    <a:pt x="134" y="1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54" name="Freeform 96"/>
            <p:cNvSpPr>
              <a:spLocks noEditPoints="1"/>
            </p:cNvSpPr>
            <p:nvPr/>
          </p:nvSpPr>
          <p:spPr bwMode="auto">
            <a:xfrm>
              <a:off x="3557" y="1514"/>
              <a:ext cx="156" cy="157"/>
            </a:xfrm>
            <a:custGeom>
              <a:avLst/>
              <a:gdLst>
                <a:gd name="T0" fmla="*/ 63 w 127"/>
                <a:gd name="T1" fmla="*/ 0 h 128"/>
                <a:gd name="T2" fmla="*/ 0 w 127"/>
                <a:gd name="T3" fmla="*/ 64 h 128"/>
                <a:gd name="T4" fmla="*/ 63 w 127"/>
                <a:gd name="T5" fmla="*/ 128 h 128"/>
                <a:gd name="T6" fmla="*/ 127 w 127"/>
                <a:gd name="T7" fmla="*/ 64 h 128"/>
                <a:gd name="T8" fmla="*/ 63 w 127"/>
                <a:gd name="T9" fmla="*/ 0 h 128"/>
                <a:gd name="T10" fmla="*/ 52 w 127"/>
                <a:gd name="T11" fmla="*/ 104 h 128"/>
                <a:gd name="T12" fmla="*/ 25 w 127"/>
                <a:gd name="T13" fmla="*/ 69 h 128"/>
                <a:gd name="T14" fmla="*/ 37 w 127"/>
                <a:gd name="T15" fmla="*/ 57 h 128"/>
                <a:gd name="T16" fmla="*/ 52 w 127"/>
                <a:gd name="T17" fmla="*/ 76 h 128"/>
                <a:gd name="T18" fmla="*/ 98 w 127"/>
                <a:gd name="T19" fmla="*/ 38 h 128"/>
                <a:gd name="T20" fmla="*/ 103 w 127"/>
                <a:gd name="T21" fmla="*/ 44 h 128"/>
                <a:gd name="T22" fmla="*/ 52 w 127"/>
                <a:gd name="T23" fmla="*/ 104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27" h="128">
                  <a:moveTo>
                    <a:pt x="63" y="0"/>
                  </a:moveTo>
                  <a:cubicBezTo>
                    <a:pt x="28" y="0"/>
                    <a:pt x="0" y="28"/>
                    <a:pt x="0" y="64"/>
                  </a:cubicBezTo>
                  <a:cubicBezTo>
                    <a:pt x="0" y="99"/>
                    <a:pt x="28" y="128"/>
                    <a:pt x="63" y="128"/>
                  </a:cubicBezTo>
                  <a:cubicBezTo>
                    <a:pt x="99" y="128"/>
                    <a:pt x="127" y="99"/>
                    <a:pt x="127" y="64"/>
                  </a:cubicBezTo>
                  <a:cubicBezTo>
                    <a:pt x="127" y="28"/>
                    <a:pt x="99" y="0"/>
                    <a:pt x="63" y="0"/>
                  </a:cubicBezTo>
                  <a:close/>
                  <a:moveTo>
                    <a:pt x="52" y="104"/>
                  </a:moveTo>
                  <a:cubicBezTo>
                    <a:pt x="25" y="69"/>
                    <a:pt x="25" y="69"/>
                    <a:pt x="25" y="69"/>
                  </a:cubicBezTo>
                  <a:cubicBezTo>
                    <a:pt x="37" y="57"/>
                    <a:pt x="37" y="57"/>
                    <a:pt x="37" y="57"/>
                  </a:cubicBezTo>
                  <a:cubicBezTo>
                    <a:pt x="52" y="76"/>
                    <a:pt x="52" y="76"/>
                    <a:pt x="52" y="76"/>
                  </a:cubicBezTo>
                  <a:cubicBezTo>
                    <a:pt x="98" y="38"/>
                    <a:pt x="98" y="38"/>
                    <a:pt x="98" y="38"/>
                  </a:cubicBezTo>
                  <a:cubicBezTo>
                    <a:pt x="103" y="44"/>
                    <a:pt x="103" y="44"/>
                    <a:pt x="103" y="44"/>
                  </a:cubicBezTo>
                  <a:lnTo>
                    <a:pt x="52" y="104"/>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55" name="Freeform 97"/>
            <p:cNvSpPr>
              <a:spLocks noEditPoints="1"/>
            </p:cNvSpPr>
            <p:nvPr/>
          </p:nvSpPr>
          <p:spPr bwMode="auto">
            <a:xfrm>
              <a:off x="4010" y="2615"/>
              <a:ext cx="118" cy="118"/>
            </a:xfrm>
            <a:custGeom>
              <a:avLst/>
              <a:gdLst>
                <a:gd name="T0" fmla="*/ 0 w 118"/>
                <a:gd name="T1" fmla="*/ 55 h 118"/>
                <a:gd name="T2" fmla="*/ 0 w 118"/>
                <a:gd name="T3" fmla="*/ 16 h 118"/>
                <a:gd name="T4" fmla="*/ 48 w 118"/>
                <a:gd name="T5" fmla="*/ 9 h 118"/>
                <a:gd name="T6" fmla="*/ 48 w 118"/>
                <a:gd name="T7" fmla="*/ 55 h 118"/>
                <a:gd name="T8" fmla="*/ 0 w 118"/>
                <a:gd name="T9" fmla="*/ 55 h 118"/>
                <a:gd name="T10" fmla="*/ 55 w 118"/>
                <a:gd name="T11" fmla="*/ 8 h 118"/>
                <a:gd name="T12" fmla="*/ 118 w 118"/>
                <a:gd name="T13" fmla="*/ 0 h 118"/>
                <a:gd name="T14" fmla="*/ 118 w 118"/>
                <a:gd name="T15" fmla="*/ 55 h 118"/>
                <a:gd name="T16" fmla="*/ 55 w 118"/>
                <a:gd name="T17" fmla="*/ 55 h 118"/>
                <a:gd name="T18" fmla="*/ 55 w 118"/>
                <a:gd name="T19" fmla="*/ 8 h 118"/>
                <a:gd name="T20" fmla="*/ 118 w 118"/>
                <a:gd name="T21" fmla="*/ 62 h 118"/>
                <a:gd name="T22" fmla="*/ 118 w 118"/>
                <a:gd name="T23" fmla="*/ 118 h 118"/>
                <a:gd name="T24" fmla="*/ 55 w 118"/>
                <a:gd name="T25" fmla="*/ 109 h 118"/>
                <a:gd name="T26" fmla="*/ 55 w 118"/>
                <a:gd name="T27" fmla="*/ 62 h 118"/>
                <a:gd name="T28" fmla="*/ 118 w 118"/>
                <a:gd name="T29" fmla="*/ 62 h 118"/>
                <a:gd name="T30" fmla="*/ 48 w 118"/>
                <a:gd name="T31" fmla="*/ 108 h 118"/>
                <a:gd name="T32" fmla="*/ 0 w 118"/>
                <a:gd name="T33" fmla="*/ 102 h 118"/>
                <a:gd name="T34" fmla="*/ 0 w 118"/>
                <a:gd name="T35" fmla="*/ 62 h 118"/>
                <a:gd name="T36" fmla="*/ 48 w 118"/>
                <a:gd name="T37" fmla="*/ 62 h 118"/>
                <a:gd name="T38" fmla="*/ 48 w 118"/>
                <a:gd name="T39" fmla="*/ 10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18" h="118">
                  <a:moveTo>
                    <a:pt x="0" y="55"/>
                  </a:moveTo>
                  <a:lnTo>
                    <a:pt x="0" y="16"/>
                  </a:lnTo>
                  <a:lnTo>
                    <a:pt x="48" y="9"/>
                  </a:lnTo>
                  <a:lnTo>
                    <a:pt x="48" y="55"/>
                  </a:lnTo>
                  <a:lnTo>
                    <a:pt x="0" y="55"/>
                  </a:lnTo>
                  <a:close/>
                  <a:moveTo>
                    <a:pt x="55" y="8"/>
                  </a:moveTo>
                  <a:lnTo>
                    <a:pt x="118" y="0"/>
                  </a:lnTo>
                  <a:lnTo>
                    <a:pt x="118" y="55"/>
                  </a:lnTo>
                  <a:lnTo>
                    <a:pt x="55" y="55"/>
                  </a:lnTo>
                  <a:lnTo>
                    <a:pt x="55" y="8"/>
                  </a:lnTo>
                  <a:close/>
                  <a:moveTo>
                    <a:pt x="118" y="62"/>
                  </a:moveTo>
                  <a:lnTo>
                    <a:pt x="118" y="118"/>
                  </a:lnTo>
                  <a:lnTo>
                    <a:pt x="55" y="109"/>
                  </a:lnTo>
                  <a:lnTo>
                    <a:pt x="55" y="62"/>
                  </a:lnTo>
                  <a:lnTo>
                    <a:pt x="118" y="62"/>
                  </a:lnTo>
                  <a:close/>
                  <a:moveTo>
                    <a:pt x="48" y="108"/>
                  </a:moveTo>
                  <a:lnTo>
                    <a:pt x="0" y="102"/>
                  </a:lnTo>
                  <a:lnTo>
                    <a:pt x="0" y="62"/>
                  </a:lnTo>
                  <a:lnTo>
                    <a:pt x="48" y="62"/>
                  </a:lnTo>
                  <a:lnTo>
                    <a:pt x="48" y="10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56" name="Freeform 98"/>
            <p:cNvSpPr>
              <a:spLocks noEditPoints="1"/>
            </p:cNvSpPr>
            <p:nvPr/>
          </p:nvSpPr>
          <p:spPr bwMode="auto">
            <a:xfrm>
              <a:off x="3881" y="2589"/>
              <a:ext cx="104" cy="104"/>
            </a:xfrm>
            <a:custGeom>
              <a:avLst/>
              <a:gdLst>
                <a:gd name="T0" fmla="*/ 11 w 85"/>
                <a:gd name="T1" fmla="*/ 42 h 85"/>
                <a:gd name="T2" fmla="*/ 29 w 85"/>
                <a:gd name="T3" fmla="*/ 70 h 85"/>
                <a:gd name="T4" fmla="*/ 14 w 85"/>
                <a:gd name="T5" fmla="*/ 30 h 85"/>
                <a:gd name="T6" fmla="*/ 11 w 85"/>
                <a:gd name="T7" fmla="*/ 42 h 85"/>
                <a:gd name="T8" fmla="*/ 64 w 85"/>
                <a:gd name="T9" fmla="*/ 41 h 85"/>
                <a:gd name="T10" fmla="*/ 62 w 85"/>
                <a:gd name="T11" fmla="*/ 32 h 85"/>
                <a:gd name="T12" fmla="*/ 59 w 85"/>
                <a:gd name="T13" fmla="*/ 25 h 85"/>
                <a:gd name="T14" fmla="*/ 64 w 85"/>
                <a:gd name="T15" fmla="*/ 19 h 85"/>
                <a:gd name="T16" fmla="*/ 64 w 85"/>
                <a:gd name="T17" fmla="*/ 19 h 85"/>
                <a:gd name="T18" fmla="*/ 43 w 85"/>
                <a:gd name="T19" fmla="*/ 11 h 85"/>
                <a:gd name="T20" fmla="*/ 16 w 85"/>
                <a:gd name="T21" fmla="*/ 25 h 85"/>
                <a:gd name="T22" fmla="*/ 18 w 85"/>
                <a:gd name="T23" fmla="*/ 25 h 85"/>
                <a:gd name="T24" fmla="*/ 27 w 85"/>
                <a:gd name="T25" fmla="*/ 25 h 85"/>
                <a:gd name="T26" fmla="*/ 27 w 85"/>
                <a:gd name="T27" fmla="*/ 27 h 85"/>
                <a:gd name="T28" fmla="*/ 23 w 85"/>
                <a:gd name="T29" fmla="*/ 28 h 85"/>
                <a:gd name="T30" fmla="*/ 35 w 85"/>
                <a:gd name="T31" fmla="*/ 61 h 85"/>
                <a:gd name="T32" fmla="*/ 42 w 85"/>
                <a:gd name="T33" fmla="*/ 41 h 85"/>
                <a:gd name="T34" fmla="*/ 37 w 85"/>
                <a:gd name="T35" fmla="*/ 28 h 85"/>
                <a:gd name="T36" fmla="*/ 34 w 85"/>
                <a:gd name="T37" fmla="*/ 27 h 85"/>
                <a:gd name="T38" fmla="*/ 34 w 85"/>
                <a:gd name="T39" fmla="*/ 25 h 85"/>
                <a:gd name="T40" fmla="*/ 42 w 85"/>
                <a:gd name="T41" fmla="*/ 25 h 85"/>
                <a:gd name="T42" fmla="*/ 51 w 85"/>
                <a:gd name="T43" fmla="*/ 25 h 85"/>
                <a:gd name="T44" fmla="*/ 51 w 85"/>
                <a:gd name="T45" fmla="*/ 27 h 85"/>
                <a:gd name="T46" fmla="*/ 47 w 85"/>
                <a:gd name="T47" fmla="*/ 28 h 85"/>
                <a:gd name="T48" fmla="*/ 59 w 85"/>
                <a:gd name="T49" fmla="*/ 61 h 85"/>
                <a:gd name="T50" fmla="*/ 62 w 85"/>
                <a:gd name="T51" fmla="*/ 51 h 85"/>
                <a:gd name="T52" fmla="*/ 64 w 85"/>
                <a:gd name="T53" fmla="*/ 41 h 85"/>
                <a:gd name="T54" fmla="*/ 43 w 85"/>
                <a:gd name="T55" fmla="*/ 45 h 85"/>
                <a:gd name="T56" fmla="*/ 34 w 85"/>
                <a:gd name="T57" fmla="*/ 72 h 85"/>
                <a:gd name="T58" fmla="*/ 43 w 85"/>
                <a:gd name="T59" fmla="*/ 73 h 85"/>
                <a:gd name="T60" fmla="*/ 53 w 85"/>
                <a:gd name="T61" fmla="*/ 71 h 85"/>
                <a:gd name="T62" fmla="*/ 53 w 85"/>
                <a:gd name="T63" fmla="*/ 71 h 85"/>
                <a:gd name="T64" fmla="*/ 43 w 85"/>
                <a:gd name="T65" fmla="*/ 45 h 85"/>
                <a:gd name="T66" fmla="*/ 71 w 85"/>
                <a:gd name="T67" fmla="*/ 27 h 85"/>
                <a:gd name="T68" fmla="*/ 71 w 85"/>
                <a:gd name="T69" fmla="*/ 31 h 85"/>
                <a:gd name="T70" fmla="*/ 69 w 85"/>
                <a:gd name="T71" fmla="*/ 42 h 85"/>
                <a:gd name="T72" fmla="*/ 59 w 85"/>
                <a:gd name="T73" fmla="*/ 69 h 85"/>
                <a:gd name="T74" fmla="*/ 75 w 85"/>
                <a:gd name="T75" fmla="*/ 42 h 85"/>
                <a:gd name="T76" fmla="*/ 71 w 85"/>
                <a:gd name="T77" fmla="*/ 27 h 85"/>
                <a:gd name="T78" fmla="*/ 43 w 85"/>
                <a:gd name="T79" fmla="*/ 0 h 85"/>
                <a:gd name="T80" fmla="*/ 0 w 85"/>
                <a:gd name="T81" fmla="*/ 42 h 85"/>
                <a:gd name="T82" fmla="*/ 43 w 85"/>
                <a:gd name="T83" fmla="*/ 85 h 85"/>
                <a:gd name="T84" fmla="*/ 85 w 85"/>
                <a:gd name="T85" fmla="*/ 42 h 85"/>
                <a:gd name="T86" fmla="*/ 43 w 85"/>
                <a:gd name="T87" fmla="*/ 0 h 85"/>
                <a:gd name="T88" fmla="*/ 43 w 85"/>
                <a:gd name="T89" fmla="*/ 79 h 85"/>
                <a:gd name="T90" fmla="*/ 6 w 85"/>
                <a:gd name="T91" fmla="*/ 42 h 85"/>
                <a:gd name="T92" fmla="*/ 43 w 85"/>
                <a:gd name="T93" fmla="*/ 5 h 85"/>
                <a:gd name="T94" fmla="*/ 80 w 85"/>
                <a:gd name="T95" fmla="*/ 42 h 85"/>
                <a:gd name="T96" fmla="*/ 43 w 85"/>
                <a:gd name="T97" fmla="*/ 79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85" h="85">
                  <a:moveTo>
                    <a:pt x="11" y="42"/>
                  </a:moveTo>
                  <a:cubicBezTo>
                    <a:pt x="11" y="54"/>
                    <a:pt x="18" y="65"/>
                    <a:pt x="29" y="70"/>
                  </a:cubicBezTo>
                  <a:cubicBezTo>
                    <a:pt x="14" y="30"/>
                    <a:pt x="14" y="30"/>
                    <a:pt x="14" y="30"/>
                  </a:cubicBezTo>
                  <a:cubicBezTo>
                    <a:pt x="12" y="33"/>
                    <a:pt x="11" y="38"/>
                    <a:pt x="11" y="42"/>
                  </a:cubicBezTo>
                  <a:close/>
                  <a:moveTo>
                    <a:pt x="64" y="41"/>
                  </a:moveTo>
                  <a:cubicBezTo>
                    <a:pt x="64" y="37"/>
                    <a:pt x="63" y="34"/>
                    <a:pt x="62" y="32"/>
                  </a:cubicBezTo>
                  <a:cubicBezTo>
                    <a:pt x="60" y="30"/>
                    <a:pt x="59" y="27"/>
                    <a:pt x="59" y="25"/>
                  </a:cubicBezTo>
                  <a:cubicBezTo>
                    <a:pt x="59" y="22"/>
                    <a:pt x="61" y="19"/>
                    <a:pt x="64" y="19"/>
                  </a:cubicBezTo>
                  <a:cubicBezTo>
                    <a:pt x="64" y="19"/>
                    <a:pt x="64" y="19"/>
                    <a:pt x="64" y="19"/>
                  </a:cubicBezTo>
                  <a:cubicBezTo>
                    <a:pt x="59" y="14"/>
                    <a:pt x="51" y="11"/>
                    <a:pt x="43" y="11"/>
                  </a:cubicBezTo>
                  <a:cubicBezTo>
                    <a:pt x="32" y="11"/>
                    <a:pt x="22" y="17"/>
                    <a:pt x="16" y="25"/>
                  </a:cubicBezTo>
                  <a:cubicBezTo>
                    <a:pt x="17" y="25"/>
                    <a:pt x="18" y="25"/>
                    <a:pt x="18" y="25"/>
                  </a:cubicBezTo>
                  <a:cubicBezTo>
                    <a:pt x="22" y="25"/>
                    <a:pt x="27" y="25"/>
                    <a:pt x="27" y="25"/>
                  </a:cubicBezTo>
                  <a:cubicBezTo>
                    <a:pt x="29" y="25"/>
                    <a:pt x="29" y="27"/>
                    <a:pt x="27" y="27"/>
                  </a:cubicBezTo>
                  <a:cubicBezTo>
                    <a:pt x="27" y="27"/>
                    <a:pt x="25" y="28"/>
                    <a:pt x="23" y="28"/>
                  </a:cubicBezTo>
                  <a:cubicBezTo>
                    <a:pt x="35" y="61"/>
                    <a:pt x="35" y="61"/>
                    <a:pt x="35" y="61"/>
                  </a:cubicBezTo>
                  <a:cubicBezTo>
                    <a:pt x="42" y="41"/>
                    <a:pt x="42" y="41"/>
                    <a:pt x="42" y="41"/>
                  </a:cubicBezTo>
                  <a:cubicBezTo>
                    <a:pt x="37" y="28"/>
                    <a:pt x="37" y="28"/>
                    <a:pt x="37" y="28"/>
                  </a:cubicBezTo>
                  <a:cubicBezTo>
                    <a:pt x="35" y="28"/>
                    <a:pt x="34" y="27"/>
                    <a:pt x="34" y="27"/>
                  </a:cubicBezTo>
                  <a:cubicBezTo>
                    <a:pt x="32" y="27"/>
                    <a:pt x="32" y="25"/>
                    <a:pt x="34" y="25"/>
                  </a:cubicBezTo>
                  <a:cubicBezTo>
                    <a:pt x="34" y="25"/>
                    <a:pt x="39" y="25"/>
                    <a:pt x="42" y="25"/>
                  </a:cubicBezTo>
                  <a:cubicBezTo>
                    <a:pt x="46" y="25"/>
                    <a:pt x="51" y="25"/>
                    <a:pt x="51" y="25"/>
                  </a:cubicBezTo>
                  <a:cubicBezTo>
                    <a:pt x="52" y="25"/>
                    <a:pt x="53" y="27"/>
                    <a:pt x="51" y="27"/>
                  </a:cubicBezTo>
                  <a:cubicBezTo>
                    <a:pt x="51" y="27"/>
                    <a:pt x="49" y="28"/>
                    <a:pt x="47" y="28"/>
                  </a:cubicBezTo>
                  <a:cubicBezTo>
                    <a:pt x="59" y="61"/>
                    <a:pt x="59" y="61"/>
                    <a:pt x="59" y="61"/>
                  </a:cubicBezTo>
                  <a:cubicBezTo>
                    <a:pt x="62" y="51"/>
                    <a:pt x="62" y="51"/>
                    <a:pt x="62" y="51"/>
                  </a:cubicBezTo>
                  <a:cubicBezTo>
                    <a:pt x="63" y="46"/>
                    <a:pt x="64" y="43"/>
                    <a:pt x="64" y="41"/>
                  </a:cubicBezTo>
                  <a:close/>
                  <a:moveTo>
                    <a:pt x="43" y="45"/>
                  </a:moveTo>
                  <a:cubicBezTo>
                    <a:pt x="34" y="72"/>
                    <a:pt x="34" y="72"/>
                    <a:pt x="34" y="72"/>
                  </a:cubicBezTo>
                  <a:cubicBezTo>
                    <a:pt x="37" y="73"/>
                    <a:pt x="40" y="73"/>
                    <a:pt x="43" y="73"/>
                  </a:cubicBezTo>
                  <a:cubicBezTo>
                    <a:pt x="47" y="73"/>
                    <a:pt x="50" y="73"/>
                    <a:pt x="53" y="71"/>
                  </a:cubicBezTo>
                  <a:cubicBezTo>
                    <a:pt x="53" y="71"/>
                    <a:pt x="53" y="71"/>
                    <a:pt x="53" y="71"/>
                  </a:cubicBezTo>
                  <a:lnTo>
                    <a:pt x="43" y="45"/>
                  </a:lnTo>
                  <a:close/>
                  <a:moveTo>
                    <a:pt x="71" y="27"/>
                  </a:moveTo>
                  <a:cubicBezTo>
                    <a:pt x="71" y="28"/>
                    <a:pt x="71" y="29"/>
                    <a:pt x="71" y="31"/>
                  </a:cubicBezTo>
                  <a:cubicBezTo>
                    <a:pt x="71" y="34"/>
                    <a:pt x="70" y="37"/>
                    <a:pt x="69" y="42"/>
                  </a:cubicBezTo>
                  <a:cubicBezTo>
                    <a:pt x="59" y="69"/>
                    <a:pt x="59" y="69"/>
                    <a:pt x="59" y="69"/>
                  </a:cubicBezTo>
                  <a:cubicBezTo>
                    <a:pt x="68" y="64"/>
                    <a:pt x="75" y="54"/>
                    <a:pt x="75" y="42"/>
                  </a:cubicBezTo>
                  <a:cubicBezTo>
                    <a:pt x="75" y="37"/>
                    <a:pt x="73" y="32"/>
                    <a:pt x="71" y="27"/>
                  </a:cubicBezTo>
                  <a:close/>
                  <a:moveTo>
                    <a:pt x="43" y="0"/>
                  </a:moveTo>
                  <a:cubicBezTo>
                    <a:pt x="19" y="0"/>
                    <a:pt x="0" y="19"/>
                    <a:pt x="0" y="42"/>
                  </a:cubicBezTo>
                  <a:cubicBezTo>
                    <a:pt x="0" y="66"/>
                    <a:pt x="19" y="85"/>
                    <a:pt x="43" y="85"/>
                  </a:cubicBezTo>
                  <a:cubicBezTo>
                    <a:pt x="66" y="85"/>
                    <a:pt x="85" y="66"/>
                    <a:pt x="85" y="42"/>
                  </a:cubicBezTo>
                  <a:cubicBezTo>
                    <a:pt x="85" y="19"/>
                    <a:pt x="66" y="0"/>
                    <a:pt x="43" y="0"/>
                  </a:cubicBezTo>
                  <a:close/>
                  <a:moveTo>
                    <a:pt x="43" y="79"/>
                  </a:moveTo>
                  <a:cubicBezTo>
                    <a:pt x="22" y="79"/>
                    <a:pt x="6" y="63"/>
                    <a:pt x="6" y="42"/>
                  </a:cubicBezTo>
                  <a:cubicBezTo>
                    <a:pt x="6" y="22"/>
                    <a:pt x="22" y="5"/>
                    <a:pt x="43" y="5"/>
                  </a:cubicBezTo>
                  <a:cubicBezTo>
                    <a:pt x="63" y="5"/>
                    <a:pt x="80" y="22"/>
                    <a:pt x="80" y="42"/>
                  </a:cubicBezTo>
                  <a:cubicBezTo>
                    <a:pt x="80" y="63"/>
                    <a:pt x="63" y="79"/>
                    <a:pt x="43" y="79"/>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57" name="Freeform 99"/>
            <p:cNvSpPr>
              <a:spLocks/>
            </p:cNvSpPr>
            <p:nvPr/>
          </p:nvSpPr>
          <p:spPr bwMode="auto">
            <a:xfrm>
              <a:off x="4010" y="2780"/>
              <a:ext cx="140" cy="139"/>
            </a:xfrm>
            <a:custGeom>
              <a:avLst/>
              <a:gdLst>
                <a:gd name="T0" fmla="*/ 110 w 114"/>
                <a:gd name="T1" fmla="*/ 90 h 113"/>
                <a:gd name="T2" fmla="*/ 60 w 114"/>
                <a:gd name="T3" fmla="*/ 46 h 113"/>
                <a:gd name="T4" fmla="*/ 64 w 114"/>
                <a:gd name="T5" fmla="*/ 32 h 113"/>
                <a:gd name="T6" fmla="*/ 32 w 114"/>
                <a:gd name="T7" fmla="*/ 0 h 113"/>
                <a:gd name="T8" fmla="*/ 23 w 114"/>
                <a:gd name="T9" fmla="*/ 1 h 113"/>
                <a:gd name="T10" fmla="*/ 41 w 114"/>
                <a:gd name="T11" fmla="*/ 20 h 113"/>
                <a:gd name="T12" fmla="*/ 41 w 114"/>
                <a:gd name="T13" fmla="*/ 30 h 113"/>
                <a:gd name="T14" fmla="*/ 30 w 114"/>
                <a:gd name="T15" fmla="*/ 41 h 113"/>
                <a:gd name="T16" fmla="*/ 20 w 114"/>
                <a:gd name="T17" fmla="*/ 41 h 113"/>
                <a:gd name="T18" fmla="*/ 1 w 114"/>
                <a:gd name="T19" fmla="*/ 22 h 113"/>
                <a:gd name="T20" fmla="*/ 0 w 114"/>
                <a:gd name="T21" fmla="*/ 32 h 113"/>
                <a:gd name="T22" fmla="*/ 32 w 114"/>
                <a:gd name="T23" fmla="*/ 63 h 113"/>
                <a:gd name="T24" fmla="*/ 47 w 114"/>
                <a:gd name="T25" fmla="*/ 60 h 113"/>
                <a:gd name="T26" fmla="*/ 90 w 114"/>
                <a:gd name="T27" fmla="*/ 110 h 113"/>
                <a:gd name="T28" fmla="*/ 100 w 114"/>
                <a:gd name="T29" fmla="*/ 111 h 113"/>
                <a:gd name="T30" fmla="*/ 111 w 114"/>
                <a:gd name="T31" fmla="*/ 99 h 113"/>
                <a:gd name="T32" fmla="*/ 110 w 114"/>
                <a:gd name="T33" fmla="*/ 90 h 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14" h="113">
                  <a:moveTo>
                    <a:pt x="110" y="90"/>
                  </a:moveTo>
                  <a:cubicBezTo>
                    <a:pt x="60" y="46"/>
                    <a:pt x="60" y="46"/>
                    <a:pt x="60" y="46"/>
                  </a:cubicBezTo>
                  <a:cubicBezTo>
                    <a:pt x="62" y="42"/>
                    <a:pt x="64" y="37"/>
                    <a:pt x="64" y="32"/>
                  </a:cubicBezTo>
                  <a:cubicBezTo>
                    <a:pt x="64" y="14"/>
                    <a:pt x="49" y="0"/>
                    <a:pt x="32" y="0"/>
                  </a:cubicBezTo>
                  <a:cubicBezTo>
                    <a:pt x="29" y="0"/>
                    <a:pt x="26" y="0"/>
                    <a:pt x="23" y="1"/>
                  </a:cubicBezTo>
                  <a:cubicBezTo>
                    <a:pt x="41" y="20"/>
                    <a:pt x="41" y="20"/>
                    <a:pt x="41" y="20"/>
                  </a:cubicBezTo>
                  <a:cubicBezTo>
                    <a:pt x="44" y="22"/>
                    <a:pt x="44" y="27"/>
                    <a:pt x="41" y="30"/>
                  </a:cubicBezTo>
                  <a:cubicBezTo>
                    <a:pt x="30" y="41"/>
                    <a:pt x="30" y="41"/>
                    <a:pt x="30" y="41"/>
                  </a:cubicBezTo>
                  <a:cubicBezTo>
                    <a:pt x="27" y="43"/>
                    <a:pt x="23" y="43"/>
                    <a:pt x="20" y="41"/>
                  </a:cubicBezTo>
                  <a:cubicBezTo>
                    <a:pt x="1" y="22"/>
                    <a:pt x="1" y="22"/>
                    <a:pt x="1" y="22"/>
                  </a:cubicBezTo>
                  <a:cubicBezTo>
                    <a:pt x="1" y="25"/>
                    <a:pt x="0" y="28"/>
                    <a:pt x="0" y="32"/>
                  </a:cubicBezTo>
                  <a:cubicBezTo>
                    <a:pt x="0" y="49"/>
                    <a:pt x="14" y="63"/>
                    <a:pt x="32" y="63"/>
                  </a:cubicBezTo>
                  <a:cubicBezTo>
                    <a:pt x="37" y="63"/>
                    <a:pt x="42" y="62"/>
                    <a:pt x="47" y="60"/>
                  </a:cubicBezTo>
                  <a:cubicBezTo>
                    <a:pt x="90" y="110"/>
                    <a:pt x="90" y="110"/>
                    <a:pt x="90" y="110"/>
                  </a:cubicBezTo>
                  <a:cubicBezTo>
                    <a:pt x="93" y="113"/>
                    <a:pt x="97" y="113"/>
                    <a:pt x="100" y="111"/>
                  </a:cubicBezTo>
                  <a:cubicBezTo>
                    <a:pt x="111" y="99"/>
                    <a:pt x="111" y="99"/>
                    <a:pt x="111" y="99"/>
                  </a:cubicBezTo>
                  <a:cubicBezTo>
                    <a:pt x="114" y="97"/>
                    <a:pt x="113" y="92"/>
                    <a:pt x="110" y="90"/>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58" name="Freeform 100"/>
            <p:cNvSpPr>
              <a:spLocks noEditPoints="1"/>
            </p:cNvSpPr>
            <p:nvPr/>
          </p:nvSpPr>
          <p:spPr bwMode="auto">
            <a:xfrm>
              <a:off x="3589" y="2647"/>
              <a:ext cx="137" cy="212"/>
            </a:xfrm>
            <a:custGeom>
              <a:avLst/>
              <a:gdLst>
                <a:gd name="T0" fmla="*/ 84 w 112"/>
                <a:gd name="T1" fmla="*/ 3 h 173"/>
                <a:gd name="T2" fmla="*/ 111 w 112"/>
                <a:gd name="T3" fmla="*/ 20 h 173"/>
                <a:gd name="T4" fmla="*/ 110 w 112"/>
                <a:gd name="T5" fmla="*/ 34 h 173"/>
                <a:gd name="T6" fmla="*/ 103 w 112"/>
                <a:gd name="T7" fmla="*/ 45 h 173"/>
                <a:gd name="T8" fmla="*/ 65 w 112"/>
                <a:gd name="T9" fmla="*/ 22 h 173"/>
                <a:gd name="T10" fmla="*/ 72 w 112"/>
                <a:gd name="T11" fmla="*/ 11 h 173"/>
                <a:gd name="T12" fmla="*/ 84 w 112"/>
                <a:gd name="T13" fmla="*/ 3 h 173"/>
                <a:gd name="T14" fmla="*/ 0 w 112"/>
                <a:gd name="T15" fmla="*/ 131 h 173"/>
                <a:gd name="T16" fmla="*/ 1 w 112"/>
                <a:gd name="T17" fmla="*/ 173 h 173"/>
                <a:gd name="T18" fmla="*/ 38 w 112"/>
                <a:gd name="T19" fmla="*/ 154 h 173"/>
                <a:gd name="T20" fmla="*/ 98 w 112"/>
                <a:gd name="T21" fmla="*/ 53 h 173"/>
                <a:gd name="T22" fmla="*/ 60 w 112"/>
                <a:gd name="T23" fmla="*/ 30 h 173"/>
                <a:gd name="T24" fmla="*/ 0 w 112"/>
                <a:gd name="T25" fmla="*/ 131 h 173"/>
                <a:gd name="T26" fmla="*/ 76 w 112"/>
                <a:gd name="T27" fmla="*/ 58 h 173"/>
                <a:gd name="T28" fmla="*/ 30 w 112"/>
                <a:gd name="T29" fmla="*/ 135 h 173"/>
                <a:gd name="T30" fmla="*/ 20 w 112"/>
                <a:gd name="T31" fmla="*/ 129 h 173"/>
                <a:gd name="T32" fmla="*/ 66 w 112"/>
                <a:gd name="T33" fmla="*/ 52 h 173"/>
                <a:gd name="T34" fmla="*/ 76 w 112"/>
                <a:gd name="T35" fmla="*/ 58 h 1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2" h="173">
                  <a:moveTo>
                    <a:pt x="84" y="3"/>
                  </a:moveTo>
                  <a:cubicBezTo>
                    <a:pt x="96" y="0"/>
                    <a:pt x="108" y="8"/>
                    <a:pt x="111" y="20"/>
                  </a:cubicBezTo>
                  <a:cubicBezTo>
                    <a:pt x="112" y="25"/>
                    <a:pt x="112" y="30"/>
                    <a:pt x="110" y="34"/>
                  </a:cubicBezTo>
                  <a:cubicBezTo>
                    <a:pt x="103" y="45"/>
                    <a:pt x="103" y="45"/>
                    <a:pt x="103" y="45"/>
                  </a:cubicBezTo>
                  <a:cubicBezTo>
                    <a:pt x="65" y="22"/>
                    <a:pt x="65" y="22"/>
                    <a:pt x="65" y="22"/>
                  </a:cubicBezTo>
                  <a:cubicBezTo>
                    <a:pt x="72" y="11"/>
                    <a:pt x="72" y="11"/>
                    <a:pt x="72" y="11"/>
                  </a:cubicBezTo>
                  <a:cubicBezTo>
                    <a:pt x="75" y="7"/>
                    <a:pt x="79" y="5"/>
                    <a:pt x="84" y="3"/>
                  </a:cubicBezTo>
                  <a:close/>
                  <a:moveTo>
                    <a:pt x="0" y="131"/>
                  </a:moveTo>
                  <a:cubicBezTo>
                    <a:pt x="1" y="173"/>
                    <a:pt x="1" y="173"/>
                    <a:pt x="1" y="173"/>
                  </a:cubicBezTo>
                  <a:cubicBezTo>
                    <a:pt x="38" y="154"/>
                    <a:pt x="38" y="154"/>
                    <a:pt x="38" y="154"/>
                  </a:cubicBezTo>
                  <a:cubicBezTo>
                    <a:pt x="98" y="53"/>
                    <a:pt x="98" y="53"/>
                    <a:pt x="98" y="53"/>
                  </a:cubicBezTo>
                  <a:cubicBezTo>
                    <a:pt x="60" y="30"/>
                    <a:pt x="60" y="30"/>
                    <a:pt x="60" y="30"/>
                  </a:cubicBezTo>
                  <a:lnTo>
                    <a:pt x="0" y="131"/>
                  </a:lnTo>
                  <a:close/>
                  <a:moveTo>
                    <a:pt x="76" y="58"/>
                  </a:moveTo>
                  <a:cubicBezTo>
                    <a:pt x="30" y="135"/>
                    <a:pt x="30" y="135"/>
                    <a:pt x="30" y="135"/>
                  </a:cubicBezTo>
                  <a:cubicBezTo>
                    <a:pt x="20" y="129"/>
                    <a:pt x="20" y="129"/>
                    <a:pt x="20" y="129"/>
                  </a:cubicBezTo>
                  <a:cubicBezTo>
                    <a:pt x="66" y="52"/>
                    <a:pt x="66" y="52"/>
                    <a:pt x="66" y="52"/>
                  </a:cubicBezTo>
                  <a:lnTo>
                    <a:pt x="76" y="5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59" name="Freeform 101"/>
            <p:cNvSpPr>
              <a:spLocks noEditPoints="1"/>
            </p:cNvSpPr>
            <p:nvPr/>
          </p:nvSpPr>
          <p:spPr bwMode="auto">
            <a:xfrm>
              <a:off x="3753" y="2655"/>
              <a:ext cx="117" cy="133"/>
            </a:xfrm>
            <a:custGeom>
              <a:avLst/>
              <a:gdLst>
                <a:gd name="T0" fmla="*/ 40 w 95"/>
                <a:gd name="T1" fmla="*/ 61 h 108"/>
                <a:gd name="T2" fmla="*/ 34 w 95"/>
                <a:gd name="T3" fmla="*/ 54 h 108"/>
                <a:gd name="T4" fmla="*/ 13 w 95"/>
                <a:gd name="T5" fmla="*/ 74 h 108"/>
                <a:gd name="T6" fmla="*/ 34 w 95"/>
                <a:gd name="T7" fmla="*/ 95 h 108"/>
                <a:gd name="T8" fmla="*/ 40 w 95"/>
                <a:gd name="T9" fmla="*/ 88 h 108"/>
                <a:gd name="T10" fmla="*/ 27 w 95"/>
                <a:gd name="T11" fmla="*/ 74 h 108"/>
                <a:gd name="T12" fmla="*/ 40 w 95"/>
                <a:gd name="T13" fmla="*/ 61 h 108"/>
                <a:gd name="T14" fmla="*/ 54 w 95"/>
                <a:gd name="T15" fmla="*/ 88 h 108"/>
                <a:gd name="T16" fmla="*/ 61 w 95"/>
                <a:gd name="T17" fmla="*/ 95 h 108"/>
                <a:gd name="T18" fmla="*/ 81 w 95"/>
                <a:gd name="T19" fmla="*/ 74 h 108"/>
                <a:gd name="T20" fmla="*/ 61 w 95"/>
                <a:gd name="T21" fmla="*/ 54 h 108"/>
                <a:gd name="T22" fmla="*/ 54 w 95"/>
                <a:gd name="T23" fmla="*/ 61 h 108"/>
                <a:gd name="T24" fmla="*/ 68 w 95"/>
                <a:gd name="T25" fmla="*/ 74 h 108"/>
                <a:gd name="T26" fmla="*/ 54 w 95"/>
                <a:gd name="T27" fmla="*/ 88 h 108"/>
                <a:gd name="T28" fmla="*/ 89 w 95"/>
                <a:gd name="T29" fmla="*/ 21 h 108"/>
                <a:gd name="T30" fmla="*/ 74 w 95"/>
                <a:gd name="T31" fmla="*/ 6 h 108"/>
                <a:gd name="T32" fmla="*/ 59 w 95"/>
                <a:gd name="T33" fmla="*/ 0 h 108"/>
                <a:gd name="T34" fmla="*/ 8 w 95"/>
                <a:gd name="T35" fmla="*/ 0 h 108"/>
                <a:gd name="T36" fmla="*/ 0 w 95"/>
                <a:gd name="T37" fmla="*/ 8 h 108"/>
                <a:gd name="T38" fmla="*/ 0 w 95"/>
                <a:gd name="T39" fmla="*/ 100 h 108"/>
                <a:gd name="T40" fmla="*/ 8 w 95"/>
                <a:gd name="T41" fmla="*/ 108 h 108"/>
                <a:gd name="T42" fmla="*/ 86 w 95"/>
                <a:gd name="T43" fmla="*/ 108 h 108"/>
                <a:gd name="T44" fmla="*/ 95 w 95"/>
                <a:gd name="T45" fmla="*/ 100 h 108"/>
                <a:gd name="T46" fmla="*/ 95 w 95"/>
                <a:gd name="T47" fmla="*/ 35 h 108"/>
                <a:gd name="T48" fmla="*/ 89 w 95"/>
                <a:gd name="T49" fmla="*/ 21 h 108"/>
                <a:gd name="T50" fmla="*/ 84 w 95"/>
                <a:gd name="T51" fmla="*/ 26 h 108"/>
                <a:gd name="T52" fmla="*/ 85 w 95"/>
                <a:gd name="T53" fmla="*/ 27 h 108"/>
                <a:gd name="T54" fmla="*/ 68 w 95"/>
                <a:gd name="T55" fmla="*/ 27 h 108"/>
                <a:gd name="T56" fmla="*/ 68 w 95"/>
                <a:gd name="T57" fmla="*/ 10 h 108"/>
                <a:gd name="T58" fmla="*/ 69 w 95"/>
                <a:gd name="T59" fmla="*/ 11 h 108"/>
                <a:gd name="T60" fmla="*/ 84 w 95"/>
                <a:gd name="T61" fmla="*/ 26 h 108"/>
                <a:gd name="T62" fmla="*/ 88 w 95"/>
                <a:gd name="T63" fmla="*/ 100 h 108"/>
                <a:gd name="T64" fmla="*/ 86 w 95"/>
                <a:gd name="T65" fmla="*/ 102 h 108"/>
                <a:gd name="T66" fmla="*/ 8 w 95"/>
                <a:gd name="T67" fmla="*/ 102 h 108"/>
                <a:gd name="T68" fmla="*/ 6 w 95"/>
                <a:gd name="T69" fmla="*/ 100 h 108"/>
                <a:gd name="T70" fmla="*/ 6 w 95"/>
                <a:gd name="T71" fmla="*/ 8 h 108"/>
                <a:gd name="T72" fmla="*/ 8 w 95"/>
                <a:gd name="T73" fmla="*/ 7 h 108"/>
                <a:gd name="T74" fmla="*/ 59 w 95"/>
                <a:gd name="T75" fmla="*/ 7 h 108"/>
                <a:gd name="T76" fmla="*/ 61 w 95"/>
                <a:gd name="T77" fmla="*/ 7 h 108"/>
                <a:gd name="T78" fmla="*/ 61 w 95"/>
                <a:gd name="T79" fmla="*/ 34 h 108"/>
                <a:gd name="T80" fmla="*/ 88 w 95"/>
                <a:gd name="T81" fmla="*/ 34 h 108"/>
                <a:gd name="T82" fmla="*/ 88 w 95"/>
                <a:gd name="T83" fmla="*/ 35 h 108"/>
                <a:gd name="T84" fmla="*/ 88 w 95"/>
                <a:gd name="T85" fmla="*/ 100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95" h="108">
                  <a:moveTo>
                    <a:pt x="40" y="61"/>
                  </a:moveTo>
                  <a:cubicBezTo>
                    <a:pt x="34" y="54"/>
                    <a:pt x="34" y="54"/>
                    <a:pt x="34" y="54"/>
                  </a:cubicBezTo>
                  <a:cubicBezTo>
                    <a:pt x="13" y="74"/>
                    <a:pt x="13" y="74"/>
                    <a:pt x="13" y="74"/>
                  </a:cubicBezTo>
                  <a:cubicBezTo>
                    <a:pt x="34" y="95"/>
                    <a:pt x="34" y="95"/>
                    <a:pt x="34" y="95"/>
                  </a:cubicBezTo>
                  <a:cubicBezTo>
                    <a:pt x="40" y="88"/>
                    <a:pt x="40" y="88"/>
                    <a:pt x="40" y="88"/>
                  </a:cubicBezTo>
                  <a:cubicBezTo>
                    <a:pt x="27" y="74"/>
                    <a:pt x="27" y="74"/>
                    <a:pt x="27" y="74"/>
                  </a:cubicBezTo>
                  <a:lnTo>
                    <a:pt x="40" y="61"/>
                  </a:lnTo>
                  <a:close/>
                  <a:moveTo>
                    <a:pt x="54" y="88"/>
                  </a:moveTo>
                  <a:cubicBezTo>
                    <a:pt x="61" y="95"/>
                    <a:pt x="61" y="95"/>
                    <a:pt x="61" y="95"/>
                  </a:cubicBezTo>
                  <a:cubicBezTo>
                    <a:pt x="81" y="74"/>
                    <a:pt x="81" y="74"/>
                    <a:pt x="81" y="74"/>
                  </a:cubicBezTo>
                  <a:cubicBezTo>
                    <a:pt x="61" y="54"/>
                    <a:pt x="61" y="54"/>
                    <a:pt x="61" y="54"/>
                  </a:cubicBezTo>
                  <a:cubicBezTo>
                    <a:pt x="54" y="61"/>
                    <a:pt x="54" y="61"/>
                    <a:pt x="54" y="61"/>
                  </a:cubicBezTo>
                  <a:cubicBezTo>
                    <a:pt x="68" y="74"/>
                    <a:pt x="68" y="74"/>
                    <a:pt x="68" y="74"/>
                  </a:cubicBezTo>
                  <a:lnTo>
                    <a:pt x="54" y="88"/>
                  </a:lnTo>
                  <a:close/>
                  <a:moveTo>
                    <a:pt x="89" y="21"/>
                  </a:moveTo>
                  <a:cubicBezTo>
                    <a:pt x="74" y="6"/>
                    <a:pt x="74" y="6"/>
                    <a:pt x="74" y="6"/>
                  </a:cubicBezTo>
                  <a:cubicBezTo>
                    <a:pt x="70" y="2"/>
                    <a:pt x="64" y="0"/>
                    <a:pt x="59" y="0"/>
                  </a:cubicBezTo>
                  <a:cubicBezTo>
                    <a:pt x="8" y="0"/>
                    <a:pt x="8" y="0"/>
                    <a:pt x="8" y="0"/>
                  </a:cubicBezTo>
                  <a:cubicBezTo>
                    <a:pt x="3" y="0"/>
                    <a:pt x="0" y="4"/>
                    <a:pt x="0" y="8"/>
                  </a:cubicBezTo>
                  <a:cubicBezTo>
                    <a:pt x="0" y="100"/>
                    <a:pt x="0" y="100"/>
                    <a:pt x="0" y="100"/>
                  </a:cubicBezTo>
                  <a:cubicBezTo>
                    <a:pt x="0" y="105"/>
                    <a:pt x="3" y="108"/>
                    <a:pt x="8" y="108"/>
                  </a:cubicBezTo>
                  <a:cubicBezTo>
                    <a:pt x="86" y="108"/>
                    <a:pt x="86" y="108"/>
                    <a:pt x="86" y="108"/>
                  </a:cubicBezTo>
                  <a:cubicBezTo>
                    <a:pt x="91" y="108"/>
                    <a:pt x="95" y="105"/>
                    <a:pt x="95" y="100"/>
                  </a:cubicBezTo>
                  <a:cubicBezTo>
                    <a:pt x="95" y="35"/>
                    <a:pt x="95" y="35"/>
                    <a:pt x="95" y="35"/>
                  </a:cubicBezTo>
                  <a:cubicBezTo>
                    <a:pt x="95" y="31"/>
                    <a:pt x="92" y="24"/>
                    <a:pt x="89" y="21"/>
                  </a:cubicBezTo>
                  <a:close/>
                  <a:moveTo>
                    <a:pt x="84" y="26"/>
                  </a:moveTo>
                  <a:cubicBezTo>
                    <a:pt x="84" y="26"/>
                    <a:pt x="85" y="26"/>
                    <a:pt x="85" y="27"/>
                  </a:cubicBezTo>
                  <a:cubicBezTo>
                    <a:pt x="68" y="27"/>
                    <a:pt x="68" y="27"/>
                    <a:pt x="68" y="27"/>
                  </a:cubicBezTo>
                  <a:cubicBezTo>
                    <a:pt x="68" y="10"/>
                    <a:pt x="68" y="10"/>
                    <a:pt x="68" y="10"/>
                  </a:cubicBezTo>
                  <a:cubicBezTo>
                    <a:pt x="68" y="10"/>
                    <a:pt x="68" y="10"/>
                    <a:pt x="69" y="11"/>
                  </a:cubicBezTo>
                  <a:lnTo>
                    <a:pt x="84" y="26"/>
                  </a:lnTo>
                  <a:close/>
                  <a:moveTo>
                    <a:pt x="88" y="100"/>
                  </a:moveTo>
                  <a:cubicBezTo>
                    <a:pt x="88" y="101"/>
                    <a:pt x="87" y="102"/>
                    <a:pt x="86" y="102"/>
                  </a:cubicBezTo>
                  <a:cubicBezTo>
                    <a:pt x="8" y="102"/>
                    <a:pt x="8" y="102"/>
                    <a:pt x="8" y="102"/>
                  </a:cubicBezTo>
                  <a:cubicBezTo>
                    <a:pt x="7" y="102"/>
                    <a:pt x="6" y="101"/>
                    <a:pt x="6" y="100"/>
                  </a:cubicBezTo>
                  <a:cubicBezTo>
                    <a:pt x="6" y="8"/>
                    <a:pt x="6" y="8"/>
                    <a:pt x="6" y="8"/>
                  </a:cubicBezTo>
                  <a:cubicBezTo>
                    <a:pt x="6" y="7"/>
                    <a:pt x="7" y="7"/>
                    <a:pt x="8" y="7"/>
                  </a:cubicBezTo>
                  <a:cubicBezTo>
                    <a:pt x="59" y="7"/>
                    <a:pt x="59" y="7"/>
                    <a:pt x="59" y="7"/>
                  </a:cubicBezTo>
                  <a:cubicBezTo>
                    <a:pt x="60" y="7"/>
                    <a:pt x="60" y="7"/>
                    <a:pt x="61" y="7"/>
                  </a:cubicBezTo>
                  <a:cubicBezTo>
                    <a:pt x="61" y="34"/>
                    <a:pt x="61" y="34"/>
                    <a:pt x="61" y="34"/>
                  </a:cubicBezTo>
                  <a:cubicBezTo>
                    <a:pt x="88" y="34"/>
                    <a:pt x="88" y="34"/>
                    <a:pt x="88" y="34"/>
                  </a:cubicBezTo>
                  <a:cubicBezTo>
                    <a:pt x="88" y="34"/>
                    <a:pt x="88" y="35"/>
                    <a:pt x="88" y="35"/>
                  </a:cubicBezTo>
                  <a:lnTo>
                    <a:pt x="88" y="1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60" name="Freeform 102"/>
            <p:cNvSpPr>
              <a:spLocks noEditPoints="1"/>
            </p:cNvSpPr>
            <p:nvPr/>
          </p:nvSpPr>
          <p:spPr bwMode="auto">
            <a:xfrm>
              <a:off x="3538" y="1369"/>
              <a:ext cx="154" cy="114"/>
            </a:xfrm>
            <a:custGeom>
              <a:avLst/>
              <a:gdLst>
                <a:gd name="T0" fmla="*/ 101 w 125"/>
                <a:gd name="T1" fmla="*/ 0 h 93"/>
                <a:gd name="T2" fmla="*/ 23 w 125"/>
                <a:gd name="T3" fmla="*/ 0 h 93"/>
                <a:gd name="T4" fmla="*/ 0 w 125"/>
                <a:gd name="T5" fmla="*/ 23 h 93"/>
                <a:gd name="T6" fmla="*/ 0 w 125"/>
                <a:gd name="T7" fmla="*/ 70 h 93"/>
                <a:gd name="T8" fmla="*/ 23 w 125"/>
                <a:gd name="T9" fmla="*/ 93 h 93"/>
                <a:gd name="T10" fmla="*/ 101 w 125"/>
                <a:gd name="T11" fmla="*/ 93 h 93"/>
                <a:gd name="T12" fmla="*/ 125 w 125"/>
                <a:gd name="T13" fmla="*/ 70 h 93"/>
                <a:gd name="T14" fmla="*/ 125 w 125"/>
                <a:gd name="T15" fmla="*/ 23 h 93"/>
                <a:gd name="T16" fmla="*/ 101 w 125"/>
                <a:gd name="T17" fmla="*/ 0 h 93"/>
                <a:gd name="T18" fmla="*/ 47 w 125"/>
                <a:gd name="T19" fmla="*/ 77 h 93"/>
                <a:gd name="T20" fmla="*/ 47 w 125"/>
                <a:gd name="T21" fmla="*/ 15 h 93"/>
                <a:gd name="T22" fmla="*/ 86 w 125"/>
                <a:gd name="T23" fmla="*/ 46 h 93"/>
                <a:gd name="T24" fmla="*/ 47 w 125"/>
                <a:gd name="T25" fmla="*/ 77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5" h="93">
                  <a:moveTo>
                    <a:pt x="101" y="0"/>
                  </a:moveTo>
                  <a:cubicBezTo>
                    <a:pt x="23" y="0"/>
                    <a:pt x="23" y="0"/>
                    <a:pt x="23" y="0"/>
                  </a:cubicBezTo>
                  <a:cubicBezTo>
                    <a:pt x="11" y="0"/>
                    <a:pt x="0" y="10"/>
                    <a:pt x="0" y="23"/>
                  </a:cubicBezTo>
                  <a:cubicBezTo>
                    <a:pt x="0" y="70"/>
                    <a:pt x="0" y="70"/>
                    <a:pt x="0" y="70"/>
                  </a:cubicBezTo>
                  <a:cubicBezTo>
                    <a:pt x="0" y="82"/>
                    <a:pt x="11" y="93"/>
                    <a:pt x="23" y="93"/>
                  </a:cubicBezTo>
                  <a:cubicBezTo>
                    <a:pt x="101" y="93"/>
                    <a:pt x="101" y="93"/>
                    <a:pt x="101" y="93"/>
                  </a:cubicBezTo>
                  <a:cubicBezTo>
                    <a:pt x="114" y="93"/>
                    <a:pt x="125" y="82"/>
                    <a:pt x="125" y="70"/>
                  </a:cubicBezTo>
                  <a:cubicBezTo>
                    <a:pt x="125" y="23"/>
                    <a:pt x="125" y="23"/>
                    <a:pt x="125" y="23"/>
                  </a:cubicBezTo>
                  <a:cubicBezTo>
                    <a:pt x="125" y="10"/>
                    <a:pt x="114" y="0"/>
                    <a:pt x="101" y="0"/>
                  </a:cubicBezTo>
                  <a:close/>
                  <a:moveTo>
                    <a:pt x="47" y="77"/>
                  </a:moveTo>
                  <a:cubicBezTo>
                    <a:pt x="47" y="15"/>
                    <a:pt x="47" y="15"/>
                    <a:pt x="47" y="15"/>
                  </a:cubicBezTo>
                  <a:cubicBezTo>
                    <a:pt x="86" y="46"/>
                    <a:pt x="86" y="46"/>
                    <a:pt x="86" y="46"/>
                  </a:cubicBezTo>
                  <a:lnTo>
                    <a:pt x="47" y="7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61" name="Freeform 103"/>
            <p:cNvSpPr>
              <a:spLocks noEditPoints="1"/>
            </p:cNvSpPr>
            <p:nvPr/>
          </p:nvSpPr>
          <p:spPr bwMode="auto">
            <a:xfrm>
              <a:off x="3348" y="2296"/>
              <a:ext cx="80" cy="81"/>
            </a:xfrm>
            <a:custGeom>
              <a:avLst/>
              <a:gdLst>
                <a:gd name="T0" fmla="*/ 61 w 65"/>
                <a:gd name="T1" fmla="*/ 19 h 66"/>
                <a:gd name="T2" fmla="*/ 47 w 65"/>
                <a:gd name="T3" fmla="*/ 4 h 66"/>
                <a:gd name="T4" fmla="*/ 51 w 65"/>
                <a:gd name="T5" fmla="*/ 0 h 66"/>
                <a:gd name="T6" fmla="*/ 65 w 65"/>
                <a:gd name="T7" fmla="*/ 14 h 66"/>
                <a:gd name="T8" fmla="*/ 61 w 65"/>
                <a:gd name="T9" fmla="*/ 19 h 66"/>
                <a:gd name="T10" fmla="*/ 57 w 65"/>
                <a:gd name="T11" fmla="*/ 23 h 66"/>
                <a:gd name="T12" fmla="*/ 55 w 65"/>
                <a:gd name="T13" fmla="*/ 45 h 66"/>
                <a:gd name="T14" fmla="*/ 10 w 65"/>
                <a:gd name="T15" fmla="*/ 66 h 66"/>
                <a:gd name="T16" fmla="*/ 6 w 65"/>
                <a:gd name="T17" fmla="*/ 63 h 66"/>
                <a:gd name="T18" fmla="*/ 24 w 65"/>
                <a:gd name="T19" fmla="*/ 45 h 66"/>
                <a:gd name="T20" fmla="*/ 26 w 65"/>
                <a:gd name="T21" fmla="*/ 45 h 66"/>
                <a:gd name="T22" fmla="*/ 32 w 65"/>
                <a:gd name="T23" fmla="*/ 39 h 66"/>
                <a:gd name="T24" fmla="*/ 26 w 65"/>
                <a:gd name="T25" fmla="*/ 33 h 66"/>
                <a:gd name="T26" fmla="*/ 20 w 65"/>
                <a:gd name="T27" fmla="*/ 39 h 66"/>
                <a:gd name="T28" fmla="*/ 21 w 65"/>
                <a:gd name="T29" fmla="*/ 41 h 66"/>
                <a:gd name="T30" fmla="*/ 3 w 65"/>
                <a:gd name="T31" fmla="*/ 59 h 66"/>
                <a:gd name="T32" fmla="*/ 0 w 65"/>
                <a:gd name="T33" fmla="*/ 56 h 66"/>
                <a:gd name="T34" fmla="*/ 20 w 65"/>
                <a:gd name="T35" fmla="*/ 10 h 66"/>
                <a:gd name="T36" fmla="*/ 43 w 65"/>
                <a:gd name="T37" fmla="*/ 8 h 66"/>
                <a:gd name="T38" fmla="*/ 57 w 65"/>
                <a:gd name="T39" fmla="*/ 23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5" h="66">
                  <a:moveTo>
                    <a:pt x="61" y="19"/>
                  </a:moveTo>
                  <a:cubicBezTo>
                    <a:pt x="47" y="4"/>
                    <a:pt x="47" y="4"/>
                    <a:pt x="47" y="4"/>
                  </a:cubicBezTo>
                  <a:cubicBezTo>
                    <a:pt x="51" y="0"/>
                    <a:pt x="51" y="0"/>
                    <a:pt x="51" y="0"/>
                  </a:cubicBezTo>
                  <a:cubicBezTo>
                    <a:pt x="65" y="14"/>
                    <a:pt x="65" y="14"/>
                    <a:pt x="65" y="14"/>
                  </a:cubicBezTo>
                  <a:lnTo>
                    <a:pt x="61" y="19"/>
                  </a:lnTo>
                  <a:close/>
                  <a:moveTo>
                    <a:pt x="57" y="23"/>
                  </a:moveTo>
                  <a:cubicBezTo>
                    <a:pt x="55" y="45"/>
                    <a:pt x="55" y="45"/>
                    <a:pt x="55" y="45"/>
                  </a:cubicBezTo>
                  <a:cubicBezTo>
                    <a:pt x="37" y="45"/>
                    <a:pt x="10" y="66"/>
                    <a:pt x="10" y="66"/>
                  </a:cubicBezTo>
                  <a:cubicBezTo>
                    <a:pt x="6" y="63"/>
                    <a:pt x="6" y="63"/>
                    <a:pt x="6" y="63"/>
                  </a:cubicBezTo>
                  <a:cubicBezTo>
                    <a:pt x="24" y="45"/>
                    <a:pt x="24" y="45"/>
                    <a:pt x="24" y="45"/>
                  </a:cubicBezTo>
                  <a:cubicBezTo>
                    <a:pt x="25" y="45"/>
                    <a:pt x="25" y="45"/>
                    <a:pt x="26" y="45"/>
                  </a:cubicBezTo>
                  <a:cubicBezTo>
                    <a:pt x="30" y="45"/>
                    <a:pt x="32" y="43"/>
                    <a:pt x="32" y="39"/>
                  </a:cubicBezTo>
                  <a:cubicBezTo>
                    <a:pt x="32" y="36"/>
                    <a:pt x="30" y="33"/>
                    <a:pt x="26" y="33"/>
                  </a:cubicBezTo>
                  <a:cubicBezTo>
                    <a:pt x="23" y="33"/>
                    <a:pt x="20" y="36"/>
                    <a:pt x="20" y="39"/>
                  </a:cubicBezTo>
                  <a:cubicBezTo>
                    <a:pt x="20" y="40"/>
                    <a:pt x="20" y="41"/>
                    <a:pt x="21" y="41"/>
                  </a:cubicBezTo>
                  <a:cubicBezTo>
                    <a:pt x="3" y="59"/>
                    <a:pt x="3" y="59"/>
                    <a:pt x="3" y="59"/>
                  </a:cubicBezTo>
                  <a:cubicBezTo>
                    <a:pt x="0" y="56"/>
                    <a:pt x="0" y="56"/>
                    <a:pt x="0" y="56"/>
                  </a:cubicBezTo>
                  <a:cubicBezTo>
                    <a:pt x="0" y="56"/>
                    <a:pt x="20" y="29"/>
                    <a:pt x="20" y="10"/>
                  </a:cubicBezTo>
                  <a:cubicBezTo>
                    <a:pt x="43" y="8"/>
                    <a:pt x="43" y="8"/>
                    <a:pt x="43" y="8"/>
                  </a:cubicBezTo>
                  <a:lnTo>
                    <a:pt x="57" y="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62" name="Freeform 104"/>
            <p:cNvSpPr>
              <a:spLocks/>
            </p:cNvSpPr>
            <p:nvPr/>
          </p:nvSpPr>
          <p:spPr bwMode="auto">
            <a:xfrm>
              <a:off x="3484" y="2201"/>
              <a:ext cx="108" cy="104"/>
            </a:xfrm>
            <a:custGeom>
              <a:avLst/>
              <a:gdLst>
                <a:gd name="T0" fmla="*/ 55 w 88"/>
                <a:gd name="T1" fmla="*/ 60 h 85"/>
                <a:gd name="T2" fmla="*/ 53 w 88"/>
                <a:gd name="T3" fmla="*/ 54 h 85"/>
                <a:gd name="T4" fmla="*/ 61 w 88"/>
                <a:gd name="T5" fmla="*/ 39 h 85"/>
                <a:gd name="T6" fmla="*/ 63 w 88"/>
                <a:gd name="T7" fmla="*/ 27 h 85"/>
                <a:gd name="T8" fmla="*/ 44 w 88"/>
                <a:gd name="T9" fmla="*/ 0 h 85"/>
                <a:gd name="T10" fmla="*/ 25 w 88"/>
                <a:gd name="T11" fmla="*/ 27 h 85"/>
                <a:gd name="T12" fmla="*/ 28 w 88"/>
                <a:gd name="T13" fmla="*/ 39 h 85"/>
                <a:gd name="T14" fmla="*/ 36 w 88"/>
                <a:gd name="T15" fmla="*/ 54 h 85"/>
                <a:gd name="T16" fmla="*/ 33 w 88"/>
                <a:gd name="T17" fmla="*/ 60 h 85"/>
                <a:gd name="T18" fmla="*/ 0 w 88"/>
                <a:gd name="T19" fmla="*/ 85 h 85"/>
                <a:gd name="T20" fmla="*/ 44 w 88"/>
                <a:gd name="T21" fmla="*/ 85 h 85"/>
                <a:gd name="T22" fmla="*/ 88 w 88"/>
                <a:gd name="T23" fmla="*/ 85 h 85"/>
                <a:gd name="T24" fmla="*/ 55 w 88"/>
                <a:gd name="T25" fmla="*/ 60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8" h="85">
                  <a:moveTo>
                    <a:pt x="55" y="60"/>
                  </a:moveTo>
                  <a:cubicBezTo>
                    <a:pt x="53" y="60"/>
                    <a:pt x="53" y="54"/>
                    <a:pt x="53" y="54"/>
                  </a:cubicBezTo>
                  <a:cubicBezTo>
                    <a:pt x="53" y="54"/>
                    <a:pt x="59" y="47"/>
                    <a:pt x="61" y="39"/>
                  </a:cubicBezTo>
                  <a:cubicBezTo>
                    <a:pt x="64" y="39"/>
                    <a:pt x="67" y="30"/>
                    <a:pt x="63" y="27"/>
                  </a:cubicBezTo>
                  <a:cubicBezTo>
                    <a:pt x="63" y="23"/>
                    <a:pt x="68" y="0"/>
                    <a:pt x="44" y="0"/>
                  </a:cubicBezTo>
                  <a:cubicBezTo>
                    <a:pt x="21" y="0"/>
                    <a:pt x="25" y="23"/>
                    <a:pt x="25" y="27"/>
                  </a:cubicBezTo>
                  <a:cubicBezTo>
                    <a:pt x="22" y="30"/>
                    <a:pt x="24" y="39"/>
                    <a:pt x="28" y="39"/>
                  </a:cubicBezTo>
                  <a:cubicBezTo>
                    <a:pt x="29" y="47"/>
                    <a:pt x="36" y="54"/>
                    <a:pt x="36" y="54"/>
                  </a:cubicBezTo>
                  <a:cubicBezTo>
                    <a:pt x="36" y="54"/>
                    <a:pt x="35" y="60"/>
                    <a:pt x="33" y="60"/>
                  </a:cubicBezTo>
                  <a:cubicBezTo>
                    <a:pt x="26" y="61"/>
                    <a:pt x="0" y="73"/>
                    <a:pt x="0" y="85"/>
                  </a:cubicBezTo>
                  <a:cubicBezTo>
                    <a:pt x="44" y="85"/>
                    <a:pt x="44" y="85"/>
                    <a:pt x="44" y="85"/>
                  </a:cubicBezTo>
                  <a:cubicBezTo>
                    <a:pt x="88" y="85"/>
                    <a:pt x="88" y="85"/>
                    <a:pt x="88" y="85"/>
                  </a:cubicBezTo>
                  <a:cubicBezTo>
                    <a:pt x="88" y="73"/>
                    <a:pt x="62" y="61"/>
                    <a:pt x="55" y="60"/>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63" name="Freeform 105"/>
            <p:cNvSpPr>
              <a:spLocks noEditPoints="1"/>
            </p:cNvSpPr>
            <p:nvPr/>
          </p:nvSpPr>
          <p:spPr bwMode="auto">
            <a:xfrm>
              <a:off x="3158" y="2380"/>
              <a:ext cx="100" cy="102"/>
            </a:xfrm>
            <a:custGeom>
              <a:avLst/>
              <a:gdLst>
                <a:gd name="T0" fmla="*/ 0 w 82"/>
                <a:gd name="T1" fmla="*/ 42 h 83"/>
                <a:gd name="T2" fmla="*/ 82 w 82"/>
                <a:gd name="T3" fmla="*/ 42 h 83"/>
                <a:gd name="T4" fmla="*/ 64 w 82"/>
                <a:gd name="T5" fmla="*/ 55 h 83"/>
                <a:gd name="T6" fmla="*/ 77 w 82"/>
                <a:gd name="T7" fmla="*/ 44 h 83"/>
                <a:gd name="T8" fmla="*/ 64 w 82"/>
                <a:gd name="T9" fmla="*/ 55 h 83"/>
                <a:gd name="T10" fmla="*/ 16 w 82"/>
                <a:gd name="T11" fmla="*/ 39 h 83"/>
                <a:gd name="T12" fmla="*/ 8 w 82"/>
                <a:gd name="T13" fmla="*/ 28 h 83"/>
                <a:gd name="T14" fmla="*/ 59 w 82"/>
                <a:gd name="T15" fmla="*/ 28 h 83"/>
                <a:gd name="T16" fmla="*/ 44 w 82"/>
                <a:gd name="T17" fmla="*/ 39 h 83"/>
                <a:gd name="T18" fmla="*/ 59 w 82"/>
                <a:gd name="T19" fmla="*/ 28 h 83"/>
                <a:gd name="T20" fmla="*/ 44 w 82"/>
                <a:gd name="T21" fmla="*/ 6 h 83"/>
                <a:gd name="T22" fmla="*/ 54 w 82"/>
                <a:gd name="T23" fmla="*/ 15 h 83"/>
                <a:gd name="T24" fmla="*/ 44 w 82"/>
                <a:gd name="T25" fmla="*/ 22 h 83"/>
                <a:gd name="T26" fmla="*/ 35 w 82"/>
                <a:gd name="T27" fmla="*/ 8 h 83"/>
                <a:gd name="T28" fmla="*/ 38 w 82"/>
                <a:gd name="T29" fmla="*/ 22 h 83"/>
                <a:gd name="T30" fmla="*/ 28 w 82"/>
                <a:gd name="T31" fmla="*/ 15 h 83"/>
                <a:gd name="T32" fmla="*/ 38 w 82"/>
                <a:gd name="T33" fmla="*/ 39 h 83"/>
                <a:gd name="T34" fmla="*/ 23 w 82"/>
                <a:gd name="T35" fmla="*/ 28 h 83"/>
                <a:gd name="T36" fmla="*/ 8 w 82"/>
                <a:gd name="T37" fmla="*/ 55 h 83"/>
                <a:gd name="T38" fmla="*/ 16 w 82"/>
                <a:gd name="T39" fmla="*/ 44 h 83"/>
                <a:gd name="T40" fmla="*/ 8 w 82"/>
                <a:gd name="T41" fmla="*/ 55 h 83"/>
                <a:gd name="T42" fmla="*/ 38 w 82"/>
                <a:gd name="T43" fmla="*/ 44 h 83"/>
                <a:gd name="T44" fmla="*/ 23 w 82"/>
                <a:gd name="T45" fmla="*/ 55 h 83"/>
                <a:gd name="T46" fmla="*/ 38 w 82"/>
                <a:gd name="T47" fmla="*/ 61 h 83"/>
                <a:gd name="T48" fmla="*/ 35 w 82"/>
                <a:gd name="T49" fmla="*/ 75 h 83"/>
                <a:gd name="T50" fmla="*/ 25 w 82"/>
                <a:gd name="T51" fmla="*/ 61 h 83"/>
                <a:gd name="T52" fmla="*/ 54 w 82"/>
                <a:gd name="T53" fmla="*/ 68 h 83"/>
                <a:gd name="T54" fmla="*/ 44 w 82"/>
                <a:gd name="T55" fmla="*/ 77 h 83"/>
                <a:gd name="T56" fmla="*/ 57 w 82"/>
                <a:gd name="T57" fmla="*/ 61 h 83"/>
                <a:gd name="T58" fmla="*/ 44 w 82"/>
                <a:gd name="T59" fmla="*/ 55 h 83"/>
                <a:gd name="T60" fmla="*/ 60 w 82"/>
                <a:gd name="T61" fmla="*/ 44 h 83"/>
                <a:gd name="T62" fmla="*/ 44 w 82"/>
                <a:gd name="T63" fmla="*/ 55 h 83"/>
                <a:gd name="T64" fmla="*/ 64 w 82"/>
                <a:gd name="T65" fmla="*/ 28 h 83"/>
                <a:gd name="T66" fmla="*/ 77 w 82"/>
                <a:gd name="T67" fmla="*/ 39 h 83"/>
                <a:gd name="T68" fmla="*/ 71 w 82"/>
                <a:gd name="T69" fmla="*/ 22 h 83"/>
                <a:gd name="T70" fmla="*/ 57 w 82"/>
                <a:gd name="T71" fmla="*/ 9 h 83"/>
                <a:gd name="T72" fmla="*/ 71 w 82"/>
                <a:gd name="T73" fmla="*/ 22 h 83"/>
                <a:gd name="T74" fmla="*/ 26 w 82"/>
                <a:gd name="T75" fmla="*/ 9 h 83"/>
                <a:gd name="T76" fmla="*/ 11 w 82"/>
                <a:gd name="T77" fmla="*/ 22 h 83"/>
                <a:gd name="T78" fmla="*/ 11 w 82"/>
                <a:gd name="T79" fmla="*/ 61 h 83"/>
                <a:gd name="T80" fmla="*/ 26 w 82"/>
                <a:gd name="T81" fmla="*/ 74 h 83"/>
                <a:gd name="T82" fmla="*/ 11 w 82"/>
                <a:gd name="T83" fmla="*/ 61 h 83"/>
                <a:gd name="T84" fmla="*/ 57 w 82"/>
                <a:gd name="T85" fmla="*/ 74 h 83"/>
                <a:gd name="T86" fmla="*/ 71 w 82"/>
                <a:gd name="T87" fmla="*/ 61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82" h="83">
                  <a:moveTo>
                    <a:pt x="41" y="0"/>
                  </a:moveTo>
                  <a:cubicBezTo>
                    <a:pt x="18" y="0"/>
                    <a:pt x="0" y="19"/>
                    <a:pt x="0" y="42"/>
                  </a:cubicBezTo>
                  <a:cubicBezTo>
                    <a:pt x="0" y="64"/>
                    <a:pt x="18" y="83"/>
                    <a:pt x="41" y="83"/>
                  </a:cubicBezTo>
                  <a:cubicBezTo>
                    <a:pt x="64" y="83"/>
                    <a:pt x="82" y="64"/>
                    <a:pt x="82" y="42"/>
                  </a:cubicBezTo>
                  <a:cubicBezTo>
                    <a:pt x="82" y="19"/>
                    <a:pt x="64" y="0"/>
                    <a:pt x="41" y="0"/>
                  </a:cubicBezTo>
                  <a:close/>
                  <a:moveTo>
                    <a:pt x="64" y="55"/>
                  </a:moveTo>
                  <a:cubicBezTo>
                    <a:pt x="65" y="52"/>
                    <a:pt x="66" y="48"/>
                    <a:pt x="66" y="44"/>
                  </a:cubicBezTo>
                  <a:cubicBezTo>
                    <a:pt x="77" y="44"/>
                    <a:pt x="77" y="44"/>
                    <a:pt x="77" y="44"/>
                  </a:cubicBezTo>
                  <a:cubicBezTo>
                    <a:pt x="76" y="48"/>
                    <a:pt x="76" y="52"/>
                    <a:pt x="74" y="55"/>
                  </a:cubicBezTo>
                  <a:lnTo>
                    <a:pt x="64" y="55"/>
                  </a:lnTo>
                  <a:close/>
                  <a:moveTo>
                    <a:pt x="18" y="28"/>
                  </a:moveTo>
                  <a:cubicBezTo>
                    <a:pt x="17" y="31"/>
                    <a:pt x="17" y="35"/>
                    <a:pt x="16" y="39"/>
                  </a:cubicBezTo>
                  <a:cubicBezTo>
                    <a:pt x="6" y="39"/>
                    <a:pt x="6" y="39"/>
                    <a:pt x="6" y="39"/>
                  </a:cubicBezTo>
                  <a:cubicBezTo>
                    <a:pt x="6" y="35"/>
                    <a:pt x="7" y="31"/>
                    <a:pt x="8" y="28"/>
                  </a:cubicBezTo>
                  <a:lnTo>
                    <a:pt x="18" y="28"/>
                  </a:lnTo>
                  <a:close/>
                  <a:moveTo>
                    <a:pt x="59" y="28"/>
                  </a:moveTo>
                  <a:cubicBezTo>
                    <a:pt x="60" y="31"/>
                    <a:pt x="60" y="35"/>
                    <a:pt x="60" y="39"/>
                  </a:cubicBezTo>
                  <a:cubicBezTo>
                    <a:pt x="44" y="39"/>
                    <a:pt x="44" y="39"/>
                    <a:pt x="44" y="39"/>
                  </a:cubicBezTo>
                  <a:cubicBezTo>
                    <a:pt x="44" y="28"/>
                    <a:pt x="44" y="28"/>
                    <a:pt x="44" y="28"/>
                  </a:cubicBezTo>
                  <a:lnTo>
                    <a:pt x="59" y="28"/>
                  </a:lnTo>
                  <a:close/>
                  <a:moveTo>
                    <a:pt x="44" y="22"/>
                  </a:moveTo>
                  <a:cubicBezTo>
                    <a:pt x="44" y="6"/>
                    <a:pt x="44" y="6"/>
                    <a:pt x="44" y="6"/>
                  </a:cubicBezTo>
                  <a:cubicBezTo>
                    <a:pt x="45" y="7"/>
                    <a:pt x="46" y="7"/>
                    <a:pt x="48" y="8"/>
                  </a:cubicBezTo>
                  <a:cubicBezTo>
                    <a:pt x="50" y="10"/>
                    <a:pt x="52" y="12"/>
                    <a:pt x="54" y="15"/>
                  </a:cubicBezTo>
                  <a:cubicBezTo>
                    <a:pt x="55" y="17"/>
                    <a:pt x="56" y="20"/>
                    <a:pt x="57" y="22"/>
                  </a:cubicBezTo>
                  <a:cubicBezTo>
                    <a:pt x="44" y="22"/>
                    <a:pt x="44" y="22"/>
                    <a:pt x="44" y="22"/>
                  </a:cubicBezTo>
                  <a:close/>
                  <a:moveTo>
                    <a:pt x="28" y="15"/>
                  </a:moveTo>
                  <a:cubicBezTo>
                    <a:pt x="30" y="12"/>
                    <a:pt x="32" y="10"/>
                    <a:pt x="35" y="8"/>
                  </a:cubicBezTo>
                  <a:cubicBezTo>
                    <a:pt x="36" y="7"/>
                    <a:pt x="37" y="7"/>
                    <a:pt x="38" y="6"/>
                  </a:cubicBezTo>
                  <a:cubicBezTo>
                    <a:pt x="38" y="22"/>
                    <a:pt x="38" y="22"/>
                    <a:pt x="38" y="22"/>
                  </a:cubicBezTo>
                  <a:cubicBezTo>
                    <a:pt x="25" y="22"/>
                    <a:pt x="25" y="22"/>
                    <a:pt x="25" y="22"/>
                  </a:cubicBezTo>
                  <a:cubicBezTo>
                    <a:pt x="26" y="20"/>
                    <a:pt x="27" y="17"/>
                    <a:pt x="28" y="15"/>
                  </a:cubicBezTo>
                  <a:close/>
                  <a:moveTo>
                    <a:pt x="38" y="28"/>
                  </a:moveTo>
                  <a:cubicBezTo>
                    <a:pt x="38" y="39"/>
                    <a:pt x="38" y="39"/>
                    <a:pt x="38" y="39"/>
                  </a:cubicBezTo>
                  <a:cubicBezTo>
                    <a:pt x="22" y="39"/>
                    <a:pt x="22" y="39"/>
                    <a:pt x="22" y="39"/>
                  </a:cubicBezTo>
                  <a:cubicBezTo>
                    <a:pt x="22" y="35"/>
                    <a:pt x="23" y="31"/>
                    <a:pt x="23" y="28"/>
                  </a:cubicBezTo>
                  <a:lnTo>
                    <a:pt x="38" y="28"/>
                  </a:lnTo>
                  <a:close/>
                  <a:moveTo>
                    <a:pt x="8" y="55"/>
                  </a:moveTo>
                  <a:cubicBezTo>
                    <a:pt x="7" y="52"/>
                    <a:pt x="6" y="48"/>
                    <a:pt x="6" y="44"/>
                  </a:cubicBezTo>
                  <a:cubicBezTo>
                    <a:pt x="16" y="44"/>
                    <a:pt x="16" y="44"/>
                    <a:pt x="16" y="44"/>
                  </a:cubicBezTo>
                  <a:cubicBezTo>
                    <a:pt x="17" y="48"/>
                    <a:pt x="17" y="52"/>
                    <a:pt x="18" y="55"/>
                  </a:cubicBezTo>
                  <a:lnTo>
                    <a:pt x="8" y="55"/>
                  </a:lnTo>
                  <a:close/>
                  <a:moveTo>
                    <a:pt x="22" y="44"/>
                  </a:moveTo>
                  <a:cubicBezTo>
                    <a:pt x="38" y="44"/>
                    <a:pt x="38" y="44"/>
                    <a:pt x="38" y="44"/>
                  </a:cubicBezTo>
                  <a:cubicBezTo>
                    <a:pt x="38" y="55"/>
                    <a:pt x="38" y="55"/>
                    <a:pt x="38" y="55"/>
                  </a:cubicBezTo>
                  <a:cubicBezTo>
                    <a:pt x="23" y="55"/>
                    <a:pt x="23" y="55"/>
                    <a:pt x="23" y="55"/>
                  </a:cubicBezTo>
                  <a:cubicBezTo>
                    <a:pt x="23" y="52"/>
                    <a:pt x="22" y="48"/>
                    <a:pt x="22" y="44"/>
                  </a:cubicBezTo>
                  <a:close/>
                  <a:moveTo>
                    <a:pt x="38" y="61"/>
                  </a:moveTo>
                  <a:cubicBezTo>
                    <a:pt x="38" y="77"/>
                    <a:pt x="38" y="77"/>
                    <a:pt x="38" y="77"/>
                  </a:cubicBezTo>
                  <a:cubicBezTo>
                    <a:pt x="37" y="77"/>
                    <a:pt x="36" y="76"/>
                    <a:pt x="35" y="75"/>
                  </a:cubicBezTo>
                  <a:cubicBezTo>
                    <a:pt x="32" y="74"/>
                    <a:pt x="30" y="71"/>
                    <a:pt x="28" y="68"/>
                  </a:cubicBezTo>
                  <a:cubicBezTo>
                    <a:pt x="27" y="66"/>
                    <a:pt x="26" y="63"/>
                    <a:pt x="25" y="61"/>
                  </a:cubicBezTo>
                  <a:cubicBezTo>
                    <a:pt x="38" y="61"/>
                    <a:pt x="38" y="61"/>
                    <a:pt x="38" y="61"/>
                  </a:cubicBezTo>
                  <a:close/>
                  <a:moveTo>
                    <a:pt x="54" y="68"/>
                  </a:moveTo>
                  <a:cubicBezTo>
                    <a:pt x="52" y="71"/>
                    <a:pt x="50" y="74"/>
                    <a:pt x="48" y="75"/>
                  </a:cubicBezTo>
                  <a:cubicBezTo>
                    <a:pt x="46" y="76"/>
                    <a:pt x="45" y="77"/>
                    <a:pt x="44" y="77"/>
                  </a:cubicBezTo>
                  <a:cubicBezTo>
                    <a:pt x="44" y="61"/>
                    <a:pt x="44" y="61"/>
                    <a:pt x="44" y="61"/>
                  </a:cubicBezTo>
                  <a:cubicBezTo>
                    <a:pt x="57" y="61"/>
                    <a:pt x="57" y="61"/>
                    <a:pt x="57" y="61"/>
                  </a:cubicBezTo>
                  <a:cubicBezTo>
                    <a:pt x="56" y="63"/>
                    <a:pt x="55" y="66"/>
                    <a:pt x="54" y="68"/>
                  </a:cubicBezTo>
                  <a:close/>
                  <a:moveTo>
                    <a:pt x="44" y="55"/>
                  </a:moveTo>
                  <a:cubicBezTo>
                    <a:pt x="44" y="44"/>
                    <a:pt x="44" y="44"/>
                    <a:pt x="44" y="44"/>
                  </a:cubicBezTo>
                  <a:cubicBezTo>
                    <a:pt x="60" y="44"/>
                    <a:pt x="60" y="44"/>
                    <a:pt x="60" y="44"/>
                  </a:cubicBezTo>
                  <a:cubicBezTo>
                    <a:pt x="60" y="48"/>
                    <a:pt x="60" y="52"/>
                    <a:pt x="59" y="55"/>
                  </a:cubicBezTo>
                  <a:lnTo>
                    <a:pt x="44" y="55"/>
                  </a:lnTo>
                  <a:close/>
                  <a:moveTo>
                    <a:pt x="66" y="39"/>
                  </a:moveTo>
                  <a:cubicBezTo>
                    <a:pt x="66" y="35"/>
                    <a:pt x="65" y="31"/>
                    <a:pt x="64" y="28"/>
                  </a:cubicBezTo>
                  <a:cubicBezTo>
                    <a:pt x="74" y="28"/>
                    <a:pt x="74" y="28"/>
                    <a:pt x="74" y="28"/>
                  </a:cubicBezTo>
                  <a:cubicBezTo>
                    <a:pt x="76" y="31"/>
                    <a:pt x="76" y="35"/>
                    <a:pt x="77" y="39"/>
                  </a:cubicBezTo>
                  <a:lnTo>
                    <a:pt x="66" y="39"/>
                  </a:lnTo>
                  <a:close/>
                  <a:moveTo>
                    <a:pt x="71" y="22"/>
                  </a:moveTo>
                  <a:cubicBezTo>
                    <a:pt x="63" y="22"/>
                    <a:pt x="63" y="22"/>
                    <a:pt x="63" y="22"/>
                  </a:cubicBezTo>
                  <a:cubicBezTo>
                    <a:pt x="61" y="17"/>
                    <a:pt x="59" y="13"/>
                    <a:pt x="57" y="9"/>
                  </a:cubicBezTo>
                  <a:cubicBezTo>
                    <a:pt x="60" y="11"/>
                    <a:pt x="63" y="14"/>
                    <a:pt x="66" y="16"/>
                  </a:cubicBezTo>
                  <a:cubicBezTo>
                    <a:pt x="68" y="18"/>
                    <a:pt x="70" y="20"/>
                    <a:pt x="71" y="22"/>
                  </a:cubicBezTo>
                  <a:close/>
                  <a:moveTo>
                    <a:pt x="16" y="16"/>
                  </a:moveTo>
                  <a:cubicBezTo>
                    <a:pt x="19" y="14"/>
                    <a:pt x="22" y="11"/>
                    <a:pt x="26" y="9"/>
                  </a:cubicBezTo>
                  <a:cubicBezTo>
                    <a:pt x="23" y="13"/>
                    <a:pt x="21" y="17"/>
                    <a:pt x="19" y="22"/>
                  </a:cubicBezTo>
                  <a:cubicBezTo>
                    <a:pt x="11" y="22"/>
                    <a:pt x="11" y="22"/>
                    <a:pt x="11" y="22"/>
                  </a:cubicBezTo>
                  <a:cubicBezTo>
                    <a:pt x="12" y="20"/>
                    <a:pt x="14" y="18"/>
                    <a:pt x="16" y="16"/>
                  </a:cubicBezTo>
                  <a:close/>
                  <a:moveTo>
                    <a:pt x="11" y="61"/>
                  </a:moveTo>
                  <a:cubicBezTo>
                    <a:pt x="19" y="61"/>
                    <a:pt x="19" y="61"/>
                    <a:pt x="19" y="61"/>
                  </a:cubicBezTo>
                  <a:cubicBezTo>
                    <a:pt x="21" y="66"/>
                    <a:pt x="23" y="70"/>
                    <a:pt x="26" y="74"/>
                  </a:cubicBezTo>
                  <a:cubicBezTo>
                    <a:pt x="22" y="72"/>
                    <a:pt x="19" y="70"/>
                    <a:pt x="16" y="67"/>
                  </a:cubicBezTo>
                  <a:cubicBezTo>
                    <a:pt x="14" y="65"/>
                    <a:pt x="12" y="63"/>
                    <a:pt x="11" y="61"/>
                  </a:cubicBezTo>
                  <a:close/>
                  <a:moveTo>
                    <a:pt x="66" y="67"/>
                  </a:moveTo>
                  <a:cubicBezTo>
                    <a:pt x="63" y="70"/>
                    <a:pt x="60" y="72"/>
                    <a:pt x="57" y="74"/>
                  </a:cubicBezTo>
                  <a:cubicBezTo>
                    <a:pt x="59" y="70"/>
                    <a:pt x="61" y="66"/>
                    <a:pt x="63" y="61"/>
                  </a:cubicBezTo>
                  <a:cubicBezTo>
                    <a:pt x="71" y="61"/>
                    <a:pt x="71" y="61"/>
                    <a:pt x="71" y="61"/>
                  </a:cubicBezTo>
                  <a:cubicBezTo>
                    <a:pt x="70" y="63"/>
                    <a:pt x="68" y="65"/>
                    <a:pt x="66" y="67"/>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64" name="Freeform 106"/>
            <p:cNvSpPr>
              <a:spLocks noEditPoints="1"/>
            </p:cNvSpPr>
            <p:nvPr/>
          </p:nvSpPr>
          <p:spPr bwMode="auto">
            <a:xfrm>
              <a:off x="3457" y="1747"/>
              <a:ext cx="85" cy="90"/>
            </a:xfrm>
            <a:custGeom>
              <a:avLst/>
              <a:gdLst>
                <a:gd name="T0" fmla="*/ 62 w 69"/>
                <a:gd name="T1" fmla="*/ 0 h 73"/>
                <a:gd name="T2" fmla="*/ 7 w 69"/>
                <a:gd name="T3" fmla="*/ 0 h 73"/>
                <a:gd name="T4" fmla="*/ 0 w 69"/>
                <a:gd name="T5" fmla="*/ 7 h 73"/>
                <a:gd name="T6" fmla="*/ 0 w 69"/>
                <a:gd name="T7" fmla="*/ 66 h 73"/>
                <a:gd name="T8" fmla="*/ 7 w 69"/>
                <a:gd name="T9" fmla="*/ 73 h 73"/>
                <a:gd name="T10" fmla="*/ 62 w 69"/>
                <a:gd name="T11" fmla="*/ 73 h 73"/>
                <a:gd name="T12" fmla="*/ 69 w 69"/>
                <a:gd name="T13" fmla="*/ 66 h 73"/>
                <a:gd name="T14" fmla="*/ 69 w 69"/>
                <a:gd name="T15" fmla="*/ 7 h 73"/>
                <a:gd name="T16" fmla="*/ 62 w 69"/>
                <a:gd name="T17" fmla="*/ 0 h 73"/>
                <a:gd name="T18" fmla="*/ 60 w 69"/>
                <a:gd name="T19" fmla="*/ 64 h 73"/>
                <a:gd name="T20" fmla="*/ 10 w 69"/>
                <a:gd name="T21" fmla="*/ 64 h 73"/>
                <a:gd name="T22" fmla="*/ 10 w 69"/>
                <a:gd name="T23" fmla="*/ 9 h 73"/>
                <a:gd name="T24" fmla="*/ 60 w 69"/>
                <a:gd name="T25" fmla="*/ 9 h 73"/>
                <a:gd name="T26" fmla="*/ 60 w 69"/>
                <a:gd name="T27" fmla="*/ 64 h 73"/>
                <a:gd name="T28" fmla="*/ 19 w 69"/>
                <a:gd name="T29" fmla="*/ 32 h 73"/>
                <a:gd name="T30" fmla="*/ 51 w 69"/>
                <a:gd name="T31" fmla="*/ 32 h 73"/>
                <a:gd name="T32" fmla="*/ 51 w 69"/>
                <a:gd name="T33" fmla="*/ 36 h 73"/>
                <a:gd name="T34" fmla="*/ 19 w 69"/>
                <a:gd name="T35" fmla="*/ 36 h 73"/>
                <a:gd name="T36" fmla="*/ 19 w 69"/>
                <a:gd name="T37" fmla="*/ 32 h 73"/>
                <a:gd name="T38" fmla="*/ 19 w 69"/>
                <a:gd name="T39" fmla="*/ 41 h 73"/>
                <a:gd name="T40" fmla="*/ 51 w 69"/>
                <a:gd name="T41" fmla="*/ 41 h 73"/>
                <a:gd name="T42" fmla="*/ 51 w 69"/>
                <a:gd name="T43" fmla="*/ 46 h 73"/>
                <a:gd name="T44" fmla="*/ 19 w 69"/>
                <a:gd name="T45" fmla="*/ 46 h 73"/>
                <a:gd name="T46" fmla="*/ 19 w 69"/>
                <a:gd name="T47" fmla="*/ 41 h 73"/>
                <a:gd name="T48" fmla="*/ 19 w 69"/>
                <a:gd name="T49" fmla="*/ 50 h 73"/>
                <a:gd name="T50" fmla="*/ 51 w 69"/>
                <a:gd name="T51" fmla="*/ 50 h 73"/>
                <a:gd name="T52" fmla="*/ 51 w 69"/>
                <a:gd name="T53" fmla="*/ 55 h 73"/>
                <a:gd name="T54" fmla="*/ 19 w 69"/>
                <a:gd name="T55" fmla="*/ 55 h 73"/>
                <a:gd name="T56" fmla="*/ 19 w 69"/>
                <a:gd name="T57" fmla="*/ 50 h 73"/>
                <a:gd name="T58" fmla="*/ 19 w 69"/>
                <a:gd name="T59" fmla="*/ 23 h 73"/>
                <a:gd name="T60" fmla="*/ 51 w 69"/>
                <a:gd name="T61" fmla="*/ 23 h 73"/>
                <a:gd name="T62" fmla="*/ 51 w 69"/>
                <a:gd name="T63" fmla="*/ 27 h 73"/>
                <a:gd name="T64" fmla="*/ 19 w 69"/>
                <a:gd name="T65" fmla="*/ 27 h 73"/>
                <a:gd name="T66" fmla="*/ 19 w 69"/>
                <a:gd name="T67" fmla="*/ 23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69" h="73">
                  <a:moveTo>
                    <a:pt x="62" y="0"/>
                  </a:moveTo>
                  <a:cubicBezTo>
                    <a:pt x="7" y="0"/>
                    <a:pt x="7" y="0"/>
                    <a:pt x="7" y="0"/>
                  </a:cubicBezTo>
                  <a:cubicBezTo>
                    <a:pt x="4" y="0"/>
                    <a:pt x="0" y="3"/>
                    <a:pt x="0" y="7"/>
                  </a:cubicBezTo>
                  <a:cubicBezTo>
                    <a:pt x="0" y="66"/>
                    <a:pt x="0" y="66"/>
                    <a:pt x="0" y="66"/>
                  </a:cubicBezTo>
                  <a:cubicBezTo>
                    <a:pt x="0" y="70"/>
                    <a:pt x="4" y="73"/>
                    <a:pt x="7" y="73"/>
                  </a:cubicBezTo>
                  <a:cubicBezTo>
                    <a:pt x="62" y="73"/>
                    <a:pt x="62" y="73"/>
                    <a:pt x="62" y="73"/>
                  </a:cubicBezTo>
                  <a:cubicBezTo>
                    <a:pt x="66" y="73"/>
                    <a:pt x="69" y="70"/>
                    <a:pt x="69" y="66"/>
                  </a:cubicBezTo>
                  <a:cubicBezTo>
                    <a:pt x="69" y="7"/>
                    <a:pt x="69" y="7"/>
                    <a:pt x="69" y="7"/>
                  </a:cubicBezTo>
                  <a:cubicBezTo>
                    <a:pt x="69" y="3"/>
                    <a:pt x="66" y="0"/>
                    <a:pt x="62" y="0"/>
                  </a:cubicBezTo>
                  <a:close/>
                  <a:moveTo>
                    <a:pt x="60" y="64"/>
                  </a:moveTo>
                  <a:cubicBezTo>
                    <a:pt x="10" y="64"/>
                    <a:pt x="10" y="64"/>
                    <a:pt x="10" y="64"/>
                  </a:cubicBezTo>
                  <a:cubicBezTo>
                    <a:pt x="10" y="9"/>
                    <a:pt x="10" y="9"/>
                    <a:pt x="10" y="9"/>
                  </a:cubicBezTo>
                  <a:cubicBezTo>
                    <a:pt x="60" y="9"/>
                    <a:pt x="60" y="9"/>
                    <a:pt x="60" y="9"/>
                  </a:cubicBezTo>
                  <a:lnTo>
                    <a:pt x="60" y="64"/>
                  </a:lnTo>
                  <a:close/>
                  <a:moveTo>
                    <a:pt x="19" y="32"/>
                  </a:moveTo>
                  <a:cubicBezTo>
                    <a:pt x="51" y="32"/>
                    <a:pt x="51" y="32"/>
                    <a:pt x="51" y="32"/>
                  </a:cubicBezTo>
                  <a:cubicBezTo>
                    <a:pt x="51" y="36"/>
                    <a:pt x="51" y="36"/>
                    <a:pt x="51" y="36"/>
                  </a:cubicBezTo>
                  <a:cubicBezTo>
                    <a:pt x="19" y="36"/>
                    <a:pt x="19" y="36"/>
                    <a:pt x="19" y="36"/>
                  </a:cubicBezTo>
                  <a:lnTo>
                    <a:pt x="19" y="32"/>
                  </a:lnTo>
                  <a:close/>
                  <a:moveTo>
                    <a:pt x="19" y="41"/>
                  </a:moveTo>
                  <a:cubicBezTo>
                    <a:pt x="51" y="41"/>
                    <a:pt x="51" y="41"/>
                    <a:pt x="51" y="41"/>
                  </a:cubicBezTo>
                  <a:cubicBezTo>
                    <a:pt x="51" y="46"/>
                    <a:pt x="51" y="46"/>
                    <a:pt x="51" y="46"/>
                  </a:cubicBezTo>
                  <a:cubicBezTo>
                    <a:pt x="19" y="46"/>
                    <a:pt x="19" y="46"/>
                    <a:pt x="19" y="46"/>
                  </a:cubicBezTo>
                  <a:lnTo>
                    <a:pt x="19" y="41"/>
                  </a:lnTo>
                  <a:close/>
                  <a:moveTo>
                    <a:pt x="19" y="50"/>
                  </a:moveTo>
                  <a:cubicBezTo>
                    <a:pt x="51" y="50"/>
                    <a:pt x="51" y="50"/>
                    <a:pt x="51" y="50"/>
                  </a:cubicBezTo>
                  <a:cubicBezTo>
                    <a:pt x="51" y="55"/>
                    <a:pt x="51" y="55"/>
                    <a:pt x="51" y="55"/>
                  </a:cubicBezTo>
                  <a:cubicBezTo>
                    <a:pt x="19" y="55"/>
                    <a:pt x="19" y="55"/>
                    <a:pt x="19" y="55"/>
                  </a:cubicBezTo>
                  <a:lnTo>
                    <a:pt x="19" y="50"/>
                  </a:lnTo>
                  <a:close/>
                  <a:moveTo>
                    <a:pt x="19" y="23"/>
                  </a:moveTo>
                  <a:cubicBezTo>
                    <a:pt x="51" y="23"/>
                    <a:pt x="51" y="23"/>
                    <a:pt x="51" y="23"/>
                  </a:cubicBezTo>
                  <a:cubicBezTo>
                    <a:pt x="51" y="27"/>
                    <a:pt x="51" y="27"/>
                    <a:pt x="51" y="27"/>
                  </a:cubicBezTo>
                  <a:cubicBezTo>
                    <a:pt x="19" y="27"/>
                    <a:pt x="19" y="27"/>
                    <a:pt x="19" y="27"/>
                  </a:cubicBezTo>
                  <a:lnTo>
                    <a:pt x="19" y="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65" name="Freeform 107"/>
            <p:cNvSpPr>
              <a:spLocks noEditPoints="1"/>
            </p:cNvSpPr>
            <p:nvPr/>
          </p:nvSpPr>
          <p:spPr bwMode="auto">
            <a:xfrm>
              <a:off x="3526" y="1211"/>
              <a:ext cx="93" cy="109"/>
            </a:xfrm>
            <a:custGeom>
              <a:avLst/>
              <a:gdLst>
                <a:gd name="T0" fmla="*/ 54 w 76"/>
                <a:gd name="T1" fmla="*/ 0 h 88"/>
                <a:gd name="T2" fmla="*/ 14 w 76"/>
                <a:gd name="T3" fmla="*/ 28 h 88"/>
                <a:gd name="T4" fmla="*/ 17 w 76"/>
                <a:gd name="T5" fmla="*/ 65 h 88"/>
                <a:gd name="T6" fmla="*/ 49 w 76"/>
                <a:gd name="T7" fmla="*/ 27 h 88"/>
                <a:gd name="T8" fmla="*/ 33 w 76"/>
                <a:gd name="T9" fmla="*/ 74 h 88"/>
                <a:gd name="T10" fmla="*/ 70 w 76"/>
                <a:gd name="T11" fmla="*/ 57 h 88"/>
                <a:gd name="T12" fmla="*/ 54 w 76"/>
                <a:gd name="T13" fmla="*/ 0 h 88"/>
                <a:gd name="T14" fmla="*/ 4 w 76"/>
                <a:gd name="T15" fmla="*/ 78 h 88"/>
                <a:gd name="T16" fmla="*/ 10 w 76"/>
                <a:gd name="T17" fmla="*/ 83 h 88"/>
                <a:gd name="T18" fmla="*/ 47 w 76"/>
                <a:gd name="T19" fmla="*/ 41 h 88"/>
                <a:gd name="T20" fmla="*/ 4 w 76"/>
                <a:gd name="T21" fmla="*/ 78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6" h="88">
                  <a:moveTo>
                    <a:pt x="54" y="0"/>
                  </a:moveTo>
                  <a:cubicBezTo>
                    <a:pt x="41" y="22"/>
                    <a:pt x="30" y="11"/>
                    <a:pt x="14" y="28"/>
                  </a:cubicBezTo>
                  <a:cubicBezTo>
                    <a:pt x="0" y="42"/>
                    <a:pt x="5" y="59"/>
                    <a:pt x="17" y="65"/>
                  </a:cubicBezTo>
                  <a:cubicBezTo>
                    <a:pt x="28" y="59"/>
                    <a:pt x="40" y="46"/>
                    <a:pt x="49" y="27"/>
                  </a:cubicBezTo>
                  <a:cubicBezTo>
                    <a:pt x="49" y="27"/>
                    <a:pt x="57" y="51"/>
                    <a:pt x="33" y="74"/>
                  </a:cubicBezTo>
                  <a:cubicBezTo>
                    <a:pt x="45" y="88"/>
                    <a:pt x="64" y="79"/>
                    <a:pt x="70" y="57"/>
                  </a:cubicBezTo>
                  <a:cubicBezTo>
                    <a:pt x="76" y="33"/>
                    <a:pt x="60" y="9"/>
                    <a:pt x="54" y="0"/>
                  </a:cubicBezTo>
                  <a:close/>
                  <a:moveTo>
                    <a:pt x="4" y="78"/>
                  </a:moveTo>
                  <a:cubicBezTo>
                    <a:pt x="4" y="78"/>
                    <a:pt x="5" y="83"/>
                    <a:pt x="10" y="83"/>
                  </a:cubicBezTo>
                  <a:cubicBezTo>
                    <a:pt x="15" y="83"/>
                    <a:pt x="36" y="71"/>
                    <a:pt x="47" y="41"/>
                  </a:cubicBezTo>
                  <a:cubicBezTo>
                    <a:pt x="30" y="70"/>
                    <a:pt x="6" y="78"/>
                    <a:pt x="4" y="78"/>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66" name="Freeform 108"/>
            <p:cNvSpPr>
              <a:spLocks noEditPoints="1"/>
            </p:cNvSpPr>
            <p:nvPr/>
          </p:nvSpPr>
          <p:spPr bwMode="auto">
            <a:xfrm>
              <a:off x="3406" y="1914"/>
              <a:ext cx="94" cy="95"/>
            </a:xfrm>
            <a:custGeom>
              <a:avLst/>
              <a:gdLst>
                <a:gd name="T0" fmla="*/ 53 w 77"/>
                <a:gd name="T1" fmla="*/ 30 h 77"/>
                <a:gd name="T2" fmla="*/ 25 w 77"/>
                <a:gd name="T3" fmla="*/ 2 h 77"/>
                <a:gd name="T4" fmla="*/ 38 w 77"/>
                <a:gd name="T5" fmla="*/ 0 h 77"/>
                <a:gd name="T6" fmla="*/ 53 w 77"/>
                <a:gd name="T7" fmla="*/ 3 h 77"/>
                <a:gd name="T8" fmla="*/ 53 w 77"/>
                <a:gd name="T9" fmla="*/ 30 h 77"/>
                <a:gd name="T10" fmla="*/ 58 w 77"/>
                <a:gd name="T11" fmla="*/ 53 h 77"/>
                <a:gd name="T12" fmla="*/ 58 w 77"/>
                <a:gd name="T13" fmla="*/ 5 h 77"/>
                <a:gd name="T14" fmla="*/ 77 w 77"/>
                <a:gd name="T15" fmla="*/ 39 h 77"/>
                <a:gd name="T16" fmla="*/ 74 w 77"/>
                <a:gd name="T17" fmla="*/ 53 h 77"/>
                <a:gd name="T18" fmla="*/ 58 w 77"/>
                <a:gd name="T19" fmla="*/ 53 h 77"/>
                <a:gd name="T20" fmla="*/ 24 w 77"/>
                <a:gd name="T21" fmla="*/ 58 h 77"/>
                <a:gd name="T22" fmla="*/ 72 w 77"/>
                <a:gd name="T23" fmla="*/ 58 h 77"/>
                <a:gd name="T24" fmla="*/ 38 w 77"/>
                <a:gd name="T25" fmla="*/ 77 h 77"/>
                <a:gd name="T26" fmla="*/ 24 w 77"/>
                <a:gd name="T27" fmla="*/ 74 h 77"/>
                <a:gd name="T28" fmla="*/ 24 w 77"/>
                <a:gd name="T29" fmla="*/ 58 h 77"/>
                <a:gd name="T30" fmla="*/ 32 w 77"/>
                <a:gd name="T31" fmla="*/ 17 h 77"/>
                <a:gd name="T32" fmla="*/ 1 w 77"/>
                <a:gd name="T33" fmla="*/ 48 h 77"/>
                <a:gd name="T34" fmla="*/ 0 w 77"/>
                <a:gd name="T35" fmla="*/ 39 h 77"/>
                <a:gd name="T36" fmla="*/ 20 w 77"/>
                <a:gd name="T37" fmla="*/ 5 h 77"/>
                <a:gd name="T38" fmla="*/ 32 w 77"/>
                <a:gd name="T39" fmla="*/ 17 h 77"/>
                <a:gd name="T40" fmla="*/ 19 w 77"/>
                <a:gd name="T41" fmla="*/ 38 h 77"/>
                <a:gd name="T42" fmla="*/ 19 w 77"/>
                <a:gd name="T43" fmla="*/ 72 h 77"/>
                <a:gd name="T44" fmla="*/ 3 w 77"/>
                <a:gd name="T45" fmla="*/ 54 h 77"/>
                <a:gd name="T46" fmla="*/ 19 w 77"/>
                <a:gd name="T47" fmla="*/ 38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 h="77">
                  <a:moveTo>
                    <a:pt x="53" y="30"/>
                  </a:moveTo>
                  <a:cubicBezTo>
                    <a:pt x="25" y="2"/>
                    <a:pt x="25" y="2"/>
                    <a:pt x="25" y="2"/>
                  </a:cubicBezTo>
                  <a:cubicBezTo>
                    <a:pt x="29" y="1"/>
                    <a:pt x="34" y="0"/>
                    <a:pt x="38" y="0"/>
                  </a:cubicBezTo>
                  <a:cubicBezTo>
                    <a:pt x="43" y="0"/>
                    <a:pt x="48" y="1"/>
                    <a:pt x="53" y="3"/>
                  </a:cubicBezTo>
                  <a:lnTo>
                    <a:pt x="53" y="30"/>
                  </a:lnTo>
                  <a:close/>
                  <a:moveTo>
                    <a:pt x="58" y="53"/>
                  </a:moveTo>
                  <a:cubicBezTo>
                    <a:pt x="58" y="5"/>
                    <a:pt x="58" y="5"/>
                    <a:pt x="58" y="5"/>
                  </a:cubicBezTo>
                  <a:cubicBezTo>
                    <a:pt x="69" y="12"/>
                    <a:pt x="77" y="24"/>
                    <a:pt x="77" y="39"/>
                  </a:cubicBezTo>
                  <a:cubicBezTo>
                    <a:pt x="77" y="44"/>
                    <a:pt x="76" y="48"/>
                    <a:pt x="74" y="53"/>
                  </a:cubicBezTo>
                  <a:lnTo>
                    <a:pt x="58" y="53"/>
                  </a:lnTo>
                  <a:close/>
                  <a:moveTo>
                    <a:pt x="24" y="58"/>
                  </a:moveTo>
                  <a:cubicBezTo>
                    <a:pt x="72" y="58"/>
                    <a:pt x="72" y="58"/>
                    <a:pt x="72" y="58"/>
                  </a:cubicBezTo>
                  <a:cubicBezTo>
                    <a:pt x="65" y="69"/>
                    <a:pt x="53" y="77"/>
                    <a:pt x="38" y="77"/>
                  </a:cubicBezTo>
                  <a:cubicBezTo>
                    <a:pt x="33" y="77"/>
                    <a:pt x="28" y="76"/>
                    <a:pt x="24" y="74"/>
                  </a:cubicBezTo>
                  <a:lnTo>
                    <a:pt x="24" y="58"/>
                  </a:lnTo>
                  <a:close/>
                  <a:moveTo>
                    <a:pt x="32" y="17"/>
                  </a:moveTo>
                  <a:cubicBezTo>
                    <a:pt x="1" y="48"/>
                    <a:pt x="1" y="48"/>
                    <a:pt x="1" y="48"/>
                  </a:cubicBezTo>
                  <a:cubicBezTo>
                    <a:pt x="0" y="45"/>
                    <a:pt x="0" y="42"/>
                    <a:pt x="0" y="39"/>
                  </a:cubicBezTo>
                  <a:cubicBezTo>
                    <a:pt x="0" y="24"/>
                    <a:pt x="8" y="11"/>
                    <a:pt x="20" y="5"/>
                  </a:cubicBezTo>
                  <a:lnTo>
                    <a:pt x="32" y="17"/>
                  </a:lnTo>
                  <a:close/>
                  <a:moveTo>
                    <a:pt x="19" y="38"/>
                  </a:moveTo>
                  <a:cubicBezTo>
                    <a:pt x="19" y="72"/>
                    <a:pt x="19" y="72"/>
                    <a:pt x="19" y="72"/>
                  </a:cubicBezTo>
                  <a:cubicBezTo>
                    <a:pt x="12" y="68"/>
                    <a:pt x="6" y="61"/>
                    <a:pt x="3" y="54"/>
                  </a:cubicBezTo>
                  <a:lnTo>
                    <a:pt x="19" y="3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67" name="Freeform 109"/>
            <p:cNvSpPr>
              <a:spLocks noEditPoints="1"/>
            </p:cNvSpPr>
            <p:nvPr/>
          </p:nvSpPr>
          <p:spPr bwMode="auto">
            <a:xfrm>
              <a:off x="3242" y="2169"/>
              <a:ext cx="89" cy="77"/>
            </a:xfrm>
            <a:custGeom>
              <a:avLst/>
              <a:gdLst>
                <a:gd name="T0" fmla="*/ 18 w 72"/>
                <a:gd name="T1" fmla="*/ 0 h 63"/>
                <a:gd name="T2" fmla="*/ 54 w 72"/>
                <a:gd name="T3" fmla="*/ 0 h 63"/>
                <a:gd name="T4" fmla="*/ 54 w 72"/>
                <a:gd name="T5" fmla="*/ 9 h 63"/>
                <a:gd name="T6" fmla="*/ 18 w 72"/>
                <a:gd name="T7" fmla="*/ 9 h 63"/>
                <a:gd name="T8" fmla="*/ 18 w 72"/>
                <a:gd name="T9" fmla="*/ 0 h 63"/>
                <a:gd name="T10" fmla="*/ 67 w 72"/>
                <a:gd name="T11" fmla="*/ 14 h 63"/>
                <a:gd name="T12" fmla="*/ 4 w 72"/>
                <a:gd name="T13" fmla="*/ 14 h 63"/>
                <a:gd name="T14" fmla="*/ 0 w 72"/>
                <a:gd name="T15" fmla="*/ 18 h 63"/>
                <a:gd name="T16" fmla="*/ 0 w 72"/>
                <a:gd name="T17" fmla="*/ 41 h 63"/>
                <a:gd name="T18" fmla="*/ 4 w 72"/>
                <a:gd name="T19" fmla="*/ 45 h 63"/>
                <a:gd name="T20" fmla="*/ 18 w 72"/>
                <a:gd name="T21" fmla="*/ 45 h 63"/>
                <a:gd name="T22" fmla="*/ 18 w 72"/>
                <a:gd name="T23" fmla="*/ 63 h 63"/>
                <a:gd name="T24" fmla="*/ 54 w 72"/>
                <a:gd name="T25" fmla="*/ 63 h 63"/>
                <a:gd name="T26" fmla="*/ 54 w 72"/>
                <a:gd name="T27" fmla="*/ 45 h 63"/>
                <a:gd name="T28" fmla="*/ 67 w 72"/>
                <a:gd name="T29" fmla="*/ 45 h 63"/>
                <a:gd name="T30" fmla="*/ 72 w 72"/>
                <a:gd name="T31" fmla="*/ 41 h 63"/>
                <a:gd name="T32" fmla="*/ 72 w 72"/>
                <a:gd name="T33" fmla="*/ 18 h 63"/>
                <a:gd name="T34" fmla="*/ 67 w 72"/>
                <a:gd name="T35" fmla="*/ 14 h 63"/>
                <a:gd name="T36" fmla="*/ 49 w 72"/>
                <a:gd name="T37" fmla="*/ 59 h 63"/>
                <a:gd name="T38" fmla="*/ 22 w 72"/>
                <a:gd name="T39" fmla="*/ 59 h 63"/>
                <a:gd name="T40" fmla="*/ 22 w 72"/>
                <a:gd name="T41" fmla="*/ 36 h 63"/>
                <a:gd name="T42" fmla="*/ 49 w 72"/>
                <a:gd name="T43" fmla="*/ 36 h 63"/>
                <a:gd name="T44" fmla="*/ 49 w 72"/>
                <a:gd name="T45" fmla="*/ 59 h 63"/>
                <a:gd name="T46" fmla="*/ 68 w 72"/>
                <a:gd name="T47" fmla="*/ 21 h 63"/>
                <a:gd name="T48" fmla="*/ 65 w 72"/>
                <a:gd name="T49" fmla="*/ 24 h 63"/>
                <a:gd name="T50" fmla="*/ 62 w 72"/>
                <a:gd name="T51" fmla="*/ 21 h 63"/>
                <a:gd name="T52" fmla="*/ 65 w 72"/>
                <a:gd name="T53" fmla="*/ 17 h 63"/>
                <a:gd name="T54" fmla="*/ 68 w 72"/>
                <a:gd name="T55" fmla="*/ 21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72" h="63">
                  <a:moveTo>
                    <a:pt x="18" y="0"/>
                  </a:moveTo>
                  <a:cubicBezTo>
                    <a:pt x="54" y="0"/>
                    <a:pt x="54" y="0"/>
                    <a:pt x="54" y="0"/>
                  </a:cubicBezTo>
                  <a:cubicBezTo>
                    <a:pt x="54" y="9"/>
                    <a:pt x="54" y="9"/>
                    <a:pt x="54" y="9"/>
                  </a:cubicBezTo>
                  <a:cubicBezTo>
                    <a:pt x="18" y="9"/>
                    <a:pt x="18" y="9"/>
                    <a:pt x="18" y="9"/>
                  </a:cubicBezTo>
                  <a:lnTo>
                    <a:pt x="18" y="0"/>
                  </a:lnTo>
                  <a:close/>
                  <a:moveTo>
                    <a:pt x="67" y="14"/>
                  </a:moveTo>
                  <a:cubicBezTo>
                    <a:pt x="4" y="14"/>
                    <a:pt x="4" y="14"/>
                    <a:pt x="4" y="14"/>
                  </a:cubicBezTo>
                  <a:cubicBezTo>
                    <a:pt x="2" y="14"/>
                    <a:pt x="0" y="16"/>
                    <a:pt x="0" y="18"/>
                  </a:cubicBezTo>
                  <a:cubicBezTo>
                    <a:pt x="0" y="41"/>
                    <a:pt x="0" y="41"/>
                    <a:pt x="0" y="41"/>
                  </a:cubicBezTo>
                  <a:cubicBezTo>
                    <a:pt x="0" y="43"/>
                    <a:pt x="2" y="45"/>
                    <a:pt x="4" y="45"/>
                  </a:cubicBezTo>
                  <a:cubicBezTo>
                    <a:pt x="18" y="45"/>
                    <a:pt x="18" y="45"/>
                    <a:pt x="18" y="45"/>
                  </a:cubicBezTo>
                  <a:cubicBezTo>
                    <a:pt x="18" y="63"/>
                    <a:pt x="18" y="63"/>
                    <a:pt x="18" y="63"/>
                  </a:cubicBezTo>
                  <a:cubicBezTo>
                    <a:pt x="54" y="63"/>
                    <a:pt x="54" y="63"/>
                    <a:pt x="54" y="63"/>
                  </a:cubicBezTo>
                  <a:cubicBezTo>
                    <a:pt x="54" y="45"/>
                    <a:pt x="54" y="45"/>
                    <a:pt x="54" y="45"/>
                  </a:cubicBezTo>
                  <a:cubicBezTo>
                    <a:pt x="67" y="45"/>
                    <a:pt x="67" y="45"/>
                    <a:pt x="67" y="45"/>
                  </a:cubicBezTo>
                  <a:cubicBezTo>
                    <a:pt x="70" y="45"/>
                    <a:pt x="72" y="43"/>
                    <a:pt x="72" y="41"/>
                  </a:cubicBezTo>
                  <a:cubicBezTo>
                    <a:pt x="72" y="18"/>
                    <a:pt x="72" y="18"/>
                    <a:pt x="72" y="18"/>
                  </a:cubicBezTo>
                  <a:cubicBezTo>
                    <a:pt x="72" y="16"/>
                    <a:pt x="70" y="14"/>
                    <a:pt x="67" y="14"/>
                  </a:cubicBezTo>
                  <a:close/>
                  <a:moveTo>
                    <a:pt x="49" y="59"/>
                  </a:moveTo>
                  <a:cubicBezTo>
                    <a:pt x="22" y="59"/>
                    <a:pt x="22" y="59"/>
                    <a:pt x="22" y="59"/>
                  </a:cubicBezTo>
                  <a:cubicBezTo>
                    <a:pt x="22" y="36"/>
                    <a:pt x="22" y="36"/>
                    <a:pt x="22" y="36"/>
                  </a:cubicBezTo>
                  <a:cubicBezTo>
                    <a:pt x="49" y="36"/>
                    <a:pt x="49" y="36"/>
                    <a:pt x="49" y="36"/>
                  </a:cubicBezTo>
                  <a:lnTo>
                    <a:pt x="49" y="59"/>
                  </a:lnTo>
                  <a:close/>
                  <a:moveTo>
                    <a:pt x="68" y="21"/>
                  </a:moveTo>
                  <a:cubicBezTo>
                    <a:pt x="68" y="22"/>
                    <a:pt x="67" y="24"/>
                    <a:pt x="65" y="24"/>
                  </a:cubicBezTo>
                  <a:cubicBezTo>
                    <a:pt x="63" y="24"/>
                    <a:pt x="62" y="22"/>
                    <a:pt x="62" y="21"/>
                  </a:cubicBezTo>
                  <a:cubicBezTo>
                    <a:pt x="62" y="19"/>
                    <a:pt x="63" y="17"/>
                    <a:pt x="65" y="17"/>
                  </a:cubicBezTo>
                  <a:cubicBezTo>
                    <a:pt x="67" y="17"/>
                    <a:pt x="68" y="19"/>
                    <a:pt x="68" y="21"/>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68" name="Freeform 110"/>
            <p:cNvSpPr>
              <a:spLocks noEditPoints="1"/>
            </p:cNvSpPr>
            <p:nvPr/>
          </p:nvSpPr>
          <p:spPr bwMode="auto">
            <a:xfrm>
              <a:off x="3377" y="2097"/>
              <a:ext cx="89" cy="89"/>
            </a:xfrm>
            <a:custGeom>
              <a:avLst/>
              <a:gdLst>
                <a:gd name="T0" fmla="*/ 13 w 72"/>
                <a:gd name="T1" fmla="*/ 36 h 72"/>
                <a:gd name="T2" fmla="*/ 13 w 72"/>
                <a:gd name="T3" fmla="*/ 33 h 72"/>
                <a:gd name="T4" fmla="*/ 1 w 72"/>
                <a:gd name="T5" fmla="*/ 29 h 72"/>
                <a:gd name="T6" fmla="*/ 0 w 72"/>
                <a:gd name="T7" fmla="*/ 36 h 72"/>
                <a:gd name="T8" fmla="*/ 11 w 72"/>
                <a:gd name="T9" fmla="*/ 62 h 72"/>
                <a:gd name="T10" fmla="*/ 19 w 72"/>
                <a:gd name="T11" fmla="*/ 51 h 72"/>
                <a:gd name="T12" fmla="*/ 13 w 72"/>
                <a:gd name="T13" fmla="*/ 36 h 72"/>
                <a:gd name="T14" fmla="*/ 58 w 72"/>
                <a:gd name="T15" fmla="*/ 36 h 72"/>
                <a:gd name="T16" fmla="*/ 52 w 72"/>
                <a:gd name="T17" fmla="*/ 51 h 72"/>
                <a:gd name="T18" fmla="*/ 60 w 72"/>
                <a:gd name="T19" fmla="*/ 62 h 72"/>
                <a:gd name="T20" fmla="*/ 72 w 72"/>
                <a:gd name="T21" fmla="*/ 36 h 72"/>
                <a:gd name="T22" fmla="*/ 71 w 72"/>
                <a:gd name="T23" fmla="*/ 29 h 72"/>
                <a:gd name="T24" fmla="*/ 58 w 72"/>
                <a:gd name="T25" fmla="*/ 33 h 72"/>
                <a:gd name="T26" fmla="*/ 58 w 72"/>
                <a:gd name="T27" fmla="*/ 36 h 72"/>
                <a:gd name="T28" fmla="*/ 40 w 72"/>
                <a:gd name="T29" fmla="*/ 14 h 72"/>
                <a:gd name="T30" fmla="*/ 55 w 72"/>
                <a:gd name="T31" fmla="*/ 25 h 72"/>
                <a:gd name="T32" fmla="*/ 68 w 72"/>
                <a:gd name="T33" fmla="*/ 21 h 72"/>
                <a:gd name="T34" fmla="*/ 40 w 72"/>
                <a:gd name="T35" fmla="*/ 0 h 72"/>
                <a:gd name="T36" fmla="*/ 40 w 72"/>
                <a:gd name="T37" fmla="*/ 14 h 72"/>
                <a:gd name="T38" fmla="*/ 16 w 72"/>
                <a:gd name="T39" fmla="*/ 25 h 72"/>
                <a:gd name="T40" fmla="*/ 31 w 72"/>
                <a:gd name="T41" fmla="*/ 14 h 72"/>
                <a:gd name="T42" fmla="*/ 31 w 72"/>
                <a:gd name="T43" fmla="*/ 0 h 72"/>
                <a:gd name="T44" fmla="*/ 3 w 72"/>
                <a:gd name="T45" fmla="*/ 21 h 72"/>
                <a:gd name="T46" fmla="*/ 16 w 72"/>
                <a:gd name="T47" fmla="*/ 25 h 72"/>
                <a:gd name="T48" fmla="*/ 45 w 72"/>
                <a:gd name="T49" fmla="*/ 56 h 72"/>
                <a:gd name="T50" fmla="*/ 36 w 72"/>
                <a:gd name="T51" fmla="*/ 58 h 72"/>
                <a:gd name="T52" fmla="*/ 26 w 72"/>
                <a:gd name="T53" fmla="*/ 56 h 72"/>
                <a:gd name="T54" fmla="*/ 18 w 72"/>
                <a:gd name="T55" fmla="*/ 67 h 72"/>
                <a:gd name="T56" fmla="*/ 36 w 72"/>
                <a:gd name="T57" fmla="*/ 72 h 72"/>
                <a:gd name="T58" fmla="*/ 53 w 72"/>
                <a:gd name="T59" fmla="*/ 67 h 72"/>
                <a:gd name="T60" fmla="*/ 45 w 72"/>
                <a:gd name="T61" fmla="*/ 56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72" h="72">
                  <a:moveTo>
                    <a:pt x="13" y="36"/>
                  </a:moveTo>
                  <a:cubicBezTo>
                    <a:pt x="13" y="35"/>
                    <a:pt x="13" y="34"/>
                    <a:pt x="13" y="33"/>
                  </a:cubicBezTo>
                  <a:cubicBezTo>
                    <a:pt x="1" y="29"/>
                    <a:pt x="1" y="29"/>
                    <a:pt x="1" y="29"/>
                  </a:cubicBezTo>
                  <a:cubicBezTo>
                    <a:pt x="0" y="31"/>
                    <a:pt x="0" y="34"/>
                    <a:pt x="0" y="36"/>
                  </a:cubicBezTo>
                  <a:cubicBezTo>
                    <a:pt x="0" y="46"/>
                    <a:pt x="4" y="55"/>
                    <a:pt x="11" y="62"/>
                  </a:cubicBezTo>
                  <a:cubicBezTo>
                    <a:pt x="19" y="51"/>
                    <a:pt x="19" y="51"/>
                    <a:pt x="19" y="51"/>
                  </a:cubicBezTo>
                  <a:cubicBezTo>
                    <a:pt x="16" y="47"/>
                    <a:pt x="13" y="42"/>
                    <a:pt x="13" y="36"/>
                  </a:cubicBezTo>
                  <a:close/>
                  <a:moveTo>
                    <a:pt x="58" y="36"/>
                  </a:moveTo>
                  <a:cubicBezTo>
                    <a:pt x="58" y="42"/>
                    <a:pt x="56" y="47"/>
                    <a:pt x="52" y="51"/>
                  </a:cubicBezTo>
                  <a:cubicBezTo>
                    <a:pt x="60" y="62"/>
                    <a:pt x="60" y="62"/>
                    <a:pt x="60" y="62"/>
                  </a:cubicBezTo>
                  <a:cubicBezTo>
                    <a:pt x="67" y="55"/>
                    <a:pt x="72" y="46"/>
                    <a:pt x="72" y="36"/>
                  </a:cubicBezTo>
                  <a:cubicBezTo>
                    <a:pt x="72" y="34"/>
                    <a:pt x="71" y="31"/>
                    <a:pt x="71" y="29"/>
                  </a:cubicBezTo>
                  <a:cubicBezTo>
                    <a:pt x="58" y="33"/>
                    <a:pt x="58" y="33"/>
                    <a:pt x="58" y="33"/>
                  </a:cubicBezTo>
                  <a:cubicBezTo>
                    <a:pt x="58" y="34"/>
                    <a:pt x="58" y="35"/>
                    <a:pt x="58" y="36"/>
                  </a:cubicBezTo>
                  <a:close/>
                  <a:moveTo>
                    <a:pt x="40" y="14"/>
                  </a:moveTo>
                  <a:cubicBezTo>
                    <a:pt x="47" y="15"/>
                    <a:pt x="52" y="19"/>
                    <a:pt x="55" y="25"/>
                  </a:cubicBezTo>
                  <a:cubicBezTo>
                    <a:pt x="68" y="21"/>
                    <a:pt x="68" y="21"/>
                    <a:pt x="68" y="21"/>
                  </a:cubicBezTo>
                  <a:cubicBezTo>
                    <a:pt x="63" y="10"/>
                    <a:pt x="53" y="2"/>
                    <a:pt x="40" y="0"/>
                  </a:cubicBezTo>
                  <a:lnTo>
                    <a:pt x="40" y="14"/>
                  </a:lnTo>
                  <a:close/>
                  <a:moveTo>
                    <a:pt x="16" y="25"/>
                  </a:moveTo>
                  <a:cubicBezTo>
                    <a:pt x="19" y="19"/>
                    <a:pt x="25" y="15"/>
                    <a:pt x="31" y="14"/>
                  </a:cubicBezTo>
                  <a:cubicBezTo>
                    <a:pt x="31" y="0"/>
                    <a:pt x="31" y="0"/>
                    <a:pt x="31" y="0"/>
                  </a:cubicBezTo>
                  <a:cubicBezTo>
                    <a:pt x="19" y="2"/>
                    <a:pt x="8" y="10"/>
                    <a:pt x="3" y="21"/>
                  </a:cubicBezTo>
                  <a:lnTo>
                    <a:pt x="16" y="25"/>
                  </a:lnTo>
                  <a:close/>
                  <a:moveTo>
                    <a:pt x="45" y="56"/>
                  </a:moveTo>
                  <a:cubicBezTo>
                    <a:pt x="42" y="58"/>
                    <a:pt x="39" y="58"/>
                    <a:pt x="36" y="58"/>
                  </a:cubicBezTo>
                  <a:cubicBezTo>
                    <a:pt x="32" y="58"/>
                    <a:pt x="29" y="58"/>
                    <a:pt x="26" y="56"/>
                  </a:cubicBezTo>
                  <a:cubicBezTo>
                    <a:pt x="18" y="67"/>
                    <a:pt x="18" y="67"/>
                    <a:pt x="18" y="67"/>
                  </a:cubicBezTo>
                  <a:cubicBezTo>
                    <a:pt x="24" y="70"/>
                    <a:pt x="30" y="72"/>
                    <a:pt x="36" y="72"/>
                  </a:cubicBezTo>
                  <a:cubicBezTo>
                    <a:pt x="42" y="72"/>
                    <a:pt x="48" y="70"/>
                    <a:pt x="53" y="67"/>
                  </a:cubicBezTo>
                  <a:lnTo>
                    <a:pt x="45" y="5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69" name="Freeform 111"/>
            <p:cNvSpPr>
              <a:spLocks noEditPoints="1"/>
            </p:cNvSpPr>
            <p:nvPr/>
          </p:nvSpPr>
          <p:spPr bwMode="auto">
            <a:xfrm>
              <a:off x="3557" y="1037"/>
              <a:ext cx="85" cy="85"/>
            </a:xfrm>
            <a:custGeom>
              <a:avLst/>
              <a:gdLst>
                <a:gd name="T0" fmla="*/ 35 w 69"/>
                <a:gd name="T1" fmla="*/ 0 h 69"/>
                <a:gd name="T2" fmla="*/ 0 w 69"/>
                <a:gd name="T3" fmla="*/ 34 h 69"/>
                <a:gd name="T4" fmla="*/ 35 w 69"/>
                <a:gd name="T5" fmla="*/ 69 h 69"/>
                <a:gd name="T6" fmla="*/ 69 w 69"/>
                <a:gd name="T7" fmla="*/ 34 h 69"/>
                <a:gd name="T8" fmla="*/ 35 w 69"/>
                <a:gd name="T9" fmla="*/ 0 h 69"/>
                <a:gd name="T10" fmla="*/ 35 w 69"/>
                <a:gd name="T11" fmla="*/ 62 h 69"/>
                <a:gd name="T12" fmla="*/ 7 w 69"/>
                <a:gd name="T13" fmla="*/ 34 h 69"/>
                <a:gd name="T14" fmla="*/ 35 w 69"/>
                <a:gd name="T15" fmla="*/ 7 h 69"/>
                <a:gd name="T16" fmla="*/ 62 w 69"/>
                <a:gd name="T17" fmla="*/ 34 h 69"/>
                <a:gd name="T18" fmla="*/ 35 w 69"/>
                <a:gd name="T19" fmla="*/ 62 h 69"/>
                <a:gd name="T20" fmla="*/ 22 w 69"/>
                <a:gd name="T21" fmla="*/ 24 h 69"/>
                <a:gd name="T22" fmla="*/ 37 w 69"/>
                <a:gd name="T23" fmla="*/ 34 h 69"/>
                <a:gd name="T24" fmla="*/ 22 w 69"/>
                <a:gd name="T25" fmla="*/ 45 h 69"/>
                <a:gd name="T26" fmla="*/ 22 w 69"/>
                <a:gd name="T27" fmla="*/ 24 h 69"/>
                <a:gd name="T28" fmla="*/ 39 w 69"/>
                <a:gd name="T29" fmla="*/ 24 h 69"/>
                <a:gd name="T30" fmla="*/ 54 w 69"/>
                <a:gd name="T31" fmla="*/ 34 h 69"/>
                <a:gd name="T32" fmla="*/ 39 w 69"/>
                <a:gd name="T33" fmla="*/ 45 h 69"/>
                <a:gd name="T34" fmla="*/ 39 w 69"/>
                <a:gd name="T35" fmla="*/ 24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9" h="69">
                  <a:moveTo>
                    <a:pt x="35" y="0"/>
                  </a:moveTo>
                  <a:cubicBezTo>
                    <a:pt x="16" y="0"/>
                    <a:pt x="0" y="16"/>
                    <a:pt x="0" y="34"/>
                  </a:cubicBezTo>
                  <a:cubicBezTo>
                    <a:pt x="0" y="53"/>
                    <a:pt x="16" y="69"/>
                    <a:pt x="35" y="69"/>
                  </a:cubicBezTo>
                  <a:cubicBezTo>
                    <a:pt x="53" y="69"/>
                    <a:pt x="69" y="53"/>
                    <a:pt x="69" y="34"/>
                  </a:cubicBezTo>
                  <a:cubicBezTo>
                    <a:pt x="69" y="16"/>
                    <a:pt x="53" y="0"/>
                    <a:pt x="35" y="0"/>
                  </a:cubicBezTo>
                  <a:close/>
                  <a:moveTo>
                    <a:pt x="35" y="62"/>
                  </a:moveTo>
                  <a:cubicBezTo>
                    <a:pt x="19" y="62"/>
                    <a:pt x="7" y="50"/>
                    <a:pt x="7" y="34"/>
                  </a:cubicBezTo>
                  <a:cubicBezTo>
                    <a:pt x="7" y="19"/>
                    <a:pt x="19" y="7"/>
                    <a:pt x="35" y="7"/>
                  </a:cubicBezTo>
                  <a:cubicBezTo>
                    <a:pt x="50" y="7"/>
                    <a:pt x="62" y="19"/>
                    <a:pt x="62" y="34"/>
                  </a:cubicBezTo>
                  <a:cubicBezTo>
                    <a:pt x="62" y="50"/>
                    <a:pt x="50" y="62"/>
                    <a:pt x="35" y="62"/>
                  </a:cubicBezTo>
                  <a:close/>
                  <a:moveTo>
                    <a:pt x="22" y="24"/>
                  </a:moveTo>
                  <a:cubicBezTo>
                    <a:pt x="37" y="34"/>
                    <a:pt x="37" y="34"/>
                    <a:pt x="37" y="34"/>
                  </a:cubicBezTo>
                  <a:cubicBezTo>
                    <a:pt x="22" y="45"/>
                    <a:pt x="22" y="45"/>
                    <a:pt x="22" y="45"/>
                  </a:cubicBezTo>
                  <a:lnTo>
                    <a:pt x="22" y="24"/>
                  </a:lnTo>
                  <a:close/>
                  <a:moveTo>
                    <a:pt x="39" y="24"/>
                  </a:moveTo>
                  <a:cubicBezTo>
                    <a:pt x="54" y="34"/>
                    <a:pt x="54" y="34"/>
                    <a:pt x="54" y="34"/>
                  </a:cubicBezTo>
                  <a:cubicBezTo>
                    <a:pt x="39" y="45"/>
                    <a:pt x="39" y="45"/>
                    <a:pt x="39" y="45"/>
                  </a:cubicBezTo>
                  <a:lnTo>
                    <a:pt x="39" y="24"/>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70" name="Freeform 112"/>
            <p:cNvSpPr>
              <a:spLocks/>
            </p:cNvSpPr>
            <p:nvPr/>
          </p:nvSpPr>
          <p:spPr bwMode="auto">
            <a:xfrm>
              <a:off x="3274" y="1807"/>
              <a:ext cx="94" cy="97"/>
            </a:xfrm>
            <a:custGeom>
              <a:avLst/>
              <a:gdLst>
                <a:gd name="T0" fmla="*/ 44 w 94"/>
                <a:gd name="T1" fmla="*/ 97 h 97"/>
                <a:gd name="T2" fmla="*/ 44 w 94"/>
                <a:gd name="T3" fmla="*/ 53 h 97"/>
                <a:gd name="T4" fmla="*/ 0 w 94"/>
                <a:gd name="T5" fmla="*/ 97 h 97"/>
                <a:gd name="T6" fmla="*/ 0 w 94"/>
                <a:gd name="T7" fmla="*/ 0 h 97"/>
                <a:gd name="T8" fmla="*/ 44 w 94"/>
                <a:gd name="T9" fmla="*/ 45 h 97"/>
                <a:gd name="T10" fmla="*/ 44 w 94"/>
                <a:gd name="T11" fmla="*/ 0 h 97"/>
                <a:gd name="T12" fmla="*/ 94 w 94"/>
                <a:gd name="T13" fmla="*/ 49 h 97"/>
                <a:gd name="T14" fmla="*/ 44 w 94"/>
                <a:gd name="T15" fmla="*/ 97 h 9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4" h="97">
                  <a:moveTo>
                    <a:pt x="44" y="97"/>
                  </a:moveTo>
                  <a:lnTo>
                    <a:pt x="44" y="53"/>
                  </a:lnTo>
                  <a:lnTo>
                    <a:pt x="0" y="97"/>
                  </a:lnTo>
                  <a:lnTo>
                    <a:pt x="0" y="0"/>
                  </a:lnTo>
                  <a:lnTo>
                    <a:pt x="44" y="45"/>
                  </a:lnTo>
                  <a:lnTo>
                    <a:pt x="44" y="0"/>
                  </a:lnTo>
                  <a:lnTo>
                    <a:pt x="94" y="49"/>
                  </a:lnTo>
                  <a:lnTo>
                    <a:pt x="44" y="9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71" name="Freeform 113"/>
            <p:cNvSpPr>
              <a:spLocks noEditPoints="1"/>
            </p:cNvSpPr>
            <p:nvPr/>
          </p:nvSpPr>
          <p:spPr bwMode="auto">
            <a:xfrm>
              <a:off x="3364" y="1468"/>
              <a:ext cx="98" cy="99"/>
            </a:xfrm>
            <a:custGeom>
              <a:avLst/>
              <a:gdLst>
                <a:gd name="T0" fmla="*/ 0 w 98"/>
                <a:gd name="T1" fmla="*/ 99 h 99"/>
                <a:gd name="T2" fmla="*/ 49 w 98"/>
                <a:gd name="T3" fmla="*/ 99 h 99"/>
                <a:gd name="T4" fmla="*/ 49 w 98"/>
                <a:gd name="T5" fmla="*/ 0 h 99"/>
                <a:gd name="T6" fmla="*/ 0 w 98"/>
                <a:gd name="T7" fmla="*/ 0 h 99"/>
                <a:gd name="T8" fmla="*/ 0 w 98"/>
                <a:gd name="T9" fmla="*/ 99 h 99"/>
                <a:gd name="T10" fmla="*/ 31 w 98"/>
                <a:gd name="T11" fmla="*/ 13 h 99"/>
                <a:gd name="T12" fmla="*/ 43 w 98"/>
                <a:gd name="T13" fmla="*/ 13 h 99"/>
                <a:gd name="T14" fmla="*/ 43 w 98"/>
                <a:gd name="T15" fmla="*/ 25 h 99"/>
                <a:gd name="T16" fmla="*/ 31 w 98"/>
                <a:gd name="T17" fmla="*/ 25 h 99"/>
                <a:gd name="T18" fmla="*/ 31 w 98"/>
                <a:gd name="T19" fmla="*/ 13 h 99"/>
                <a:gd name="T20" fmla="*/ 31 w 98"/>
                <a:gd name="T21" fmla="*/ 37 h 99"/>
                <a:gd name="T22" fmla="*/ 43 w 98"/>
                <a:gd name="T23" fmla="*/ 37 h 99"/>
                <a:gd name="T24" fmla="*/ 43 w 98"/>
                <a:gd name="T25" fmla="*/ 49 h 99"/>
                <a:gd name="T26" fmla="*/ 31 w 98"/>
                <a:gd name="T27" fmla="*/ 49 h 99"/>
                <a:gd name="T28" fmla="*/ 31 w 98"/>
                <a:gd name="T29" fmla="*/ 37 h 99"/>
                <a:gd name="T30" fmla="*/ 31 w 98"/>
                <a:gd name="T31" fmla="*/ 62 h 99"/>
                <a:gd name="T32" fmla="*/ 43 w 98"/>
                <a:gd name="T33" fmla="*/ 62 h 99"/>
                <a:gd name="T34" fmla="*/ 43 w 98"/>
                <a:gd name="T35" fmla="*/ 74 h 99"/>
                <a:gd name="T36" fmla="*/ 31 w 98"/>
                <a:gd name="T37" fmla="*/ 74 h 99"/>
                <a:gd name="T38" fmla="*/ 31 w 98"/>
                <a:gd name="T39" fmla="*/ 62 h 99"/>
                <a:gd name="T40" fmla="*/ 6 w 98"/>
                <a:gd name="T41" fmla="*/ 13 h 99"/>
                <a:gd name="T42" fmla="*/ 18 w 98"/>
                <a:gd name="T43" fmla="*/ 13 h 99"/>
                <a:gd name="T44" fmla="*/ 18 w 98"/>
                <a:gd name="T45" fmla="*/ 25 h 99"/>
                <a:gd name="T46" fmla="*/ 6 w 98"/>
                <a:gd name="T47" fmla="*/ 25 h 99"/>
                <a:gd name="T48" fmla="*/ 6 w 98"/>
                <a:gd name="T49" fmla="*/ 13 h 99"/>
                <a:gd name="T50" fmla="*/ 6 w 98"/>
                <a:gd name="T51" fmla="*/ 37 h 99"/>
                <a:gd name="T52" fmla="*/ 18 w 98"/>
                <a:gd name="T53" fmla="*/ 37 h 99"/>
                <a:gd name="T54" fmla="*/ 18 w 98"/>
                <a:gd name="T55" fmla="*/ 49 h 99"/>
                <a:gd name="T56" fmla="*/ 6 w 98"/>
                <a:gd name="T57" fmla="*/ 49 h 99"/>
                <a:gd name="T58" fmla="*/ 6 w 98"/>
                <a:gd name="T59" fmla="*/ 37 h 99"/>
                <a:gd name="T60" fmla="*/ 6 w 98"/>
                <a:gd name="T61" fmla="*/ 62 h 99"/>
                <a:gd name="T62" fmla="*/ 18 w 98"/>
                <a:gd name="T63" fmla="*/ 62 h 99"/>
                <a:gd name="T64" fmla="*/ 18 w 98"/>
                <a:gd name="T65" fmla="*/ 74 h 99"/>
                <a:gd name="T66" fmla="*/ 6 w 98"/>
                <a:gd name="T67" fmla="*/ 74 h 99"/>
                <a:gd name="T68" fmla="*/ 6 w 98"/>
                <a:gd name="T69" fmla="*/ 62 h 99"/>
                <a:gd name="T70" fmla="*/ 55 w 98"/>
                <a:gd name="T71" fmla="*/ 31 h 99"/>
                <a:gd name="T72" fmla="*/ 98 w 98"/>
                <a:gd name="T73" fmla="*/ 31 h 99"/>
                <a:gd name="T74" fmla="*/ 98 w 98"/>
                <a:gd name="T75" fmla="*/ 37 h 99"/>
                <a:gd name="T76" fmla="*/ 55 w 98"/>
                <a:gd name="T77" fmla="*/ 37 h 99"/>
                <a:gd name="T78" fmla="*/ 55 w 98"/>
                <a:gd name="T79" fmla="*/ 31 h 99"/>
                <a:gd name="T80" fmla="*/ 55 w 98"/>
                <a:gd name="T81" fmla="*/ 99 h 99"/>
                <a:gd name="T82" fmla="*/ 67 w 98"/>
                <a:gd name="T83" fmla="*/ 99 h 99"/>
                <a:gd name="T84" fmla="*/ 67 w 98"/>
                <a:gd name="T85" fmla="*/ 74 h 99"/>
                <a:gd name="T86" fmla="*/ 86 w 98"/>
                <a:gd name="T87" fmla="*/ 74 h 99"/>
                <a:gd name="T88" fmla="*/ 86 w 98"/>
                <a:gd name="T89" fmla="*/ 99 h 99"/>
                <a:gd name="T90" fmla="*/ 98 w 98"/>
                <a:gd name="T91" fmla="*/ 99 h 99"/>
                <a:gd name="T92" fmla="*/ 98 w 98"/>
                <a:gd name="T93" fmla="*/ 43 h 99"/>
                <a:gd name="T94" fmla="*/ 55 w 98"/>
                <a:gd name="T95" fmla="*/ 43 h 99"/>
                <a:gd name="T96" fmla="*/ 55 w 98"/>
                <a:gd name="T97" fmla="*/ 99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98" h="99">
                  <a:moveTo>
                    <a:pt x="0" y="99"/>
                  </a:moveTo>
                  <a:lnTo>
                    <a:pt x="49" y="99"/>
                  </a:lnTo>
                  <a:lnTo>
                    <a:pt x="49" y="0"/>
                  </a:lnTo>
                  <a:lnTo>
                    <a:pt x="0" y="0"/>
                  </a:lnTo>
                  <a:lnTo>
                    <a:pt x="0" y="99"/>
                  </a:lnTo>
                  <a:close/>
                  <a:moveTo>
                    <a:pt x="31" y="13"/>
                  </a:moveTo>
                  <a:lnTo>
                    <a:pt x="43" y="13"/>
                  </a:lnTo>
                  <a:lnTo>
                    <a:pt x="43" y="25"/>
                  </a:lnTo>
                  <a:lnTo>
                    <a:pt x="31" y="25"/>
                  </a:lnTo>
                  <a:lnTo>
                    <a:pt x="31" y="13"/>
                  </a:lnTo>
                  <a:close/>
                  <a:moveTo>
                    <a:pt x="31" y="37"/>
                  </a:moveTo>
                  <a:lnTo>
                    <a:pt x="43" y="37"/>
                  </a:lnTo>
                  <a:lnTo>
                    <a:pt x="43" y="49"/>
                  </a:lnTo>
                  <a:lnTo>
                    <a:pt x="31" y="49"/>
                  </a:lnTo>
                  <a:lnTo>
                    <a:pt x="31" y="37"/>
                  </a:lnTo>
                  <a:close/>
                  <a:moveTo>
                    <a:pt x="31" y="62"/>
                  </a:moveTo>
                  <a:lnTo>
                    <a:pt x="43" y="62"/>
                  </a:lnTo>
                  <a:lnTo>
                    <a:pt x="43" y="74"/>
                  </a:lnTo>
                  <a:lnTo>
                    <a:pt x="31" y="74"/>
                  </a:lnTo>
                  <a:lnTo>
                    <a:pt x="31" y="62"/>
                  </a:lnTo>
                  <a:close/>
                  <a:moveTo>
                    <a:pt x="6" y="13"/>
                  </a:moveTo>
                  <a:lnTo>
                    <a:pt x="18" y="13"/>
                  </a:lnTo>
                  <a:lnTo>
                    <a:pt x="18" y="25"/>
                  </a:lnTo>
                  <a:lnTo>
                    <a:pt x="6" y="25"/>
                  </a:lnTo>
                  <a:lnTo>
                    <a:pt x="6" y="13"/>
                  </a:lnTo>
                  <a:close/>
                  <a:moveTo>
                    <a:pt x="6" y="37"/>
                  </a:moveTo>
                  <a:lnTo>
                    <a:pt x="18" y="37"/>
                  </a:lnTo>
                  <a:lnTo>
                    <a:pt x="18" y="49"/>
                  </a:lnTo>
                  <a:lnTo>
                    <a:pt x="6" y="49"/>
                  </a:lnTo>
                  <a:lnTo>
                    <a:pt x="6" y="37"/>
                  </a:lnTo>
                  <a:close/>
                  <a:moveTo>
                    <a:pt x="6" y="62"/>
                  </a:moveTo>
                  <a:lnTo>
                    <a:pt x="18" y="62"/>
                  </a:lnTo>
                  <a:lnTo>
                    <a:pt x="18" y="74"/>
                  </a:lnTo>
                  <a:lnTo>
                    <a:pt x="6" y="74"/>
                  </a:lnTo>
                  <a:lnTo>
                    <a:pt x="6" y="62"/>
                  </a:lnTo>
                  <a:close/>
                  <a:moveTo>
                    <a:pt x="55" y="31"/>
                  </a:moveTo>
                  <a:lnTo>
                    <a:pt x="98" y="31"/>
                  </a:lnTo>
                  <a:lnTo>
                    <a:pt x="98" y="37"/>
                  </a:lnTo>
                  <a:lnTo>
                    <a:pt x="55" y="37"/>
                  </a:lnTo>
                  <a:lnTo>
                    <a:pt x="55" y="31"/>
                  </a:lnTo>
                  <a:close/>
                  <a:moveTo>
                    <a:pt x="55" y="99"/>
                  </a:moveTo>
                  <a:lnTo>
                    <a:pt x="67" y="99"/>
                  </a:lnTo>
                  <a:lnTo>
                    <a:pt x="67" y="74"/>
                  </a:lnTo>
                  <a:lnTo>
                    <a:pt x="86" y="74"/>
                  </a:lnTo>
                  <a:lnTo>
                    <a:pt x="86" y="99"/>
                  </a:lnTo>
                  <a:lnTo>
                    <a:pt x="98" y="99"/>
                  </a:lnTo>
                  <a:lnTo>
                    <a:pt x="98" y="43"/>
                  </a:lnTo>
                  <a:lnTo>
                    <a:pt x="55" y="43"/>
                  </a:lnTo>
                  <a:lnTo>
                    <a:pt x="55" y="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72" name="Freeform 114"/>
            <p:cNvSpPr>
              <a:spLocks noEditPoints="1"/>
            </p:cNvSpPr>
            <p:nvPr/>
          </p:nvSpPr>
          <p:spPr bwMode="auto">
            <a:xfrm>
              <a:off x="3407" y="1634"/>
              <a:ext cx="56" cy="59"/>
            </a:xfrm>
            <a:custGeom>
              <a:avLst/>
              <a:gdLst>
                <a:gd name="T0" fmla="*/ 43 w 46"/>
                <a:gd name="T1" fmla="*/ 28 h 48"/>
                <a:gd name="T2" fmla="*/ 46 w 46"/>
                <a:gd name="T3" fmla="*/ 16 h 48"/>
                <a:gd name="T4" fmla="*/ 41 w 46"/>
                <a:gd name="T5" fmla="*/ 8 h 48"/>
                <a:gd name="T6" fmla="*/ 37 w 46"/>
                <a:gd name="T7" fmla="*/ 9 h 48"/>
                <a:gd name="T8" fmla="*/ 28 w 46"/>
                <a:gd name="T9" fmla="*/ 0 h 48"/>
                <a:gd name="T10" fmla="*/ 18 w 46"/>
                <a:gd name="T11" fmla="*/ 0 h 48"/>
                <a:gd name="T12" fmla="*/ 17 w 46"/>
                <a:gd name="T13" fmla="*/ 4 h 48"/>
                <a:gd name="T14" fmla="*/ 4 w 46"/>
                <a:gd name="T15" fmla="*/ 8 h 48"/>
                <a:gd name="T16" fmla="*/ 0 w 46"/>
                <a:gd name="T17" fmla="*/ 16 h 48"/>
                <a:gd name="T18" fmla="*/ 3 w 46"/>
                <a:gd name="T19" fmla="*/ 19 h 48"/>
                <a:gd name="T20" fmla="*/ 0 w 46"/>
                <a:gd name="T21" fmla="*/ 32 h 48"/>
                <a:gd name="T22" fmla="*/ 4 w 46"/>
                <a:gd name="T23" fmla="*/ 40 h 48"/>
                <a:gd name="T24" fmla="*/ 9 w 46"/>
                <a:gd name="T25" fmla="*/ 39 h 48"/>
                <a:gd name="T26" fmla="*/ 18 w 46"/>
                <a:gd name="T27" fmla="*/ 48 h 48"/>
                <a:gd name="T28" fmla="*/ 28 w 46"/>
                <a:gd name="T29" fmla="*/ 48 h 48"/>
                <a:gd name="T30" fmla="*/ 29 w 46"/>
                <a:gd name="T31" fmla="*/ 43 h 48"/>
                <a:gd name="T32" fmla="*/ 41 w 46"/>
                <a:gd name="T33" fmla="*/ 40 h 48"/>
                <a:gd name="T34" fmla="*/ 46 w 46"/>
                <a:gd name="T35" fmla="*/ 32 h 48"/>
                <a:gd name="T36" fmla="*/ 43 w 46"/>
                <a:gd name="T37" fmla="*/ 28 h 48"/>
                <a:gd name="T38" fmla="*/ 23 w 46"/>
                <a:gd name="T39" fmla="*/ 34 h 48"/>
                <a:gd name="T40" fmla="*/ 13 w 46"/>
                <a:gd name="T41" fmla="*/ 24 h 48"/>
                <a:gd name="T42" fmla="*/ 23 w 46"/>
                <a:gd name="T43" fmla="*/ 14 h 48"/>
                <a:gd name="T44" fmla="*/ 33 w 46"/>
                <a:gd name="T45" fmla="*/ 24 h 48"/>
                <a:gd name="T46" fmla="*/ 23 w 46"/>
                <a:gd name="T47" fmla="*/ 34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46" h="48">
                  <a:moveTo>
                    <a:pt x="43" y="28"/>
                  </a:moveTo>
                  <a:cubicBezTo>
                    <a:pt x="40" y="24"/>
                    <a:pt x="42" y="18"/>
                    <a:pt x="46" y="16"/>
                  </a:cubicBezTo>
                  <a:cubicBezTo>
                    <a:pt x="41" y="8"/>
                    <a:pt x="41" y="8"/>
                    <a:pt x="41" y="8"/>
                  </a:cubicBezTo>
                  <a:cubicBezTo>
                    <a:pt x="40" y="8"/>
                    <a:pt x="39" y="9"/>
                    <a:pt x="37" y="9"/>
                  </a:cubicBezTo>
                  <a:cubicBezTo>
                    <a:pt x="32" y="9"/>
                    <a:pt x="28" y="5"/>
                    <a:pt x="28" y="0"/>
                  </a:cubicBezTo>
                  <a:cubicBezTo>
                    <a:pt x="18" y="0"/>
                    <a:pt x="18" y="0"/>
                    <a:pt x="18" y="0"/>
                  </a:cubicBezTo>
                  <a:cubicBezTo>
                    <a:pt x="18" y="1"/>
                    <a:pt x="18" y="3"/>
                    <a:pt x="17" y="4"/>
                  </a:cubicBezTo>
                  <a:cubicBezTo>
                    <a:pt x="14" y="9"/>
                    <a:pt x="9" y="10"/>
                    <a:pt x="4" y="8"/>
                  </a:cubicBezTo>
                  <a:cubicBezTo>
                    <a:pt x="0" y="16"/>
                    <a:pt x="0" y="16"/>
                    <a:pt x="0" y="16"/>
                  </a:cubicBezTo>
                  <a:cubicBezTo>
                    <a:pt x="1" y="17"/>
                    <a:pt x="2" y="18"/>
                    <a:pt x="3" y="19"/>
                  </a:cubicBezTo>
                  <a:cubicBezTo>
                    <a:pt x="6" y="24"/>
                    <a:pt x="4" y="29"/>
                    <a:pt x="0" y="32"/>
                  </a:cubicBezTo>
                  <a:cubicBezTo>
                    <a:pt x="4" y="40"/>
                    <a:pt x="4" y="40"/>
                    <a:pt x="4" y="40"/>
                  </a:cubicBezTo>
                  <a:cubicBezTo>
                    <a:pt x="6" y="39"/>
                    <a:pt x="7" y="39"/>
                    <a:pt x="9" y="39"/>
                  </a:cubicBezTo>
                  <a:cubicBezTo>
                    <a:pt x="14" y="39"/>
                    <a:pt x="18" y="43"/>
                    <a:pt x="18" y="48"/>
                  </a:cubicBezTo>
                  <a:cubicBezTo>
                    <a:pt x="28" y="48"/>
                    <a:pt x="28" y="48"/>
                    <a:pt x="28" y="48"/>
                  </a:cubicBezTo>
                  <a:cubicBezTo>
                    <a:pt x="28" y="46"/>
                    <a:pt x="28" y="45"/>
                    <a:pt x="29" y="43"/>
                  </a:cubicBezTo>
                  <a:cubicBezTo>
                    <a:pt x="31" y="39"/>
                    <a:pt x="37" y="38"/>
                    <a:pt x="41" y="40"/>
                  </a:cubicBezTo>
                  <a:cubicBezTo>
                    <a:pt x="46" y="32"/>
                    <a:pt x="46" y="32"/>
                    <a:pt x="46" y="32"/>
                  </a:cubicBezTo>
                  <a:cubicBezTo>
                    <a:pt x="45" y="31"/>
                    <a:pt x="44" y="30"/>
                    <a:pt x="43" y="28"/>
                  </a:cubicBezTo>
                  <a:close/>
                  <a:moveTo>
                    <a:pt x="23" y="34"/>
                  </a:moveTo>
                  <a:cubicBezTo>
                    <a:pt x="18" y="34"/>
                    <a:pt x="13" y="29"/>
                    <a:pt x="13" y="24"/>
                  </a:cubicBezTo>
                  <a:cubicBezTo>
                    <a:pt x="13" y="18"/>
                    <a:pt x="18" y="14"/>
                    <a:pt x="23" y="14"/>
                  </a:cubicBezTo>
                  <a:cubicBezTo>
                    <a:pt x="28" y="14"/>
                    <a:pt x="33" y="18"/>
                    <a:pt x="33" y="24"/>
                  </a:cubicBezTo>
                  <a:cubicBezTo>
                    <a:pt x="33" y="29"/>
                    <a:pt x="28" y="34"/>
                    <a:pt x="23" y="3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73" name="Freeform 115"/>
            <p:cNvSpPr>
              <a:spLocks noEditPoints="1"/>
            </p:cNvSpPr>
            <p:nvPr/>
          </p:nvSpPr>
          <p:spPr bwMode="auto">
            <a:xfrm>
              <a:off x="3217" y="1628"/>
              <a:ext cx="90" cy="102"/>
            </a:xfrm>
            <a:custGeom>
              <a:avLst/>
              <a:gdLst>
                <a:gd name="T0" fmla="*/ 58 w 74"/>
                <a:gd name="T1" fmla="*/ 25 h 83"/>
                <a:gd name="T2" fmla="*/ 62 w 74"/>
                <a:gd name="T3" fmla="*/ 21 h 83"/>
                <a:gd name="T4" fmla="*/ 68 w 74"/>
                <a:gd name="T5" fmla="*/ 12 h 83"/>
                <a:gd name="T6" fmla="*/ 65 w 74"/>
                <a:gd name="T7" fmla="*/ 2 h 83"/>
                <a:gd name="T8" fmla="*/ 58 w 74"/>
                <a:gd name="T9" fmla="*/ 0 h 83"/>
                <a:gd name="T10" fmla="*/ 46 w 74"/>
                <a:gd name="T11" fmla="*/ 5 h 83"/>
                <a:gd name="T12" fmla="*/ 36 w 74"/>
                <a:gd name="T13" fmla="*/ 23 h 83"/>
                <a:gd name="T14" fmla="*/ 27 w 74"/>
                <a:gd name="T15" fmla="*/ 6 h 83"/>
                <a:gd name="T16" fmla="*/ 18 w 74"/>
                <a:gd name="T17" fmla="*/ 2 h 83"/>
                <a:gd name="T18" fmla="*/ 11 w 74"/>
                <a:gd name="T19" fmla="*/ 5 h 83"/>
                <a:gd name="T20" fmla="*/ 12 w 74"/>
                <a:gd name="T21" fmla="*/ 21 h 83"/>
                <a:gd name="T22" fmla="*/ 18 w 74"/>
                <a:gd name="T23" fmla="*/ 25 h 83"/>
                <a:gd name="T24" fmla="*/ 0 w 74"/>
                <a:gd name="T25" fmla="*/ 25 h 83"/>
                <a:gd name="T26" fmla="*/ 0 w 74"/>
                <a:gd name="T27" fmla="*/ 46 h 83"/>
                <a:gd name="T28" fmla="*/ 5 w 74"/>
                <a:gd name="T29" fmla="*/ 46 h 83"/>
                <a:gd name="T30" fmla="*/ 5 w 74"/>
                <a:gd name="T31" fmla="*/ 83 h 83"/>
                <a:gd name="T32" fmla="*/ 68 w 74"/>
                <a:gd name="T33" fmla="*/ 83 h 83"/>
                <a:gd name="T34" fmla="*/ 68 w 74"/>
                <a:gd name="T35" fmla="*/ 46 h 83"/>
                <a:gd name="T36" fmla="*/ 74 w 74"/>
                <a:gd name="T37" fmla="*/ 46 h 83"/>
                <a:gd name="T38" fmla="*/ 74 w 74"/>
                <a:gd name="T39" fmla="*/ 25 h 83"/>
                <a:gd name="T40" fmla="*/ 58 w 74"/>
                <a:gd name="T41" fmla="*/ 25 h 83"/>
                <a:gd name="T42" fmla="*/ 50 w 74"/>
                <a:gd name="T43" fmla="*/ 9 h 83"/>
                <a:gd name="T44" fmla="*/ 58 w 74"/>
                <a:gd name="T45" fmla="*/ 6 h 83"/>
                <a:gd name="T46" fmla="*/ 61 w 74"/>
                <a:gd name="T47" fmla="*/ 7 h 83"/>
                <a:gd name="T48" fmla="*/ 58 w 74"/>
                <a:gd name="T49" fmla="*/ 17 h 83"/>
                <a:gd name="T50" fmla="*/ 46 w 74"/>
                <a:gd name="T51" fmla="*/ 25 h 83"/>
                <a:gd name="T52" fmla="*/ 41 w 74"/>
                <a:gd name="T53" fmla="*/ 25 h 83"/>
                <a:gd name="T54" fmla="*/ 50 w 74"/>
                <a:gd name="T55" fmla="*/ 9 h 83"/>
                <a:gd name="T56" fmla="*/ 14 w 74"/>
                <a:gd name="T57" fmla="*/ 12 h 83"/>
                <a:gd name="T58" fmla="*/ 15 w 74"/>
                <a:gd name="T59" fmla="*/ 9 h 83"/>
                <a:gd name="T60" fmla="*/ 18 w 74"/>
                <a:gd name="T61" fmla="*/ 8 h 83"/>
                <a:gd name="T62" fmla="*/ 18 w 74"/>
                <a:gd name="T63" fmla="*/ 8 h 83"/>
                <a:gd name="T64" fmla="*/ 23 w 74"/>
                <a:gd name="T65" fmla="*/ 10 h 83"/>
                <a:gd name="T66" fmla="*/ 29 w 74"/>
                <a:gd name="T67" fmla="*/ 23 h 83"/>
                <a:gd name="T68" fmla="*/ 29 w 74"/>
                <a:gd name="T69" fmla="*/ 23 h 83"/>
                <a:gd name="T70" fmla="*/ 29 w 74"/>
                <a:gd name="T71" fmla="*/ 23 h 83"/>
                <a:gd name="T72" fmla="*/ 16 w 74"/>
                <a:gd name="T73" fmla="*/ 16 h 83"/>
                <a:gd name="T74" fmla="*/ 14 w 74"/>
                <a:gd name="T75" fmla="*/ 12 h 83"/>
                <a:gd name="T76" fmla="*/ 32 w 74"/>
                <a:gd name="T77" fmla="*/ 78 h 83"/>
                <a:gd name="T78" fmla="*/ 11 w 74"/>
                <a:gd name="T79" fmla="*/ 78 h 83"/>
                <a:gd name="T80" fmla="*/ 11 w 74"/>
                <a:gd name="T81" fmla="*/ 43 h 83"/>
                <a:gd name="T82" fmla="*/ 32 w 74"/>
                <a:gd name="T83" fmla="*/ 43 h 83"/>
                <a:gd name="T84" fmla="*/ 32 w 74"/>
                <a:gd name="T85" fmla="*/ 78 h 83"/>
                <a:gd name="T86" fmla="*/ 32 w 74"/>
                <a:gd name="T87" fmla="*/ 41 h 83"/>
                <a:gd name="T88" fmla="*/ 5 w 74"/>
                <a:gd name="T89" fmla="*/ 41 h 83"/>
                <a:gd name="T90" fmla="*/ 5 w 74"/>
                <a:gd name="T91" fmla="*/ 30 h 83"/>
                <a:gd name="T92" fmla="*/ 32 w 74"/>
                <a:gd name="T93" fmla="*/ 30 h 83"/>
                <a:gd name="T94" fmla="*/ 32 w 74"/>
                <a:gd name="T95" fmla="*/ 41 h 83"/>
                <a:gd name="T96" fmla="*/ 63 w 74"/>
                <a:gd name="T97" fmla="*/ 78 h 83"/>
                <a:gd name="T98" fmla="*/ 42 w 74"/>
                <a:gd name="T99" fmla="*/ 78 h 83"/>
                <a:gd name="T100" fmla="*/ 42 w 74"/>
                <a:gd name="T101" fmla="*/ 43 h 83"/>
                <a:gd name="T102" fmla="*/ 63 w 74"/>
                <a:gd name="T103" fmla="*/ 43 h 83"/>
                <a:gd name="T104" fmla="*/ 63 w 74"/>
                <a:gd name="T105" fmla="*/ 78 h 83"/>
                <a:gd name="T106" fmla="*/ 68 w 74"/>
                <a:gd name="T107" fmla="*/ 41 h 83"/>
                <a:gd name="T108" fmla="*/ 42 w 74"/>
                <a:gd name="T109" fmla="*/ 41 h 83"/>
                <a:gd name="T110" fmla="*/ 42 w 74"/>
                <a:gd name="T111" fmla="*/ 30 h 83"/>
                <a:gd name="T112" fmla="*/ 68 w 74"/>
                <a:gd name="T113" fmla="*/ 30 h 83"/>
                <a:gd name="T114" fmla="*/ 68 w 74"/>
                <a:gd name="T115" fmla="*/ 41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74" h="83">
                  <a:moveTo>
                    <a:pt x="58" y="25"/>
                  </a:moveTo>
                  <a:cubicBezTo>
                    <a:pt x="60" y="24"/>
                    <a:pt x="61" y="23"/>
                    <a:pt x="62" y="21"/>
                  </a:cubicBezTo>
                  <a:cubicBezTo>
                    <a:pt x="65" y="19"/>
                    <a:pt x="67" y="15"/>
                    <a:pt x="68" y="12"/>
                  </a:cubicBezTo>
                  <a:cubicBezTo>
                    <a:pt x="68" y="8"/>
                    <a:pt x="67" y="5"/>
                    <a:pt x="65" y="2"/>
                  </a:cubicBezTo>
                  <a:cubicBezTo>
                    <a:pt x="63" y="1"/>
                    <a:pt x="61" y="0"/>
                    <a:pt x="58" y="0"/>
                  </a:cubicBezTo>
                  <a:cubicBezTo>
                    <a:pt x="54" y="0"/>
                    <a:pt x="49" y="2"/>
                    <a:pt x="46" y="5"/>
                  </a:cubicBezTo>
                  <a:cubicBezTo>
                    <a:pt x="41" y="10"/>
                    <a:pt x="37" y="18"/>
                    <a:pt x="36" y="23"/>
                  </a:cubicBezTo>
                  <a:cubicBezTo>
                    <a:pt x="34" y="18"/>
                    <a:pt x="32" y="11"/>
                    <a:pt x="27" y="6"/>
                  </a:cubicBezTo>
                  <a:cubicBezTo>
                    <a:pt x="24" y="3"/>
                    <a:pt x="21" y="2"/>
                    <a:pt x="18" y="2"/>
                  </a:cubicBezTo>
                  <a:cubicBezTo>
                    <a:pt x="15" y="2"/>
                    <a:pt x="13" y="3"/>
                    <a:pt x="11" y="5"/>
                  </a:cubicBezTo>
                  <a:cubicBezTo>
                    <a:pt x="7" y="9"/>
                    <a:pt x="7" y="16"/>
                    <a:pt x="12" y="21"/>
                  </a:cubicBezTo>
                  <a:cubicBezTo>
                    <a:pt x="14" y="22"/>
                    <a:pt x="16" y="24"/>
                    <a:pt x="18" y="25"/>
                  </a:cubicBezTo>
                  <a:cubicBezTo>
                    <a:pt x="0" y="25"/>
                    <a:pt x="0" y="25"/>
                    <a:pt x="0" y="25"/>
                  </a:cubicBezTo>
                  <a:cubicBezTo>
                    <a:pt x="0" y="46"/>
                    <a:pt x="0" y="46"/>
                    <a:pt x="0" y="46"/>
                  </a:cubicBezTo>
                  <a:cubicBezTo>
                    <a:pt x="5" y="46"/>
                    <a:pt x="5" y="46"/>
                    <a:pt x="5" y="46"/>
                  </a:cubicBezTo>
                  <a:cubicBezTo>
                    <a:pt x="5" y="83"/>
                    <a:pt x="5" y="83"/>
                    <a:pt x="5" y="83"/>
                  </a:cubicBezTo>
                  <a:cubicBezTo>
                    <a:pt x="68" y="83"/>
                    <a:pt x="68" y="83"/>
                    <a:pt x="68" y="83"/>
                  </a:cubicBezTo>
                  <a:cubicBezTo>
                    <a:pt x="68" y="46"/>
                    <a:pt x="68" y="46"/>
                    <a:pt x="68" y="46"/>
                  </a:cubicBezTo>
                  <a:cubicBezTo>
                    <a:pt x="74" y="46"/>
                    <a:pt x="74" y="46"/>
                    <a:pt x="74" y="46"/>
                  </a:cubicBezTo>
                  <a:cubicBezTo>
                    <a:pt x="74" y="25"/>
                    <a:pt x="74" y="25"/>
                    <a:pt x="74" y="25"/>
                  </a:cubicBezTo>
                  <a:lnTo>
                    <a:pt x="58" y="25"/>
                  </a:lnTo>
                  <a:close/>
                  <a:moveTo>
                    <a:pt x="50" y="9"/>
                  </a:moveTo>
                  <a:cubicBezTo>
                    <a:pt x="52" y="7"/>
                    <a:pt x="55" y="6"/>
                    <a:pt x="58" y="6"/>
                  </a:cubicBezTo>
                  <a:cubicBezTo>
                    <a:pt x="59" y="6"/>
                    <a:pt x="60" y="6"/>
                    <a:pt x="61" y="7"/>
                  </a:cubicBezTo>
                  <a:cubicBezTo>
                    <a:pt x="63" y="9"/>
                    <a:pt x="62" y="14"/>
                    <a:pt x="58" y="17"/>
                  </a:cubicBezTo>
                  <a:cubicBezTo>
                    <a:pt x="55" y="21"/>
                    <a:pt x="50" y="23"/>
                    <a:pt x="46" y="25"/>
                  </a:cubicBezTo>
                  <a:cubicBezTo>
                    <a:pt x="41" y="25"/>
                    <a:pt x="41" y="25"/>
                    <a:pt x="41" y="25"/>
                  </a:cubicBezTo>
                  <a:cubicBezTo>
                    <a:pt x="43" y="20"/>
                    <a:pt x="46" y="14"/>
                    <a:pt x="50" y="9"/>
                  </a:cubicBezTo>
                  <a:close/>
                  <a:moveTo>
                    <a:pt x="14" y="12"/>
                  </a:moveTo>
                  <a:cubicBezTo>
                    <a:pt x="14" y="11"/>
                    <a:pt x="14" y="10"/>
                    <a:pt x="15" y="9"/>
                  </a:cubicBezTo>
                  <a:cubicBezTo>
                    <a:pt x="16" y="8"/>
                    <a:pt x="17" y="8"/>
                    <a:pt x="18" y="8"/>
                  </a:cubicBezTo>
                  <a:cubicBezTo>
                    <a:pt x="18" y="8"/>
                    <a:pt x="18" y="8"/>
                    <a:pt x="18" y="8"/>
                  </a:cubicBezTo>
                  <a:cubicBezTo>
                    <a:pt x="19" y="8"/>
                    <a:pt x="21" y="9"/>
                    <a:pt x="23" y="10"/>
                  </a:cubicBezTo>
                  <a:cubicBezTo>
                    <a:pt x="25" y="13"/>
                    <a:pt x="28" y="17"/>
                    <a:pt x="29" y="23"/>
                  </a:cubicBezTo>
                  <a:cubicBezTo>
                    <a:pt x="29" y="23"/>
                    <a:pt x="29" y="23"/>
                    <a:pt x="29" y="23"/>
                  </a:cubicBezTo>
                  <a:cubicBezTo>
                    <a:pt x="29" y="23"/>
                    <a:pt x="29" y="23"/>
                    <a:pt x="29" y="23"/>
                  </a:cubicBezTo>
                  <a:cubicBezTo>
                    <a:pt x="23" y="22"/>
                    <a:pt x="19" y="19"/>
                    <a:pt x="16" y="16"/>
                  </a:cubicBezTo>
                  <a:cubicBezTo>
                    <a:pt x="15" y="15"/>
                    <a:pt x="14" y="13"/>
                    <a:pt x="14" y="12"/>
                  </a:cubicBezTo>
                  <a:close/>
                  <a:moveTo>
                    <a:pt x="32" y="78"/>
                  </a:moveTo>
                  <a:cubicBezTo>
                    <a:pt x="11" y="78"/>
                    <a:pt x="11" y="78"/>
                    <a:pt x="11" y="78"/>
                  </a:cubicBezTo>
                  <a:cubicBezTo>
                    <a:pt x="11" y="43"/>
                    <a:pt x="11" y="43"/>
                    <a:pt x="11" y="43"/>
                  </a:cubicBezTo>
                  <a:cubicBezTo>
                    <a:pt x="32" y="43"/>
                    <a:pt x="32" y="43"/>
                    <a:pt x="32" y="43"/>
                  </a:cubicBezTo>
                  <a:lnTo>
                    <a:pt x="32" y="78"/>
                  </a:lnTo>
                  <a:close/>
                  <a:moveTo>
                    <a:pt x="32" y="41"/>
                  </a:moveTo>
                  <a:cubicBezTo>
                    <a:pt x="5" y="41"/>
                    <a:pt x="5" y="41"/>
                    <a:pt x="5" y="41"/>
                  </a:cubicBezTo>
                  <a:cubicBezTo>
                    <a:pt x="5" y="30"/>
                    <a:pt x="5" y="30"/>
                    <a:pt x="5" y="30"/>
                  </a:cubicBezTo>
                  <a:cubicBezTo>
                    <a:pt x="32" y="30"/>
                    <a:pt x="32" y="30"/>
                    <a:pt x="32" y="30"/>
                  </a:cubicBezTo>
                  <a:lnTo>
                    <a:pt x="32" y="41"/>
                  </a:lnTo>
                  <a:close/>
                  <a:moveTo>
                    <a:pt x="63" y="78"/>
                  </a:moveTo>
                  <a:cubicBezTo>
                    <a:pt x="42" y="78"/>
                    <a:pt x="42" y="78"/>
                    <a:pt x="42" y="78"/>
                  </a:cubicBezTo>
                  <a:cubicBezTo>
                    <a:pt x="42" y="43"/>
                    <a:pt x="42" y="43"/>
                    <a:pt x="42" y="43"/>
                  </a:cubicBezTo>
                  <a:cubicBezTo>
                    <a:pt x="63" y="43"/>
                    <a:pt x="63" y="43"/>
                    <a:pt x="63" y="43"/>
                  </a:cubicBezTo>
                  <a:lnTo>
                    <a:pt x="63" y="78"/>
                  </a:lnTo>
                  <a:close/>
                  <a:moveTo>
                    <a:pt x="68" y="41"/>
                  </a:moveTo>
                  <a:cubicBezTo>
                    <a:pt x="42" y="41"/>
                    <a:pt x="42" y="41"/>
                    <a:pt x="42" y="41"/>
                  </a:cubicBezTo>
                  <a:cubicBezTo>
                    <a:pt x="42" y="30"/>
                    <a:pt x="42" y="30"/>
                    <a:pt x="42" y="30"/>
                  </a:cubicBezTo>
                  <a:cubicBezTo>
                    <a:pt x="68" y="30"/>
                    <a:pt x="68" y="30"/>
                    <a:pt x="68" y="30"/>
                  </a:cubicBezTo>
                  <a:lnTo>
                    <a:pt x="68" y="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74" name="Freeform 116"/>
            <p:cNvSpPr>
              <a:spLocks noEditPoints="1"/>
            </p:cNvSpPr>
            <p:nvPr/>
          </p:nvSpPr>
          <p:spPr bwMode="auto">
            <a:xfrm>
              <a:off x="3285" y="1992"/>
              <a:ext cx="42" cy="79"/>
            </a:xfrm>
            <a:custGeom>
              <a:avLst/>
              <a:gdLst>
                <a:gd name="T0" fmla="*/ 23 w 34"/>
                <a:gd name="T1" fmla="*/ 64 h 65"/>
                <a:gd name="T2" fmla="*/ 23 w 34"/>
                <a:gd name="T3" fmla="*/ 64 h 65"/>
                <a:gd name="T4" fmla="*/ 33 w 34"/>
                <a:gd name="T5" fmla="*/ 49 h 65"/>
                <a:gd name="T6" fmla="*/ 30 w 34"/>
                <a:gd name="T7" fmla="*/ 34 h 65"/>
                <a:gd name="T8" fmla="*/ 15 w 34"/>
                <a:gd name="T9" fmla="*/ 24 h 65"/>
                <a:gd name="T10" fmla="*/ 15 w 34"/>
                <a:gd name="T11" fmla="*/ 24 h 65"/>
                <a:gd name="T12" fmla="*/ 14 w 34"/>
                <a:gd name="T13" fmla="*/ 25 h 65"/>
                <a:gd name="T14" fmla="*/ 15 w 34"/>
                <a:gd name="T15" fmla="*/ 30 h 65"/>
                <a:gd name="T16" fmla="*/ 16 w 34"/>
                <a:gd name="T17" fmla="*/ 30 h 65"/>
                <a:gd name="T18" fmla="*/ 17 w 34"/>
                <a:gd name="T19" fmla="*/ 30 h 65"/>
                <a:gd name="T20" fmla="*/ 24 w 34"/>
                <a:gd name="T21" fmla="*/ 35 h 65"/>
                <a:gd name="T22" fmla="*/ 27 w 34"/>
                <a:gd name="T23" fmla="*/ 51 h 65"/>
                <a:gd name="T24" fmla="*/ 22 w 34"/>
                <a:gd name="T25" fmla="*/ 58 h 65"/>
                <a:gd name="T26" fmla="*/ 22 w 34"/>
                <a:gd name="T27" fmla="*/ 58 h 65"/>
                <a:gd name="T28" fmla="*/ 14 w 34"/>
                <a:gd name="T29" fmla="*/ 53 h 65"/>
                <a:gd name="T30" fmla="*/ 13 w 34"/>
                <a:gd name="T31" fmla="*/ 46 h 65"/>
                <a:gd name="T32" fmla="*/ 6 w 34"/>
                <a:gd name="T33" fmla="*/ 43 h 65"/>
                <a:gd name="T34" fmla="*/ 8 w 34"/>
                <a:gd name="T35" fmla="*/ 54 h 65"/>
                <a:gd name="T36" fmla="*/ 23 w 34"/>
                <a:gd name="T37" fmla="*/ 64 h 65"/>
                <a:gd name="T38" fmla="*/ 19 w 34"/>
                <a:gd name="T39" fmla="*/ 41 h 65"/>
                <a:gd name="T40" fmla="*/ 20 w 34"/>
                <a:gd name="T41" fmla="*/ 41 h 65"/>
                <a:gd name="T42" fmla="*/ 19 w 34"/>
                <a:gd name="T43" fmla="*/ 35 h 65"/>
                <a:gd name="T44" fmla="*/ 18 w 34"/>
                <a:gd name="T45" fmla="*/ 36 h 65"/>
                <a:gd name="T46" fmla="*/ 17 w 34"/>
                <a:gd name="T47" fmla="*/ 36 h 65"/>
                <a:gd name="T48" fmla="*/ 10 w 34"/>
                <a:gd name="T49" fmla="*/ 31 h 65"/>
                <a:gd name="T50" fmla="*/ 7 w 34"/>
                <a:gd name="T51" fmla="*/ 15 h 65"/>
                <a:gd name="T52" fmla="*/ 12 w 34"/>
                <a:gd name="T53" fmla="*/ 7 h 65"/>
                <a:gd name="T54" fmla="*/ 12 w 34"/>
                <a:gd name="T55" fmla="*/ 7 h 65"/>
                <a:gd name="T56" fmla="*/ 20 w 34"/>
                <a:gd name="T57" fmla="*/ 12 h 65"/>
                <a:gd name="T58" fmla="*/ 21 w 34"/>
                <a:gd name="T59" fmla="*/ 19 h 65"/>
                <a:gd name="T60" fmla="*/ 28 w 34"/>
                <a:gd name="T61" fmla="*/ 22 h 65"/>
                <a:gd name="T62" fmla="*/ 26 w 34"/>
                <a:gd name="T63" fmla="*/ 11 h 65"/>
                <a:gd name="T64" fmla="*/ 11 w 34"/>
                <a:gd name="T65" fmla="*/ 2 h 65"/>
                <a:gd name="T66" fmla="*/ 11 w 34"/>
                <a:gd name="T67" fmla="*/ 2 h 65"/>
                <a:gd name="T68" fmla="*/ 1 w 34"/>
                <a:gd name="T69" fmla="*/ 16 h 65"/>
                <a:gd name="T70" fmla="*/ 4 w 34"/>
                <a:gd name="T71" fmla="*/ 32 h 65"/>
                <a:gd name="T72" fmla="*/ 19 w 34"/>
                <a:gd name="T73" fmla="*/ 41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34" h="65">
                  <a:moveTo>
                    <a:pt x="23" y="64"/>
                  </a:moveTo>
                  <a:cubicBezTo>
                    <a:pt x="23" y="64"/>
                    <a:pt x="23" y="64"/>
                    <a:pt x="23" y="64"/>
                  </a:cubicBezTo>
                  <a:cubicBezTo>
                    <a:pt x="30" y="63"/>
                    <a:pt x="34" y="56"/>
                    <a:pt x="33" y="49"/>
                  </a:cubicBezTo>
                  <a:cubicBezTo>
                    <a:pt x="30" y="34"/>
                    <a:pt x="30" y="34"/>
                    <a:pt x="30" y="34"/>
                  </a:cubicBezTo>
                  <a:cubicBezTo>
                    <a:pt x="29" y="27"/>
                    <a:pt x="22" y="23"/>
                    <a:pt x="15" y="24"/>
                  </a:cubicBezTo>
                  <a:cubicBezTo>
                    <a:pt x="15" y="24"/>
                    <a:pt x="15" y="24"/>
                    <a:pt x="15" y="24"/>
                  </a:cubicBezTo>
                  <a:cubicBezTo>
                    <a:pt x="15" y="24"/>
                    <a:pt x="14" y="25"/>
                    <a:pt x="14" y="25"/>
                  </a:cubicBezTo>
                  <a:cubicBezTo>
                    <a:pt x="15" y="30"/>
                    <a:pt x="15" y="30"/>
                    <a:pt x="15" y="30"/>
                  </a:cubicBezTo>
                  <a:cubicBezTo>
                    <a:pt x="15" y="30"/>
                    <a:pt x="16" y="30"/>
                    <a:pt x="16" y="30"/>
                  </a:cubicBezTo>
                  <a:cubicBezTo>
                    <a:pt x="17" y="30"/>
                    <a:pt x="17" y="30"/>
                    <a:pt x="17" y="30"/>
                  </a:cubicBezTo>
                  <a:cubicBezTo>
                    <a:pt x="20" y="29"/>
                    <a:pt x="24" y="31"/>
                    <a:pt x="24" y="35"/>
                  </a:cubicBezTo>
                  <a:cubicBezTo>
                    <a:pt x="27" y="51"/>
                    <a:pt x="27" y="51"/>
                    <a:pt x="27" y="51"/>
                  </a:cubicBezTo>
                  <a:cubicBezTo>
                    <a:pt x="28" y="54"/>
                    <a:pt x="26" y="58"/>
                    <a:pt x="22" y="58"/>
                  </a:cubicBezTo>
                  <a:cubicBezTo>
                    <a:pt x="22" y="58"/>
                    <a:pt x="22" y="58"/>
                    <a:pt x="22" y="58"/>
                  </a:cubicBezTo>
                  <a:cubicBezTo>
                    <a:pt x="18" y="59"/>
                    <a:pt x="15" y="57"/>
                    <a:pt x="14" y="53"/>
                  </a:cubicBezTo>
                  <a:cubicBezTo>
                    <a:pt x="13" y="46"/>
                    <a:pt x="13" y="46"/>
                    <a:pt x="13" y="46"/>
                  </a:cubicBezTo>
                  <a:cubicBezTo>
                    <a:pt x="10" y="46"/>
                    <a:pt x="8" y="45"/>
                    <a:pt x="6" y="43"/>
                  </a:cubicBezTo>
                  <a:cubicBezTo>
                    <a:pt x="8" y="54"/>
                    <a:pt x="8" y="54"/>
                    <a:pt x="8" y="54"/>
                  </a:cubicBezTo>
                  <a:cubicBezTo>
                    <a:pt x="10" y="61"/>
                    <a:pt x="16" y="65"/>
                    <a:pt x="23" y="64"/>
                  </a:cubicBezTo>
                  <a:close/>
                  <a:moveTo>
                    <a:pt x="19" y="41"/>
                  </a:moveTo>
                  <a:cubicBezTo>
                    <a:pt x="19" y="41"/>
                    <a:pt x="20" y="41"/>
                    <a:pt x="20" y="41"/>
                  </a:cubicBezTo>
                  <a:cubicBezTo>
                    <a:pt x="19" y="35"/>
                    <a:pt x="19" y="35"/>
                    <a:pt x="19" y="35"/>
                  </a:cubicBezTo>
                  <a:cubicBezTo>
                    <a:pt x="19" y="36"/>
                    <a:pt x="18" y="36"/>
                    <a:pt x="18" y="36"/>
                  </a:cubicBezTo>
                  <a:cubicBezTo>
                    <a:pt x="17" y="36"/>
                    <a:pt x="17" y="36"/>
                    <a:pt x="17" y="36"/>
                  </a:cubicBezTo>
                  <a:cubicBezTo>
                    <a:pt x="14" y="37"/>
                    <a:pt x="10" y="34"/>
                    <a:pt x="10" y="31"/>
                  </a:cubicBezTo>
                  <a:cubicBezTo>
                    <a:pt x="7" y="15"/>
                    <a:pt x="7" y="15"/>
                    <a:pt x="7" y="15"/>
                  </a:cubicBezTo>
                  <a:cubicBezTo>
                    <a:pt x="6" y="11"/>
                    <a:pt x="8" y="8"/>
                    <a:pt x="12" y="7"/>
                  </a:cubicBezTo>
                  <a:cubicBezTo>
                    <a:pt x="12" y="7"/>
                    <a:pt x="12" y="7"/>
                    <a:pt x="12" y="7"/>
                  </a:cubicBezTo>
                  <a:cubicBezTo>
                    <a:pt x="16" y="6"/>
                    <a:pt x="19" y="9"/>
                    <a:pt x="20" y="12"/>
                  </a:cubicBezTo>
                  <a:cubicBezTo>
                    <a:pt x="21" y="19"/>
                    <a:pt x="21" y="19"/>
                    <a:pt x="21" y="19"/>
                  </a:cubicBezTo>
                  <a:cubicBezTo>
                    <a:pt x="24" y="20"/>
                    <a:pt x="26" y="21"/>
                    <a:pt x="28" y="22"/>
                  </a:cubicBezTo>
                  <a:cubicBezTo>
                    <a:pt x="26" y="11"/>
                    <a:pt x="26" y="11"/>
                    <a:pt x="26" y="11"/>
                  </a:cubicBezTo>
                  <a:cubicBezTo>
                    <a:pt x="24" y="5"/>
                    <a:pt x="18" y="0"/>
                    <a:pt x="11" y="2"/>
                  </a:cubicBezTo>
                  <a:cubicBezTo>
                    <a:pt x="11" y="2"/>
                    <a:pt x="11" y="2"/>
                    <a:pt x="11" y="2"/>
                  </a:cubicBezTo>
                  <a:cubicBezTo>
                    <a:pt x="4" y="3"/>
                    <a:pt x="0" y="10"/>
                    <a:pt x="1" y="16"/>
                  </a:cubicBezTo>
                  <a:cubicBezTo>
                    <a:pt x="4" y="32"/>
                    <a:pt x="4" y="32"/>
                    <a:pt x="4" y="32"/>
                  </a:cubicBezTo>
                  <a:cubicBezTo>
                    <a:pt x="5" y="38"/>
                    <a:pt x="12" y="43"/>
                    <a:pt x="19" y="41"/>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75" name="Freeform 117"/>
            <p:cNvSpPr>
              <a:spLocks/>
            </p:cNvSpPr>
            <p:nvPr/>
          </p:nvSpPr>
          <p:spPr bwMode="auto">
            <a:xfrm>
              <a:off x="3315" y="1226"/>
              <a:ext cx="113" cy="113"/>
            </a:xfrm>
            <a:custGeom>
              <a:avLst/>
              <a:gdLst>
                <a:gd name="T0" fmla="*/ 29 w 92"/>
                <a:gd name="T1" fmla="*/ 17 h 92"/>
                <a:gd name="T2" fmla="*/ 92 w 92"/>
                <a:gd name="T3" fmla="*/ 0 h 92"/>
                <a:gd name="T4" fmla="*/ 92 w 92"/>
                <a:gd name="T5" fmla="*/ 6 h 92"/>
                <a:gd name="T6" fmla="*/ 92 w 92"/>
                <a:gd name="T7" fmla="*/ 17 h 92"/>
                <a:gd name="T8" fmla="*/ 92 w 92"/>
                <a:gd name="T9" fmla="*/ 66 h 92"/>
                <a:gd name="T10" fmla="*/ 72 w 92"/>
                <a:gd name="T11" fmla="*/ 80 h 92"/>
                <a:gd name="T12" fmla="*/ 52 w 92"/>
                <a:gd name="T13" fmla="*/ 66 h 92"/>
                <a:gd name="T14" fmla="*/ 72 w 92"/>
                <a:gd name="T15" fmla="*/ 52 h 92"/>
                <a:gd name="T16" fmla="*/ 81 w 92"/>
                <a:gd name="T17" fmla="*/ 53 h 92"/>
                <a:gd name="T18" fmla="*/ 81 w 92"/>
                <a:gd name="T19" fmla="*/ 23 h 92"/>
                <a:gd name="T20" fmla="*/ 41 w 92"/>
                <a:gd name="T21" fmla="*/ 34 h 92"/>
                <a:gd name="T22" fmla="*/ 41 w 92"/>
                <a:gd name="T23" fmla="*/ 77 h 92"/>
                <a:gd name="T24" fmla="*/ 21 w 92"/>
                <a:gd name="T25" fmla="*/ 92 h 92"/>
                <a:gd name="T26" fmla="*/ 0 w 92"/>
                <a:gd name="T27" fmla="*/ 77 h 92"/>
                <a:gd name="T28" fmla="*/ 21 w 92"/>
                <a:gd name="T29" fmla="*/ 63 h 92"/>
                <a:gd name="T30" fmla="*/ 29 w 92"/>
                <a:gd name="T31" fmla="*/ 64 h 92"/>
                <a:gd name="T32" fmla="*/ 29 w 92"/>
                <a:gd name="T33" fmla="*/ 34 h 92"/>
                <a:gd name="T34" fmla="*/ 29 w 92"/>
                <a:gd name="T35" fmla="*/ 17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2" h="92">
                  <a:moveTo>
                    <a:pt x="29" y="17"/>
                  </a:moveTo>
                  <a:cubicBezTo>
                    <a:pt x="92" y="0"/>
                    <a:pt x="92" y="0"/>
                    <a:pt x="92" y="0"/>
                  </a:cubicBezTo>
                  <a:cubicBezTo>
                    <a:pt x="92" y="6"/>
                    <a:pt x="92" y="6"/>
                    <a:pt x="92" y="6"/>
                  </a:cubicBezTo>
                  <a:cubicBezTo>
                    <a:pt x="92" y="17"/>
                    <a:pt x="92" y="17"/>
                    <a:pt x="92" y="17"/>
                  </a:cubicBezTo>
                  <a:cubicBezTo>
                    <a:pt x="92" y="66"/>
                    <a:pt x="92" y="66"/>
                    <a:pt x="92" y="66"/>
                  </a:cubicBezTo>
                  <a:cubicBezTo>
                    <a:pt x="92" y="74"/>
                    <a:pt x="83" y="80"/>
                    <a:pt x="72" y="80"/>
                  </a:cubicBezTo>
                  <a:cubicBezTo>
                    <a:pt x="61" y="80"/>
                    <a:pt x="52" y="74"/>
                    <a:pt x="52" y="66"/>
                  </a:cubicBezTo>
                  <a:cubicBezTo>
                    <a:pt x="52" y="58"/>
                    <a:pt x="61" y="52"/>
                    <a:pt x="72" y="52"/>
                  </a:cubicBezTo>
                  <a:cubicBezTo>
                    <a:pt x="75" y="52"/>
                    <a:pt x="78" y="52"/>
                    <a:pt x="81" y="53"/>
                  </a:cubicBezTo>
                  <a:cubicBezTo>
                    <a:pt x="81" y="23"/>
                    <a:pt x="81" y="23"/>
                    <a:pt x="81" y="23"/>
                  </a:cubicBezTo>
                  <a:cubicBezTo>
                    <a:pt x="41" y="34"/>
                    <a:pt x="41" y="34"/>
                    <a:pt x="41" y="34"/>
                  </a:cubicBezTo>
                  <a:cubicBezTo>
                    <a:pt x="41" y="77"/>
                    <a:pt x="41" y="77"/>
                    <a:pt x="41" y="77"/>
                  </a:cubicBezTo>
                  <a:cubicBezTo>
                    <a:pt x="41" y="85"/>
                    <a:pt x="32" y="92"/>
                    <a:pt x="21" y="92"/>
                  </a:cubicBezTo>
                  <a:cubicBezTo>
                    <a:pt x="9" y="92"/>
                    <a:pt x="0" y="85"/>
                    <a:pt x="0" y="77"/>
                  </a:cubicBezTo>
                  <a:cubicBezTo>
                    <a:pt x="0" y="70"/>
                    <a:pt x="9" y="63"/>
                    <a:pt x="21" y="63"/>
                  </a:cubicBezTo>
                  <a:cubicBezTo>
                    <a:pt x="24" y="63"/>
                    <a:pt x="27" y="64"/>
                    <a:pt x="29" y="64"/>
                  </a:cubicBezTo>
                  <a:cubicBezTo>
                    <a:pt x="29" y="34"/>
                    <a:pt x="29" y="34"/>
                    <a:pt x="29" y="34"/>
                  </a:cubicBezTo>
                  <a:lnTo>
                    <a:pt x="29" y="1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76" name="Freeform 118"/>
            <p:cNvSpPr>
              <a:spLocks noEditPoints="1"/>
            </p:cNvSpPr>
            <p:nvPr/>
          </p:nvSpPr>
          <p:spPr bwMode="auto">
            <a:xfrm>
              <a:off x="3052" y="2198"/>
              <a:ext cx="87" cy="77"/>
            </a:xfrm>
            <a:custGeom>
              <a:avLst/>
              <a:gdLst>
                <a:gd name="T0" fmla="*/ 30 w 71"/>
                <a:gd name="T1" fmla="*/ 0 h 63"/>
                <a:gd name="T2" fmla="*/ 30 w 71"/>
                <a:gd name="T3" fmla="*/ 0 h 63"/>
                <a:gd name="T4" fmla="*/ 59 w 71"/>
                <a:gd name="T5" fmla="*/ 24 h 63"/>
                <a:gd name="T6" fmla="*/ 30 w 71"/>
                <a:gd name="T7" fmla="*/ 48 h 63"/>
                <a:gd name="T8" fmla="*/ 25 w 71"/>
                <a:gd name="T9" fmla="*/ 48 h 63"/>
                <a:gd name="T10" fmla="*/ 4 w 71"/>
                <a:gd name="T11" fmla="*/ 56 h 63"/>
                <a:gd name="T12" fmla="*/ 4 w 71"/>
                <a:gd name="T13" fmla="*/ 54 h 63"/>
                <a:gd name="T14" fmla="*/ 11 w 71"/>
                <a:gd name="T15" fmla="*/ 45 h 63"/>
                <a:gd name="T16" fmla="*/ 11 w 71"/>
                <a:gd name="T17" fmla="*/ 43 h 63"/>
                <a:gd name="T18" fmla="*/ 0 w 71"/>
                <a:gd name="T19" fmla="*/ 24 h 63"/>
                <a:gd name="T20" fmla="*/ 30 w 71"/>
                <a:gd name="T21" fmla="*/ 0 h 63"/>
                <a:gd name="T22" fmla="*/ 62 w 71"/>
                <a:gd name="T23" fmla="*/ 54 h 63"/>
                <a:gd name="T24" fmla="*/ 67 w 71"/>
                <a:gd name="T25" fmla="*/ 62 h 63"/>
                <a:gd name="T26" fmla="*/ 67 w 71"/>
                <a:gd name="T27" fmla="*/ 63 h 63"/>
                <a:gd name="T28" fmla="*/ 50 w 71"/>
                <a:gd name="T29" fmla="*/ 57 h 63"/>
                <a:gd name="T30" fmla="*/ 46 w 71"/>
                <a:gd name="T31" fmla="*/ 57 h 63"/>
                <a:gd name="T32" fmla="*/ 30 w 71"/>
                <a:gd name="T33" fmla="*/ 53 h 63"/>
                <a:gd name="T34" fmla="*/ 54 w 71"/>
                <a:gd name="T35" fmla="*/ 45 h 63"/>
                <a:gd name="T36" fmla="*/ 61 w 71"/>
                <a:gd name="T37" fmla="*/ 36 h 63"/>
                <a:gd name="T38" fmla="*/ 64 w 71"/>
                <a:gd name="T39" fmla="*/ 24 h 63"/>
                <a:gd name="T40" fmla="*/ 64 w 71"/>
                <a:gd name="T41" fmla="*/ 22 h 63"/>
                <a:gd name="T42" fmla="*/ 71 w 71"/>
                <a:gd name="T43" fmla="*/ 37 h 63"/>
                <a:gd name="T44" fmla="*/ 62 w 71"/>
                <a:gd name="T45" fmla="*/ 53 h 63"/>
                <a:gd name="T46" fmla="*/ 62 w 71"/>
                <a:gd name="T47" fmla="*/ 54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1" h="63">
                  <a:moveTo>
                    <a:pt x="30" y="0"/>
                  </a:moveTo>
                  <a:cubicBezTo>
                    <a:pt x="30" y="0"/>
                    <a:pt x="30" y="0"/>
                    <a:pt x="30" y="0"/>
                  </a:cubicBezTo>
                  <a:cubicBezTo>
                    <a:pt x="46" y="0"/>
                    <a:pt x="59" y="11"/>
                    <a:pt x="59" y="24"/>
                  </a:cubicBezTo>
                  <a:cubicBezTo>
                    <a:pt x="59" y="38"/>
                    <a:pt x="46" y="48"/>
                    <a:pt x="30" y="48"/>
                  </a:cubicBezTo>
                  <a:cubicBezTo>
                    <a:pt x="28" y="48"/>
                    <a:pt x="27" y="48"/>
                    <a:pt x="25" y="48"/>
                  </a:cubicBezTo>
                  <a:cubicBezTo>
                    <a:pt x="19" y="54"/>
                    <a:pt x="11" y="55"/>
                    <a:pt x="4" y="56"/>
                  </a:cubicBezTo>
                  <a:cubicBezTo>
                    <a:pt x="4" y="54"/>
                    <a:pt x="4" y="54"/>
                    <a:pt x="4" y="54"/>
                  </a:cubicBezTo>
                  <a:cubicBezTo>
                    <a:pt x="8" y="52"/>
                    <a:pt x="11" y="49"/>
                    <a:pt x="11" y="45"/>
                  </a:cubicBezTo>
                  <a:cubicBezTo>
                    <a:pt x="11" y="44"/>
                    <a:pt x="11" y="43"/>
                    <a:pt x="11" y="43"/>
                  </a:cubicBezTo>
                  <a:cubicBezTo>
                    <a:pt x="4" y="39"/>
                    <a:pt x="0" y="32"/>
                    <a:pt x="0" y="24"/>
                  </a:cubicBezTo>
                  <a:cubicBezTo>
                    <a:pt x="0" y="11"/>
                    <a:pt x="13" y="0"/>
                    <a:pt x="30" y="0"/>
                  </a:cubicBezTo>
                  <a:close/>
                  <a:moveTo>
                    <a:pt x="62" y="54"/>
                  </a:moveTo>
                  <a:cubicBezTo>
                    <a:pt x="62" y="57"/>
                    <a:pt x="64" y="60"/>
                    <a:pt x="67" y="62"/>
                  </a:cubicBezTo>
                  <a:cubicBezTo>
                    <a:pt x="67" y="63"/>
                    <a:pt x="67" y="63"/>
                    <a:pt x="67" y="63"/>
                  </a:cubicBezTo>
                  <a:cubicBezTo>
                    <a:pt x="61" y="63"/>
                    <a:pt x="55" y="62"/>
                    <a:pt x="50" y="57"/>
                  </a:cubicBezTo>
                  <a:cubicBezTo>
                    <a:pt x="48" y="57"/>
                    <a:pt x="47" y="57"/>
                    <a:pt x="46" y="57"/>
                  </a:cubicBezTo>
                  <a:cubicBezTo>
                    <a:pt x="40" y="57"/>
                    <a:pt x="34" y="56"/>
                    <a:pt x="30" y="53"/>
                  </a:cubicBezTo>
                  <a:cubicBezTo>
                    <a:pt x="39" y="53"/>
                    <a:pt x="47" y="50"/>
                    <a:pt x="54" y="45"/>
                  </a:cubicBezTo>
                  <a:cubicBezTo>
                    <a:pt x="57" y="42"/>
                    <a:pt x="59" y="39"/>
                    <a:pt x="61" y="36"/>
                  </a:cubicBezTo>
                  <a:cubicBezTo>
                    <a:pt x="63" y="32"/>
                    <a:pt x="64" y="28"/>
                    <a:pt x="64" y="24"/>
                  </a:cubicBezTo>
                  <a:cubicBezTo>
                    <a:pt x="64" y="24"/>
                    <a:pt x="64" y="23"/>
                    <a:pt x="64" y="22"/>
                  </a:cubicBezTo>
                  <a:cubicBezTo>
                    <a:pt x="68" y="26"/>
                    <a:pt x="71" y="31"/>
                    <a:pt x="71" y="37"/>
                  </a:cubicBezTo>
                  <a:cubicBezTo>
                    <a:pt x="71" y="43"/>
                    <a:pt x="67" y="49"/>
                    <a:pt x="62" y="53"/>
                  </a:cubicBezTo>
                  <a:cubicBezTo>
                    <a:pt x="62" y="53"/>
                    <a:pt x="62" y="54"/>
                    <a:pt x="62" y="5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77" name="Freeform 119"/>
            <p:cNvSpPr>
              <a:spLocks/>
            </p:cNvSpPr>
            <p:nvPr/>
          </p:nvSpPr>
          <p:spPr bwMode="auto">
            <a:xfrm>
              <a:off x="3122" y="2035"/>
              <a:ext cx="80" cy="78"/>
            </a:xfrm>
            <a:custGeom>
              <a:avLst/>
              <a:gdLst>
                <a:gd name="T0" fmla="*/ 65 w 65"/>
                <a:gd name="T1" fmla="*/ 24 h 64"/>
                <a:gd name="T2" fmla="*/ 41 w 65"/>
                <a:gd name="T3" fmla="*/ 24 h 64"/>
                <a:gd name="T4" fmla="*/ 50 w 65"/>
                <a:gd name="T5" fmla="*/ 15 h 64"/>
                <a:gd name="T6" fmla="*/ 33 w 65"/>
                <a:gd name="T7" fmla="*/ 8 h 64"/>
                <a:gd name="T8" fmla="*/ 16 w 65"/>
                <a:gd name="T9" fmla="*/ 15 h 64"/>
                <a:gd name="T10" fmla="*/ 9 w 65"/>
                <a:gd name="T11" fmla="*/ 32 h 64"/>
                <a:gd name="T12" fmla="*/ 16 w 65"/>
                <a:gd name="T13" fmla="*/ 49 h 64"/>
                <a:gd name="T14" fmla="*/ 33 w 65"/>
                <a:gd name="T15" fmla="*/ 56 h 64"/>
                <a:gd name="T16" fmla="*/ 50 w 65"/>
                <a:gd name="T17" fmla="*/ 49 h 64"/>
                <a:gd name="T18" fmla="*/ 51 w 65"/>
                <a:gd name="T19" fmla="*/ 48 h 64"/>
                <a:gd name="T20" fmla="*/ 57 w 65"/>
                <a:gd name="T21" fmla="*/ 53 h 64"/>
                <a:gd name="T22" fmla="*/ 33 w 65"/>
                <a:gd name="T23" fmla="*/ 64 h 64"/>
                <a:gd name="T24" fmla="*/ 0 w 65"/>
                <a:gd name="T25" fmla="*/ 32 h 64"/>
                <a:gd name="T26" fmla="*/ 33 w 65"/>
                <a:gd name="T27" fmla="*/ 0 h 64"/>
                <a:gd name="T28" fmla="*/ 56 w 65"/>
                <a:gd name="T29" fmla="*/ 9 h 64"/>
                <a:gd name="T30" fmla="*/ 65 w 65"/>
                <a:gd name="T31" fmla="*/ 0 h 64"/>
                <a:gd name="T32" fmla="*/ 65 w 65"/>
                <a:gd name="T33" fmla="*/ 2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5" h="64">
                  <a:moveTo>
                    <a:pt x="65" y="24"/>
                  </a:moveTo>
                  <a:cubicBezTo>
                    <a:pt x="41" y="24"/>
                    <a:pt x="41" y="24"/>
                    <a:pt x="41" y="24"/>
                  </a:cubicBezTo>
                  <a:cubicBezTo>
                    <a:pt x="50" y="15"/>
                    <a:pt x="50" y="15"/>
                    <a:pt x="50" y="15"/>
                  </a:cubicBezTo>
                  <a:cubicBezTo>
                    <a:pt x="45" y="10"/>
                    <a:pt x="39" y="8"/>
                    <a:pt x="33" y="8"/>
                  </a:cubicBezTo>
                  <a:cubicBezTo>
                    <a:pt x="26" y="8"/>
                    <a:pt x="20" y="10"/>
                    <a:pt x="16" y="15"/>
                  </a:cubicBezTo>
                  <a:cubicBezTo>
                    <a:pt x="11" y="20"/>
                    <a:pt x="9" y="26"/>
                    <a:pt x="9" y="32"/>
                  </a:cubicBezTo>
                  <a:cubicBezTo>
                    <a:pt x="9" y="39"/>
                    <a:pt x="11" y="45"/>
                    <a:pt x="16" y="49"/>
                  </a:cubicBezTo>
                  <a:cubicBezTo>
                    <a:pt x="20" y="54"/>
                    <a:pt x="26" y="56"/>
                    <a:pt x="33" y="56"/>
                  </a:cubicBezTo>
                  <a:cubicBezTo>
                    <a:pt x="39" y="56"/>
                    <a:pt x="45" y="54"/>
                    <a:pt x="50" y="49"/>
                  </a:cubicBezTo>
                  <a:cubicBezTo>
                    <a:pt x="50" y="49"/>
                    <a:pt x="51" y="48"/>
                    <a:pt x="51" y="48"/>
                  </a:cubicBezTo>
                  <a:cubicBezTo>
                    <a:pt x="57" y="53"/>
                    <a:pt x="57" y="53"/>
                    <a:pt x="57" y="53"/>
                  </a:cubicBezTo>
                  <a:cubicBezTo>
                    <a:pt x="51" y="60"/>
                    <a:pt x="43" y="64"/>
                    <a:pt x="33" y="64"/>
                  </a:cubicBezTo>
                  <a:cubicBezTo>
                    <a:pt x="15" y="64"/>
                    <a:pt x="0" y="50"/>
                    <a:pt x="0" y="32"/>
                  </a:cubicBezTo>
                  <a:cubicBezTo>
                    <a:pt x="0" y="14"/>
                    <a:pt x="15" y="0"/>
                    <a:pt x="33" y="0"/>
                  </a:cubicBezTo>
                  <a:cubicBezTo>
                    <a:pt x="42" y="0"/>
                    <a:pt x="50" y="3"/>
                    <a:pt x="56" y="9"/>
                  </a:cubicBezTo>
                  <a:cubicBezTo>
                    <a:pt x="65" y="0"/>
                    <a:pt x="65" y="0"/>
                    <a:pt x="65" y="0"/>
                  </a:cubicBezTo>
                  <a:lnTo>
                    <a:pt x="65" y="24"/>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78" name="Freeform 120"/>
            <p:cNvSpPr>
              <a:spLocks noEditPoints="1"/>
            </p:cNvSpPr>
            <p:nvPr/>
          </p:nvSpPr>
          <p:spPr bwMode="auto">
            <a:xfrm>
              <a:off x="3175" y="1404"/>
              <a:ext cx="116" cy="102"/>
            </a:xfrm>
            <a:custGeom>
              <a:avLst/>
              <a:gdLst>
                <a:gd name="T0" fmla="*/ 95 w 95"/>
                <a:gd name="T1" fmla="*/ 34 h 83"/>
                <a:gd name="T2" fmla="*/ 83 w 95"/>
                <a:gd name="T3" fmla="*/ 0 h 83"/>
                <a:gd name="T4" fmla="*/ 83 w 95"/>
                <a:gd name="T5" fmla="*/ 0 h 83"/>
                <a:gd name="T6" fmla="*/ 75 w 95"/>
                <a:gd name="T7" fmla="*/ 0 h 83"/>
                <a:gd name="T8" fmla="*/ 31 w 95"/>
                <a:gd name="T9" fmla="*/ 19 h 83"/>
                <a:gd name="T10" fmla="*/ 30 w 95"/>
                <a:gd name="T11" fmla="*/ 34 h 83"/>
                <a:gd name="T12" fmla="*/ 31 w 95"/>
                <a:gd name="T13" fmla="*/ 49 h 83"/>
                <a:gd name="T14" fmla="*/ 75 w 95"/>
                <a:gd name="T15" fmla="*/ 68 h 83"/>
                <a:gd name="T16" fmla="*/ 83 w 95"/>
                <a:gd name="T17" fmla="*/ 68 h 83"/>
                <a:gd name="T18" fmla="*/ 83 w 95"/>
                <a:gd name="T19" fmla="*/ 68 h 83"/>
                <a:gd name="T20" fmla="*/ 95 w 95"/>
                <a:gd name="T21" fmla="*/ 34 h 83"/>
                <a:gd name="T22" fmla="*/ 80 w 95"/>
                <a:gd name="T23" fmla="*/ 63 h 83"/>
                <a:gd name="T24" fmla="*/ 78 w 95"/>
                <a:gd name="T25" fmla="*/ 61 h 83"/>
                <a:gd name="T26" fmla="*/ 75 w 95"/>
                <a:gd name="T27" fmla="*/ 55 h 83"/>
                <a:gd name="T28" fmla="*/ 71 w 95"/>
                <a:gd name="T29" fmla="*/ 34 h 83"/>
                <a:gd name="T30" fmla="*/ 75 w 95"/>
                <a:gd name="T31" fmla="*/ 13 h 83"/>
                <a:gd name="T32" fmla="*/ 78 w 95"/>
                <a:gd name="T33" fmla="*/ 7 h 83"/>
                <a:gd name="T34" fmla="*/ 80 w 95"/>
                <a:gd name="T35" fmla="*/ 5 h 83"/>
                <a:gd name="T36" fmla="*/ 83 w 95"/>
                <a:gd name="T37" fmla="*/ 7 h 83"/>
                <a:gd name="T38" fmla="*/ 86 w 95"/>
                <a:gd name="T39" fmla="*/ 13 h 83"/>
                <a:gd name="T40" fmla="*/ 89 w 95"/>
                <a:gd name="T41" fmla="*/ 34 h 83"/>
                <a:gd name="T42" fmla="*/ 86 w 95"/>
                <a:gd name="T43" fmla="*/ 55 h 83"/>
                <a:gd name="T44" fmla="*/ 83 w 95"/>
                <a:gd name="T45" fmla="*/ 61 h 83"/>
                <a:gd name="T46" fmla="*/ 80 w 95"/>
                <a:gd name="T47" fmla="*/ 63 h 83"/>
                <a:gd name="T48" fmla="*/ 24 w 95"/>
                <a:gd name="T49" fmla="*/ 34 h 83"/>
                <a:gd name="T50" fmla="*/ 25 w 95"/>
                <a:gd name="T51" fmla="*/ 20 h 83"/>
                <a:gd name="T52" fmla="*/ 12 w 95"/>
                <a:gd name="T53" fmla="*/ 21 h 83"/>
                <a:gd name="T54" fmla="*/ 5 w 95"/>
                <a:gd name="T55" fmla="*/ 21 h 83"/>
                <a:gd name="T56" fmla="*/ 0 w 95"/>
                <a:gd name="T57" fmla="*/ 30 h 83"/>
                <a:gd name="T58" fmla="*/ 0 w 95"/>
                <a:gd name="T59" fmla="*/ 38 h 83"/>
                <a:gd name="T60" fmla="*/ 5 w 95"/>
                <a:gd name="T61" fmla="*/ 47 h 83"/>
                <a:gd name="T62" fmla="*/ 12 w 95"/>
                <a:gd name="T63" fmla="*/ 47 h 83"/>
                <a:gd name="T64" fmla="*/ 25 w 95"/>
                <a:gd name="T65" fmla="*/ 48 h 83"/>
                <a:gd name="T66" fmla="*/ 24 w 95"/>
                <a:gd name="T67" fmla="*/ 34 h 83"/>
                <a:gd name="T68" fmla="*/ 34 w 95"/>
                <a:gd name="T69" fmla="*/ 54 h 83"/>
                <a:gd name="T70" fmla="*/ 23 w 95"/>
                <a:gd name="T71" fmla="*/ 51 h 83"/>
                <a:gd name="T72" fmla="*/ 30 w 95"/>
                <a:gd name="T73" fmla="*/ 81 h 83"/>
                <a:gd name="T74" fmla="*/ 34 w 95"/>
                <a:gd name="T75" fmla="*/ 83 h 83"/>
                <a:gd name="T76" fmla="*/ 44 w 95"/>
                <a:gd name="T77" fmla="*/ 78 h 83"/>
                <a:gd name="T78" fmla="*/ 46 w 95"/>
                <a:gd name="T79" fmla="*/ 75 h 83"/>
                <a:gd name="T80" fmla="*/ 34 w 95"/>
                <a:gd name="T81" fmla="*/ 54 h 83"/>
                <a:gd name="T82" fmla="*/ 80 w 95"/>
                <a:gd name="T83" fmla="*/ 45 h 83"/>
                <a:gd name="T84" fmla="*/ 79 w 95"/>
                <a:gd name="T85" fmla="*/ 44 h 83"/>
                <a:gd name="T86" fmla="*/ 78 w 95"/>
                <a:gd name="T87" fmla="*/ 42 h 83"/>
                <a:gd name="T88" fmla="*/ 77 w 95"/>
                <a:gd name="T89" fmla="*/ 34 h 83"/>
                <a:gd name="T90" fmla="*/ 78 w 95"/>
                <a:gd name="T91" fmla="*/ 26 h 83"/>
                <a:gd name="T92" fmla="*/ 79 w 95"/>
                <a:gd name="T93" fmla="*/ 23 h 83"/>
                <a:gd name="T94" fmla="*/ 80 w 95"/>
                <a:gd name="T95" fmla="*/ 23 h 83"/>
                <a:gd name="T96" fmla="*/ 81 w 95"/>
                <a:gd name="T97" fmla="*/ 23 h 83"/>
                <a:gd name="T98" fmla="*/ 82 w 95"/>
                <a:gd name="T99" fmla="*/ 26 h 83"/>
                <a:gd name="T100" fmla="*/ 84 w 95"/>
                <a:gd name="T101" fmla="*/ 34 h 83"/>
                <a:gd name="T102" fmla="*/ 82 w 95"/>
                <a:gd name="T103" fmla="*/ 42 h 83"/>
                <a:gd name="T104" fmla="*/ 81 w 95"/>
                <a:gd name="T105" fmla="*/ 44 h 83"/>
                <a:gd name="T106" fmla="*/ 80 w 95"/>
                <a:gd name="T107" fmla="*/ 45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5" h="83">
                  <a:moveTo>
                    <a:pt x="95" y="34"/>
                  </a:moveTo>
                  <a:cubicBezTo>
                    <a:pt x="95" y="15"/>
                    <a:pt x="90" y="0"/>
                    <a:pt x="83" y="0"/>
                  </a:cubicBezTo>
                  <a:cubicBezTo>
                    <a:pt x="83" y="0"/>
                    <a:pt x="83" y="0"/>
                    <a:pt x="83" y="0"/>
                  </a:cubicBezTo>
                  <a:cubicBezTo>
                    <a:pt x="75" y="0"/>
                    <a:pt x="75" y="0"/>
                    <a:pt x="75" y="0"/>
                  </a:cubicBezTo>
                  <a:cubicBezTo>
                    <a:pt x="75" y="0"/>
                    <a:pt x="57" y="14"/>
                    <a:pt x="31" y="19"/>
                  </a:cubicBezTo>
                  <a:cubicBezTo>
                    <a:pt x="31" y="23"/>
                    <a:pt x="30" y="28"/>
                    <a:pt x="30" y="34"/>
                  </a:cubicBezTo>
                  <a:cubicBezTo>
                    <a:pt x="30" y="40"/>
                    <a:pt x="31" y="45"/>
                    <a:pt x="31" y="49"/>
                  </a:cubicBezTo>
                  <a:cubicBezTo>
                    <a:pt x="57" y="54"/>
                    <a:pt x="75" y="68"/>
                    <a:pt x="75" y="68"/>
                  </a:cubicBezTo>
                  <a:cubicBezTo>
                    <a:pt x="83" y="68"/>
                    <a:pt x="83" y="68"/>
                    <a:pt x="83" y="68"/>
                  </a:cubicBezTo>
                  <a:cubicBezTo>
                    <a:pt x="83" y="68"/>
                    <a:pt x="83" y="68"/>
                    <a:pt x="83" y="68"/>
                  </a:cubicBezTo>
                  <a:cubicBezTo>
                    <a:pt x="90" y="68"/>
                    <a:pt x="95" y="52"/>
                    <a:pt x="95" y="34"/>
                  </a:cubicBezTo>
                  <a:close/>
                  <a:moveTo>
                    <a:pt x="80" y="63"/>
                  </a:moveTo>
                  <a:cubicBezTo>
                    <a:pt x="79" y="63"/>
                    <a:pt x="78" y="62"/>
                    <a:pt x="78" y="61"/>
                  </a:cubicBezTo>
                  <a:cubicBezTo>
                    <a:pt x="77" y="60"/>
                    <a:pt x="76" y="58"/>
                    <a:pt x="75" y="55"/>
                  </a:cubicBezTo>
                  <a:cubicBezTo>
                    <a:pt x="73" y="50"/>
                    <a:pt x="71" y="42"/>
                    <a:pt x="71" y="34"/>
                  </a:cubicBezTo>
                  <a:cubicBezTo>
                    <a:pt x="71" y="26"/>
                    <a:pt x="73" y="18"/>
                    <a:pt x="75" y="13"/>
                  </a:cubicBezTo>
                  <a:cubicBezTo>
                    <a:pt x="76" y="10"/>
                    <a:pt x="77" y="8"/>
                    <a:pt x="78" y="7"/>
                  </a:cubicBezTo>
                  <a:cubicBezTo>
                    <a:pt x="78" y="6"/>
                    <a:pt x="79" y="5"/>
                    <a:pt x="80" y="5"/>
                  </a:cubicBezTo>
                  <a:cubicBezTo>
                    <a:pt x="81" y="5"/>
                    <a:pt x="82" y="6"/>
                    <a:pt x="83" y="7"/>
                  </a:cubicBezTo>
                  <a:cubicBezTo>
                    <a:pt x="84" y="8"/>
                    <a:pt x="85" y="10"/>
                    <a:pt x="86" y="13"/>
                  </a:cubicBezTo>
                  <a:cubicBezTo>
                    <a:pt x="88" y="18"/>
                    <a:pt x="89" y="26"/>
                    <a:pt x="89" y="34"/>
                  </a:cubicBezTo>
                  <a:cubicBezTo>
                    <a:pt x="89" y="42"/>
                    <a:pt x="88" y="50"/>
                    <a:pt x="86" y="55"/>
                  </a:cubicBezTo>
                  <a:cubicBezTo>
                    <a:pt x="85" y="58"/>
                    <a:pt x="84" y="60"/>
                    <a:pt x="83" y="61"/>
                  </a:cubicBezTo>
                  <a:cubicBezTo>
                    <a:pt x="82" y="62"/>
                    <a:pt x="81" y="63"/>
                    <a:pt x="80" y="63"/>
                  </a:cubicBezTo>
                  <a:close/>
                  <a:moveTo>
                    <a:pt x="24" y="34"/>
                  </a:moveTo>
                  <a:cubicBezTo>
                    <a:pt x="24" y="29"/>
                    <a:pt x="24" y="24"/>
                    <a:pt x="25" y="20"/>
                  </a:cubicBezTo>
                  <a:cubicBezTo>
                    <a:pt x="20" y="21"/>
                    <a:pt x="16" y="21"/>
                    <a:pt x="12" y="21"/>
                  </a:cubicBezTo>
                  <a:cubicBezTo>
                    <a:pt x="5" y="21"/>
                    <a:pt x="5" y="21"/>
                    <a:pt x="5" y="21"/>
                  </a:cubicBezTo>
                  <a:cubicBezTo>
                    <a:pt x="0" y="30"/>
                    <a:pt x="0" y="30"/>
                    <a:pt x="0" y="30"/>
                  </a:cubicBezTo>
                  <a:cubicBezTo>
                    <a:pt x="0" y="38"/>
                    <a:pt x="0" y="38"/>
                    <a:pt x="0" y="38"/>
                  </a:cubicBezTo>
                  <a:cubicBezTo>
                    <a:pt x="5" y="47"/>
                    <a:pt x="5" y="47"/>
                    <a:pt x="5" y="47"/>
                  </a:cubicBezTo>
                  <a:cubicBezTo>
                    <a:pt x="5" y="47"/>
                    <a:pt x="5" y="47"/>
                    <a:pt x="12" y="47"/>
                  </a:cubicBezTo>
                  <a:cubicBezTo>
                    <a:pt x="16" y="47"/>
                    <a:pt x="20" y="47"/>
                    <a:pt x="25" y="48"/>
                  </a:cubicBezTo>
                  <a:cubicBezTo>
                    <a:pt x="24" y="43"/>
                    <a:pt x="24" y="39"/>
                    <a:pt x="24" y="34"/>
                  </a:cubicBezTo>
                  <a:close/>
                  <a:moveTo>
                    <a:pt x="34" y="54"/>
                  </a:moveTo>
                  <a:cubicBezTo>
                    <a:pt x="23" y="51"/>
                    <a:pt x="23" y="51"/>
                    <a:pt x="23" y="51"/>
                  </a:cubicBezTo>
                  <a:cubicBezTo>
                    <a:pt x="30" y="81"/>
                    <a:pt x="30" y="81"/>
                    <a:pt x="30" y="81"/>
                  </a:cubicBezTo>
                  <a:cubicBezTo>
                    <a:pt x="31" y="83"/>
                    <a:pt x="32" y="83"/>
                    <a:pt x="34" y="83"/>
                  </a:cubicBezTo>
                  <a:cubicBezTo>
                    <a:pt x="44" y="78"/>
                    <a:pt x="44" y="78"/>
                    <a:pt x="44" y="78"/>
                  </a:cubicBezTo>
                  <a:cubicBezTo>
                    <a:pt x="46" y="78"/>
                    <a:pt x="47" y="76"/>
                    <a:pt x="46" y="75"/>
                  </a:cubicBezTo>
                  <a:lnTo>
                    <a:pt x="34" y="54"/>
                  </a:lnTo>
                  <a:close/>
                  <a:moveTo>
                    <a:pt x="80" y="45"/>
                  </a:moveTo>
                  <a:cubicBezTo>
                    <a:pt x="80" y="45"/>
                    <a:pt x="80" y="45"/>
                    <a:pt x="79" y="44"/>
                  </a:cubicBezTo>
                  <a:cubicBezTo>
                    <a:pt x="79" y="44"/>
                    <a:pt x="79" y="43"/>
                    <a:pt x="78" y="42"/>
                  </a:cubicBezTo>
                  <a:cubicBezTo>
                    <a:pt x="77" y="40"/>
                    <a:pt x="77" y="37"/>
                    <a:pt x="77" y="34"/>
                  </a:cubicBezTo>
                  <a:cubicBezTo>
                    <a:pt x="77" y="31"/>
                    <a:pt x="77" y="28"/>
                    <a:pt x="78" y="26"/>
                  </a:cubicBezTo>
                  <a:cubicBezTo>
                    <a:pt x="79" y="25"/>
                    <a:pt x="79" y="24"/>
                    <a:pt x="79" y="23"/>
                  </a:cubicBezTo>
                  <a:cubicBezTo>
                    <a:pt x="80" y="23"/>
                    <a:pt x="80" y="23"/>
                    <a:pt x="80" y="23"/>
                  </a:cubicBezTo>
                  <a:cubicBezTo>
                    <a:pt x="81" y="23"/>
                    <a:pt x="81" y="23"/>
                    <a:pt x="81" y="23"/>
                  </a:cubicBezTo>
                  <a:cubicBezTo>
                    <a:pt x="82" y="24"/>
                    <a:pt x="82" y="25"/>
                    <a:pt x="82" y="26"/>
                  </a:cubicBezTo>
                  <a:cubicBezTo>
                    <a:pt x="83" y="28"/>
                    <a:pt x="84" y="31"/>
                    <a:pt x="84" y="34"/>
                  </a:cubicBezTo>
                  <a:cubicBezTo>
                    <a:pt x="84" y="37"/>
                    <a:pt x="83" y="40"/>
                    <a:pt x="82" y="42"/>
                  </a:cubicBezTo>
                  <a:cubicBezTo>
                    <a:pt x="82" y="43"/>
                    <a:pt x="82" y="44"/>
                    <a:pt x="81" y="44"/>
                  </a:cubicBezTo>
                  <a:cubicBezTo>
                    <a:pt x="81" y="45"/>
                    <a:pt x="81" y="45"/>
                    <a:pt x="80" y="45"/>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79" name="Freeform 121"/>
            <p:cNvSpPr>
              <a:spLocks noEditPoints="1"/>
            </p:cNvSpPr>
            <p:nvPr/>
          </p:nvSpPr>
          <p:spPr bwMode="auto">
            <a:xfrm>
              <a:off x="3413" y="1074"/>
              <a:ext cx="66" cy="65"/>
            </a:xfrm>
            <a:custGeom>
              <a:avLst/>
              <a:gdLst>
                <a:gd name="T0" fmla="*/ 27 w 54"/>
                <a:gd name="T1" fmla="*/ 0 h 53"/>
                <a:gd name="T2" fmla="*/ 0 w 54"/>
                <a:gd name="T3" fmla="*/ 26 h 53"/>
                <a:gd name="T4" fmla="*/ 27 w 54"/>
                <a:gd name="T5" fmla="*/ 53 h 53"/>
                <a:gd name="T6" fmla="*/ 54 w 54"/>
                <a:gd name="T7" fmla="*/ 26 h 53"/>
                <a:gd name="T8" fmla="*/ 27 w 54"/>
                <a:gd name="T9" fmla="*/ 0 h 53"/>
                <a:gd name="T10" fmla="*/ 16 w 54"/>
                <a:gd name="T11" fmla="*/ 43 h 53"/>
                <a:gd name="T12" fmla="*/ 17 w 54"/>
                <a:gd name="T13" fmla="*/ 38 h 53"/>
                <a:gd name="T14" fmla="*/ 7 w 54"/>
                <a:gd name="T15" fmla="*/ 24 h 53"/>
                <a:gd name="T16" fmla="*/ 13 w 54"/>
                <a:gd name="T17" fmla="*/ 12 h 53"/>
                <a:gd name="T18" fmla="*/ 27 w 54"/>
                <a:gd name="T19" fmla="*/ 6 h 53"/>
                <a:gd name="T20" fmla="*/ 41 w 54"/>
                <a:gd name="T21" fmla="*/ 12 h 53"/>
                <a:gd name="T22" fmla="*/ 47 w 54"/>
                <a:gd name="T23" fmla="*/ 24 h 53"/>
                <a:gd name="T24" fmla="*/ 37 w 54"/>
                <a:gd name="T25" fmla="*/ 38 h 53"/>
                <a:gd name="T26" fmla="*/ 38 w 54"/>
                <a:gd name="T27" fmla="*/ 43 h 53"/>
                <a:gd name="T28" fmla="*/ 27 w 54"/>
                <a:gd name="T29" fmla="*/ 46 h 53"/>
                <a:gd name="T30" fmla="*/ 16 w 54"/>
                <a:gd name="T31" fmla="*/ 43 h 53"/>
                <a:gd name="T32" fmla="*/ 29 w 54"/>
                <a:gd name="T33" fmla="*/ 33 h 53"/>
                <a:gd name="T34" fmla="*/ 30 w 54"/>
                <a:gd name="T35" fmla="*/ 35 h 53"/>
                <a:gd name="T36" fmla="*/ 30 w 54"/>
                <a:gd name="T37" fmla="*/ 38 h 53"/>
                <a:gd name="T38" fmla="*/ 28 w 54"/>
                <a:gd name="T39" fmla="*/ 40 h 53"/>
                <a:gd name="T40" fmla="*/ 25 w 54"/>
                <a:gd name="T41" fmla="*/ 40 h 53"/>
                <a:gd name="T42" fmla="*/ 23 w 54"/>
                <a:gd name="T43" fmla="*/ 38 h 53"/>
                <a:gd name="T44" fmla="*/ 23 w 54"/>
                <a:gd name="T45" fmla="*/ 35 h 53"/>
                <a:gd name="T46" fmla="*/ 25 w 54"/>
                <a:gd name="T47" fmla="*/ 33 h 53"/>
                <a:gd name="T48" fmla="*/ 26 w 54"/>
                <a:gd name="T49" fmla="*/ 10 h 53"/>
                <a:gd name="T50" fmla="*/ 28 w 54"/>
                <a:gd name="T51" fmla="*/ 10 h 53"/>
                <a:gd name="T52" fmla="*/ 29 w 54"/>
                <a:gd name="T53" fmla="*/ 3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54" h="53">
                  <a:moveTo>
                    <a:pt x="27" y="0"/>
                  </a:moveTo>
                  <a:cubicBezTo>
                    <a:pt x="12" y="0"/>
                    <a:pt x="0" y="11"/>
                    <a:pt x="0" y="26"/>
                  </a:cubicBezTo>
                  <a:cubicBezTo>
                    <a:pt x="0" y="41"/>
                    <a:pt x="12" y="53"/>
                    <a:pt x="27" y="53"/>
                  </a:cubicBezTo>
                  <a:cubicBezTo>
                    <a:pt x="42" y="53"/>
                    <a:pt x="54" y="41"/>
                    <a:pt x="54" y="26"/>
                  </a:cubicBezTo>
                  <a:cubicBezTo>
                    <a:pt x="54" y="11"/>
                    <a:pt x="42" y="0"/>
                    <a:pt x="27" y="0"/>
                  </a:cubicBezTo>
                  <a:close/>
                  <a:moveTo>
                    <a:pt x="16" y="43"/>
                  </a:moveTo>
                  <a:cubicBezTo>
                    <a:pt x="16" y="41"/>
                    <a:pt x="17" y="40"/>
                    <a:pt x="17" y="38"/>
                  </a:cubicBezTo>
                  <a:cubicBezTo>
                    <a:pt x="17" y="31"/>
                    <a:pt x="13" y="26"/>
                    <a:pt x="7" y="24"/>
                  </a:cubicBezTo>
                  <a:cubicBezTo>
                    <a:pt x="7" y="19"/>
                    <a:pt x="9" y="15"/>
                    <a:pt x="13" y="12"/>
                  </a:cubicBezTo>
                  <a:cubicBezTo>
                    <a:pt x="16" y="8"/>
                    <a:pt x="21" y="6"/>
                    <a:pt x="27" y="6"/>
                  </a:cubicBezTo>
                  <a:cubicBezTo>
                    <a:pt x="32" y="6"/>
                    <a:pt x="37" y="8"/>
                    <a:pt x="41" y="12"/>
                  </a:cubicBezTo>
                  <a:cubicBezTo>
                    <a:pt x="44" y="15"/>
                    <a:pt x="46" y="19"/>
                    <a:pt x="47" y="24"/>
                  </a:cubicBezTo>
                  <a:cubicBezTo>
                    <a:pt x="41" y="26"/>
                    <a:pt x="37" y="31"/>
                    <a:pt x="37" y="38"/>
                  </a:cubicBezTo>
                  <a:cubicBezTo>
                    <a:pt x="37" y="40"/>
                    <a:pt x="37" y="41"/>
                    <a:pt x="38" y="43"/>
                  </a:cubicBezTo>
                  <a:cubicBezTo>
                    <a:pt x="35" y="45"/>
                    <a:pt x="31" y="46"/>
                    <a:pt x="27" y="46"/>
                  </a:cubicBezTo>
                  <a:cubicBezTo>
                    <a:pt x="23" y="46"/>
                    <a:pt x="19" y="45"/>
                    <a:pt x="16" y="43"/>
                  </a:cubicBezTo>
                  <a:close/>
                  <a:moveTo>
                    <a:pt x="29" y="33"/>
                  </a:moveTo>
                  <a:cubicBezTo>
                    <a:pt x="30" y="33"/>
                    <a:pt x="30" y="34"/>
                    <a:pt x="30" y="35"/>
                  </a:cubicBezTo>
                  <a:cubicBezTo>
                    <a:pt x="30" y="38"/>
                    <a:pt x="30" y="38"/>
                    <a:pt x="30" y="38"/>
                  </a:cubicBezTo>
                  <a:cubicBezTo>
                    <a:pt x="30" y="39"/>
                    <a:pt x="29" y="40"/>
                    <a:pt x="28" y="40"/>
                  </a:cubicBezTo>
                  <a:cubicBezTo>
                    <a:pt x="25" y="40"/>
                    <a:pt x="25" y="40"/>
                    <a:pt x="25" y="40"/>
                  </a:cubicBezTo>
                  <a:cubicBezTo>
                    <a:pt x="24" y="40"/>
                    <a:pt x="23" y="39"/>
                    <a:pt x="23" y="38"/>
                  </a:cubicBezTo>
                  <a:cubicBezTo>
                    <a:pt x="23" y="35"/>
                    <a:pt x="23" y="35"/>
                    <a:pt x="23" y="35"/>
                  </a:cubicBezTo>
                  <a:cubicBezTo>
                    <a:pt x="23" y="34"/>
                    <a:pt x="24" y="33"/>
                    <a:pt x="25" y="33"/>
                  </a:cubicBezTo>
                  <a:cubicBezTo>
                    <a:pt x="26" y="10"/>
                    <a:pt x="26" y="10"/>
                    <a:pt x="26" y="10"/>
                  </a:cubicBezTo>
                  <a:cubicBezTo>
                    <a:pt x="28" y="10"/>
                    <a:pt x="28" y="10"/>
                    <a:pt x="28" y="10"/>
                  </a:cubicBezTo>
                  <a:lnTo>
                    <a:pt x="29" y="3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80" name="Freeform 122"/>
            <p:cNvSpPr>
              <a:spLocks noEditPoints="1"/>
            </p:cNvSpPr>
            <p:nvPr/>
          </p:nvSpPr>
          <p:spPr bwMode="auto">
            <a:xfrm>
              <a:off x="2859" y="740"/>
              <a:ext cx="295" cy="1141"/>
            </a:xfrm>
            <a:custGeom>
              <a:avLst/>
              <a:gdLst>
                <a:gd name="T0" fmla="*/ 187 w 240"/>
                <a:gd name="T1" fmla="*/ 868 h 929"/>
                <a:gd name="T2" fmla="*/ 198 w 240"/>
                <a:gd name="T3" fmla="*/ 838 h 929"/>
                <a:gd name="T4" fmla="*/ 221 w 240"/>
                <a:gd name="T5" fmla="*/ 871 h 929"/>
                <a:gd name="T6" fmla="*/ 222 w 240"/>
                <a:gd name="T7" fmla="*/ 863 h 929"/>
                <a:gd name="T8" fmla="*/ 237 w 240"/>
                <a:gd name="T9" fmla="*/ 925 h 929"/>
                <a:gd name="T10" fmla="*/ 219 w 240"/>
                <a:gd name="T11" fmla="*/ 919 h 929"/>
                <a:gd name="T12" fmla="*/ 202 w 240"/>
                <a:gd name="T13" fmla="*/ 927 h 929"/>
                <a:gd name="T14" fmla="*/ 182 w 240"/>
                <a:gd name="T15" fmla="*/ 929 h 929"/>
                <a:gd name="T16" fmla="*/ 170 w 240"/>
                <a:gd name="T17" fmla="*/ 918 h 929"/>
                <a:gd name="T18" fmla="*/ 168 w 240"/>
                <a:gd name="T19" fmla="*/ 907 h 929"/>
                <a:gd name="T20" fmla="*/ 166 w 240"/>
                <a:gd name="T21" fmla="*/ 896 h 929"/>
                <a:gd name="T22" fmla="*/ 153 w 240"/>
                <a:gd name="T23" fmla="*/ 891 h 929"/>
                <a:gd name="T24" fmla="*/ 154 w 240"/>
                <a:gd name="T25" fmla="*/ 867 h 929"/>
                <a:gd name="T26" fmla="*/ 232 w 240"/>
                <a:gd name="T27" fmla="*/ 916 h 929"/>
                <a:gd name="T28" fmla="*/ 226 w 240"/>
                <a:gd name="T29" fmla="*/ 915 h 929"/>
                <a:gd name="T30" fmla="*/ 154 w 240"/>
                <a:gd name="T31" fmla="*/ 885 h 929"/>
                <a:gd name="T32" fmla="*/ 179 w 240"/>
                <a:gd name="T33" fmla="*/ 886 h 929"/>
                <a:gd name="T34" fmla="*/ 178 w 240"/>
                <a:gd name="T35" fmla="*/ 892 h 929"/>
                <a:gd name="T36" fmla="*/ 175 w 240"/>
                <a:gd name="T37" fmla="*/ 901 h 929"/>
                <a:gd name="T38" fmla="*/ 176 w 240"/>
                <a:gd name="T39" fmla="*/ 905 h 929"/>
                <a:gd name="T40" fmla="*/ 177 w 240"/>
                <a:gd name="T41" fmla="*/ 911 h 929"/>
                <a:gd name="T42" fmla="*/ 178 w 240"/>
                <a:gd name="T43" fmla="*/ 915 h 929"/>
                <a:gd name="T44" fmla="*/ 182 w 240"/>
                <a:gd name="T45" fmla="*/ 923 h 929"/>
                <a:gd name="T46" fmla="*/ 188 w 240"/>
                <a:gd name="T47" fmla="*/ 923 h 929"/>
                <a:gd name="T48" fmla="*/ 220 w 240"/>
                <a:gd name="T49" fmla="*/ 912 h 929"/>
                <a:gd name="T50" fmla="*/ 217 w 240"/>
                <a:gd name="T51" fmla="*/ 877 h 929"/>
                <a:gd name="T52" fmla="*/ 198 w 240"/>
                <a:gd name="T53" fmla="*/ 845 h 929"/>
                <a:gd name="T54" fmla="*/ 195 w 240"/>
                <a:gd name="T55" fmla="*/ 868 h 929"/>
                <a:gd name="T56" fmla="*/ 155 w 240"/>
                <a:gd name="T57" fmla="*/ 873 h 929"/>
                <a:gd name="T58" fmla="*/ 154 w 240"/>
                <a:gd name="T59" fmla="*/ 885 h 929"/>
                <a:gd name="T60" fmla="*/ 75 w 240"/>
                <a:gd name="T61" fmla="*/ 0 h 929"/>
                <a:gd name="T62" fmla="*/ 75 w 240"/>
                <a:gd name="T63" fmla="*/ 14 h 929"/>
                <a:gd name="T64" fmla="*/ 59 w 240"/>
                <a:gd name="T65" fmla="*/ 66 h 929"/>
                <a:gd name="T66" fmla="*/ 59 w 240"/>
                <a:gd name="T67" fmla="*/ 42 h 929"/>
                <a:gd name="T68" fmla="*/ 66 w 240"/>
                <a:gd name="T69" fmla="*/ 19 h 929"/>
                <a:gd name="T70" fmla="*/ 33 w 240"/>
                <a:gd name="T71" fmla="*/ 64 h 929"/>
                <a:gd name="T72" fmla="*/ 0 w 240"/>
                <a:gd name="T73" fmla="*/ 64 h 929"/>
                <a:gd name="T74" fmla="*/ 24 w 240"/>
                <a:gd name="T75" fmla="*/ 53 h 929"/>
                <a:gd name="T76" fmla="*/ 24 w 240"/>
                <a:gd name="T77" fmla="*/ 14 h 9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40" h="929">
                  <a:moveTo>
                    <a:pt x="154" y="867"/>
                  </a:moveTo>
                  <a:cubicBezTo>
                    <a:pt x="187" y="868"/>
                    <a:pt x="187" y="868"/>
                    <a:pt x="187" y="868"/>
                  </a:cubicBezTo>
                  <a:cubicBezTo>
                    <a:pt x="186" y="860"/>
                    <a:pt x="185" y="858"/>
                    <a:pt x="185" y="850"/>
                  </a:cubicBezTo>
                  <a:cubicBezTo>
                    <a:pt x="185" y="843"/>
                    <a:pt x="191" y="838"/>
                    <a:pt x="198" y="838"/>
                  </a:cubicBezTo>
                  <a:cubicBezTo>
                    <a:pt x="205" y="838"/>
                    <a:pt x="211" y="844"/>
                    <a:pt x="210" y="851"/>
                  </a:cubicBezTo>
                  <a:cubicBezTo>
                    <a:pt x="210" y="861"/>
                    <a:pt x="214" y="866"/>
                    <a:pt x="221" y="871"/>
                  </a:cubicBezTo>
                  <a:cubicBezTo>
                    <a:pt x="221" y="871"/>
                    <a:pt x="221" y="872"/>
                    <a:pt x="221" y="872"/>
                  </a:cubicBezTo>
                  <a:cubicBezTo>
                    <a:pt x="222" y="863"/>
                    <a:pt x="222" y="863"/>
                    <a:pt x="222" y="863"/>
                  </a:cubicBezTo>
                  <a:cubicBezTo>
                    <a:pt x="240" y="864"/>
                    <a:pt x="240" y="864"/>
                    <a:pt x="240" y="864"/>
                  </a:cubicBezTo>
                  <a:cubicBezTo>
                    <a:pt x="237" y="925"/>
                    <a:pt x="237" y="925"/>
                    <a:pt x="237" y="925"/>
                  </a:cubicBezTo>
                  <a:cubicBezTo>
                    <a:pt x="219" y="924"/>
                    <a:pt x="219" y="924"/>
                    <a:pt x="219" y="924"/>
                  </a:cubicBezTo>
                  <a:cubicBezTo>
                    <a:pt x="219" y="919"/>
                    <a:pt x="219" y="919"/>
                    <a:pt x="219" y="919"/>
                  </a:cubicBezTo>
                  <a:cubicBezTo>
                    <a:pt x="213" y="919"/>
                    <a:pt x="212" y="921"/>
                    <a:pt x="209" y="923"/>
                  </a:cubicBezTo>
                  <a:cubicBezTo>
                    <a:pt x="208" y="924"/>
                    <a:pt x="206" y="926"/>
                    <a:pt x="202" y="927"/>
                  </a:cubicBezTo>
                  <a:cubicBezTo>
                    <a:pt x="198" y="929"/>
                    <a:pt x="194" y="929"/>
                    <a:pt x="187" y="929"/>
                  </a:cubicBezTo>
                  <a:cubicBezTo>
                    <a:pt x="182" y="929"/>
                    <a:pt x="182" y="929"/>
                    <a:pt x="182" y="929"/>
                  </a:cubicBezTo>
                  <a:cubicBezTo>
                    <a:pt x="181" y="929"/>
                    <a:pt x="181" y="929"/>
                    <a:pt x="181" y="929"/>
                  </a:cubicBezTo>
                  <a:cubicBezTo>
                    <a:pt x="175" y="929"/>
                    <a:pt x="170" y="924"/>
                    <a:pt x="170" y="918"/>
                  </a:cubicBezTo>
                  <a:cubicBezTo>
                    <a:pt x="170" y="917"/>
                    <a:pt x="171" y="916"/>
                    <a:pt x="171" y="915"/>
                  </a:cubicBezTo>
                  <a:cubicBezTo>
                    <a:pt x="169" y="913"/>
                    <a:pt x="168" y="910"/>
                    <a:pt x="168" y="907"/>
                  </a:cubicBezTo>
                  <a:cubicBezTo>
                    <a:pt x="168" y="906"/>
                    <a:pt x="169" y="905"/>
                    <a:pt x="169" y="904"/>
                  </a:cubicBezTo>
                  <a:cubicBezTo>
                    <a:pt x="167" y="902"/>
                    <a:pt x="166" y="899"/>
                    <a:pt x="166" y="896"/>
                  </a:cubicBezTo>
                  <a:cubicBezTo>
                    <a:pt x="166" y="895"/>
                    <a:pt x="167" y="893"/>
                    <a:pt x="167" y="892"/>
                  </a:cubicBezTo>
                  <a:cubicBezTo>
                    <a:pt x="153" y="891"/>
                    <a:pt x="153" y="891"/>
                    <a:pt x="153" y="891"/>
                  </a:cubicBezTo>
                  <a:cubicBezTo>
                    <a:pt x="147" y="891"/>
                    <a:pt x="141" y="885"/>
                    <a:pt x="142" y="878"/>
                  </a:cubicBezTo>
                  <a:cubicBezTo>
                    <a:pt x="142" y="872"/>
                    <a:pt x="148" y="866"/>
                    <a:pt x="154" y="867"/>
                  </a:cubicBezTo>
                  <a:close/>
                  <a:moveTo>
                    <a:pt x="229" y="919"/>
                  </a:moveTo>
                  <a:cubicBezTo>
                    <a:pt x="230" y="919"/>
                    <a:pt x="232" y="917"/>
                    <a:pt x="232" y="916"/>
                  </a:cubicBezTo>
                  <a:cubicBezTo>
                    <a:pt x="232" y="914"/>
                    <a:pt x="230" y="913"/>
                    <a:pt x="229" y="913"/>
                  </a:cubicBezTo>
                  <a:cubicBezTo>
                    <a:pt x="227" y="912"/>
                    <a:pt x="226" y="914"/>
                    <a:pt x="226" y="915"/>
                  </a:cubicBezTo>
                  <a:cubicBezTo>
                    <a:pt x="226" y="917"/>
                    <a:pt x="227" y="919"/>
                    <a:pt x="229" y="919"/>
                  </a:cubicBezTo>
                  <a:close/>
                  <a:moveTo>
                    <a:pt x="154" y="885"/>
                  </a:moveTo>
                  <a:cubicBezTo>
                    <a:pt x="178" y="886"/>
                    <a:pt x="178" y="886"/>
                    <a:pt x="178" y="886"/>
                  </a:cubicBezTo>
                  <a:cubicBezTo>
                    <a:pt x="179" y="886"/>
                    <a:pt x="179" y="886"/>
                    <a:pt x="179" y="886"/>
                  </a:cubicBezTo>
                  <a:cubicBezTo>
                    <a:pt x="178" y="892"/>
                    <a:pt x="178" y="892"/>
                    <a:pt x="178" y="892"/>
                  </a:cubicBezTo>
                  <a:cubicBezTo>
                    <a:pt x="178" y="892"/>
                    <a:pt x="178" y="892"/>
                    <a:pt x="178" y="892"/>
                  </a:cubicBezTo>
                  <a:cubicBezTo>
                    <a:pt x="175" y="892"/>
                    <a:pt x="173" y="894"/>
                    <a:pt x="173" y="897"/>
                  </a:cubicBezTo>
                  <a:cubicBezTo>
                    <a:pt x="173" y="898"/>
                    <a:pt x="174" y="900"/>
                    <a:pt x="175" y="901"/>
                  </a:cubicBezTo>
                  <a:cubicBezTo>
                    <a:pt x="177" y="903"/>
                    <a:pt x="177" y="903"/>
                    <a:pt x="177" y="903"/>
                  </a:cubicBezTo>
                  <a:cubicBezTo>
                    <a:pt x="176" y="905"/>
                    <a:pt x="176" y="905"/>
                    <a:pt x="176" y="905"/>
                  </a:cubicBezTo>
                  <a:cubicBezTo>
                    <a:pt x="175" y="906"/>
                    <a:pt x="175" y="906"/>
                    <a:pt x="175" y="907"/>
                  </a:cubicBezTo>
                  <a:cubicBezTo>
                    <a:pt x="175" y="909"/>
                    <a:pt x="176" y="910"/>
                    <a:pt x="177" y="911"/>
                  </a:cubicBezTo>
                  <a:cubicBezTo>
                    <a:pt x="179" y="913"/>
                    <a:pt x="179" y="913"/>
                    <a:pt x="179" y="913"/>
                  </a:cubicBezTo>
                  <a:cubicBezTo>
                    <a:pt x="178" y="915"/>
                    <a:pt x="178" y="915"/>
                    <a:pt x="178" y="915"/>
                  </a:cubicBezTo>
                  <a:cubicBezTo>
                    <a:pt x="177" y="916"/>
                    <a:pt x="177" y="917"/>
                    <a:pt x="177" y="918"/>
                  </a:cubicBezTo>
                  <a:cubicBezTo>
                    <a:pt x="177" y="920"/>
                    <a:pt x="179" y="923"/>
                    <a:pt x="182" y="923"/>
                  </a:cubicBezTo>
                  <a:cubicBezTo>
                    <a:pt x="183" y="923"/>
                    <a:pt x="183" y="923"/>
                    <a:pt x="183" y="923"/>
                  </a:cubicBezTo>
                  <a:cubicBezTo>
                    <a:pt x="188" y="923"/>
                    <a:pt x="188" y="923"/>
                    <a:pt x="188" y="923"/>
                  </a:cubicBezTo>
                  <a:cubicBezTo>
                    <a:pt x="200" y="924"/>
                    <a:pt x="202" y="920"/>
                    <a:pt x="205" y="917"/>
                  </a:cubicBezTo>
                  <a:cubicBezTo>
                    <a:pt x="208" y="915"/>
                    <a:pt x="211" y="912"/>
                    <a:pt x="220" y="912"/>
                  </a:cubicBezTo>
                  <a:cubicBezTo>
                    <a:pt x="221" y="880"/>
                    <a:pt x="221" y="880"/>
                    <a:pt x="221" y="880"/>
                  </a:cubicBezTo>
                  <a:cubicBezTo>
                    <a:pt x="219" y="879"/>
                    <a:pt x="218" y="878"/>
                    <a:pt x="217" y="877"/>
                  </a:cubicBezTo>
                  <a:cubicBezTo>
                    <a:pt x="208" y="870"/>
                    <a:pt x="203" y="863"/>
                    <a:pt x="204" y="851"/>
                  </a:cubicBezTo>
                  <a:cubicBezTo>
                    <a:pt x="204" y="848"/>
                    <a:pt x="201" y="845"/>
                    <a:pt x="198" y="845"/>
                  </a:cubicBezTo>
                  <a:cubicBezTo>
                    <a:pt x="195" y="845"/>
                    <a:pt x="192" y="847"/>
                    <a:pt x="192" y="851"/>
                  </a:cubicBezTo>
                  <a:cubicBezTo>
                    <a:pt x="192" y="859"/>
                    <a:pt x="193" y="861"/>
                    <a:pt x="195" y="868"/>
                  </a:cubicBezTo>
                  <a:cubicBezTo>
                    <a:pt x="195" y="871"/>
                    <a:pt x="196" y="873"/>
                    <a:pt x="196" y="874"/>
                  </a:cubicBezTo>
                  <a:cubicBezTo>
                    <a:pt x="155" y="873"/>
                    <a:pt x="155" y="873"/>
                    <a:pt x="155" y="873"/>
                  </a:cubicBezTo>
                  <a:cubicBezTo>
                    <a:pt x="151" y="873"/>
                    <a:pt x="148" y="875"/>
                    <a:pt x="148" y="879"/>
                  </a:cubicBezTo>
                  <a:cubicBezTo>
                    <a:pt x="148" y="882"/>
                    <a:pt x="151" y="885"/>
                    <a:pt x="154" y="885"/>
                  </a:cubicBezTo>
                  <a:close/>
                  <a:moveTo>
                    <a:pt x="24" y="14"/>
                  </a:moveTo>
                  <a:cubicBezTo>
                    <a:pt x="75" y="0"/>
                    <a:pt x="75" y="0"/>
                    <a:pt x="75" y="0"/>
                  </a:cubicBezTo>
                  <a:cubicBezTo>
                    <a:pt x="75" y="5"/>
                    <a:pt x="75" y="5"/>
                    <a:pt x="75" y="5"/>
                  </a:cubicBezTo>
                  <a:cubicBezTo>
                    <a:pt x="75" y="14"/>
                    <a:pt x="75" y="14"/>
                    <a:pt x="75" y="14"/>
                  </a:cubicBezTo>
                  <a:cubicBezTo>
                    <a:pt x="75" y="54"/>
                    <a:pt x="75" y="54"/>
                    <a:pt x="75" y="54"/>
                  </a:cubicBezTo>
                  <a:cubicBezTo>
                    <a:pt x="75" y="61"/>
                    <a:pt x="68" y="66"/>
                    <a:pt x="59" y="66"/>
                  </a:cubicBezTo>
                  <a:cubicBezTo>
                    <a:pt x="50" y="66"/>
                    <a:pt x="42" y="61"/>
                    <a:pt x="42" y="54"/>
                  </a:cubicBezTo>
                  <a:cubicBezTo>
                    <a:pt x="42" y="48"/>
                    <a:pt x="50" y="42"/>
                    <a:pt x="59" y="42"/>
                  </a:cubicBezTo>
                  <a:cubicBezTo>
                    <a:pt x="61" y="42"/>
                    <a:pt x="64" y="43"/>
                    <a:pt x="66" y="44"/>
                  </a:cubicBezTo>
                  <a:cubicBezTo>
                    <a:pt x="66" y="19"/>
                    <a:pt x="66" y="19"/>
                    <a:pt x="66" y="19"/>
                  </a:cubicBezTo>
                  <a:cubicBezTo>
                    <a:pt x="33" y="28"/>
                    <a:pt x="33" y="28"/>
                    <a:pt x="33" y="28"/>
                  </a:cubicBezTo>
                  <a:cubicBezTo>
                    <a:pt x="33" y="64"/>
                    <a:pt x="33" y="64"/>
                    <a:pt x="33" y="64"/>
                  </a:cubicBezTo>
                  <a:cubicBezTo>
                    <a:pt x="33" y="70"/>
                    <a:pt x="26" y="75"/>
                    <a:pt x="16" y="75"/>
                  </a:cubicBezTo>
                  <a:cubicBezTo>
                    <a:pt x="7" y="75"/>
                    <a:pt x="0" y="70"/>
                    <a:pt x="0" y="64"/>
                  </a:cubicBezTo>
                  <a:cubicBezTo>
                    <a:pt x="0" y="57"/>
                    <a:pt x="7" y="52"/>
                    <a:pt x="16" y="52"/>
                  </a:cubicBezTo>
                  <a:cubicBezTo>
                    <a:pt x="19" y="52"/>
                    <a:pt x="21" y="52"/>
                    <a:pt x="24" y="53"/>
                  </a:cubicBezTo>
                  <a:cubicBezTo>
                    <a:pt x="24" y="28"/>
                    <a:pt x="24" y="28"/>
                    <a:pt x="24" y="28"/>
                  </a:cubicBezTo>
                  <a:lnTo>
                    <a:pt x="24" y="14"/>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81" name="Freeform 123"/>
            <p:cNvSpPr>
              <a:spLocks/>
            </p:cNvSpPr>
            <p:nvPr/>
          </p:nvSpPr>
          <p:spPr bwMode="auto">
            <a:xfrm>
              <a:off x="3047" y="1560"/>
              <a:ext cx="91" cy="91"/>
            </a:xfrm>
            <a:custGeom>
              <a:avLst/>
              <a:gdLst>
                <a:gd name="T0" fmla="*/ 45 w 91"/>
                <a:gd name="T1" fmla="*/ 91 h 91"/>
                <a:gd name="T2" fmla="*/ 91 w 91"/>
                <a:gd name="T3" fmla="*/ 46 h 91"/>
                <a:gd name="T4" fmla="*/ 63 w 91"/>
                <a:gd name="T5" fmla="*/ 46 h 91"/>
                <a:gd name="T6" fmla="*/ 63 w 91"/>
                <a:gd name="T7" fmla="*/ 0 h 91"/>
                <a:gd name="T8" fmla="*/ 28 w 91"/>
                <a:gd name="T9" fmla="*/ 0 h 91"/>
                <a:gd name="T10" fmla="*/ 28 w 91"/>
                <a:gd name="T11" fmla="*/ 46 h 91"/>
                <a:gd name="T12" fmla="*/ 0 w 91"/>
                <a:gd name="T13" fmla="*/ 46 h 91"/>
                <a:gd name="T14" fmla="*/ 45 w 91"/>
                <a:gd name="T15" fmla="*/ 91 h 9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1" h="91">
                  <a:moveTo>
                    <a:pt x="45" y="91"/>
                  </a:moveTo>
                  <a:lnTo>
                    <a:pt x="91" y="46"/>
                  </a:lnTo>
                  <a:lnTo>
                    <a:pt x="63" y="46"/>
                  </a:lnTo>
                  <a:lnTo>
                    <a:pt x="63" y="0"/>
                  </a:lnTo>
                  <a:lnTo>
                    <a:pt x="28" y="0"/>
                  </a:lnTo>
                  <a:lnTo>
                    <a:pt x="28" y="46"/>
                  </a:lnTo>
                  <a:lnTo>
                    <a:pt x="0" y="46"/>
                  </a:lnTo>
                  <a:lnTo>
                    <a:pt x="45" y="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82" name="Freeform 124"/>
            <p:cNvSpPr>
              <a:spLocks noEditPoints="1"/>
            </p:cNvSpPr>
            <p:nvPr/>
          </p:nvSpPr>
          <p:spPr bwMode="auto">
            <a:xfrm>
              <a:off x="2946" y="1963"/>
              <a:ext cx="78" cy="77"/>
            </a:xfrm>
            <a:custGeom>
              <a:avLst/>
              <a:gdLst>
                <a:gd name="T0" fmla="*/ 32 w 63"/>
                <a:gd name="T1" fmla="*/ 62 h 62"/>
                <a:gd name="T2" fmla="*/ 0 w 63"/>
                <a:gd name="T3" fmla="*/ 31 h 62"/>
                <a:gd name="T4" fmla="*/ 32 w 63"/>
                <a:gd name="T5" fmla="*/ 0 h 62"/>
                <a:gd name="T6" fmla="*/ 63 w 63"/>
                <a:gd name="T7" fmla="*/ 31 h 62"/>
                <a:gd name="T8" fmla="*/ 32 w 63"/>
                <a:gd name="T9" fmla="*/ 62 h 62"/>
                <a:gd name="T10" fmla="*/ 58 w 63"/>
                <a:gd name="T11" fmla="*/ 35 h 62"/>
                <a:gd name="T12" fmla="*/ 41 w 63"/>
                <a:gd name="T13" fmla="*/ 34 h 62"/>
                <a:gd name="T14" fmla="*/ 46 w 63"/>
                <a:gd name="T15" fmla="*/ 53 h 62"/>
                <a:gd name="T16" fmla="*/ 58 w 63"/>
                <a:gd name="T17" fmla="*/ 35 h 62"/>
                <a:gd name="T18" fmla="*/ 42 w 63"/>
                <a:gd name="T19" fmla="*/ 56 h 62"/>
                <a:gd name="T20" fmla="*/ 36 w 63"/>
                <a:gd name="T21" fmla="*/ 36 h 62"/>
                <a:gd name="T22" fmla="*/ 36 w 63"/>
                <a:gd name="T23" fmla="*/ 36 h 62"/>
                <a:gd name="T24" fmla="*/ 15 w 63"/>
                <a:gd name="T25" fmla="*/ 52 h 62"/>
                <a:gd name="T26" fmla="*/ 32 w 63"/>
                <a:gd name="T27" fmla="*/ 58 h 62"/>
                <a:gd name="T28" fmla="*/ 42 w 63"/>
                <a:gd name="T29" fmla="*/ 56 h 62"/>
                <a:gd name="T30" fmla="*/ 12 w 63"/>
                <a:gd name="T31" fmla="*/ 49 h 62"/>
                <a:gd name="T32" fmla="*/ 33 w 63"/>
                <a:gd name="T33" fmla="*/ 31 h 62"/>
                <a:gd name="T34" fmla="*/ 34 w 63"/>
                <a:gd name="T35" fmla="*/ 31 h 62"/>
                <a:gd name="T36" fmla="*/ 32 w 63"/>
                <a:gd name="T37" fmla="*/ 27 h 62"/>
                <a:gd name="T38" fmla="*/ 5 w 63"/>
                <a:gd name="T39" fmla="*/ 30 h 62"/>
                <a:gd name="T40" fmla="*/ 5 w 63"/>
                <a:gd name="T41" fmla="*/ 31 h 62"/>
                <a:gd name="T42" fmla="*/ 12 w 63"/>
                <a:gd name="T43" fmla="*/ 49 h 62"/>
                <a:gd name="T44" fmla="*/ 5 w 63"/>
                <a:gd name="T45" fmla="*/ 26 h 62"/>
                <a:gd name="T46" fmla="*/ 30 w 63"/>
                <a:gd name="T47" fmla="*/ 23 h 62"/>
                <a:gd name="T48" fmla="*/ 20 w 63"/>
                <a:gd name="T49" fmla="*/ 7 h 62"/>
                <a:gd name="T50" fmla="*/ 5 w 63"/>
                <a:gd name="T51" fmla="*/ 26 h 62"/>
                <a:gd name="T52" fmla="*/ 25 w 63"/>
                <a:gd name="T53" fmla="*/ 5 h 62"/>
                <a:gd name="T54" fmla="*/ 35 w 63"/>
                <a:gd name="T55" fmla="*/ 21 h 62"/>
                <a:gd name="T56" fmla="*/ 49 w 63"/>
                <a:gd name="T57" fmla="*/ 11 h 62"/>
                <a:gd name="T58" fmla="*/ 32 w 63"/>
                <a:gd name="T59" fmla="*/ 5 h 62"/>
                <a:gd name="T60" fmla="*/ 25 w 63"/>
                <a:gd name="T61" fmla="*/ 5 h 62"/>
                <a:gd name="T62" fmla="*/ 52 w 63"/>
                <a:gd name="T63" fmla="*/ 14 h 62"/>
                <a:gd name="T64" fmla="*/ 37 w 63"/>
                <a:gd name="T65" fmla="*/ 25 h 62"/>
                <a:gd name="T66" fmla="*/ 39 w 63"/>
                <a:gd name="T67" fmla="*/ 29 h 62"/>
                <a:gd name="T68" fmla="*/ 40 w 63"/>
                <a:gd name="T69" fmla="*/ 30 h 62"/>
                <a:gd name="T70" fmla="*/ 58 w 63"/>
                <a:gd name="T71" fmla="*/ 31 h 62"/>
                <a:gd name="T72" fmla="*/ 52 w 63"/>
                <a:gd name="T73" fmla="*/ 14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63" h="62">
                  <a:moveTo>
                    <a:pt x="32" y="62"/>
                  </a:moveTo>
                  <a:cubicBezTo>
                    <a:pt x="14" y="62"/>
                    <a:pt x="0" y="48"/>
                    <a:pt x="0" y="31"/>
                  </a:cubicBezTo>
                  <a:cubicBezTo>
                    <a:pt x="0" y="14"/>
                    <a:pt x="14" y="0"/>
                    <a:pt x="32" y="0"/>
                  </a:cubicBezTo>
                  <a:cubicBezTo>
                    <a:pt x="49" y="0"/>
                    <a:pt x="63" y="14"/>
                    <a:pt x="63" y="31"/>
                  </a:cubicBezTo>
                  <a:cubicBezTo>
                    <a:pt x="63" y="48"/>
                    <a:pt x="49" y="62"/>
                    <a:pt x="32" y="62"/>
                  </a:cubicBezTo>
                  <a:close/>
                  <a:moveTo>
                    <a:pt x="58" y="35"/>
                  </a:moveTo>
                  <a:cubicBezTo>
                    <a:pt x="57" y="35"/>
                    <a:pt x="50" y="33"/>
                    <a:pt x="41" y="34"/>
                  </a:cubicBezTo>
                  <a:cubicBezTo>
                    <a:pt x="45" y="44"/>
                    <a:pt x="46" y="52"/>
                    <a:pt x="46" y="53"/>
                  </a:cubicBezTo>
                  <a:cubicBezTo>
                    <a:pt x="52" y="49"/>
                    <a:pt x="57" y="43"/>
                    <a:pt x="58" y="35"/>
                  </a:cubicBezTo>
                  <a:close/>
                  <a:moveTo>
                    <a:pt x="42" y="56"/>
                  </a:moveTo>
                  <a:cubicBezTo>
                    <a:pt x="41" y="53"/>
                    <a:pt x="40" y="45"/>
                    <a:pt x="36" y="36"/>
                  </a:cubicBezTo>
                  <a:cubicBezTo>
                    <a:pt x="36" y="36"/>
                    <a:pt x="36" y="36"/>
                    <a:pt x="36" y="36"/>
                  </a:cubicBezTo>
                  <a:cubicBezTo>
                    <a:pt x="21" y="41"/>
                    <a:pt x="16" y="51"/>
                    <a:pt x="15" y="52"/>
                  </a:cubicBezTo>
                  <a:cubicBezTo>
                    <a:pt x="20" y="56"/>
                    <a:pt x="25" y="58"/>
                    <a:pt x="32" y="58"/>
                  </a:cubicBezTo>
                  <a:cubicBezTo>
                    <a:pt x="35" y="58"/>
                    <a:pt x="39" y="57"/>
                    <a:pt x="42" y="56"/>
                  </a:cubicBezTo>
                  <a:close/>
                  <a:moveTo>
                    <a:pt x="12" y="49"/>
                  </a:moveTo>
                  <a:cubicBezTo>
                    <a:pt x="12" y="48"/>
                    <a:pt x="20" y="36"/>
                    <a:pt x="33" y="31"/>
                  </a:cubicBezTo>
                  <a:cubicBezTo>
                    <a:pt x="34" y="31"/>
                    <a:pt x="34" y="31"/>
                    <a:pt x="34" y="31"/>
                  </a:cubicBezTo>
                  <a:cubicBezTo>
                    <a:pt x="34" y="30"/>
                    <a:pt x="33" y="28"/>
                    <a:pt x="32" y="27"/>
                  </a:cubicBezTo>
                  <a:cubicBezTo>
                    <a:pt x="19" y="31"/>
                    <a:pt x="6" y="30"/>
                    <a:pt x="5" y="30"/>
                  </a:cubicBezTo>
                  <a:cubicBezTo>
                    <a:pt x="5" y="31"/>
                    <a:pt x="5" y="31"/>
                    <a:pt x="5" y="31"/>
                  </a:cubicBezTo>
                  <a:cubicBezTo>
                    <a:pt x="5" y="38"/>
                    <a:pt x="8" y="44"/>
                    <a:pt x="12" y="49"/>
                  </a:cubicBezTo>
                  <a:close/>
                  <a:moveTo>
                    <a:pt x="5" y="26"/>
                  </a:moveTo>
                  <a:cubicBezTo>
                    <a:pt x="7" y="26"/>
                    <a:pt x="18" y="26"/>
                    <a:pt x="30" y="23"/>
                  </a:cubicBezTo>
                  <a:cubicBezTo>
                    <a:pt x="26" y="15"/>
                    <a:pt x="21" y="8"/>
                    <a:pt x="20" y="7"/>
                  </a:cubicBezTo>
                  <a:cubicBezTo>
                    <a:pt x="13" y="11"/>
                    <a:pt x="7" y="18"/>
                    <a:pt x="5" y="26"/>
                  </a:cubicBezTo>
                  <a:close/>
                  <a:moveTo>
                    <a:pt x="25" y="5"/>
                  </a:moveTo>
                  <a:cubicBezTo>
                    <a:pt x="26" y="6"/>
                    <a:pt x="31" y="13"/>
                    <a:pt x="35" y="21"/>
                  </a:cubicBezTo>
                  <a:cubicBezTo>
                    <a:pt x="45" y="17"/>
                    <a:pt x="49" y="12"/>
                    <a:pt x="49" y="11"/>
                  </a:cubicBezTo>
                  <a:cubicBezTo>
                    <a:pt x="44" y="7"/>
                    <a:pt x="38" y="5"/>
                    <a:pt x="32" y="5"/>
                  </a:cubicBezTo>
                  <a:cubicBezTo>
                    <a:pt x="29" y="5"/>
                    <a:pt x="27" y="5"/>
                    <a:pt x="25" y="5"/>
                  </a:cubicBezTo>
                  <a:close/>
                  <a:moveTo>
                    <a:pt x="52" y="14"/>
                  </a:moveTo>
                  <a:cubicBezTo>
                    <a:pt x="52" y="15"/>
                    <a:pt x="47" y="21"/>
                    <a:pt x="37" y="25"/>
                  </a:cubicBezTo>
                  <a:cubicBezTo>
                    <a:pt x="38" y="26"/>
                    <a:pt x="38" y="27"/>
                    <a:pt x="39" y="29"/>
                  </a:cubicBezTo>
                  <a:cubicBezTo>
                    <a:pt x="39" y="29"/>
                    <a:pt x="39" y="30"/>
                    <a:pt x="40" y="30"/>
                  </a:cubicBezTo>
                  <a:cubicBezTo>
                    <a:pt x="48" y="29"/>
                    <a:pt x="57" y="31"/>
                    <a:pt x="58" y="31"/>
                  </a:cubicBezTo>
                  <a:cubicBezTo>
                    <a:pt x="58" y="25"/>
                    <a:pt x="56" y="19"/>
                    <a:pt x="52" y="1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83" name="Freeform 125"/>
            <p:cNvSpPr>
              <a:spLocks noEditPoints="1"/>
            </p:cNvSpPr>
            <p:nvPr/>
          </p:nvSpPr>
          <p:spPr bwMode="auto">
            <a:xfrm>
              <a:off x="2922" y="2371"/>
              <a:ext cx="80" cy="70"/>
            </a:xfrm>
            <a:custGeom>
              <a:avLst/>
              <a:gdLst>
                <a:gd name="T0" fmla="*/ 65 w 65"/>
                <a:gd name="T1" fmla="*/ 18 h 57"/>
                <a:gd name="T2" fmla="*/ 47 w 65"/>
                <a:gd name="T3" fmla="*/ 0 h 57"/>
                <a:gd name="T4" fmla="*/ 32 w 65"/>
                <a:gd name="T5" fmla="*/ 6 h 57"/>
                <a:gd name="T6" fmla="*/ 18 w 65"/>
                <a:gd name="T7" fmla="*/ 0 h 57"/>
                <a:gd name="T8" fmla="*/ 0 w 65"/>
                <a:gd name="T9" fmla="*/ 18 h 57"/>
                <a:gd name="T10" fmla="*/ 6 w 65"/>
                <a:gd name="T11" fmla="*/ 32 h 57"/>
                <a:gd name="T12" fmla="*/ 6 w 65"/>
                <a:gd name="T13" fmla="*/ 32 h 57"/>
                <a:gd name="T14" fmla="*/ 26 w 65"/>
                <a:gd name="T15" fmla="*/ 53 h 57"/>
                <a:gd name="T16" fmla="*/ 32 w 65"/>
                <a:gd name="T17" fmla="*/ 57 h 57"/>
                <a:gd name="T18" fmla="*/ 39 w 65"/>
                <a:gd name="T19" fmla="*/ 53 h 57"/>
                <a:gd name="T20" fmla="*/ 59 w 65"/>
                <a:gd name="T21" fmla="*/ 32 h 57"/>
                <a:gd name="T22" fmla="*/ 59 w 65"/>
                <a:gd name="T23" fmla="*/ 32 h 57"/>
                <a:gd name="T24" fmla="*/ 65 w 65"/>
                <a:gd name="T25" fmla="*/ 18 h 57"/>
                <a:gd name="T26" fmla="*/ 54 w 65"/>
                <a:gd name="T27" fmla="*/ 26 h 57"/>
                <a:gd name="T28" fmla="*/ 33 w 65"/>
                <a:gd name="T29" fmla="*/ 47 h 57"/>
                <a:gd name="T30" fmla="*/ 32 w 65"/>
                <a:gd name="T31" fmla="*/ 48 h 57"/>
                <a:gd name="T32" fmla="*/ 32 w 65"/>
                <a:gd name="T33" fmla="*/ 47 h 57"/>
                <a:gd name="T34" fmla="*/ 11 w 65"/>
                <a:gd name="T35" fmla="*/ 26 h 57"/>
                <a:gd name="T36" fmla="*/ 8 w 65"/>
                <a:gd name="T37" fmla="*/ 18 h 57"/>
                <a:gd name="T38" fmla="*/ 18 w 65"/>
                <a:gd name="T39" fmla="*/ 8 h 57"/>
                <a:gd name="T40" fmla="*/ 26 w 65"/>
                <a:gd name="T41" fmla="*/ 11 h 57"/>
                <a:gd name="T42" fmla="*/ 32 w 65"/>
                <a:gd name="T43" fmla="*/ 18 h 57"/>
                <a:gd name="T44" fmla="*/ 39 w 65"/>
                <a:gd name="T45" fmla="*/ 11 h 57"/>
                <a:gd name="T46" fmla="*/ 47 w 65"/>
                <a:gd name="T47" fmla="*/ 8 h 57"/>
                <a:gd name="T48" fmla="*/ 57 w 65"/>
                <a:gd name="T49" fmla="*/ 18 h 57"/>
                <a:gd name="T50" fmla="*/ 54 w 65"/>
                <a:gd name="T51" fmla="*/ 26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65" h="57">
                  <a:moveTo>
                    <a:pt x="65" y="18"/>
                  </a:moveTo>
                  <a:cubicBezTo>
                    <a:pt x="65" y="8"/>
                    <a:pt x="57" y="0"/>
                    <a:pt x="47" y="0"/>
                  </a:cubicBezTo>
                  <a:cubicBezTo>
                    <a:pt x="41" y="0"/>
                    <a:pt x="36" y="2"/>
                    <a:pt x="32" y="6"/>
                  </a:cubicBezTo>
                  <a:cubicBezTo>
                    <a:pt x="29" y="2"/>
                    <a:pt x="24" y="0"/>
                    <a:pt x="18" y="0"/>
                  </a:cubicBezTo>
                  <a:cubicBezTo>
                    <a:pt x="8" y="0"/>
                    <a:pt x="0" y="8"/>
                    <a:pt x="0" y="18"/>
                  </a:cubicBezTo>
                  <a:cubicBezTo>
                    <a:pt x="0" y="24"/>
                    <a:pt x="2" y="29"/>
                    <a:pt x="6" y="32"/>
                  </a:cubicBezTo>
                  <a:cubicBezTo>
                    <a:pt x="6" y="32"/>
                    <a:pt x="6" y="32"/>
                    <a:pt x="6" y="32"/>
                  </a:cubicBezTo>
                  <a:cubicBezTo>
                    <a:pt x="26" y="53"/>
                    <a:pt x="26" y="53"/>
                    <a:pt x="26" y="53"/>
                  </a:cubicBezTo>
                  <a:cubicBezTo>
                    <a:pt x="28" y="55"/>
                    <a:pt x="30" y="57"/>
                    <a:pt x="32" y="57"/>
                  </a:cubicBezTo>
                  <a:cubicBezTo>
                    <a:pt x="35" y="57"/>
                    <a:pt x="37" y="55"/>
                    <a:pt x="39" y="53"/>
                  </a:cubicBezTo>
                  <a:cubicBezTo>
                    <a:pt x="59" y="32"/>
                    <a:pt x="59" y="32"/>
                    <a:pt x="59" y="32"/>
                  </a:cubicBezTo>
                  <a:cubicBezTo>
                    <a:pt x="59" y="32"/>
                    <a:pt x="59" y="32"/>
                    <a:pt x="59" y="32"/>
                  </a:cubicBezTo>
                  <a:cubicBezTo>
                    <a:pt x="63" y="29"/>
                    <a:pt x="65" y="24"/>
                    <a:pt x="65" y="18"/>
                  </a:cubicBezTo>
                  <a:close/>
                  <a:moveTo>
                    <a:pt x="54" y="26"/>
                  </a:moveTo>
                  <a:cubicBezTo>
                    <a:pt x="33" y="47"/>
                    <a:pt x="33" y="47"/>
                    <a:pt x="33" y="47"/>
                  </a:cubicBezTo>
                  <a:cubicBezTo>
                    <a:pt x="33" y="47"/>
                    <a:pt x="33" y="47"/>
                    <a:pt x="32" y="48"/>
                  </a:cubicBezTo>
                  <a:cubicBezTo>
                    <a:pt x="32" y="47"/>
                    <a:pt x="32" y="47"/>
                    <a:pt x="32" y="47"/>
                  </a:cubicBezTo>
                  <a:cubicBezTo>
                    <a:pt x="11" y="26"/>
                    <a:pt x="11" y="26"/>
                    <a:pt x="11" y="26"/>
                  </a:cubicBezTo>
                  <a:cubicBezTo>
                    <a:pt x="9" y="24"/>
                    <a:pt x="8" y="21"/>
                    <a:pt x="8" y="18"/>
                  </a:cubicBezTo>
                  <a:cubicBezTo>
                    <a:pt x="8" y="13"/>
                    <a:pt x="13" y="8"/>
                    <a:pt x="18" y="8"/>
                  </a:cubicBezTo>
                  <a:cubicBezTo>
                    <a:pt x="22" y="8"/>
                    <a:pt x="24" y="9"/>
                    <a:pt x="26" y="11"/>
                  </a:cubicBezTo>
                  <a:cubicBezTo>
                    <a:pt x="32" y="18"/>
                    <a:pt x="32" y="18"/>
                    <a:pt x="32" y="18"/>
                  </a:cubicBezTo>
                  <a:cubicBezTo>
                    <a:pt x="39" y="11"/>
                    <a:pt x="39" y="11"/>
                    <a:pt x="39" y="11"/>
                  </a:cubicBezTo>
                  <a:cubicBezTo>
                    <a:pt x="41" y="9"/>
                    <a:pt x="43" y="8"/>
                    <a:pt x="47" y="8"/>
                  </a:cubicBezTo>
                  <a:cubicBezTo>
                    <a:pt x="52" y="8"/>
                    <a:pt x="57" y="13"/>
                    <a:pt x="57" y="18"/>
                  </a:cubicBezTo>
                  <a:cubicBezTo>
                    <a:pt x="57" y="21"/>
                    <a:pt x="56" y="24"/>
                    <a:pt x="54" y="26"/>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84" name="Freeform 126"/>
            <p:cNvSpPr>
              <a:spLocks noEditPoints="1"/>
            </p:cNvSpPr>
            <p:nvPr/>
          </p:nvSpPr>
          <p:spPr bwMode="auto">
            <a:xfrm>
              <a:off x="2844" y="2149"/>
              <a:ext cx="79" cy="58"/>
            </a:xfrm>
            <a:custGeom>
              <a:avLst/>
              <a:gdLst>
                <a:gd name="T0" fmla="*/ 56 w 64"/>
                <a:gd name="T1" fmla="*/ 8 h 47"/>
                <a:gd name="T2" fmla="*/ 56 w 64"/>
                <a:gd name="T3" fmla="*/ 0 h 47"/>
                <a:gd name="T4" fmla="*/ 0 w 64"/>
                <a:gd name="T5" fmla="*/ 0 h 47"/>
                <a:gd name="T6" fmla="*/ 0 w 64"/>
                <a:gd name="T7" fmla="*/ 43 h 47"/>
                <a:gd name="T8" fmla="*/ 4 w 64"/>
                <a:gd name="T9" fmla="*/ 47 h 47"/>
                <a:gd name="T10" fmla="*/ 58 w 64"/>
                <a:gd name="T11" fmla="*/ 47 h 47"/>
                <a:gd name="T12" fmla="*/ 64 w 64"/>
                <a:gd name="T13" fmla="*/ 41 h 47"/>
                <a:gd name="T14" fmla="*/ 64 w 64"/>
                <a:gd name="T15" fmla="*/ 8 h 47"/>
                <a:gd name="T16" fmla="*/ 56 w 64"/>
                <a:gd name="T17" fmla="*/ 8 h 47"/>
                <a:gd name="T18" fmla="*/ 52 w 64"/>
                <a:gd name="T19" fmla="*/ 43 h 47"/>
                <a:gd name="T20" fmla="*/ 4 w 64"/>
                <a:gd name="T21" fmla="*/ 43 h 47"/>
                <a:gd name="T22" fmla="*/ 4 w 64"/>
                <a:gd name="T23" fmla="*/ 4 h 47"/>
                <a:gd name="T24" fmla="*/ 52 w 64"/>
                <a:gd name="T25" fmla="*/ 4 h 47"/>
                <a:gd name="T26" fmla="*/ 52 w 64"/>
                <a:gd name="T27" fmla="*/ 43 h 47"/>
                <a:gd name="T28" fmla="*/ 8 w 64"/>
                <a:gd name="T29" fmla="*/ 12 h 47"/>
                <a:gd name="T30" fmla="*/ 48 w 64"/>
                <a:gd name="T31" fmla="*/ 12 h 47"/>
                <a:gd name="T32" fmla="*/ 48 w 64"/>
                <a:gd name="T33" fmla="*/ 16 h 47"/>
                <a:gd name="T34" fmla="*/ 8 w 64"/>
                <a:gd name="T35" fmla="*/ 16 h 47"/>
                <a:gd name="T36" fmla="*/ 8 w 64"/>
                <a:gd name="T37" fmla="*/ 12 h 47"/>
                <a:gd name="T38" fmla="*/ 32 w 64"/>
                <a:gd name="T39" fmla="*/ 20 h 47"/>
                <a:gd name="T40" fmla="*/ 48 w 64"/>
                <a:gd name="T41" fmla="*/ 20 h 47"/>
                <a:gd name="T42" fmla="*/ 48 w 64"/>
                <a:gd name="T43" fmla="*/ 24 h 47"/>
                <a:gd name="T44" fmla="*/ 32 w 64"/>
                <a:gd name="T45" fmla="*/ 24 h 47"/>
                <a:gd name="T46" fmla="*/ 32 w 64"/>
                <a:gd name="T47" fmla="*/ 20 h 47"/>
                <a:gd name="T48" fmla="*/ 32 w 64"/>
                <a:gd name="T49" fmla="*/ 28 h 47"/>
                <a:gd name="T50" fmla="*/ 48 w 64"/>
                <a:gd name="T51" fmla="*/ 28 h 47"/>
                <a:gd name="T52" fmla="*/ 48 w 64"/>
                <a:gd name="T53" fmla="*/ 32 h 47"/>
                <a:gd name="T54" fmla="*/ 32 w 64"/>
                <a:gd name="T55" fmla="*/ 32 h 47"/>
                <a:gd name="T56" fmla="*/ 32 w 64"/>
                <a:gd name="T57" fmla="*/ 28 h 47"/>
                <a:gd name="T58" fmla="*/ 32 w 64"/>
                <a:gd name="T59" fmla="*/ 36 h 47"/>
                <a:gd name="T60" fmla="*/ 44 w 64"/>
                <a:gd name="T61" fmla="*/ 36 h 47"/>
                <a:gd name="T62" fmla="*/ 44 w 64"/>
                <a:gd name="T63" fmla="*/ 40 h 47"/>
                <a:gd name="T64" fmla="*/ 32 w 64"/>
                <a:gd name="T65" fmla="*/ 40 h 47"/>
                <a:gd name="T66" fmla="*/ 32 w 64"/>
                <a:gd name="T67" fmla="*/ 36 h 47"/>
                <a:gd name="T68" fmla="*/ 8 w 64"/>
                <a:gd name="T69" fmla="*/ 20 h 47"/>
                <a:gd name="T70" fmla="*/ 28 w 64"/>
                <a:gd name="T71" fmla="*/ 20 h 47"/>
                <a:gd name="T72" fmla="*/ 28 w 64"/>
                <a:gd name="T73" fmla="*/ 40 h 47"/>
                <a:gd name="T74" fmla="*/ 8 w 64"/>
                <a:gd name="T75" fmla="*/ 40 h 47"/>
                <a:gd name="T76" fmla="*/ 8 w 64"/>
                <a:gd name="T77" fmla="*/ 20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64" h="47">
                  <a:moveTo>
                    <a:pt x="56" y="8"/>
                  </a:moveTo>
                  <a:cubicBezTo>
                    <a:pt x="56" y="0"/>
                    <a:pt x="56" y="0"/>
                    <a:pt x="56" y="0"/>
                  </a:cubicBezTo>
                  <a:cubicBezTo>
                    <a:pt x="0" y="0"/>
                    <a:pt x="0" y="0"/>
                    <a:pt x="0" y="0"/>
                  </a:cubicBezTo>
                  <a:cubicBezTo>
                    <a:pt x="0" y="43"/>
                    <a:pt x="0" y="43"/>
                    <a:pt x="0" y="43"/>
                  </a:cubicBezTo>
                  <a:cubicBezTo>
                    <a:pt x="0" y="46"/>
                    <a:pt x="2" y="47"/>
                    <a:pt x="4" y="47"/>
                  </a:cubicBezTo>
                  <a:cubicBezTo>
                    <a:pt x="58" y="47"/>
                    <a:pt x="58" y="47"/>
                    <a:pt x="58" y="47"/>
                  </a:cubicBezTo>
                  <a:cubicBezTo>
                    <a:pt x="61" y="47"/>
                    <a:pt x="64" y="45"/>
                    <a:pt x="64" y="41"/>
                  </a:cubicBezTo>
                  <a:cubicBezTo>
                    <a:pt x="64" y="8"/>
                    <a:pt x="64" y="8"/>
                    <a:pt x="64" y="8"/>
                  </a:cubicBezTo>
                  <a:lnTo>
                    <a:pt x="56" y="8"/>
                  </a:lnTo>
                  <a:close/>
                  <a:moveTo>
                    <a:pt x="52" y="43"/>
                  </a:moveTo>
                  <a:cubicBezTo>
                    <a:pt x="4" y="43"/>
                    <a:pt x="4" y="43"/>
                    <a:pt x="4" y="43"/>
                  </a:cubicBezTo>
                  <a:cubicBezTo>
                    <a:pt x="4" y="4"/>
                    <a:pt x="4" y="4"/>
                    <a:pt x="4" y="4"/>
                  </a:cubicBezTo>
                  <a:cubicBezTo>
                    <a:pt x="52" y="4"/>
                    <a:pt x="52" y="4"/>
                    <a:pt x="52" y="4"/>
                  </a:cubicBezTo>
                  <a:lnTo>
                    <a:pt x="52" y="43"/>
                  </a:lnTo>
                  <a:close/>
                  <a:moveTo>
                    <a:pt x="8" y="12"/>
                  </a:moveTo>
                  <a:cubicBezTo>
                    <a:pt x="48" y="12"/>
                    <a:pt x="48" y="12"/>
                    <a:pt x="48" y="12"/>
                  </a:cubicBezTo>
                  <a:cubicBezTo>
                    <a:pt x="48" y="16"/>
                    <a:pt x="48" y="16"/>
                    <a:pt x="48" y="16"/>
                  </a:cubicBezTo>
                  <a:cubicBezTo>
                    <a:pt x="8" y="16"/>
                    <a:pt x="8" y="16"/>
                    <a:pt x="8" y="16"/>
                  </a:cubicBezTo>
                  <a:lnTo>
                    <a:pt x="8" y="12"/>
                  </a:lnTo>
                  <a:close/>
                  <a:moveTo>
                    <a:pt x="32" y="20"/>
                  </a:moveTo>
                  <a:cubicBezTo>
                    <a:pt x="48" y="20"/>
                    <a:pt x="48" y="20"/>
                    <a:pt x="48" y="20"/>
                  </a:cubicBezTo>
                  <a:cubicBezTo>
                    <a:pt x="48" y="24"/>
                    <a:pt x="48" y="24"/>
                    <a:pt x="48" y="24"/>
                  </a:cubicBezTo>
                  <a:cubicBezTo>
                    <a:pt x="32" y="24"/>
                    <a:pt x="32" y="24"/>
                    <a:pt x="32" y="24"/>
                  </a:cubicBezTo>
                  <a:lnTo>
                    <a:pt x="32" y="20"/>
                  </a:lnTo>
                  <a:close/>
                  <a:moveTo>
                    <a:pt x="32" y="28"/>
                  </a:moveTo>
                  <a:cubicBezTo>
                    <a:pt x="48" y="28"/>
                    <a:pt x="48" y="28"/>
                    <a:pt x="48" y="28"/>
                  </a:cubicBezTo>
                  <a:cubicBezTo>
                    <a:pt x="48" y="32"/>
                    <a:pt x="48" y="32"/>
                    <a:pt x="48" y="32"/>
                  </a:cubicBezTo>
                  <a:cubicBezTo>
                    <a:pt x="32" y="32"/>
                    <a:pt x="32" y="32"/>
                    <a:pt x="32" y="32"/>
                  </a:cubicBezTo>
                  <a:lnTo>
                    <a:pt x="32" y="28"/>
                  </a:lnTo>
                  <a:close/>
                  <a:moveTo>
                    <a:pt x="32" y="36"/>
                  </a:moveTo>
                  <a:cubicBezTo>
                    <a:pt x="44" y="36"/>
                    <a:pt x="44" y="36"/>
                    <a:pt x="44" y="36"/>
                  </a:cubicBezTo>
                  <a:cubicBezTo>
                    <a:pt x="44" y="40"/>
                    <a:pt x="44" y="40"/>
                    <a:pt x="44" y="40"/>
                  </a:cubicBezTo>
                  <a:cubicBezTo>
                    <a:pt x="32" y="40"/>
                    <a:pt x="32" y="40"/>
                    <a:pt x="32" y="40"/>
                  </a:cubicBezTo>
                  <a:lnTo>
                    <a:pt x="32" y="36"/>
                  </a:lnTo>
                  <a:close/>
                  <a:moveTo>
                    <a:pt x="8" y="20"/>
                  </a:moveTo>
                  <a:cubicBezTo>
                    <a:pt x="28" y="20"/>
                    <a:pt x="28" y="20"/>
                    <a:pt x="28" y="20"/>
                  </a:cubicBezTo>
                  <a:cubicBezTo>
                    <a:pt x="28" y="40"/>
                    <a:pt x="28" y="40"/>
                    <a:pt x="28" y="40"/>
                  </a:cubicBezTo>
                  <a:cubicBezTo>
                    <a:pt x="8" y="40"/>
                    <a:pt x="8" y="40"/>
                    <a:pt x="8" y="40"/>
                  </a:cubicBezTo>
                  <a:lnTo>
                    <a:pt x="8" y="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85" name="Freeform 127"/>
            <p:cNvSpPr>
              <a:spLocks noEditPoints="1"/>
            </p:cNvSpPr>
            <p:nvPr/>
          </p:nvSpPr>
          <p:spPr bwMode="auto">
            <a:xfrm>
              <a:off x="3037" y="2531"/>
              <a:ext cx="58" cy="59"/>
            </a:xfrm>
            <a:custGeom>
              <a:avLst/>
              <a:gdLst>
                <a:gd name="T0" fmla="*/ 43 w 47"/>
                <a:gd name="T1" fmla="*/ 29 h 48"/>
                <a:gd name="T2" fmla="*/ 47 w 47"/>
                <a:gd name="T3" fmla="*/ 16 h 48"/>
                <a:gd name="T4" fmla="*/ 42 w 47"/>
                <a:gd name="T5" fmla="*/ 8 h 48"/>
                <a:gd name="T6" fmla="*/ 37 w 47"/>
                <a:gd name="T7" fmla="*/ 9 h 48"/>
                <a:gd name="T8" fmla="*/ 28 w 47"/>
                <a:gd name="T9" fmla="*/ 0 h 48"/>
                <a:gd name="T10" fmla="*/ 19 w 47"/>
                <a:gd name="T11" fmla="*/ 0 h 48"/>
                <a:gd name="T12" fmla="*/ 18 w 47"/>
                <a:gd name="T13" fmla="*/ 5 h 48"/>
                <a:gd name="T14" fmla="*/ 5 w 47"/>
                <a:gd name="T15" fmla="*/ 8 h 48"/>
                <a:gd name="T16" fmla="*/ 0 w 47"/>
                <a:gd name="T17" fmla="*/ 16 h 48"/>
                <a:gd name="T18" fmla="*/ 4 w 47"/>
                <a:gd name="T19" fmla="*/ 19 h 48"/>
                <a:gd name="T20" fmla="*/ 0 w 47"/>
                <a:gd name="T21" fmla="*/ 32 h 48"/>
                <a:gd name="T22" fmla="*/ 5 w 47"/>
                <a:gd name="T23" fmla="*/ 40 h 48"/>
                <a:gd name="T24" fmla="*/ 10 w 47"/>
                <a:gd name="T25" fmla="*/ 39 h 48"/>
                <a:gd name="T26" fmla="*/ 19 w 47"/>
                <a:gd name="T27" fmla="*/ 48 h 48"/>
                <a:gd name="T28" fmla="*/ 28 w 47"/>
                <a:gd name="T29" fmla="*/ 48 h 48"/>
                <a:gd name="T30" fmla="*/ 29 w 47"/>
                <a:gd name="T31" fmla="*/ 44 h 48"/>
                <a:gd name="T32" fmla="*/ 42 w 47"/>
                <a:gd name="T33" fmla="*/ 40 h 48"/>
                <a:gd name="T34" fmla="*/ 47 w 47"/>
                <a:gd name="T35" fmla="*/ 32 h 48"/>
                <a:gd name="T36" fmla="*/ 43 w 47"/>
                <a:gd name="T37" fmla="*/ 29 h 48"/>
                <a:gd name="T38" fmla="*/ 23 w 47"/>
                <a:gd name="T39" fmla="*/ 34 h 48"/>
                <a:gd name="T40" fmla="*/ 14 w 47"/>
                <a:gd name="T41" fmla="*/ 24 h 48"/>
                <a:gd name="T42" fmla="*/ 23 w 47"/>
                <a:gd name="T43" fmla="*/ 14 h 48"/>
                <a:gd name="T44" fmla="*/ 33 w 47"/>
                <a:gd name="T45" fmla="*/ 24 h 48"/>
                <a:gd name="T46" fmla="*/ 23 w 47"/>
                <a:gd name="T47" fmla="*/ 34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47" h="48">
                  <a:moveTo>
                    <a:pt x="43" y="29"/>
                  </a:moveTo>
                  <a:cubicBezTo>
                    <a:pt x="41" y="24"/>
                    <a:pt x="42" y="19"/>
                    <a:pt x="47" y="16"/>
                  </a:cubicBezTo>
                  <a:cubicBezTo>
                    <a:pt x="42" y="8"/>
                    <a:pt x="42" y="8"/>
                    <a:pt x="42" y="8"/>
                  </a:cubicBezTo>
                  <a:cubicBezTo>
                    <a:pt x="41" y="9"/>
                    <a:pt x="39" y="9"/>
                    <a:pt x="37" y="9"/>
                  </a:cubicBezTo>
                  <a:cubicBezTo>
                    <a:pt x="32" y="9"/>
                    <a:pt x="28" y="5"/>
                    <a:pt x="28" y="0"/>
                  </a:cubicBezTo>
                  <a:cubicBezTo>
                    <a:pt x="19" y="0"/>
                    <a:pt x="19" y="0"/>
                    <a:pt x="19" y="0"/>
                  </a:cubicBezTo>
                  <a:cubicBezTo>
                    <a:pt x="19" y="1"/>
                    <a:pt x="18" y="3"/>
                    <a:pt x="18" y="5"/>
                  </a:cubicBezTo>
                  <a:cubicBezTo>
                    <a:pt x="15" y="9"/>
                    <a:pt x="9" y="10"/>
                    <a:pt x="5" y="8"/>
                  </a:cubicBezTo>
                  <a:cubicBezTo>
                    <a:pt x="0" y="16"/>
                    <a:pt x="0" y="16"/>
                    <a:pt x="0" y="16"/>
                  </a:cubicBezTo>
                  <a:cubicBezTo>
                    <a:pt x="2" y="17"/>
                    <a:pt x="3" y="18"/>
                    <a:pt x="4" y="19"/>
                  </a:cubicBezTo>
                  <a:cubicBezTo>
                    <a:pt x="6" y="24"/>
                    <a:pt x="5" y="29"/>
                    <a:pt x="0" y="32"/>
                  </a:cubicBezTo>
                  <a:cubicBezTo>
                    <a:pt x="5" y="40"/>
                    <a:pt x="5" y="40"/>
                    <a:pt x="5" y="40"/>
                  </a:cubicBezTo>
                  <a:cubicBezTo>
                    <a:pt x="6" y="39"/>
                    <a:pt x="8" y="39"/>
                    <a:pt x="10" y="39"/>
                  </a:cubicBezTo>
                  <a:cubicBezTo>
                    <a:pt x="15" y="39"/>
                    <a:pt x="19" y="43"/>
                    <a:pt x="19" y="48"/>
                  </a:cubicBezTo>
                  <a:cubicBezTo>
                    <a:pt x="28" y="48"/>
                    <a:pt x="28" y="48"/>
                    <a:pt x="28" y="48"/>
                  </a:cubicBezTo>
                  <a:cubicBezTo>
                    <a:pt x="28" y="47"/>
                    <a:pt x="29" y="45"/>
                    <a:pt x="29" y="44"/>
                  </a:cubicBezTo>
                  <a:cubicBezTo>
                    <a:pt x="32" y="39"/>
                    <a:pt x="38" y="38"/>
                    <a:pt x="42" y="40"/>
                  </a:cubicBezTo>
                  <a:cubicBezTo>
                    <a:pt x="47" y="32"/>
                    <a:pt x="47" y="32"/>
                    <a:pt x="47" y="32"/>
                  </a:cubicBezTo>
                  <a:cubicBezTo>
                    <a:pt x="45" y="31"/>
                    <a:pt x="44" y="30"/>
                    <a:pt x="43" y="29"/>
                  </a:cubicBezTo>
                  <a:close/>
                  <a:moveTo>
                    <a:pt x="23" y="34"/>
                  </a:moveTo>
                  <a:cubicBezTo>
                    <a:pt x="18" y="34"/>
                    <a:pt x="14" y="29"/>
                    <a:pt x="14" y="24"/>
                  </a:cubicBezTo>
                  <a:cubicBezTo>
                    <a:pt x="14" y="19"/>
                    <a:pt x="18" y="14"/>
                    <a:pt x="23" y="14"/>
                  </a:cubicBezTo>
                  <a:cubicBezTo>
                    <a:pt x="29" y="14"/>
                    <a:pt x="33" y="19"/>
                    <a:pt x="33" y="24"/>
                  </a:cubicBezTo>
                  <a:cubicBezTo>
                    <a:pt x="33" y="29"/>
                    <a:pt x="29" y="34"/>
                    <a:pt x="23" y="3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86" name="Freeform 128"/>
            <p:cNvSpPr>
              <a:spLocks noEditPoints="1"/>
            </p:cNvSpPr>
            <p:nvPr/>
          </p:nvSpPr>
          <p:spPr bwMode="auto">
            <a:xfrm>
              <a:off x="2715" y="2514"/>
              <a:ext cx="96" cy="96"/>
            </a:xfrm>
            <a:custGeom>
              <a:avLst/>
              <a:gdLst>
                <a:gd name="T0" fmla="*/ 51 w 96"/>
                <a:gd name="T1" fmla="*/ 0 h 96"/>
                <a:gd name="T2" fmla="*/ 42 w 96"/>
                <a:gd name="T3" fmla="*/ 10 h 96"/>
                <a:gd name="T4" fmla="*/ 51 w 96"/>
                <a:gd name="T5" fmla="*/ 18 h 96"/>
                <a:gd name="T6" fmla="*/ 30 w 96"/>
                <a:gd name="T7" fmla="*/ 42 h 96"/>
                <a:gd name="T8" fmla="*/ 9 w 96"/>
                <a:gd name="T9" fmla="*/ 42 h 96"/>
                <a:gd name="T10" fmla="*/ 25 w 96"/>
                <a:gd name="T11" fmla="*/ 59 h 96"/>
                <a:gd name="T12" fmla="*/ 0 w 96"/>
                <a:gd name="T13" fmla="*/ 92 h 96"/>
                <a:gd name="T14" fmla="*/ 0 w 96"/>
                <a:gd name="T15" fmla="*/ 96 h 96"/>
                <a:gd name="T16" fmla="*/ 4 w 96"/>
                <a:gd name="T17" fmla="*/ 96 h 96"/>
                <a:gd name="T18" fmla="*/ 37 w 96"/>
                <a:gd name="T19" fmla="*/ 70 h 96"/>
                <a:gd name="T20" fmla="*/ 54 w 96"/>
                <a:gd name="T21" fmla="*/ 87 h 96"/>
                <a:gd name="T22" fmla="*/ 54 w 96"/>
                <a:gd name="T23" fmla="*/ 66 h 96"/>
                <a:gd name="T24" fmla="*/ 78 w 96"/>
                <a:gd name="T25" fmla="*/ 45 h 96"/>
                <a:gd name="T26" fmla="*/ 86 w 96"/>
                <a:gd name="T27" fmla="*/ 54 h 96"/>
                <a:gd name="T28" fmla="*/ 96 w 96"/>
                <a:gd name="T29" fmla="*/ 45 h 96"/>
                <a:gd name="T30" fmla="*/ 51 w 96"/>
                <a:gd name="T31" fmla="*/ 0 h 96"/>
                <a:gd name="T32" fmla="*/ 42 w 96"/>
                <a:gd name="T33" fmla="*/ 51 h 96"/>
                <a:gd name="T34" fmla="*/ 36 w 96"/>
                <a:gd name="T35" fmla="*/ 45 h 96"/>
                <a:gd name="T36" fmla="*/ 57 w 96"/>
                <a:gd name="T37" fmla="*/ 24 h 96"/>
                <a:gd name="T38" fmla="*/ 63 w 96"/>
                <a:gd name="T39" fmla="*/ 31 h 96"/>
                <a:gd name="T40" fmla="*/ 42 w 96"/>
                <a:gd name="T41" fmla="*/ 51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6" h="96">
                  <a:moveTo>
                    <a:pt x="51" y="0"/>
                  </a:moveTo>
                  <a:lnTo>
                    <a:pt x="42" y="10"/>
                  </a:lnTo>
                  <a:lnTo>
                    <a:pt x="51" y="18"/>
                  </a:lnTo>
                  <a:lnTo>
                    <a:pt x="30" y="42"/>
                  </a:lnTo>
                  <a:lnTo>
                    <a:pt x="9" y="42"/>
                  </a:lnTo>
                  <a:lnTo>
                    <a:pt x="25" y="59"/>
                  </a:lnTo>
                  <a:lnTo>
                    <a:pt x="0" y="92"/>
                  </a:lnTo>
                  <a:lnTo>
                    <a:pt x="0" y="96"/>
                  </a:lnTo>
                  <a:lnTo>
                    <a:pt x="4" y="96"/>
                  </a:lnTo>
                  <a:lnTo>
                    <a:pt x="37" y="70"/>
                  </a:lnTo>
                  <a:lnTo>
                    <a:pt x="54" y="87"/>
                  </a:lnTo>
                  <a:lnTo>
                    <a:pt x="54" y="66"/>
                  </a:lnTo>
                  <a:lnTo>
                    <a:pt x="78" y="45"/>
                  </a:lnTo>
                  <a:lnTo>
                    <a:pt x="86" y="54"/>
                  </a:lnTo>
                  <a:lnTo>
                    <a:pt x="96" y="45"/>
                  </a:lnTo>
                  <a:lnTo>
                    <a:pt x="51" y="0"/>
                  </a:lnTo>
                  <a:close/>
                  <a:moveTo>
                    <a:pt x="42" y="51"/>
                  </a:moveTo>
                  <a:lnTo>
                    <a:pt x="36" y="45"/>
                  </a:lnTo>
                  <a:lnTo>
                    <a:pt x="57" y="24"/>
                  </a:lnTo>
                  <a:lnTo>
                    <a:pt x="63" y="31"/>
                  </a:lnTo>
                  <a:lnTo>
                    <a:pt x="42" y="5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87" name="Freeform 129"/>
            <p:cNvSpPr>
              <a:spLocks noEditPoints="1"/>
            </p:cNvSpPr>
            <p:nvPr/>
          </p:nvSpPr>
          <p:spPr bwMode="auto">
            <a:xfrm>
              <a:off x="2708" y="2294"/>
              <a:ext cx="70" cy="70"/>
            </a:xfrm>
            <a:custGeom>
              <a:avLst/>
              <a:gdLst>
                <a:gd name="T0" fmla="*/ 57 w 57"/>
                <a:gd name="T1" fmla="*/ 29 h 57"/>
                <a:gd name="T2" fmla="*/ 28 w 57"/>
                <a:gd name="T3" fmla="*/ 57 h 57"/>
                <a:gd name="T4" fmla="*/ 0 w 57"/>
                <a:gd name="T5" fmla="*/ 29 h 57"/>
                <a:gd name="T6" fmla="*/ 28 w 57"/>
                <a:gd name="T7" fmla="*/ 0 h 57"/>
                <a:gd name="T8" fmla="*/ 57 w 57"/>
                <a:gd name="T9" fmla="*/ 29 h 57"/>
                <a:gd name="T10" fmla="*/ 5 w 57"/>
                <a:gd name="T11" fmla="*/ 29 h 57"/>
                <a:gd name="T12" fmla="*/ 28 w 57"/>
                <a:gd name="T13" fmla="*/ 52 h 57"/>
                <a:gd name="T14" fmla="*/ 52 w 57"/>
                <a:gd name="T15" fmla="*/ 29 h 57"/>
                <a:gd name="T16" fmla="*/ 28 w 57"/>
                <a:gd name="T17" fmla="*/ 5 h 57"/>
                <a:gd name="T18" fmla="*/ 5 w 57"/>
                <a:gd name="T19" fmla="*/ 29 h 57"/>
                <a:gd name="T20" fmla="*/ 31 w 57"/>
                <a:gd name="T21" fmla="*/ 12 h 57"/>
                <a:gd name="T22" fmla="*/ 45 w 57"/>
                <a:gd name="T23" fmla="*/ 26 h 57"/>
                <a:gd name="T24" fmla="*/ 45 w 57"/>
                <a:gd name="T25" fmla="*/ 31 h 57"/>
                <a:gd name="T26" fmla="*/ 40 w 57"/>
                <a:gd name="T27" fmla="*/ 31 h 57"/>
                <a:gd name="T28" fmla="*/ 32 w 57"/>
                <a:gd name="T29" fmla="*/ 23 h 57"/>
                <a:gd name="T30" fmla="*/ 32 w 57"/>
                <a:gd name="T31" fmla="*/ 43 h 57"/>
                <a:gd name="T32" fmla="*/ 28 w 57"/>
                <a:gd name="T33" fmla="*/ 47 h 57"/>
                <a:gd name="T34" fmla="*/ 25 w 57"/>
                <a:gd name="T35" fmla="*/ 43 h 57"/>
                <a:gd name="T36" fmla="*/ 25 w 57"/>
                <a:gd name="T37" fmla="*/ 23 h 57"/>
                <a:gd name="T38" fmla="*/ 17 w 57"/>
                <a:gd name="T39" fmla="*/ 31 h 57"/>
                <a:gd name="T40" fmla="*/ 12 w 57"/>
                <a:gd name="T41" fmla="*/ 31 h 57"/>
                <a:gd name="T42" fmla="*/ 11 w 57"/>
                <a:gd name="T43" fmla="*/ 29 h 57"/>
                <a:gd name="T44" fmla="*/ 12 w 57"/>
                <a:gd name="T45" fmla="*/ 26 h 57"/>
                <a:gd name="T46" fmla="*/ 26 w 57"/>
                <a:gd name="T47" fmla="*/ 12 h 57"/>
                <a:gd name="T48" fmla="*/ 31 w 57"/>
                <a:gd name="T49" fmla="*/ 12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57" h="57">
                  <a:moveTo>
                    <a:pt x="57" y="29"/>
                  </a:moveTo>
                  <a:cubicBezTo>
                    <a:pt x="57" y="45"/>
                    <a:pt x="44" y="57"/>
                    <a:pt x="28" y="57"/>
                  </a:cubicBezTo>
                  <a:cubicBezTo>
                    <a:pt x="13" y="57"/>
                    <a:pt x="0" y="45"/>
                    <a:pt x="0" y="29"/>
                  </a:cubicBezTo>
                  <a:cubicBezTo>
                    <a:pt x="0" y="13"/>
                    <a:pt x="13" y="0"/>
                    <a:pt x="28" y="0"/>
                  </a:cubicBezTo>
                  <a:cubicBezTo>
                    <a:pt x="44" y="0"/>
                    <a:pt x="57" y="13"/>
                    <a:pt x="57" y="29"/>
                  </a:cubicBezTo>
                  <a:close/>
                  <a:moveTo>
                    <a:pt x="5" y="29"/>
                  </a:moveTo>
                  <a:cubicBezTo>
                    <a:pt x="5" y="42"/>
                    <a:pt x="16" y="52"/>
                    <a:pt x="28" y="52"/>
                  </a:cubicBezTo>
                  <a:cubicBezTo>
                    <a:pt x="41" y="52"/>
                    <a:pt x="52" y="42"/>
                    <a:pt x="52" y="29"/>
                  </a:cubicBezTo>
                  <a:cubicBezTo>
                    <a:pt x="52" y="16"/>
                    <a:pt x="41" y="5"/>
                    <a:pt x="28" y="5"/>
                  </a:cubicBezTo>
                  <a:cubicBezTo>
                    <a:pt x="16" y="5"/>
                    <a:pt x="5" y="16"/>
                    <a:pt x="5" y="29"/>
                  </a:cubicBezTo>
                  <a:close/>
                  <a:moveTo>
                    <a:pt x="31" y="12"/>
                  </a:moveTo>
                  <a:cubicBezTo>
                    <a:pt x="45" y="26"/>
                    <a:pt x="45" y="26"/>
                    <a:pt x="45" y="26"/>
                  </a:cubicBezTo>
                  <a:cubicBezTo>
                    <a:pt x="47" y="28"/>
                    <a:pt x="47" y="30"/>
                    <a:pt x="45" y="31"/>
                  </a:cubicBezTo>
                  <a:cubicBezTo>
                    <a:pt x="44" y="33"/>
                    <a:pt x="42" y="33"/>
                    <a:pt x="40" y="31"/>
                  </a:cubicBezTo>
                  <a:cubicBezTo>
                    <a:pt x="32" y="23"/>
                    <a:pt x="32" y="23"/>
                    <a:pt x="32" y="23"/>
                  </a:cubicBezTo>
                  <a:cubicBezTo>
                    <a:pt x="32" y="43"/>
                    <a:pt x="32" y="43"/>
                    <a:pt x="32" y="43"/>
                  </a:cubicBezTo>
                  <a:cubicBezTo>
                    <a:pt x="32" y="45"/>
                    <a:pt x="30" y="47"/>
                    <a:pt x="28" y="47"/>
                  </a:cubicBezTo>
                  <a:cubicBezTo>
                    <a:pt x="26" y="47"/>
                    <a:pt x="25" y="45"/>
                    <a:pt x="25" y="43"/>
                  </a:cubicBezTo>
                  <a:cubicBezTo>
                    <a:pt x="25" y="23"/>
                    <a:pt x="25" y="23"/>
                    <a:pt x="25" y="23"/>
                  </a:cubicBezTo>
                  <a:cubicBezTo>
                    <a:pt x="17" y="31"/>
                    <a:pt x="17" y="31"/>
                    <a:pt x="17" y="31"/>
                  </a:cubicBezTo>
                  <a:cubicBezTo>
                    <a:pt x="15" y="33"/>
                    <a:pt x="13" y="33"/>
                    <a:pt x="12" y="31"/>
                  </a:cubicBezTo>
                  <a:cubicBezTo>
                    <a:pt x="11" y="31"/>
                    <a:pt x="11" y="30"/>
                    <a:pt x="11" y="29"/>
                  </a:cubicBezTo>
                  <a:cubicBezTo>
                    <a:pt x="11" y="28"/>
                    <a:pt x="11" y="27"/>
                    <a:pt x="12" y="26"/>
                  </a:cubicBezTo>
                  <a:cubicBezTo>
                    <a:pt x="26" y="12"/>
                    <a:pt x="26" y="12"/>
                    <a:pt x="26" y="12"/>
                  </a:cubicBezTo>
                  <a:cubicBezTo>
                    <a:pt x="27" y="11"/>
                    <a:pt x="30" y="11"/>
                    <a:pt x="31" y="12"/>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88" name="Freeform 130"/>
            <p:cNvSpPr>
              <a:spLocks noEditPoints="1"/>
            </p:cNvSpPr>
            <p:nvPr/>
          </p:nvSpPr>
          <p:spPr bwMode="auto">
            <a:xfrm>
              <a:off x="3164" y="1144"/>
              <a:ext cx="94" cy="94"/>
            </a:xfrm>
            <a:custGeom>
              <a:avLst/>
              <a:gdLst>
                <a:gd name="T0" fmla="*/ 64 w 77"/>
                <a:gd name="T1" fmla="*/ 0 h 77"/>
                <a:gd name="T2" fmla="*/ 13 w 77"/>
                <a:gd name="T3" fmla="*/ 0 h 77"/>
                <a:gd name="T4" fmla="*/ 0 w 77"/>
                <a:gd name="T5" fmla="*/ 13 h 77"/>
                <a:gd name="T6" fmla="*/ 0 w 77"/>
                <a:gd name="T7" fmla="*/ 64 h 77"/>
                <a:gd name="T8" fmla="*/ 13 w 77"/>
                <a:gd name="T9" fmla="*/ 77 h 77"/>
                <a:gd name="T10" fmla="*/ 64 w 77"/>
                <a:gd name="T11" fmla="*/ 76 h 77"/>
                <a:gd name="T12" fmla="*/ 77 w 77"/>
                <a:gd name="T13" fmla="*/ 64 h 77"/>
                <a:gd name="T14" fmla="*/ 77 w 77"/>
                <a:gd name="T15" fmla="*/ 12 h 77"/>
                <a:gd name="T16" fmla="*/ 64 w 77"/>
                <a:gd name="T17" fmla="*/ 0 h 77"/>
                <a:gd name="T18" fmla="*/ 25 w 77"/>
                <a:gd name="T19" fmla="*/ 34 h 77"/>
                <a:gd name="T20" fmla="*/ 52 w 77"/>
                <a:gd name="T21" fmla="*/ 33 h 77"/>
                <a:gd name="T22" fmla="*/ 53 w 77"/>
                <a:gd name="T23" fmla="*/ 38 h 77"/>
                <a:gd name="T24" fmla="*/ 39 w 77"/>
                <a:gd name="T25" fmla="*/ 53 h 77"/>
                <a:gd name="T26" fmla="*/ 24 w 77"/>
                <a:gd name="T27" fmla="*/ 38 h 77"/>
                <a:gd name="T28" fmla="*/ 25 w 77"/>
                <a:gd name="T29" fmla="*/ 34 h 77"/>
                <a:gd name="T30" fmla="*/ 67 w 77"/>
                <a:gd name="T31" fmla="*/ 33 h 77"/>
                <a:gd name="T32" fmla="*/ 67 w 77"/>
                <a:gd name="T33" fmla="*/ 52 h 77"/>
                <a:gd name="T34" fmla="*/ 67 w 77"/>
                <a:gd name="T35" fmla="*/ 62 h 77"/>
                <a:gd name="T36" fmla="*/ 63 w 77"/>
                <a:gd name="T37" fmla="*/ 67 h 77"/>
                <a:gd name="T38" fmla="*/ 15 w 77"/>
                <a:gd name="T39" fmla="*/ 67 h 77"/>
                <a:gd name="T40" fmla="*/ 10 w 77"/>
                <a:gd name="T41" fmla="*/ 62 h 77"/>
                <a:gd name="T42" fmla="*/ 10 w 77"/>
                <a:gd name="T43" fmla="*/ 53 h 77"/>
                <a:gd name="T44" fmla="*/ 10 w 77"/>
                <a:gd name="T45" fmla="*/ 34 h 77"/>
                <a:gd name="T46" fmla="*/ 10 w 77"/>
                <a:gd name="T47" fmla="*/ 34 h 77"/>
                <a:gd name="T48" fmla="*/ 17 w 77"/>
                <a:gd name="T49" fmla="*/ 34 h 77"/>
                <a:gd name="T50" fmla="*/ 17 w 77"/>
                <a:gd name="T51" fmla="*/ 38 h 77"/>
                <a:gd name="T52" fmla="*/ 39 w 77"/>
                <a:gd name="T53" fmla="*/ 60 h 77"/>
                <a:gd name="T54" fmla="*/ 60 w 77"/>
                <a:gd name="T55" fmla="*/ 38 h 77"/>
                <a:gd name="T56" fmla="*/ 60 w 77"/>
                <a:gd name="T57" fmla="*/ 33 h 77"/>
                <a:gd name="T58" fmla="*/ 67 w 77"/>
                <a:gd name="T59" fmla="*/ 33 h 77"/>
                <a:gd name="T60" fmla="*/ 67 w 77"/>
                <a:gd name="T61" fmla="*/ 17 h 77"/>
                <a:gd name="T62" fmla="*/ 65 w 77"/>
                <a:gd name="T63" fmla="*/ 19 h 77"/>
                <a:gd name="T64" fmla="*/ 60 w 77"/>
                <a:gd name="T65" fmla="*/ 19 h 77"/>
                <a:gd name="T66" fmla="*/ 58 w 77"/>
                <a:gd name="T67" fmla="*/ 17 h 77"/>
                <a:gd name="T68" fmla="*/ 58 w 77"/>
                <a:gd name="T69" fmla="*/ 12 h 77"/>
                <a:gd name="T70" fmla="*/ 60 w 77"/>
                <a:gd name="T71" fmla="*/ 9 h 77"/>
                <a:gd name="T72" fmla="*/ 65 w 77"/>
                <a:gd name="T73" fmla="*/ 9 h 77"/>
                <a:gd name="T74" fmla="*/ 67 w 77"/>
                <a:gd name="T75" fmla="*/ 12 h 77"/>
                <a:gd name="T76" fmla="*/ 67 w 77"/>
                <a:gd name="T77" fmla="*/ 17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77" h="77">
                  <a:moveTo>
                    <a:pt x="64" y="0"/>
                  </a:moveTo>
                  <a:cubicBezTo>
                    <a:pt x="13" y="0"/>
                    <a:pt x="13" y="0"/>
                    <a:pt x="13" y="0"/>
                  </a:cubicBezTo>
                  <a:cubicBezTo>
                    <a:pt x="6" y="0"/>
                    <a:pt x="0" y="6"/>
                    <a:pt x="0" y="13"/>
                  </a:cubicBezTo>
                  <a:cubicBezTo>
                    <a:pt x="0" y="64"/>
                    <a:pt x="0" y="64"/>
                    <a:pt x="0" y="64"/>
                  </a:cubicBezTo>
                  <a:cubicBezTo>
                    <a:pt x="1" y="71"/>
                    <a:pt x="6" y="77"/>
                    <a:pt x="13" y="77"/>
                  </a:cubicBezTo>
                  <a:cubicBezTo>
                    <a:pt x="64" y="76"/>
                    <a:pt x="64" y="76"/>
                    <a:pt x="64" y="76"/>
                  </a:cubicBezTo>
                  <a:cubicBezTo>
                    <a:pt x="71" y="76"/>
                    <a:pt x="77" y="71"/>
                    <a:pt x="77" y="64"/>
                  </a:cubicBezTo>
                  <a:cubicBezTo>
                    <a:pt x="77" y="12"/>
                    <a:pt x="77" y="12"/>
                    <a:pt x="77" y="12"/>
                  </a:cubicBezTo>
                  <a:cubicBezTo>
                    <a:pt x="77" y="5"/>
                    <a:pt x="71" y="0"/>
                    <a:pt x="64" y="0"/>
                  </a:cubicBezTo>
                  <a:close/>
                  <a:moveTo>
                    <a:pt x="25" y="34"/>
                  </a:moveTo>
                  <a:cubicBezTo>
                    <a:pt x="52" y="33"/>
                    <a:pt x="52" y="33"/>
                    <a:pt x="52" y="33"/>
                  </a:cubicBezTo>
                  <a:cubicBezTo>
                    <a:pt x="53" y="35"/>
                    <a:pt x="53" y="36"/>
                    <a:pt x="53" y="38"/>
                  </a:cubicBezTo>
                  <a:cubicBezTo>
                    <a:pt x="53" y="46"/>
                    <a:pt x="47" y="53"/>
                    <a:pt x="39" y="53"/>
                  </a:cubicBezTo>
                  <a:cubicBezTo>
                    <a:pt x="31" y="53"/>
                    <a:pt x="24" y="46"/>
                    <a:pt x="24" y="38"/>
                  </a:cubicBezTo>
                  <a:cubicBezTo>
                    <a:pt x="24" y="37"/>
                    <a:pt x="24" y="35"/>
                    <a:pt x="25" y="34"/>
                  </a:cubicBezTo>
                  <a:close/>
                  <a:moveTo>
                    <a:pt x="67" y="33"/>
                  </a:moveTo>
                  <a:cubicBezTo>
                    <a:pt x="67" y="52"/>
                    <a:pt x="67" y="52"/>
                    <a:pt x="67" y="52"/>
                  </a:cubicBezTo>
                  <a:cubicBezTo>
                    <a:pt x="67" y="62"/>
                    <a:pt x="67" y="62"/>
                    <a:pt x="67" y="62"/>
                  </a:cubicBezTo>
                  <a:cubicBezTo>
                    <a:pt x="67" y="65"/>
                    <a:pt x="65" y="67"/>
                    <a:pt x="63" y="67"/>
                  </a:cubicBezTo>
                  <a:cubicBezTo>
                    <a:pt x="15" y="67"/>
                    <a:pt x="15" y="67"/>
                    <a:pt x="15" y="67"/>
                  </a:cubicBezTo>
                  <a:cubicBezTo>
                    <a:pt x="12" y="67"/>
                    <a:pt x="10" y="65"/>
                    <a:pt x="10" y="62"/>
                  </a:cubicBezTo>
                  <a:cubicBezTo>
                    <a:pt x="10" y="53"/>
                    <a:pt x="10" y="53"/>
                    <a:pt x="10" y="53"/>
                  </a:cubicBezTo>
                  <a:cubicBezTo>
                    <a:pt x="10" y="34"/>
                    <a:pt x="10" y="34"/>
                    <a:pt x="10" y="34"/>
                  </a:cubicBezTo>
                  <a:cubicBezTo>
                    <a:pt x="10" y="34"/>
                    <a:pt x="10" y="34"/>
                    <a:pt x="10" y="34"/>
                  </a:cubicBezTo>
                  <a:cubicBezTo>
                    <a:pt x="17" y="34"/>
                    <a:pt x="17" y="34"/>
                    <a:pt x="17" y="34"/>
                  </a:cubicBezTo>
                  <a:cubicBezTo>
                    <a:pt x="17" y="35"/>
                    <a:pt x="17" y="37"/>
                    <a:pt x="17" y="38"/>
                  </a:cubicBezTo>
                  <a:cubicBezTo>
                    <a:pt x="17" y="50"/>
                    <a:pt x="27" y="60"/>
                    <a:pt x="39" y="60"/>
                  </a:cubicBezTo>
                  <a:cubicBezTo>
                    <a:pt x="51" y="60"/>
                    <a:pt x="60" y="50"/>
                    <a:pt x="60" y="38"/>
                  </a:cubicBezTo>
                  <a:cubicBezTo>
                    <a:pt x="60" y="36"/>
                    <a:pt x="60" y="35"/>
                    <a:pt x="60" y="33"/>
                  </a:cubicBezTo>
                  <a:cubicBezTo>
                    <a:pt x="67" y="33"/>
                    <a:pt x="67" y="33"/>
                    <a:pt x="67" y="33"/>
                  </a:cubicBezTo>
                  <a:close/>
                  <a:moveTo>
                    <a:pt x="67" y="17"/>
                  </a:moveTo>
                  <a:cubicBezTo>
                    <a:pt x="67" y="18"/>
                    <a:pt x="66" y="19"/>
                    <a:pt x="65" y="19"/>
                  </a:cubicBezTo>
                  <a:cubicBezTo>
                    <a:pt x="60" y="19"/>
                    <a:pt x="60" y="19"/>
                    <a:pt x="60" y="19"/>
                  </a:cubicBezTo>
                  <a:cubicBezTo>
                    <a:pt x="59" y="19"/>
                    <a:pt x="58" y="18"/>
                    <a:pt x="58" y="17"/>
                  </a:cubicBezTo>
                  <a:cubicBezTo>
                    <a:pt x="58" y="12"/>
                    <a:pt x="58" y="12"/>
                    <a:pt x="58" y="12"/>
                  </a:cubicBezTo>
                  <a:cubicBezTo>
                    <a:pt x="58" y="10"/>
                    <a:pt x="59" y="9"/>
                    <a:pt x="60" y="9"/>
                  </a:cubicBezTo>
                  <a:cubicBezTo>
                    <a:pt x="65" y="9"/>
                    <a:pt x="65" y="9"/>
                    <a:pt x="65" y="9"/>
                  </a:cubicBezTo>
                  <a:cubicBezTo>
                    <a:pt x="66" y="9"/>
                    <a:pt x="67" y="10"/>
                    <a:pt x="67" y="12"/>
                  </a:cubicBezTo>
                  <a:lnTo>
                    <a:pt x="67" y="1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89" name="Freeform 131"/>
            <p:cNvSpPr>
              <a:spLocks noEditPoints="1"/>
            </p:cNvSpPr>
            <p:nvPr/>
          </p:nvSpPr>
          <p:spPr bwMode="auto">
            <a:xfrm>
              <a:off x="2986" y="1284"/>
              <a:ext cx="97" cy="72"/>
            </a:xfrm>
            <a:custGeom>
              <a:avLst/>
              <a:gdLst>
                <a:gd name="T0" fmla="*/ 76 w 79"/>
                <a:gd name="T1" fmla="*/ 3 h 59"/>
                <a:gd name="T2" fmla="*/ 40 w 79"/>
                <a:gd name="T3" fmla="*/ 0 h 59"/>
                <a:gd name="T4" fmla="*/ 4 w 79"/>
                <a:gd name="T5" fmla="*/ 3 h 59"/>
                <a:gd name="T6" fmla="*/ 0 w 79"/>
                <a:gd name="T7" fmla="*/ 30 h 59"/>
                <a:gd name="T8" fmla="*/ 4 w 79"/>
                <a:gd name="T9" fmla="*/ 57 h 59"/>
                <a:gd name="T10" fmla="*/ 40 w 79"/>
                <a:gd name="T11" fmla="*/ 59 h 59"/>
                <a:gd name="T12" fmla="*/ 76 w 79"/>
                <a:gd name="T13" fmla="*/ 57 h 59"/>
                <a:gd name="T14" fmla="*/ 79 w 79"/>
                <a:gd name="T15" fmla="*/ 30 h 59"/>
                <a:gd name="T16" fmla="*/ 76 w 79"/>
                <a:gd name="T17" fmla="*/ 3 h 59"/>
                <a:gd name="T18" fmla="*/ 30 w 79"/>
                <a:gd name="T19" fmla="*/ 45 h 59"/>
                <a:gd name="T20" fmla="*/ 30 w 79"/>
                <a:gd name="T21" fmla="*/ 15 h 59"/>
                <a:gd name="T22" fmla="*/ 55 w 79"/>
                <a:gd name="T23" fmla="*/ 30 h 59"/>
                <a:gd name="T24" fmla="*/ 30 w 79"/>
                <a:gd name="T25" fmla="*/ 45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9" h="59">
                  <a:moveTo>
                    <a:pt x="76" y="3"/>
                  </a:moveTo>
                  <a:cubicBezTo>
                    <a:pt x="65" y="1"/>
                    <a:pt x="53" y="0"/>
                    <a:pt x="40" y="0"/>
                  </a:cubicBezTo>
                  <a:cubicBezTo>
                    <a:pt x="27" y="0"/>
                    <a:pt x="15" y="1"/>
                    <a:pt x="4" y="3"/>
                  </a:cubicBezTo>
                  <a:cubicBezTo>
                    <a:pt x="2" y="11"/>
                    <a:pt x="0" y="20"/>
                    <a:pt x="0" y="30"/>
                  </a:cubicBezTo>
                  <a:cubicBezTo>
                    <a:pt x="0" y="39"/>
                    <a:pt x="2" y="49"/>
                    <a:pt x="4" y="57"/>
                  </a:cubicBezTo>
                  <a:cubicBezTo>
                    <a:pt x="15" y="59"/>
                    <a:pt x="27" y="59"/>
                    <a:pt x="40" y="59"/>
                  </a:cubicBezTo>
                  <a:cubicBezTo>
                    <a:pt x="53" y="59"/>
                    <a:pt x="65" y="59"/>
                    <a:pt x="76" y="57"/>
                  </a:cubicBezTo>
                  <a:cubicBezTo>
                    <a:pt x="78" y="49"/>
                    <a:pt x="79" y="39"/>
                    <a:pt x="79" y="30"/>
                  </a:cubicBezTo>
                  <a:cubicBezTo>
                    <a:pt x="79" y="20"/>
                    <a:pt x="78" y="11"/>
                    <a:pt x="76" y="3"/>
                  </a:cubicBezTo>
                  <a:close/>
                  <a:moveTo>
                    <a:pt x="30" y="45"/>
                  </a:moveTo>
                  <a:cubicBezTo>
                    <a:pt x="30" y="15"/>
                    <a:pt x="30" y="15"/>
                    <a:pt x="30" y="15"/>
                  </a:cubicBezTo>
                  <a:cubicBezTo>
                    <a:pt x="55" y="30"/>
                    <a:pt x="55" y="30"/>
                    <a:pt x="55" y="30"/>
                  </a:cubicBezTo>
                  <a:lnTo>
                    <a:pt x="30" y="4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90" name="Freeform 132"/>
            <p:cNvSpPr>
              <a:spLocks/>
            </p:cNvSpPr>
            <p:nvPr/>
          </p:nvSpPr>
          <p:spPr bwMode="auto">
            <a:xfrm>
              <a:off x="2763" y="1127"/>
              <a:ext cx="95" cy="76"/>
            </a:xfrm>
            <a:custGeom>
              <a:avLst/>
              <a:gdLst>
                <a:gd name="T0" fmla="*/ 77 w 77"/>
                <a:gd name="T1" fmla="*/ 7 h 62"/>
                <a:gd name="T2" fmla="*/ 68 w 77"/>
                <a:gd name="T3" fmla="*/ 9 h 62"/>
                <a:gd name="T4" fmla="*/ 75 w 77"/>
                <a:gd name="T5" fmla="*/ 1 h 62"/>
                <a:gd name="T6" fmla="*/ 65 w 77"/>
                <a:gd name="T7" fmla="*/ 4 h 62"/>
                <a:gd name="T8" fmla="*/ 53 w 77"/>
                <a:gd name="T9" fmla="*/ 0 h 62"/>
                <a:gd name="T10" fmla="*/ 38 w 77"/>
                <a:gd name="T11" fmla="*/ 15 h 62"/>
                <a:gd name="T12" fmla="*/ 38 w 77"/>
                <a:gd name="T13" fmla="*/ 19 h 62"/>
                <a:gd name="T14" fmla="*/ 6 w 77"/>
                <a:gd name="T15" fmla="*/ 2 h 62"/>
                <a:gd name="T16" fmla="*/ 3 w 77"/>
                <a:gd name="T17" fmla="*/ 10 h 62"/>
                <a:gd name="T18" fmla="*/ 10 w 77"/>
                <a:gd name="T19" fmla="*/ 23 h 62"/>
                <a:gd name="T20" fmla="*/ 3 w 77"/>
                <a:gd name="T21" fmla="*/ 21 h 62"/>
                <a:gd name="T22" fmla="*/ 3 w 77"/>
                <a:gd name="T23" fmla="*/ 22 h 62"/>
                <a:gd name="T24" fmla="*/ 16 w 77"/>
                <a:gd name="T25" fmla="*/ 37 h 62"/>
                <a:gd name="T26" fmla="*/ 12 w 77"/>
                <a:gd name="T27" fmla="*/ 38 h 62"/>
                <a:gd name="T28" fmla="*/ 9 w 77"/>
                <a:gd name="T29" fmla="*/ 37 h 62"/>
                <a:gd name="T30" fmla="*/ 24 w 77"/>
                <a:gd name="T31" fmla="*/ 48 h 62"/>
                <a:gd name="T32" fmla="*/ 4 w 77"/>
                <a:gd name="T33" fmla="*/ 55 h 62"/>
                <a:gd name="T34" fmla="*/ 0 w 77"/>
                <a:gd name="T35" fmla="*/ 55 h 62"/>
                <a:gd name="T36" fmla="*/ 24 w 77"/>
                <a:gd name="T37" fmla="*/ 62 h 62"/>
                <a:gd name="T38" fmla="*/ 69 w 77"/>
                <a:gd name="T39" fmla="*/ 17 h 62"/>
                <a:gd name="T40" fmla="*/ 69 w 77"/>
                <a:gd name="T41" fmla="*/ 15 h 62"/>
                <a:gd name="T42" fmla="*/ 77 w 77"/>
                <a:gd name="T43" fmla="*/ 7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7" h="62">
                  <a:moveTo>
                    <a:pt x="77" y="7"/>
                  </a:moveTo>
                  <a:cubicBezTo>
                    <a:pt x="74" y="8"/>
                    <a:pt x="71" y="9"/>
                    <a:pt x="68" y="9"/>
                  </a:cubicBezTo>
                  <a:cubicBezTo>
                    <a:pt x="71" y="7"/>
                    <a:pt x="74" y="4"/>
                    <a:pt x="75" y="1"/>
                  </a:cubicBezTo>
                  <a:cubicBezTo>
                    <a:pt x="72" y="2"/>
                    <a:pt x="68" y="4"/>
                    <a:pt x="65" y="4"/>
                  </a:cubicBezTo>
                  <a:cubicBezTo>
                    <a:pt x="62" y="1"/>
                    <a:pt x="58" y="0"/>
                    <a:pt x="53" y="0"/>
                  </a:cubicBezTo>
                  <a:cubicBezTo>
                    <a:pt x="45" y="0"/>
                    <a:pt x="38" y="7"/>
                    <a:pt x="38" y="15"/>
                  </a:cubicBezTo>
                  <a:cubicBezTo>
                    <a:pt x="38" y="17"/>
                    <a:pt x="38" y="18"/>
                    <a:pt x="38" y="19"/>
                  </a:cubicBezTo>
                  <a:cubicBezTo>
                    <a:pt x="25" y="18"/>
                    <a:pt x="13" y="12"/>
                    <a:pt x="6" y="2"/>
                  </a:cubicBezTo>
                  <a:cubicBezTo>
                    <a:pt x="4" y="5"/>
                    <a:pt x="3" y="7"/>
                    <a:pt x="3" y="10"/>
                  </a:cubicBezTo>
                  <a:cubicBezTo>
                    <a:pt x="3" y="16"/>
                    <a:pt x="6" y="21"/>
                    <a:pt x="10" y="23"/>
                  </a:cubicBezTo>
                  <a:cubicBezTo>
                    <a:pt x="8" y="23"/>
                    <a:pt x="5" y="23"/>
                    <a:pt x="3" y="21"/>
                  </a:cubicBezTo>
                  <a:cubicBezTo>
                    <a:pt x="3" y="22"/>
                    <a:pt x="3" y="22"/>
                    <a:pt x="3" y="22"/>
                  </a:cubicBezTo>
                  <a:cubicBezTo>
                    <a:pt x="3" y="29"/>
                    <a:pt x="9" y="36"/>
                    <a:pt x="16" y="37"/>
                  </a:cubicBezTo>
                  <a:cubicBezTo>
                    <a:pt x="15" y="37"/>
                    <a:pt x="13" y="38"/>
                    <a:pt x="12" y="38"/>
                  </a:cubicBezTo>
                  <a:cubicBezTo>
                    <a:pt x="11" y="38"/>
                    <a:pt x="10" y="38"/>
                    <a:pt x="9" y="37"/>
                  </a:cubicBezTo>
                  <a:cubicBezTo>
                    <a:pt x="11" y="44"/>
                    <a:pt x="17" y="48"/>
                    <a:pt x="24" y="48"/>
                  </a:cubicBezTo>
                  <a:cubicBezTo>
                    <a:pt x="18" y="53"/>
                    <a:pt x="11" y="55"/>
                    <a:pt x="4" y="55"/>
                  </a:cubicBezTo>
                  <a:cubicBezTo>
                    <a:pt x="3" y="55"/>
                    <a:pt x="1" y="55"/>
                    <a:pt x="0" y="55"/>
                  </a:cubicBezTo>
                  <a:cubicBezTo>
                    <a:pt x="7" y="59"/>
                    <a:pt x="15" y="62"/>
                    <a:pt x="24" y="62"/>
                  </a:cubicBezTo>
                  <a:cubicBezTo>
                    <a:pt x="53" y="62"/>
                    <a:pt x="69" y="38"/>
                    <a:pt x="69" y="17"/>
                  </a:cubicBezTo>
                  <a:cubicBezTo>
                    <a:pt x="69" y="16"/>
                    <a:pt x="69" y="16"/>
                    <a:pt x="69" y="15"/>
                  </a:cubicBezTo>
                  <a:cubicBezTo>
                    <a:pt x="72" y="13"/>
                    <a:pt x="75" y="10"/>
                    <a:pt x="77" y="7"/>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91" name="Freeform 133"/>
            <p:cNvSpPr>
              <a:spLocks noEditPoints="1"/>
            </p:cNvSpPr>
            <p:nvPr/>
          </p:nvSpPr>
          <p:spPr bwMode="auto">
            <a:xfrm>
              <a:off x="2887" y="1660"/>
              <a:ext cx="84" cy="82"/>
            </a:xfrm>
            <a:custGeom>
              <a:avLst/>
              <a:gdLst>
                <a:gd name="T0" fmla="*/ 34 w 68"/>
                <a:gd name="T1" fmla="*/ 0 h 67"/>
                <a:gd name="T2" fmla="*/ 0 w 68"/>
                <a:gd name="T3" fmla="*/ 34 h 67"/>
                <a:gd name="T4" fmla="*/ 34 w 68"/>
                <a:gd name="T5" fmla="*/ 67 h 67"/>
                <a:gd name="T6" fmla="*/ 68 w 68"/>
                <a:gd name="T7" fmla="*/ 34 h 67"/>
                <a:gd name="T8" fmla="*/ 34 w 68"/>
                <a:gd name="T9" fmla="*/ 0 h 67"/>
                <a:gd name="T10" fmla="*/ 34 w 68"/>
                <a:gd name="T11" fmla="*/ 61 h 67"/>
                <a:gd name="T12" fmla="*/ 7 w 68"/>
                <a:gd name="T13" fmla="*/ 34 h 67"/>
                <a:gd name="T14" fmla="*/ 34 w 68"/>
                <a:gd name="T15" fmla="*/ 6 h 67"/>
                <a:gd name="T16" fmla="*/ 62 w 68"/>
                <a:gd name="T17" fmla="*/ 34 h 67"/>
                <a:gd name="T18" fmla="*/ 34 w 68"/>
                <a:gd name="T19" fmla="*/ 61 h 67"/>
                <a:gd name="T20" fmla="*/ 21 w 68"/>
                <a:gd name="T21" fmla="*/ 21 h 67"/>
                <a:gd name="T22" fmla="*/ 47 w 68"/>
                <a:gd name="T23" fmla="*/ 21 h 67"/>
                <a:gd name="T24" fmla="*/ 47 w 68"/>
                <a:gd name="T25" fmla="*/ 46 h 67"/>
                <a:gd name="T26" fmla="*/ 21 w 68"/>
                <a:gd name="T27" fmla="*/ 46 h 67"/>
                <a:gd name="T28" fmla="*/ 21 w 68"/>
                <a:gd name="T29" fmla="*/ 21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8" h="67">
                  <a:moveTo>
                    <a:pt x="34" y="0"/>
                  </a:moveTo>
                  <a:cubicBezTo>
                    <a:pt x="15" y="0"/>
                    <a:pt x="0" y="15"/>
                    <a:pt x="0" y="34"/>
                  </a:cubicBezTo>
                  <a:cubicBezTo>
                    <a:pt x="0" y="52"/>
                    <a:pt x="15" y="67"/>
                    <a:pt x="34" y="67"/>
                  </a:cubicBezTo>
                  <a:cubicBezTo>
                    <a:pt x="53" y="67"/>
                    <a:pt x="68" y="52"/>
                    <a:pt x="68" y="34"/>
                  </a:cubicBezTo>
                  <a:cubicBezTo>
                    <a:pt x="68" y="15"/>
                    <a:pt x="53" y="0"/>
                    <a:pt x="34" y="0"/>
                  </a:cubicBezTo>
                  <a:close/>
                  <a:moveTo>
                    <a:pt x="34" y="61"/>
                  </a:moveTo>
                  <a:cubicBezTo>
                    <a:pt x="19" y="61"/>
                    <a:pt x="7" y="49"/>
                    <a:pt x="7" y="34"/>
                  </a:cubicBezTo>
                  <a:cubicBezTo>
                    <a:pt x="7" y="18"/>
                    <a:pt x="19" y="6"/>
                    <a:pt x="34" y="6"/>
                  </a:cubicBezTo>
                  <a:cubicBezTo>
                    <a:pt x="49" y="6"/>
                    <a:pt x="62" y="18"/>
                    <a:pt x="62" y="34"/>
                  </a:cubicBezTo>
                  <a:cubicBezTo>
                    <a:pt x="62" y="49"/>
                    <a:pt x="49" y="61"/>
                    <a:pt x="34" y="61"/>
                  </a:cubicBezTo>
                  <a:close/>
                  <a:moveTo>
                    <a:pt x="21" y="21"/>
                  </a:moveTo>
                  <a:cubicBezTo>
                    <a:pt x="47" y="21"/>
                    <a:pt x="47" y="21"/>
                    <a:pt x="47" y="21"/>
                  </a:cubicBezTo>
                  <a:cubicBezTo>
                    <a:pt x="47" y="46"/>
                    <a:pt x="47" y="46"/>
                    <a:pt x="47" y="46"/>
                  </a:cubicBezTo>
                  <a:cubicBezTo>
                    <a:pt x="21" y="46"/>
                    <a:pt x="21" y="46"/>
                    <a:pt x="21" y="46"/>
                  </a:cubicBezTo>
                  <a:lnTo>
                    <a:pt x="21" y="2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92" name="Freeform 134"/>
            <p:cNvSpPr>
              <a:spLocks noEditPoints="1"/>
            </p:cNvSpPr>
            <p:nvPr/>
          </p:nvSpPr>
          <p:spPr bwMode="auto">
            <a:xfrm>
              <a:off x="2853" y="1420"/>
              <a:ext cx="95" cy="95"/>
            </a:xfrm>
            <a:custGeom>
              <a:avLst/>
              <a:gdLst>
                <a:gd name="T0" fmla="*/ 38 w 77"/>
                <a:gd name="T1" fmla="*/ 0 h 77"/>
                <a:gd name="T2" fmla="*/ 0 w 77"/>
                <a:gd name="T3" fmla="*/ 39 h 77"/>
                <a:gd name="T4" fmla="*/ 38 w 77"/>
                <a:gd name="T5" fmla="*/ 77 h 77"/>
                <a:gd name="T6" fmla="*/ 77 w 77"/>
                <a:gd name="T7" fmla="*/ 39 h 77"/>
                <a:gd name="T8" fmla="*/ 38 w 77"/>
                <a:gd name="T9" fmla="*/ 0 h 77"/>
                <a:gd name="T10" fmla="*/ 24 w 77"/>
                <a:gd name="T11" fmla="*/ 39 h 77"/>
                <a:gd name="T12" fmla="*/ 38 w 77"/>
                <a:gd name="T13" fmla="*/ 24 h 77"/>
                <a:gd name="T14" fmla="*/ 53 w 77"/>
                <a:gd name="T15" fmla="*/ 39 h 77"/>
                <a:gd name="T16" fmla="*/ 38 w 77"/>
                <a:gd name="T17" fmla="*/ 53 h 77"/>
                <a:gd name="T18" fmla="*/ 24 w 77"/>
                <a:gd name="T19" fmla="*/ 39 h 77"/>
                <a:gd name="T20" fmla="*/ 70 w 77"/>
                <a:gd name="T21" fmla="*/ 52 h 77"/>
                <a:gd name="T22" fmla="*/ 70 w 77"/>
                <a:gd name="T23" fmla="*/ 52 h 77"/>
                <a:gd name="T24" fmla="*/ 56 w 77"/>
                <a:gd name="T25" fmla="*/ 46 h 77"/>
                <a:gd name="T26" fmla="*/ 58 w 77"/>
                <a:gd name="T27" fmla="*/ 39 h 77"/>
                <a:gd name="T28" fmla="*/ 56 w 77"/>
                <a:gd name="T29" fmla="*/ 31 h 77"/>
                <a:gd name="T30" fmla="*/ 66 w 77"/>
                <a:gd name="T31" fmla="*/ 27 h 77"/>
                <a:gd name="T32" fmla="*/ 70 w 77"/>
                <a:gd name="T33" fmla="*/ 26 h 77"/>
                <a:gd name="T34" fmla="*/ 72 w 77"/>
                <a:gd name="T35" fmla="*/ 39 h 77"/>
                <a:gd name="T36" fmla="*/ 70 w 77"/>
                <a:gd name="T37" fmla="*/ 52 h 77"/>
                <a:gd name="T38" fmla="*/ 51 w 77"/>
                <a:gd name="T39" fmla="*/ 7 h 77"/>
                <a:gd name="T40" fmla="*/ 51 w 77"/>
                <a:gd name="T41" fmla="*/ 7 h 77"/>
                <a:gd name="T42" fmla="*/ 51 w 77"/>
                <a:gd name="T43" fmla="*/ 7 h 77"/>
                <a:gd name="T44" fmla="*/ 46 w 77"/>
                <a:gd name="T45" fmla="*/ 21 h 77"/>
                <a:gd name="T46" fmla="*/ 38 w 77"/>
                <a:gd name="T47" fmla="*/ 19 h 77"/>
                <a:gd name="T48" fmla="*/ 31 w 77"/>
                <a:gd name="T49" fmla="*/ 21 h 77"/>
                <a:gd name="T50" fmla="*/ 28 w 77"/>
                <a:gd name="T51" fmla="*/ 14 h 77"/>
                <a:gd name="T52" fmla="*/ 25 w 77"/>
                <a:gd name="T53" fmla="*/ 7 h 77"/>
                <a:gd name="T54" fmla="*/ 38 w 77"/>
                <a:gd name="T55" fmla="*/ 5 h 77"/>
                <a:gd name="T56" fmla="*/ 51 w 77"/>
                <a:gd name="T57" fmla="*/ 7 h 77"/>
                <a:gd name="T58" fmla="*/ 7 w 77"/>
                <a:gd name="T59" fmla="*/ 26 h 77"/>
                <a:gd name="T60" fmla="*/ 14 w 77"/>
                <a:gd name="T61" fmla="*/ 28 h 77"/>
                <a:gd name="T62" fmla="*/ 20 w 77"/>
                <a:gd name="T63" fmla="*/ 31 h 77"/>
                <a:gd name="T64" fmla="*/ 19 w 77"/>
                <a:gd name="T65" fmla="*/ 39 h 77"/>
                <a:gd name="T66" fmla="*/ 20 w 77"/>
                <a:gd name="T67" fmla="*/ 46 h 77"/>
                <a:gd name="T68" fmla="*/ 7 w 77"/>
                <a:gd name="T69" fmla="*/ 52 h 77"/>
                <a:gd name="T70" fmla="*/ 4 w 77"/>
                <a:gd name="T71" fmla="*/ 39 h 77"/>
                <a:gd name="T72" fmla="*/ 7 w 77"/>
                <a:gd name="T73" fmla="*/ 26 h 77"/>
                <a:gd name="T74" fmla="*/ 25 w 77"/>
                <a:gd name="T75" fmla="*/ 70 h 77"/>
                <a:gd name="T76" fmla="*/ 27 w 77"/>
                <a:gd name="T77" fmla="*/ 66 h 77"/>
                <a:gd name="T78" fmla="*/ 31 w 77"/>
                <a:gd name="T79" fmla="*/ 56 h 77"/>
                <a:gd name="T80" fmla="*/ 38 w 77"/>
                <a:gd name="T81" fmla="*/ 58 h 77"/>
                <a:gd name="T82" fmla="*/ 46 w 77"/>
                <a:gd name="T83" fmla="*/ 56 h 77"/>
                <a:gd name="T84" fmla="*/ 51 w 77"/>
                <a:gd name="T85" fmla="*/ 70 h 77"/>
                <a:gd name="T86" fmla="*/ 51 w 77"/>
                <a:gd name="T87" fmla="*/ 70 h 77"/>
                <a:gd name="T88" fmla="*/ 51 w 77"/>
                <a:gd name="T89" fmla="*/ 70 h 77"/>
                <a:gd name="T90" fmla="*/ 38 w 77"/>
                <a:gd name="T91" fmla="*/ 73 h 77"/>
                <a:gd name="T92" fmla="*/ 25 w 77"/>
                <a:gd name="T93" fmla="*/ 70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77" h="77">
                  <a:moveTo>
                    <a:pt x="38" y="0"/>
                  </a:moveTo>
                  <a:cubicBezTo>
                    <a:pt x="17" y="0"/>
                    <a:pt x="0" y="17"/>
                    <a:pt x="0" y="39"/>
                  </a:cubicBezTo>
                  <a:cubicBezTo>
                    <a:pt x="0" y="60"/>
                    <a:pt x="17" y="77"/>
                    <a:pt x="38" y="77"/>
                  </a:cubicBezTo>
                  <a:cubicBezTo>
                    <a:pt x="60" y="77"/>
                    <a:pt x="77" y="60"/>
                    <a:pt x="77" y="39"/>
                  </a:cubicBezTo>
                  <a:cubicBezTo>
                    <a:pt x="77" y="17"/>
                    <a:pt x="60" y="0"/>
                    <a:pt x="38" y="0"/>
                  </a:cubicBezTo>
                  <a:close/>
                  <a:moveTo>
                    <a:pt x="24" y="39"/>
                  </a:moveTo>
                  <a:cubicBezTo>
                    <a:pt x="24" y="30"/>
                    <a:pt x="30" y="24"/>
                    <a:pt x="38" y="24"/>
                  </a:cubicBezTo>
                  <a:cubicBezTo>
                    <a:pt x="46" y="24"/>
                    <a:pt x="53" y="30"/>
                    <a:pt x="53" y="39"/>
                  </a:cubicBezTo>
                  <a:cubicBezTo>
                    <a:pt x="53" y="47"/>
                    <a:pt x="46" y="53"/>
                    <a:pt x="38" y="53"/>
                  </a:cubicBezTo>
                  <a:cubicBezTo>
                    <a:pt x="30" y="53"/>
                    <a:pt x="24" y="47"/>
                    <a:pt x="24" y="39"/>
                  </a:cubicBezTo>
                  <a:close/>
                  <a:moveTo>
                    <a:pt x="70" y="52"/>
                  </a:moveTo>
                  <a:cubicBezTo>
                    <a:pt x="70" y="52"/>
                    <a:pt x="70" y="52"/>
                    <a:pt x="70" y="52"/>
                  </a:cubicBezTo>
                  <a:cubicBezTo>
                    <a:pt x="56" y="46"/>
                    <a:pt x="56" y="46"/>
                    <a:pt x="56" y="46"/>
                  </a:cubicBezTo>
                  <a:cubicBezTo>
                    <a:pt x="57" y="44"/>
                    <a:pt x="58" y="41"/>
                    <a:pt x="58" y="39"/>
                  </a:cubicBezTo>
                  <a:cubicBezTo>
                    <a:pt x="58" y="36"/>
                    <a:pt x="57" y="33"/>
                    <a:pt x="56" y="31"/>
                  </a:cubicBezTo>
                  <a:cubicBezTo>
                    <a:pt x="66" y="27"/>
                    <a:pt x="66" y="27"/>
                    <a:pt x="66" y="27"/>
                  </a:cubicBezTo>
                  <a:cubicBezTo>
                    <a:pt x="70" y="26"/>
                    <a:pt x="70" y="26"/>
                    <a:pt x="70" y="26"/>
                  </a:cubicBezTo>
                  <a:cubicBezTo>
                    <a:pt x="71" y="30"/>
                    <a:pt x="72" y="34"/>
                    <a:pt x="72" y="39"/>
                  </a:cubicBezTo>
                  <a:cubicBezTo>
                    <a:pt x="72" y="43"/>
                    <a:pt x="71" y="48"/>
                    <a:pt x="70" y="52"/>
                  </a:cubicBezTo>
                  <a:close/>
                  <a:moveTo>
                    <a:pt x="51" y="7"/>
                  </a:moveTo>
                  <a:cubicBezTo>
                    <a:pt x="51" y="7"/>
                    <a:pt x="51" y="7"/>
                    <a:pt x="51" y="7"/>
                  </a:cubicBezTo>
                  <a:cubicBezTo>
                    <a:pt x="51" y="7"/>
                    <a:pt x="51" y="7"/>
                    <a:pt x="51" y="7"/>
                  </a:cubicBezTo>
                  <a:cubicBezTo>
                    <a:pt x="46" y="21"/>
                    <a:pt x="46" y="21"/>
                    <a:pt x="46" y="21"/>
                  </a:cubicBezTo>
                  <a:cubicBezTo>
                    <a:pt x="43" y="20"/>
                    <a:pt x="41" y="19"/>
                    <a:pt x="38" y="19"/>
                  </a:cubicBezTo>
                  <a:cubicBezTo>
                    <a:pt x="36" y="19"/>
                    <a:pt x="33" y="20"/>
                    <a:pt x="31" y="21"/>
                  </a:cubicBezTo>
                  <a:cubicBezTo>
                    <a:pt x="28" y="14"/>
                    <a:pt x="28" y="14"/>
                    <a:pt x="28" y="14"/>
                  </a:cubicBezTo>
                  <a:cubicBezTo>
                    <a:pt x="25" y="7"/>
                    <a:pt x="25" y="7"/>
                    <a:pt x="25" y="7"/>
                  </a:cubicBezTo>
                  <a:cubicBezTo>
                    <a:pt x="29" y="5"/>
                    <a:pt x="34" y="5"/>
                    <a:pt x="38" y="5"/>
                  </a:cubicBezTo>
                  <a:cubicBezTo>
                    <a:pt x="43" y="5"/>
                    <a:pt x="47" y="5"/>
                    <a:pt x="51" y="7"/>
                  </a:cubicBezTo>
                  <a:close/>
                  <a:moveTo>
                    <a:pt x="7" y="26"/>
                  </a:moveTo>
                  <a:cubicBezTo>
                    <a:pt x="14" y="28"/>
                    <a:pt x="14" y="28"/>
                    <a:pt x="14" y="28"/>
                  </a:cubicBezTo>
                  <a:cubicBezTo>
                    <a:pt x="20" y="31"/>
                    <a:pt x="20" y="31"/>
                    <a:pt x="20" y="31"/>
                  </a:cubicBezTo>
                  <a:cubicBezTo>
                    <a:pt x="19" y="33"/>
                    <a:pt x="19" y="36"/>
                    <a:pt x="19" y="39"/>
                  </a:cubicBezTo>
                  <a:cubicBezTo>
                    <a:pt x="19" y="41"/>
                    <a:pt x="19" y="44"/>
                    <a:pt x="20" y="46"/>
                  </a:cubicBezTo>
                  <a:cubicBezTo>
                    <a:pt x="7" y="52"/>
                    <a:pt x="7" y="52"/>
                    <a:pt x="7" y="52"/>
                  </a:cubicBezTo>
                  <a:cubicBezTo>
                    <a:pt x="5" y="48"/>
                    <a:pt x="4" y="43"/>
                    <a:pt x="4" y="39"/>
                  </a:cubicBezTo>
                  <a:cubicBezTo>
                    <a:pt x="4" y="34"/>
                    <a:pt x="5" y="30"/>
                    <a:pt x="7" y="26"/>
                  </a:cubicBezTo>
                  <a:close/>
                  <a:moveTo>
                    <a:pt x="25" y="70"/>
                  </a:moveTo>
                  <a:cubicBezTo>
                    <a:pt x="27" y="66"/>
                    <a:pt x="27" y="66"/>
                    <a:pt x="27" y="66"/>
                  </a:cubicBezTo>
                  <a:cubicBezTo>
                    <a:pt x="31" y="56"/>
                    <a:pt x="31" y="56"/>
                    <a:pt x="31" y="56"/>
                  </a:cubicBezTo>
                  <a:cubicBezTo>
                    <a:pt x="33" y="57"/>
                    <a:pt x="36" y="58"/>
                    <a:pt x="38" y="58"/>
                  </a:cubicBezTo>
                  <a:cubicBezTo>
                    <a:pt x="41" y="58"/>
                    <a:pt x="43" y="57"/>
                    <a:pt x="46" y="56"/>
                  </a:cubicBezTo>
                  <a:cubicBezTo>
                    <a:pt x="51" y="70"/>
                    <a:pt x="51" y="70"/>
                    <a:pt x="51" y="70"/>
                  </a:cubicBezTo>
                  <a:cubicBezTo>
                    <a:pt x="51" y="70"/>
                    <a:pt x="51" y="70"/>
                    <a:pt x="51" y="70"/>
                  </a:cubicBezTo>
                  <a:cubicBezTo>
                    <a:pt x="51" y="70"/>
                    <a:pt x="51" y="70"/>
                    <a:pt x="51" y="70"/>
                  </a:cubicBezTo>
                  <a:cubicBezTo>
                    <a:pt x="47" y="72"/>
                    <a:pt x="43" y="73"/>
                    <a:pt x="38" y="73"/>
                  </a:cubicBezTo>
                  <a:cubicBezTo>
                    <a:pt x="34" y="73"/>
                    <a:pt x="29" y="72"/>
                    <a:pt x="25" y="70"/>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93" name="Freeform 135"/>
            <p:cNvSpPr>
              <a:spLocks noEditPoints="1"/>
            </p:cNvSpPr>
            <p:nvPr/>
          </p:nvSpPr>
          <p:spPr bwMode="auto">
            <a:xfrm>
              <a:off x="2742" y="1872"/>
              <a:ext cx="111" cy="63"/>
            </a:xfrm>
            <a:custGeom>
              <a:avLst/>
              <a:gdLst>
                <a:gd name="T0" fmla="*/ 83 w 90"/>
                <a:gd name="T1" fmla="*/ 47 h 51"/>
                <a:gd name="T2" fmla="*/ 85 w 90"/>
                <a:gd name="T3" fmla="*/ 37 h 51"/>
                <a:gd name="T4" fmla="*/ 87 w 90"/>
                <a:gd name="T5" fmla="*/ 27 h 51"/>
                <a:gd name="T6" fmla="*/ 89 w 90"/>
                <a:gd name="T7" fmla="*/ 17 h 51"/>
                <a:gd name="T8" fmla="*/ 86 w 90"/>
                <a:gd name="T9" fmla="*/ 11 h 51"/>
                <a:gd name="T10" fmla="*/ 64 w 90"/>
                <a:gd name="T11" fmla="*/ 1 h 51"/>
                <a:gd name="T12" fmla="*/ 57 w 90"/>
                <a:gd name="T13" fmla="*/ 4 h 51"/>
                <a:gd name="T14" fmla="*/ 52 w 90"/>
                <a:gd name="T15" fmla="*/ 13 h 51"/>
                <a:gd name="T16" fmla="*/ 51 w 90"/>
                <a:gd name="T17" fmla="*/ 14 h 51"/>
                <a:gd name="T18" fmla="*/ 15 w 90"/>
                <a:gd name="T19" fmla="*/ 7 h 51"/>
                <a:gd name="T20" fmla="*/ 0 w 90"/>
                <a:gd name="T21" fmla="*/ 14 h 51"/>
                <a:gd name="T22" fmla="*/ 8 w 90"/>
                <a:gd name="T23" fmla="*/ 26 h 51"/>
                <a:gd name="T24" fmla="*/ 12 w 90"/>
                <a:gd name="T25" fmla="*/ 23 h 51"/>
                <a:gd name="T26" fmla="*/ 17 w 90"/>
                <a:gd name="T27" fmla="*/ 31 h 51"/>
                <a:gd name="T28" fmla="*/ 25 w 90"/>
                <a:gd name="T29" fmla="*/ 26 h 51"/>
                <a:gd name="T30" fmla="*/ 30 w 90"/>
                <a:gd name="T31" fmla="*/ 33 h 51"/>
                <a:gd name="T32" fmla="*/ 38 w 90"/>
                <a:gd name="T33" fmla="*/ 28 h 51"/>
                <a:gd name="T34" fmla="*/ 43 w 90"/>
                <a:gd name="T35" fmla="*/ 36 h 51"/>
                <a:gd name="T36" fmla="*/ 47 w 90"/>
                <a:gd name="T37" fmla="*/ 33 h 51"/>
                <a:gd name="T38" fmla="*/ 47 w 90"/>
                <a:gd name="T39" fmla="*/ 35 h 51"/>
                <a:gd name="T40" fmla="*/ 48 w 90"/>
                <a:gd name="T41" fmla="*/ 46 h 51"/>
                <a:gd name="T42" fmla="*/ 54 w 90"/>
                <a:gd name="T43" fmla="*/ 51 h 51"/>
                <a:gd name="T44" fmla="*/ 78 w 90"/>
                <a:gd name="T45" fmla="*/ 51 h 51"/>
                <a:gd name="T46" fmla="*/ 83 w 90"/>
                <a:gd name="T47" fmla="*/ 47 h 51"/>
                <a:gd name="T48" fmla="*/ 17 w 90"/>
                <a:gd name="T49" fmla="*/ 16 h 51"/>
                <a:gd name="T50" fmla="*/ 18 w 90"/>
                <a:gd name="T51" fmla="*/ 12 h 51"/>
                <a:gd name="T52" fmla="*/ 49 w 90"/>
                <a:gd name="T53" fmla="*/ 18 h 51"/>
                <a:gd name="T54" fmla="*/ 48 w 90"/>
                <a:gd name="T55" fmla="*/ 23 h 51"/>
                <a:gd name="T56" fmla="*/ 17 w 90"/>
                <a:gd name="T57" fmla="*/ 16 h 51"/>
                <a:gd name="T58" fmla="*/ 73 w 90"/>
                <a:gd name="T59" fmla="*/ 46 h 51"/>
                <a:gd name="T60" fmla="*/ 69 w 90"/>
                <a:gd name="T61" fmla="*/ 45 h 51"/>
                <a:gd name="T62" fmla="*/ 67 w 90"/>
                <a:gd name="T63" fmla="*/ 42 h 51"/>
                <a:gd name="T64" fmla="*/ 73 w 90"/>
                <a:gd name="T65" fmla="*/ 15 h 51"/>
                <a:gd name="T66" fmla="*/ 75 w 90"/>
                <a:gd name="T67" fmla="*/ 13 h 51"/>
                <a:gd name="T68" fmla="*/ 80 w 90"/>
                <a:gd name="T69" fmla="*/ 14 h 51"/>
                <a:gd name="T70" fmla="*/ 82 w 90"/>
                <a:gd name="T71" fmla="*/ 17 h 51"/>
                <a:gd name="T72" fmla="*/ 76 w 90"/>
                <a:gd name="T73" fmla="*/ 44 h 51"/>
                <a:gd name="T74" fmla="*/ 73 w 90"/>
                <a:gd name="T75" fmla="*/ 46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90" h="51">
                  <a:moveTo>
                    <a:pt x="83" y="47"/>
                  </a:moveTo>
                  <a:cubicBezTo>
                    <a:pt x="85" y="37"/>
                    <a:pt x="85" y="37"/>
                    <a:pt x="85" y="37"/>
                  </a:cubicBezTo>
                  <a:cubicBezTo>
                    <a:pt x="86" y="34"/>
                    <a:pt x="87" y="30"/>
                    <a:pt x="87" y="27"/>
                  </a:cubicBezTo>
                  <a:cubicBezTo>
                    <a:pt x="89" y="17"/>
                    <a:pt x="89" y="17"/>
                    <a:pt x="89" y="17"/>
                  </a:cubicBezTo>
                  <a:cubicBezTo>
                    <a:pt x="90" y="15"/>
                    <a:pt x="88" y="12"/>
                    <a:pt x="86" y="11"/>
                  </a:cubicBezTo>
                  <a:cubicBezTo>
                    <a:pt x="64" y="1"/>
                    <a:pt x="64" y="1"/>
                    <a:pt x="64" y="1"/>
                  </a:cubicBezTo>
                  <a:cubicBezTo>
                    <a:pt x="62" y="0"/>
                    <a:pt x="59" y="1"/>
                    <a:pt x="57" y="4"/>
                  </a:cubicBezTo>
                  <a:cubicBezTo>
                    <a:pt x="52" y="13"/>
                    <a:pt x="52" y="13"/>
                    <a:pt x="52" y="13"/>
                  </a:cubicBezTo>
                  <a:cubicBezTo>
                    <a:pt x="51" y="14"/>
                    <a:pt x="51" y="14"/>
                    <a:pt x="51" y="14"/>
                  </a:cubicBezTo>
                  <a:cubicBezTo>
                    <a:pt x="15" y="7"/>
                    <a:pt x="15" y="7"/>
                    <a:pt x="15" y="7"/>
                  </a:cubicBezTo>
                  <a:cubicBezTo>
                    <a:pt x="0" y="14"/>
                    <a:pt x="0" y="14"/>
                    <a:pt x="0" y="14"/>
                  </a:cubicBezTo>
                  <a:cubicBezTo>
                    <a:pt x="8" y="26"/>
                    <a:pt x="8" y="26"/>
                    <a:pt x="8" y="26"/>
                  </a:cubicBezTo>
                  <a:cubicBezTo>
                    <a:pt x="12" y="23"/>
                    <a:pt x="12" y="23"/>
                    <a:pt x="12" y="23"/>
                  </a:cubicBezTo>
                  <a:cubicBezTo>
                    <a:pt x="17" y="31"/>
                    <a:pt x="17" y="31"/>
                    <a:pt x="17" y="31"/>
                  </a:cubicBezTo>
                  <a:cubicBezTo>
                    <a:pt x="25" y="26"/>
                    <a:pt x="25" y="26"/>
                    <a:pt x="25" y="26"/>
                  </a:cubicBezTo>
                  <a:cubicBezTo>
                    <a:pt x="30" y="33"/>
                    <a:pt x="30" y="33"/>
                    <a:pt x="30" y="33"/>
                  </a:cubicBezTo>
                  <a:cubicBezTo>
                    <a:pt x="38" y="28"/>
                    <a:pt x="38" y="28"/>
                    <a:pt x="38" y="28"/>
                  </a:cubicBezTo>
                  <a:cubicBezTo>
                    <a:pt x="43" y="36"/>
                    <a:pt x="43" y="36"/>
                    <a:pt x="43" y="36"/>
                  </a:cubicBezTo>
                  <a:cubicBezTo>
                    <a:pt x="47" y="33"/>
                    <a:pt x="47" y="33"/>
                    <a:pt x="47" y="33"/>
                  </a:cubicBezTo>
                  <a:cubicBezTo>
                    <a:pt x="47" y="34"/>
                    <a:pt x="47" y="34"/>
                    <a:pt x="47" y="35"/>
                  </a:cubicBezTo>
                  <a:cubicBezTo>
                    <a:pt x="48" y="46"/>
                    <a:pt x="48" y="46"/>
                    <a:pt x="48" y="46"/>
                  </a:cubicBezTo>
                  <a:cubicBezTo>
                    <a:pt x="49" y="49"/>
                    <a:pt x="51" y="51"/>
                    <a:pt x="54" y="51"/>
                  </a:cubicBezTo>
                  <a:cubicBezTo>
                    <a:pt x="78" y="51"/>
                    <a:pt x="78" y="51"/>
                    <a:pt x="78" y="51"/>
                  </a:cubicBezTo>
                  <a:cubicBezTo>
                    <a:pt x="80" y="51"/>
                    <a:pt x="83" y="49"/>
                    <a:pt x="83" y="47"/>
                  </a:cubicBezTo>
                  <a:close/>
                  <a:moveTo>
                    <a:pt x="17" y="16"/>
                  </a:moveTo>
                  <a:cubicBezTo>
                    <a:pt x="18" y="12"/>
                    <a:pt x="18" y="12"/>
                    <a:pt x="18" y="12"/>
                  </a:cubicBezTo>
                  <a:cubicBezTo>
                    <a:pt x="49" y="18"/>
                    <a:pt x="49" y="18"/>
                    <a:pt x="49" y="18"/>
                  </a:cubicBezTo>
                  <a:cubicBezTo>
                    <a:pt x="48" y="23"/>
                    <a:pt x="48" y="23"/>
                    <a:pt x="48" y="23"/>
                  </a:cubicBezTo>
                  <a:lnTo>
                    <a:pt x="17" y="16"/>
                  </a:lnTo>
                  <a:close/>
                  <a:moveTo>
                    <a:pt x="73" y="46"/>
                  </a:moveTo>
                  <a:cubicBezTo>
                    <a:pt x="69" y="45"/>
                    <a:pt x="69" y="45"/>
                    <a:pt x="69" y="45"/>
                  </a:cubicBezTo>
                  <a:cubicBezTo>
                    <a:pt x="67" y="45"/>
                    <a:pt x="67" y="43"/>
                    <a:pt x="67" y="42"/>
                  </a:cubicBezTo>
                  <a:cubicBezTo>
                    <a:pt x="73" y="15"/>
                    <a:pt x="73" y="15"/>
                    <a:pt x="73" y="15"/>
                  </a:cubicBezTo>
                  <a:cubicBezTo>
                    <a:pt x="73" y="14"/>
                    <a:pt x="74" y="13"/>
                    <a:pt x="75" y="13"/>
                  </a:cubicBezTo>
                  <a:cubicBezTo>
                    <a:pt x="80" y="14"/>
                    <a:pt x="80" y="14"/>
                    <a:pt x="80" y="14"/>
                  </a:cubicBezTo>
                  <a:cubicBezTo>
                    <a:pt x="81" y="14"/>
                    <a:pt x="82" y="16"/>
                    <a:pt x="82" y="17"/>
                  </a:cubicBezTo>
                  <a:cubicBezTo>
                    <a:pt x="76" y="44"/>
                    <a:pt x="76" y="44"/>
                    <a:pt x="76" y="44"/>
                  </a:cubicBezTo>
                  <a:cubicBezTo>
                    <a:pt x="76" y="45"/>
                    <a:pt x="74" y="46"/>
                    <a:pt x="73" y="46"/>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94" name="Freeform 136"/>
            <p:cNvSpPr>
              <a:spLocks noEditPoints="1"/>
            </p:cNvSpPr>
            <p:nvPr/>
          </p:nvSpPr>
          <p:spPr bwMode="auto">
            <a:xfrm>
              <a:off x="3026" y="942"/>
              <a:ext cx="80" cy="79"/>
            </a:xfrm>
            <a:custGeom>
              <a:avLst/>
              <a:gdLst>
                <a:gd name="T0" fmla="*/ 0 w 65"/>
                <a:gd name="T1" fmla="*/ 32 h 64"/>
                <a:gd name="T2" fmla="*/ 65 w 65"/>
                <a:gd name="T3" fmla="*/ 32 h 64"/>
                <a:gd name="T4" fmla="*/ 51 w 65"/>
                <a:gd name="T5" fmla="*/ 42 h 64"/>
                <a:gd name="T6" fmla="*/ 60 w 65"/>
                <a:gd name="T7" fmla="*/ 34 h 64"/>
                <a:gd name="T8" fmla="*/ 51 w 65"/>
                <a:gd name="T9" fmla="*/ 42 h 64"/>
                <a:gd name="T10" fmla="*/ 13 w 65"/>
                <a:gd name="T11" fmla="*/ 29 h 64"/>
                <a:gd name="T12" fmla="*/ 7 w 65"/>
                <a:gd name="T13" fmla="*/ 21 h 64"/>
                <a:gd name="T14" fmla="*/ 46 w 65"/>
                <a:gd name="T15" fmla="*/ 21 h 64"/>
                <a:gd name="T16" fmla="*/ 35 w 65"/>
                <a:gd name="T17" fmla="*/ 29 h 64"/>
                <a:gd name="T18" fmla="*/ 46 w 65"/>
                <a:gd name="T19" fmla="*/ 21 h 64"/>
                <a:gd name="T20" fmla="*/ 35 w 65"/>
                <a:gd name="T21" fmla="*/ 4 h 64"/>
                <a:gd name="T22" fmla="*/ 42 w 65"/>
                <a:gd name="T23" fmla="*/ 11 h 64"/>
                <a:gd name="T24" fmla="*/ 35 w 65"/>
                <a:gd name="T25" fmla="*/ 17 h 64"/>
                <a:gd name="T26" fmla="*/ 27 w 65"/>
                <a:gd name="T27" fmla="*/ 6 h 64"/>
                <a:gd name="T28" fmla="*/ 30 w 65"/>
                <a:gd name="T29" fmla="*/ 17 h 64"/>
                <a:gd name="T30" fmla="*/ 23 w 65"/>
                <a:gd name="T31" fmla="*/ 11 h 64"/>
                <a:gd name="T32" fmla="*/ 30 w 65"/>
                <a:gd name="T33" fmla="*/ 29 h 64"/>
                <a:gd name="T34" fmla="*/ 19 w 65"/>
                <a:gd name="T35" fmla="*/ 21 h 64"/>
                <a:gd name="T36" fmla="*/ 7 w 65"/>
                <a:gd name="T37" fmla="*/ 42 h 64"/>
                <a:gd name="T38" fmla="*/ 13 w 65"/>
                <a:gd name="T39" fmla="*/ 34 h 64"/>
                <a:gd name="T40" fmla="*/ 7 w 65"/>
                <a:gd name="T41" fmla="*/ 42 h 64"/>
                <a:gd name="T42" fmla="*/ 30 w 65"/>
                <a:gd name="T43" fmla="*/ 34 h 64"/>
                <a:gd name="T44" fmla="*/ 19 w 65"/>
                <a:gd name="T45" fmla="*/ 42 h 64"/>
                <a:gd name="T46" fmla="*/ 30 w 65"/>
                <a:gd name="T47" fmla="*/ 47 h 64"/>
                <a:gd name="T48" fmla="*/ 27 w 65"/>
                <a:gd name="T49" fmla="*/ 58 h 64"/>
                <a:gd name="T50" fmla="*/ 20 w 65"/>
                <a:gd name="T51" fmla="*/ 47 h 64"/>
                <a:gd name="T52" fmla="*/ 42 w 65"/>
                <a:gd name="T53" fmla="*/ 52 h 64"/>
                <a:gd name="T54" fmla="*/ 35 w 65"/>
                <a:gd name="T55" fmla="*/ 59 h 64"/>
                <a:gd name="T56" fmla="*/ 45 w 65"/>
                <a:gd name="T57" fmla="*/ 47 h 64"/>
                <a:gd name="T58" fmla="*/ 35 w 65"/>
                <a:gd name="T59" fmla="*/ 42 h 64"/>
                <a:gd name="T60" fmla="*/ 47 w 65"/>
                <a:gd name="T61" fmla="*/ 34 h 64"/>
                <a:gd name="T62" fmla="*/ 35 w 65"/>
                <a:gd name="T63" fmla="*/ 42 h 64"/>
                <a:gd name="T64" fmla="*/ 51 w 65"/>
                <a:gd name="T65" fmla="*/ 21 h 64"/>
                <a:gd name="T66" fmla="*/ 60 w 65"/>
                <a:gd name="T67" fmla="*/ 29 h 64"/>
                <a:gd name="T68" fmla="*/ 56 w 65"/>
                <a:gd name="T69" fmla="*/ 17 h 64"/>
                <a:gd name="T70" fmla="*/ 44 w 65"/>
                <a:gd name="T71" fmla="*/ 6 h 64"/>
                <a:gd name="T72" fmla="*/ 56 w 65"/>
                <a:gd name="T73" fmla="*/ 17 h 64"/>
                <a:gd name="T74" fmla="*/ 20 w 65"/>
                <a:gd name="T75" fmla="*/ 6 h 64"/>
                <a:gd name="T76" fmla="*/ 9 w 65"/>
                <a:gd name="T77" fmla="*/ 17 h 64"/>
                <a:gd name="T78" fmla="*/ 9 w 65"/>
                <a:gd name="T79" fmla="*/ 47 h 64"/>
                <a:gd name="T80" fmla="*/ 20 w 65"/>
                <a:gd name="T81" fmla="*/ 57 h 64"/>
                <a:gd name="T82" fmla="*/ 9 w 65"/>
                <a:gd name="T83" fmla="*/ 47 h 64"/>
                <a:gd name="T84" fmla="*/ 44 w 65"/>
                <a:gd name="T85" fmla="*/ 57 h 64"/>
                <a:gd name="T86" fmla="*/ 56 w 65"/>
                <a:gd name="T87" fmla="*/ 47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65" h="64">
                  <a:moveTo>
                    <a:pt x="32" y="0"/>
                  </a:moveTo>
                  <a:cubicBezTo>
                    <a:pt x="15" y="0"/>
                    <a:pt x="0" y="14"/>
                    <a:pt x="0" y="32"/>
                  </a:cubicBezTo>
                  <a:cubicBezTo>
                    <a:pt x="0" y="49"/>
                    <a:pt x="15" y="64"/>
                    <a:pt x="32" y="64"/>
                  </a:cubicBezTo>
                  <a:cubicBezTo>
                    <a:pt x="50" y="64"/>
                    <a:pt x="65" y="49"/>
                    <a:pt x="65" y="32"/>
                  </a:cubicBezTo>
                  <a:cubicBezTo>
                    <a:pt x="65" y="14"/>
                    <a:pt x="50" y="0"/>
                    <a:pt x="32" y="0"/>
                  </a:cubicBezTo>
                  <a:close/>
                  <a:moveTo>
                    <a:pt x="51" y="42"/>
                  </a:moveTo>
                  <a:cubicBezTo>
                    <a:pt x="51" y="40"/>
                    <a:pt x="52" y="37"/>
                    <a:pt x="52" y="34"/>
                  </a:cubicBezTo>
                  <a:cubicBezTo>
                    <a:pt x="60" y="34"/>
                    <a:pt x="60" y="34"/>
                    <a:pt x="60" y="34"/>
                  </a:cubicBezTo>
                  <a:cubicBezTo>
                    <a:pt x="60" y="37"/>
                    <a:pt x="59" y="40"/>
                    <a:pt x="58" y="42"/>
                  </a:cubicBezTo>
                  <a:lnTo>
                    <a:pt x="51" y="42"/>
                  </a:lnTo>
                  <a:close/>
                  <a:moveTo>
                    <a:pt x="14" y="21"/>
                  </a:moveTo>
                  <a:cubicBezTo>
                    <a:pt x="14" y="24"/>
                    <a:pt x="13" y="26"/>
                    <a:pt x="13" y="29"/>
                  </a:cubicBezTo>
                  <a:cubicBezTo>
                    <a:pt x="5" y="29"/>
                    <a:pt x="5" y="29"/>
                    <a:pt x="5" y="29"/>
                  </a:cubicBezTo>
                  <a:cubicBezTo>
                    <a:pt x="5" y="26"/>
                    <a:pt x="6" y="24"/>
                    <a:pt x="7" y="21"/>
                  </a:cubicBezTo>
                  <a:lnTo>
                    <a:pt x="14" y="21"/>
                  </a:lnTo>
                  <a:close/>
                  <a:moveTo>
                    <a:pt x="46" y="21"/>
                  </a:moveTo>
                  <a:cubicBezTo>
                    <a:pt x="47" y="24"/>
                    <a:pt x="47" y="26"/>
                    <a:pt x="47" y="29"/>
                  </a:cubicBezTo>
                  <a:cubicBezTo>
                    <a:pt x="35" y="29"/>
                    <a:pt x="35" y="29"/>
                    <a:pt x="35" y="29"/>
                  </a:cubicBezTo>
                  <a:cubicBezTo>
                    <a:pt x="35" y="21"/>
                    <a:pt x="35" y="21"/>
                    <a:pt x="35" y="21"/>
                  </a:cubicBezTo>
                  <a:lnTo>
                    <a:pt x="46" y="21"/>
                  </a:lnTo>
                  <a:close/>
                  <a:moveTo>
                    <a:pt x="35" y="17"/>
                  </a:moveTo>
                  <a:cubicBezTo>
                    <a:pt x="35" y="4"/>
                    <a:pt x="35" y="4"/>
                    <a:pt x="35" y="4"/>
                  </a:cubicBezTo>
                  <a:cubicBezTo>
                    <a:pt x="36" y="4"/>
                    <a:pt x="37" y="5"/>
                    <a:pt x="38" y="6"/>
                  </a:cubicBezTo>
                  <a:cubicBezTo>
                    <a:pt x="39" y="7"/>
                    <a:pt x="41" y="9"/>
                    <a:pt x="42" y="11"/>
                  </a:cubicBezTo>
                  <a:cubicBezTo>
                    <a:pt x="43" y="13"/>
                    <a:pt x="44" y="15"/>
                    <a:pt x="45" y="17"/>
                  </a:cubicBezTo>
                  <a:cubicBezTo>
                    <a:pt x="35" y="17"/>
                    <a:pt x="35" y="17"/>
                    <a:pt x="35" y="17"/>
                  </a:cubicBezTo>
                  <a:close/>
                  <a:moveTo>
                    <a:pt x="23" y="11"/>
                  </a:moveTo>
                  <a:cubicBezTo>
                    <a:pt x="24" y="9"/>
                    <a:pt x="26" y="7"/>
                    <a:pt x="27" y="6"/>
                  </a:cubicBezTo>
                  <a:cubicBezTo>
                    <a:pt x="28" y="5"/>
                    <a:pt x="29" y="4"/>
                    <a:pt x="30" y="4"/>
                  </a:cubicBezTo>
                  <a:cubicBezTo>
                    <a:pt x="30" y="17"/>
                    <a:pt x="30" y="17"/>
                    <a:pt x="30" y="17"/>
                  </a:cubicBezTo>
                  <a:cubicBezTo>
                    <a:pt x="20" y="17"/>
                    <a:pt x="20" y="17"/>
                    <a:pt x="20" y="17"/>
                  </a:cubicBezTo>
                  <a:cubicBezTo>
                    <a:pt x="21" y="15"/>
                    <a:pt x="22" y="13"/>
                    <a:pt x="23" y="11"/>
                  </a:cubicBezTo>
                  <a:close/>
                  <a:moveTo>
                    <a:pt x="30" y="21"/>
                  </a:moveTo>
                  <a:cubicBezTo>
                    <a:pt x="30" y="29"/>
                    <a:pt x="30" y="29"/>
                    <a:pt x="30" y="29"/>
                  </a:cubicBezTo>
                  <a:cubicBezTo>
                    <a:pt x="18" y="29"/>
                    <a:pt x="18" y="29"/>
                    <a:pt x="18" y="29"/>
                  </a:cubicBezTo>
                  <a:cubicBezTo>
                    <a:pt x="18" y="26"/>
                    <a:pt x="18" y="24"/>
                    <a:pt x="19" y="21"/>
                  </a:cubicBezTo>
                  <a:lnTo>
                    <a:pt x="30" y="21"/>
                  </a:lnTo>
                  <a:close/>
                  <a:moveTo>
                    <a:pt x="7" y="42"/>
                  </a:moveTo>
                  <a:cubicBezTo>
                    <a:pt x="6" y="40"/>
                    <a:pt x="5" y="37"/>
                    <a:pt x="5" y="34"/>
                  </a:cubicBezTo>
                  <a:cubicBezTo>
                    <a:pt x="13" y="34"/>
                    <a:pt x="13" y="34"/>
                    <a:pt x="13" y="34"/>
                  </a:cubicBezTo>
                  <a:cubicBezTo>
                    <a:pt x="13" y="37"/>
                    <a:pt x="14" y="40"/>
                    <a:pt x="14" y="42"/>
                  </a:cubicBezTo>
                  <a:lnTo>
                    <a:pt x="7" y="42"/>
                  </a:lnTo>
                  <a:close/>
                  <a:moveTo>
                    <a:pt x="18" y="34"/>
                  </a:moveTo>
                  <a:cubicBezTo>
                    <a:pt x="30" y="34"/>
                    <a:pt x="30" y="34"/>
                    <a:pt x="30" y="34"/>
                  </a:cubicBezTo>
                  <a:cubicBezTo>
                    <a:pt x="30" y="42"/>
                    <a:pt x="30" y="42"/>
                    <a:pt x="30" y="42"/>
                  </a:cubicBezTo>
                  <a:cubicBezTo>
                    <a:pt x="19" y="42"/>
                    <a:pt x="19" y="42"/>
                    <a:pt x="19" y="42"/>
                  </a:cubicBezTo>
                  <a:cubicBezTo>
                    <a:pt x="18" y="40"/>
                    <a:pt x="18" y="37"/>
                    <a:pt x="18" y="34"/>
                  </a:cubicBezTo>
                  <a:close/>
                  <a:moveTo>
                    <a:pt x="30" y="47"/>
                  </a:moveTo>
                  <a:cubicBezTo>
                    <a:pt x="30" y="59"/>
                    <a:pt x="30" y="59"/>
                    <a:pt x="30" y="59"/>
                  </a:cubicBezTo>
                  <a:cubicBezTo>
                    <a:pt x="29" y="59"/>
                    <a:pt x="28" y="58"/>
                    <a:pt x="27" y="58"/>
                  </a:cubicBezTo>
                  <a:cubicBezTo>
                    <a:pt x="26" y="56"/>
                    <a:pt x="24" y="54"/>
                    <a:pt x="23" y="52"/>
                  </a:cubicBezTo>
                  <a:cubicBezTo>
                    <a:pt x="22" y="50"/>
                    <a:pt x="21" y="49"/>
                    <a:pt x="20" y="47"/>
                  </a:cubicBezTo>
                  <a:cubicBezTo>
                    <a:pt x="30" y="47"/>
                    <a:pt x="30" y="47"/>
                    <a:pt x="30" y="47"/>
                  </a:cubicBezTo>
                  <a:close/>
                  <a:moveTo>
                    <a:pt x="42" y="52"/>
                  </a:moveTo>
                  <a:cubicBezTo>
                    <a:pt x="41" y="54"/>
                    <a:pt x="39" y="56"/>
                    <a:pt x="38" y="58"/>
                  </a:cubicBezTo>
                  <a:cubicBezTo>
                    <a:pt x="37" y="58"/>
                    <a:pt x="36" y="59"/>
                    <a:pt x="35" y="59"/>
                  </a:cubicBezTo>
                  <a:cubicBezTo>
                    <a:pt x="35" y="47"/>
                    <a:pt x="35" y="47"/>
                    <a:pt x="35" y="47"/>
                  </a:cubicBezTo>
                  <a:cubicBezTo>
                    <a:pt x="45" y="47"/>
                    <a:pt x="45" y="47"/>
                    <a:pt x="45" y="47"/>
                  </a:cubicBezTo>
                  <a:cubicBezTo>
                    <a:pt x="44" y="49"/>
                    <a:pt x="43" y="50"/>
                    <a:pt x="42" y="52"/>
                  </a:cubicBezTo>
                  <a:close/>
                  <a:moveTo>
                    <a:pt x="35" y="42"/>
                  </a:moveTo>
                  <a:cubicBezTo>
                    <a:pt x="35" y="34"/>
                    <a:pt x="35" y="34"/>
                    <a:pt x="35" y="34"/>
                  </a:cubicBezTo>
                  <a:cubicBezTo>
                    <a:pt x="47" y="34"/>
                    <a:pt x="47" y="34"/>
                    <a:pt x="47" y="34"/>
                  </a:cubicBezTo>
                  <a:cubicBezTo>
                    <a:pt x="47" y="37"/>
                    <a:pt x="47" y="40"/>
                    <a:pt x="46" y="42"/>
                  </a:cubicBezTo>
                  <a:lnTo>
                    <a:pt x="35" y="42"/>
                  </a:lnTo>
                  <a:close/>
                  <a:moveTo>
                    <a:pt x="52" y="29"/>
                  </a:moveTo>
                  <a:cubicBezTo>
                    <a:pt x="52" y="26"/>
                    <a:pt x="51" y="24"/>
                    <a:pt x="51" y="21"/>
                  </a:cubicBezTo>
                  <a:cubicBezTo>
                    <a:pt x="58" y="21"/>
                    <a:pt x="58" y="21"/>
                    <a:pt x="58" y="21"/>
                  </a:cubicBezTo>
                  <a:cubicBezTo>
                    <a:pt x="59" y="24"/>
                    <a:pt x="60" y="26"/>
                    <a:pt x="60" y="29"/>
                  </a:cubicBezTo>
                  <a:lnTo>
                    <a:pt x="52" y="29"/>
                  </a:lnTo>
                  <a:close/>
                  <a:moveTo>
                    <a:pt x="56" y="17"/>
                  </a:moveTo>
                  <a:cubicBezTo>
                    <a:pt x="50" y="17"/>
                    <a:pt x="50" y="17"/>
                    <a:pt x="50" y="17"/>
                  </a:cubicBezTo>
                  <a:cubicBezTo>
                    <a:pt x="48" y="13"/>
                    <a:pt x="47" y="9"/>
                    <a:pt x="44" y="6"/>
                  </a:cubicBezTo>
                  <a:cubicBezTo>
                    <a:pt x="47" y="8"/>
                    <a:pt x="50" y="10"/>
                    <a:pt x="52" y="12"/>
                  </a:cubicBezTo>
                  <a:cubicBezTo>
                    <a:pt x="54" y="13"/>
                    <a:pt x="55" y="15"/>
                    <a:pt x="56" y="17"/>
                  </a:cubicBezTo>
                  <a:close/>
                  <a:moveTo>
                    <a:pt x="13" y="12"/>
                  </a:moveTo>
                  <a:cubicBezTo>
                    <a:pt x="15" y="10"/>
                    <a:pt x="18" y="8"/>
                    <a:pt x="20" y="6"/>
                  </a:cubicBezTo>
                  <a:cubicBezTo>
                    <a:pt x="18" y="9"/>
                    <a:pt x="17" y="13"/>
                    <a:pt x="15" y="17"/>
                  </a:cubicBezTo>
                  <a:cubicBezTo>
                    <a:pt x="9" y="17"/>
                    <a:pt x="9" y="17"/>
                    <a:pt x="9" y="17"/>
                  </a:cubicBezTo>
                  <a:cubicBezTo>
                    <a:pt x="10" y="15"/>
                    <a:pt x="11" y="13"/>
                    <a:pt x="13" y="12"/>
                  </a:cubicBezTo>
                  <a:close/>
                  <a:moveTo>
                    <a:pt x="9" y="47"/>
                  </a:moveTo>
                  <a:cubicBezTo>
                    <a:pt x="15" y="47"/>
                    <a:pt x="15" y="47"/>
                    <a:pt x="15" y="47"/>
                  </a:cubicBezTo>
                  <a:cubicBezTo>
                    <a:pt x="17" y="50"/>
                    <a:pt x="18" y="54"/>
                    <a:pt x="20" y="57"/>
                  </a:cubicBezTo>
                  <a:cubicBezTo>
                    <a:pt x="18" y="55"/>
                    <a:pt x="15" y="54"/>
                    <a:pt x="13" y="51"/>
                  </a:cubicBezTo>
                  <a:cubicBezTo>
                    <a:pt x="11" y="50"/>
                    <a:pt x="10" y="48"/>
                    <a:pt x="9" y="47"/>
                  </a:cubicBezTo>
                  <a:close/>
                  <a:moveTo>
                    <a:pt x="52" y="51"/>
                  </a:moveTo>
                  <a:cubicBezTo>
                    <a:pt x="50" y="54"/>
                    <a:pt x="47" y="55"/>
                    <a:pt x="44" y="57"/>
                  </a:cubicBezTo>
                  <a:cubicBezTo>
                    <a:pt x="47" y="54"/>
                    <a:pt x="48" y="50"/>
                    <a:pt x="50" y="47"/>
                  </a:cubicBezTo>
                  <a:cubicBezTo>
                    <a:pt x="56" y="47"/>
                    <a:pt x="56" y="47"/>
                    <a:pt x="56" y="47"/>
                  </a:cubicBezTo>
                  <a:cubicBezTo>
                    <a:pt x="55" y="48"/>
                    <a:pt x="54" y="50"/>
                    <a:pt x="52" y="51"/>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95" name="Freeform 137"/>
            <p:cNvSpPr>
              <a:spLocks noEditPoints="1"/>
            </p:cNvSpPr>
            <p:nvPr/>
          </p:nvSpPr>
          <p:spPr bwMode="auto">
            <a:xfrm>
              <a:off x="2611" y="1498"/>
              <a:ext cx="81" cy="66"/>
            </a:xfrm>
            <a:custGeom>
              <a:avLst/>
              <a:gdLst>
                <a:gd name="T0" fmla="*/ 66 w 66"/>
                <a:gd name="T1" fmla="*/ 29 h 54"/>
                <a:gd name="T2" fmla="*/ 58 w 66"/>
                <a:gd name="T3" fmla="*/ 12 h 54"/>
                <a:gd name="T4" fmla="*/ 46 w 66"/>
                <a:gd name="T5" fmla="*/ 12 h 54"/>
                <a:gd name="T6" fmla="*/ 46 w 66"/>
                <a:gd name="T7" fmla="*/ 4 h 54"/>
                <a:gd name="T8" fmla="*/ 42 w 66"/>
                <a:gd name="T9" fmla="*/ 0 h 54"/>
                <a:gd name="T10" fmla="*/ 4 w 66"/>
                <a:gd name="T11" fmla="*/ 0 h 54"/>
                <a:gd name="T12" fmla="*/ 0 w 66"/>
                <a:gd name="T13" fmla="*/ 4 h 54"/>
                <a:gd name="T14" fmla="*/ 0 w 66"/>
                <a:gd name="T15" fmla="*/ 37 h 54"/>
                <a:gd name="T16" fmla="*/ 4 w 66"/>
                <a:gd name="T17" fmla="*/ 41 h 54"/>
                <a:gd name="T18" fmla="*/ 10 w 66"/>
                <a:gd name="T19" fmla="*/ 41 h 54"/>
                <a:gd name="T20" fmla="*/ 9 w 66"/>
                <a:gd name="T21" fmla="*/ 45 h 54"/>
                <a:gd name="T22" fmla="*/ 17 w 66"/>
                <a:gd name="T23" fmla="*/ 54 h 54"/>
                <a:gd name="T24" fmla="*/ 25 w 66"/>
                <a:gd name="T25" fmla="*/ 45 h 54"/>
                <a:gd name="T26" fmla="*/ 24 w 66"/>
                <a:gd name="T27" fmla="*/ 41 h 54"/>
                <a:gd name="T28" fmla="*/ 47 w 66"/>
                <a:gd name="T29" fmla="*/ 41 h 54"/>
                <a:gd name="T30" fmla="*/ 46 w 66"/>
                <a:gd name="T31" fmla="*/ 45 h 54"/>
                <a:gd name="T32" fmla="*/ 54 w 66"/>
                <a:gd name="T33" fmla="*/ 54 h 54"/>
                <a:gd name="T34" fmla="*/ 62 w 66"/>
                <a:gd name="T35" fmla="*/ 45 h 54"/>
                <a:gd name="T36" fmla="*/ 61 w 66"/>
                <a:gd name="T37" fmla="*/ 41 h 54"/>
                <a:gd name="T38" fmla="*/ 66 w 66"/>
                <a:gd name="T39" fmla="*/ 41 h 54"/>
                <a:gd name="T40" fmla="*/ 66 w 66"/>
                <a:gd name="T41" fmla="*/ 29 h 54"/>
                <a:gd name="T42" fmla="*/ 46 w 66"/>
                <a:gd name="T43" fmla="*/ 29 h 54"/>
                <a:gd name="T44" fmla="*/ 46 w 66"/>
                <a:gd name="T45" fmla="*/ 19 h 54"/>
                <a:gd name="T46" fmla="*/ 54 w 66"/>
                <a:gd name="T47" fmla="*/ 19 h 54"/>
                <a:gd name="T48" fmla="*/ 59 w 66"/>
                <a:gd name="T49" fmla="*/ 29 h 54"/>
                <a:gd name="T50" fmla="*/ 46 w 66"/>
                <a:gd name="T51" fmla="*/ 29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66" h="54">
                  <a:moveTo>
                    <a:pt x="66" y="29"/>
                  </a:moveTo>
                  <a:cubicBezTo>
                    <a:pt x="58" y="12"/>
                    <a:pt x="58" y="12"/>
                    <a:pt x="58" y="12"/>
                  </a:cubicBezTo>
                  <a:cubicBezTo>
                    <a:pt x="46" y="12"/>
                    <a:pt x="46" y="12"/>
                    <a:pt x="46" y="12"/>
                  </a:cubicBezTo>
                  <a:cubicBezTo>
                    <a:pt x="46" y="4"/>
                    <a:pt x="46" y="4"/>
                    <a:pt x="46" y="4"/>
                  </a:cubicBezTo>
                  <a:cubicBezTo>
                    <a:pt x="46" y="2"/>
                    <a:pt x="44" y="0"/>
                    <a:pt x="42" y="0"/>
                  </a:cubicBezTo>
                  <a:cubicBezTo>
                    <a:pt x="4" y="0"/>
                    <a:pt x="4" y="0"/>
                    <a:pt x="4" y="0"/>
                  </a:cubicBezTo>
                  <a:cubicBezTo>
                    <a:pt x="2" y="0"/>
                    <a:pt x="0" y="2"/>
                    <a:pt x="0" y="4"/>
                  </a:cubicBezTo>
                  <a:cubicBezTo>
                    <a:pt x="0" y="37"/>
                    <a:pt x="0" y="37"/>
                    <a:pt x="0" y="37"/>
                  </a:cubicBezTo>
                  <a:cubicBezTo>
                    <a:pt x="4" y="41"/>
                    <a:pt x="4" y="41"/>
                    <a:pt x="4" y="41"/>
                  </a:cubicBezTo>
                  <a:cubicBezTo>
                    <a:pt x="10" y="41"/>
                    <a:pt x="10" y="41"/>
                    <a:pt x="10" y="41"/>
                  </a:cubicBezTo>
                  <a:cubicBezTo>
                    <a:pt x="9" y="43"/>
                    <a:pt x="9" y="44"/>
                    <a:pt x="9" y="45"/>
                  </a:cubicBezTo>
                  <a:cubicBezTo>
                    <a:pt x="9" y="50"/>
                    <a:pt x="12" y="54"/>
                    <a:pt x="17" y="54"/>
                  </a:cubicBezTo>
                  <a:cubicBezTo>
                    <a:pt x="21" y="54"/>
                    <a:pt x="25" y="50"/>
                    <a:pt x="25" y="45"/>
                  </a:cubicBezTo>
                  <a:cubicBezTo>
                    <a:pt x="25" y="44"/>
                    <a:pt x="25" y="43"/>
                    <a:pt x="24" y="41"/>
                  </a:cubicBezTo>
                  <a:cubicBezTo>
                    <a:pt x="47" y="41"/>
                    <a:pt x="47" y="41"/>
                    <a:pt x="47" y="41"/>
                  </a:cubicBezTo>
                  <a:cubicBezTo>
                    <a:pt x="46" y="43"/>
                    <a:pt x="46" y="44"/>
                    <a:pt x="46" y="45"/>
                  </a:cubicBezTo>
                  <a:cubicBezTo>
                    <a:pt x="46" y="50"/>
                    <a:pt x="49" y="54"/>
                    <a:pt x="54" y="54"/>
                  </a:cubicBezTo>
                  <a:cubicBezTo>
                    <a:pt x="59" y="54"/>
                    <a:pt x="62" y="50"/>
                    <a:pt x="62" y="45"/>
                  </a:cubicBezTo>
                  <a:cubicBezTo>
                    <a:pt x="62" y="44"/>
                    <a:pt x="62" y="43"/>
                    <a:pt x="61" y="41"/>
                  </a:cubicBezTo>
                  <a:cubicBezTo>
                    <a:pt x="66" y="41"/>
                    <a:pt x="66" y="41"/>
                    <a:pt x="66" y="41"/>
                  </a:cubicBezTo>
                  <a:lnTo>
                    <a:pt x="66" y="29"/>
                  </a:lnTo>
                  <a:close/>
                  <a:moveTo>
                    <a:pt x="46" y="29"/>
                  </a:moveTo>
                  <a:cubicBezTo>
                    <a:pt x="46" y="19"/>
                    <a:pt x="46" y="19"/>
                    <a:pt x="46" y="19"/>
                  </a:cubicBezTo>
                  <a:cubicBezTo>
                    <a:pt x="54" y="19"/>
                    <a:pt x="54" y="19"/>
                    <a:pt x="54" y="19"/>
                  </a:cubicBezTo>
                  <a:cubicBezTo>
                    <a:pt x="59" y="29"/>
                    <a:pt x="59" y="29"/>
                    <a:pt x="59" y="29"/>
                  </a:cubicBezTo>
                  <a:lnTo>
                    <a:pt x="46" y="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96" name="Freeform 138"/>
            <p:cNvSpPr>
              <a:spLocks noEditPoints="1"/>
            </p:cNvSpPr>
            <p:nvPr/>
          </p:nvSpPr>
          <p:spPr bwMode="auto">
            <a:xfrm>
              <a:off x="2595" y="2003"/>
              <a:ext cx="88" cy="88"/>
            </a:xfrm>
            <a:custGeom>
              <a:avLst/>
              <a:gdLst>
                <a:gd name="T0" fmla="*/ 36 w 72"/>
                <a:gd name="T1" fmla="*/ 0 h 72"/>
                <a:gd name="T2" fmla="*/ 0 w 72"/>
                <a:gd name="T3" fmla="*/ 36 h 72"/>
                <a:gd name="T4" fmla="*/ 36 w 72"/>
                <a:gd name="T5" fmla="*/ 72 h 72"/>
                <a:gd name="T6" fmla="*/ 72 w 72"/>
                <a:gd name="T7" fmla="*/ 36 h 72"/>
                <a:gd name="T8" fmla="*/ 36 w 72"/>
                <a:gd name="T9" fmla="*/ 0 h 72"/>
                <a:gd name="T10" fmla="*/ 57 w 72"/>
                <a:gd name="T11" fmla="*/ 31 h 72"/>
                <a:gd name="T12" fmla="*/ 38 w 72"/>
                <a:gd name="T13" fmla="*/ 59 h 72"/>
                <a:gd name="T14" fmla="*/ 29 w 72"/>
                <a:gd name="T15" fmla="*/ 55 h 72"/>
                <a:gd name="T16" fmla="*/ 21 w 72"/>
                <a:gd name="T17" fmla="*/ 33 h 72"/>
                <a:gd name="T18" fmla="*/ 16 w 72"/>
                <a:gd name="T19" fmla="*/ 35 h 72"/>
                <a:gd name="T20" fmla="*/ 15 w 72"/>
                <a:gd name="T21" fmla="*/ 32 h 72"/>
                <a:gd name="T22" fmla="*/ 28 w 72"/>
                <a:gd name="T23" fmla="*/ 23 h 72"/>
                <a:gd name="T24" fmla="*/ 35 w 72"/>
                <a:gd name="T25" fmla="*/ 37 h 72"/>
                <a:gd name="T26" fmla="*/ 38 w 72"/>
                <a:gd name="T27" fmla="*/ 46 h 72"/>
                <a:gd name="T28" fmla="*/ 44 w 72"/>
                <a:gd name="T29" fmla="*/ 38 h 72"/>
                <a:gd name="T30" fmla="*/ 39 w 72"/>
                <a:gd name="T31" fmla="*/ 32 h 72"/>
                <a:gd name="T32" fmla="*/ 57 w 72"/>
                <a:gd name="T33" fmla="*/ 31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2" h="72">
                  <a:moveTo>
                    <a:pt x="36" y="0"/>
                  </a:moveTo>
                  <a:cubicBezTo>
                    <a:pt x="16" y="0"/>
                    <a:pt x="0" y="16"/>
                    <a:pt x="0" y="36"/>
                  </a:cubicBezTo>
                  <a:cubicBezTo>
                    <a:pt x="0" y="56"/>
                    <a:pt x="16" y="72"/>
                    <a:pt x="36" y="72"/>
                  </a:cubicBezTo>
                  <a:cubicBezTo>
                    <a:pt x="56" y="72"/>
                    <a:pt x="72" y="56"/>
                    <a:pt x="72" y="36"/>
                  </a:cubicBezTo>
                  <a:cubicBezTo>
                    <a:pt x="72" y="16"/>
                    <a:pt x="56" y="0"/>
                    <a:pt x="36" y="0"/>
                  </a:cubicBezTo>
                  <a:close/>
                  <a:moveTo>
                    <a:pt x="57" y="31"/>
                  </a:moveTo>
                  <a:cubicBezTo>
                    <a:pt x="55" y="45"/>
                    <a:pt x="42" y="56"/>
                    <a:pt x="38" y="59"/>
                  </a:cubicBezTo>
                  <a:cubicBezTo>
                    <a:pt x="34" y="61"/>
                    <a:pt x="30" y="57"/>
                    <a:pt x="29" y="55"/>
                  </a:cubicBezTo>
                  <a:cubicBezTo>
                    <a:pt x="27" y="52"/>
                    <a:pt x="22" y="35"/>
                    <a:pt x="21" y="33"/>
                  </a:cubicBezTo>
                  <a:cubicBezTo>
                    <a:pt x="20" y="32"/>
                    <a:pt x="16" y="35"/>
                    <a:pt x="16" y="35"/>
                  </a:cubicBezTo>
                  <a:cubicBezTo>
                    <a:pt x="15" y="32"/>
                    <a:pt x="15" y="32"/>
                    <a:pt x="15" y="32"/>
                  </a:cubicBezTo>
                  <a:cubicBezTo>
                    <a:pt x="15" y="32"/>
                    <a:pt x="22" y="24"/>
                    <a:pt x="28" y="23"/>
                  </a:cubicBezTo>
                  <a:cubicBezTo>
                    <a:pt x="33" y="21"/>
                    <a:pt x="33" y="32"/>
                    <a:pt x="35" y="37"/>
                  </a:cubicBezTo>
                  <a:cubicBezTo>
                    <a:pt x="36" y="43"/>
                    <a:pt x="37" y="46"/>
                    <a:pt x="38" y="46"/>
                  </a:cubicBezTo>
                  <a:cubicBezTo>
                    <a:pt x="39" y="46"/>
                    <a:pt x="42" y="43"/>
                    <a:pt x="44" y="38"/>
                  </a:cubicBezTo>
                  <a:cubicBezTo>
                    <a:pt x="47" y="33"/>
                    <a:pt x="44" y="29"/>
                    <a:pt x="39" y="32"/>
                  </a:cubicBezTo>
                  <a:cubicBezTo>
                    <a:pt x="41" y="20"/>
                    <a:pt x="60" y="18"/>
                    <a:pt x="57" y="31"/>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97" name="Freeform 139"/>
            <p:cNvSpPr>
              <a:spLocks noEditPoints="1"/>
            </p:cNvSpPr>
            <p:nvPr/>
          </p:nvSpPr>
          <p:spPr bwMode="auto">
            <a:xfrm>
              <a:off x="2460" y="2725"/>
              <a:ext cx="58" cy="58"/>
            </a:xfrm>
            <a:custGeom>
              <a:avLst/>
              <a:gdLst>
                <a:gd name="T0" fmla="*/ 23 w 47"/>
                <a:gd name="T1" fmla="*/ 0 h 47"/>
                <a:gd name="T2" fmla="*/ 0 w 47"/>
                <a:gd name="T3" fmla="*/ 24 h 47"/>
                <a:gd name="T4" fmla="*/ 23 w 47"/>
                <a:gd name="T5" fmla="*/ 47 h 47"/>
                <a:gd name="T6" fmla="*/ 47 w 47"/>
                <a:gd name="T7" fmla="*/ 24 h 47"/>
                <a:gd name="T8" fmla="*/ 23 w 47"/>
                <a:gd name="T9" fmla="*/ 0 h 47"/>
                <a:gd name="T10" fmla="*/ 5 w 47"/>
                <a:gd name="T11" fmla="*/ 24 h 47"/>
                <a:gd name="T12" fmla="*/ 23 w 47"/>
                <a:gd name="T13" fmla="*/ 6 h 47"/>
                <a:gd name="T14" fmla="*/ 23 w 47"/>
                <a:gd name="T15" fmla="*/ 41 h 47"/>
                <a:gd name="T16" fmla="*/ 5 w 47"/>
                <a:gd name="T17" fmla="*/ 24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7" h="47">
                  <a:moveTo>
                    <a:pt x="23" y="0"/>
                  </a:moveTo>
                  <a:cubicBezTo>
                    <a:pt x="10" y="0"/>
                    <a:pt x="0" y="11"/>
                    <a:pt x="0" y="24"/>
                  </a:cubicBezTo>
                  <a:cubicBezTo>
                    <a:pt x="0" y="37"/>
                    <a:pt x="10" y="47"/>
                    <a:pt x="23" y="47"/>
                  </a:cubicBezTo>
                  <a:cubicBezTo>
                    <a:pt x="36" y="47"/>
                    <a:pt x="47" y="37"/>
                    <a:pt x="47" y="24"/>
                  </a:cubicBezTo>
                  <a:cubicBezTo>
                    <a:pt x="47" y="11"/>
                    <a:pt x="36" y="0"/>
                    <a:pt x="23" y="0"/>
                  </a:cubicBezTo>
                  <a:close/>
                  <a:moveTo>
                    <a:pt x="5" y="24"/>
                  </a:moveTo>
                  <a:cubicBezTo>
                    <a:pt x="5" y="14"/>
                    <a:pt x="13" y="6"/>
                    <a:pt x="23" y="6"/>
                  </a:cubicBezTo>
                  <a:cubicBezTo>
                    <a:pt x="23" y="41"/>
                    <a:pt x="23" y="41"/>
                    <a:pt x="23" y="41"/>
                  </a:cubicBezTo>
                  <a:cubicBezTo>
                    <a:pt x="13" y="41"/>
                    <a:pt x="5" y="33"/>
                    <a:pt x="5" y="2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98" name="Freeform 140"/>
            <p:cNvSpPr>
              <a:spLocks noEditPoints="1"/>
            </p:cNvSpPr>
            <p:nvPr/>
          </p:nvSpPr>
          <p:spPr bwMode="auto">
            <a:xfrm>
              <a:off x="2482" y="2423"/>
              <a:ext cx="82" cy="76"/>
            </a:xfrm>
            <a:custGeom>
              <a:avLst/>
              <a:gdLst>
                <a:gd name="T0" fmla="*/ 34 w 67"/>
                <a:gd name="T1" fmla="*/ 8 h 62"/>
                <a:gd name="T2" fmla="*/ 23 w 67"/>
                <a:gd name="T3" fmla="*/ 10 h 62"/>
                <a:gd name="T4" fmla="*/ 15 w 67"/>
                <a:gd name="T5" fmla="*/ 14 h 62"/>
                <a:gd name="T6" fmla="*/ 8 w 67"/>
                <a:gd name="T7" fmla="*/ 27 h 62"/>
                <a:gd name="T8" fmla="*/ 11 w 67"/>
                <a:gd name="T9" fmla="*/ 34 h 62"/>
                <a:gd name="T10" fmla="*/ 17 w 67"/>
                <a:gd name="T11" fmla="*/ 41 h 62"/>
                <a:gd name="T12" fmla="*/ 21 w 67"/>
                <a:gd name="T13" fmla="*/ 47 h 62"/>
                <a:gd name="T14" fmla="*/ 21 w 67"/>
                <a:gd name="T15" fmla="*/ 49 h 62"/>
                <a:gd name="T16" fmla="*/ 22 w 67"/>
                <a:gd name="T17" fmla="*/ 48 h 62"/>
                <a:gd name="T18" fmla="*/ 28 w 67"/>
                <a:gd name="T19" fmla="*/ 45 h 62"/>
                <a:gd name="T20" fmla="*/ 29 w 67"/>
                <a:gd name="T21" fmla="*/ 45 h 62"/>
                <a:gd name="T22" fmla="*/ 34 w 67"/>
                <a:gd name="T23" fmla="*/ 46 h 62"/>
                <a:gd name="T24" fmla="*/ 44 w 67"/>
                <a:gd name="T25" fmla="*/ 44 h 62"/>
                <a:gd name="T26" fmla="*/ 52 w 67"/>
                <a:gd name="T27" fmla="*/ 40 h 62"/>
                <a:gd name="T28" fmla="*/ 59 w 67"/>
                <a:gd name="T29" fmla="*/ 27 h 62"/>
                <a:gd name="T30" fmla="*/ 52 w 67"/>
                <a:gd name="T31" fmla="*/ 14 h 62"/>
                <a:gd name="T32" fmla="*/ 44 w 67"/>
                <a:gd name="T33" fmla="*/ 10 h 62"/>
                <a:gd name="T34" fmla="*/ 34 w 67"/>
                <a:gd name="T35" fmla="*/ 8 h 62"/>
                <a:gd name="T36" fmla="*/ 34 w 67"/>
                <a:gd name="T37" fmla="*/ 0 h 62"/>
                <a:gd name="T38" fmla="*/ 34 w 67"/>
                <a:gd name="T39" fmla="*/ 0 h 62"/>
                <a:gd name="T40" fmla="*/ 67 w 67"/>
                <a:gd name="T41" fmla="*/ 27 h 62"/>
                <a:gd name="T42" fmla="*/ 34 w 67"/>
                <a:gd name="T43" fmla="*/ 54 h 62"/>
                <a:gd name="T44" fmla="*/ 28 w 67"/>
                <a:gd name="T45" fmla="*/ 54 h 62"/>
                <a:gd name="T46" fmla="*/ 4 w 67"/>
                <a:gd name="T47" fmla="*/ 62 h 62"/>
                <a:gd name="T48" fmla="*/ 4 w 67"/>
                <a:gd name="T49" fmla="*/ 61 h 62"/>
                <a:gd name="T50" fmla="*/ 13 w 67"/>
                <a:gd name="T51" fmla="*/ 50 h 62"/>
                <a:gd name="T52" fmla="*/ 12 w 67"/>
                <a:gd name="T53" fmla="*/ 48 h 62"/>
                <a:gd name="T54" fmla="*/ 0 w 67"/>
                <a:gd name="T55" fmla="*/ 27 h 62"/>
                <a:gd name="T56" fmla="*/ 34 w 67"/>
                <a:gd name="T57" fmla="*/ 0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7" h="62">
                  <a:moveTo>
                    <a:pt x="34" y="8"/>
                  </a:moveTo>
                  <a:cubicBezTo>
                    <a:pt x="30" y="8"/>
                    <a:pt x="26" y="9"/>
                    <a:pt x="23" y="10"/>
                  </a:cubicBezTo>
                  <a:cubicBezTo>
                    <a:pt x="20" y="11"/>
                    <a:pt x="17" y="12"/>
                    <a:pt x="15" y="14"/>
                  </a:cubicBezTo>
                  <a:cubicBezTo>
                    <a:pt x="11" y="18"/>
                    <a:pt x="8" y="22"/>
                    <a:pt x="8" y="27"/>
                  </a:cubicBezTo>
                  <a:cubicBezTo>
                    <a:pt x="8" y="29"/>
                    <a:pt x="9" y="32"/>
                    <a:pt x="11" y="34"/>
                  </a:cubicBezTo>
                  <a:cubicBezTo>
                    <a:pt x="12" y="37"/>
                    <a:pt x="14" y="39"/>
                    <a:pt x="17" y="41"/>
                  </a:cubicBezTo>
                  <a:cubicBezTo>
                    <a:pt x="19" y="42"/>
                    <a:pt x="20" y="44"/>
                    <a:pt x="21" y="47"/>
                  </a:cubicBezTo>
                  <a:cubicBezTo>
                    <a:pt x="21" y="47"/>
                    <a:pt x="21" y="48"/>
                    <a:pt x="21" y="49"/>
                  </a:cubicBezTo>
                  <a:cubicBezTo>
                    <a:pt x="21" y="49"/>
                    <a:pt x="22" y="48"/>
                    <a:pt x="22" y="48"/>
                  </a:cubicBezTo>
                  <a:cubicBezTo>
                    <a:pt x="24" y="46"/>
                    <a:pt x="26" y="45"/>
                    <a:pt x="28" y="45"/>
                  </a:cubicBezTo>
                  <a:cubicBezTo>
                    <a:pt x="29" y="45"/>
                    <a:pt x="29" y="45"/>
                    <a:pt x="29" y="45"/>
                  </a:cubicBezTo>
                  <a:cubicBezTo>
                    <a:pt x="31" y="46"/>
                    <a:pt x="32" y="46"/>
                    <a:pt x="34" y="46"/>
                  </a:cubicBezTo>
                  <a:cubicBezTo>
                    <a:pt x="37" y="46"/>
                    <a:pt x="41" y="45"/>
                    <a:pt x="44" y="44"/>
                  </a:cubicBezTo>
                  <a:cubicBezTo>
                    <a:pt x="47" y="43"/>
                    <a:pt x="50" y="41"/>
                    <a:pt x="52" y="40"/>
                  </a:cubicBezTo>
                  <a:cubicBezTo>
                    <a:pt x="56" y="36"/>
                    <a:pt x="59" y="32"/>
                    <a:pt x="59" y="27"/>
                  </a:cubicBezTo>
                  <a:cubicBezTo>
                    <a:pt x="59" y="22"/>
                    <a:pt x="56" y="18"/>
                    <a:pt x="52" y="14"/>
                  </a:cubicBezTo>
                  <a:cubicBezTo>
                    <a:pt x="50" y="12"/>
                    <a:pt x="47" y="11"/>
                    <a:pt x="44" y="10"/>
                  </a:cubicBezTo>
                  <a:cubicBezTo>
                    <a:pt x="41" y="9"/>
                    <a:pt x="37" y="8"/>
                    <a:pt x="34" y="8"/>
                  </a:cubicBezTo>
                  <a:close/>
                  <a:moveTo>
                    <a:pt x="34" y="0"/>
                  </a:moveTo>
                  <a:cubicBezTo>
                    <a:pt x="34" y="0"/>
                    <a:pt x="34" y="0"/>
                    <a:pt x="34" y="0"/>
                  </a:cubicBezTo>
                  <a:cubicBezTo>
                    <a:pt x="52" y="0"/>
                    <a:pt x="67" y="12"/>
                    <a:pt x="67" y="27"/>
                  </a:cubicBezTo>
                  <a:cubicBezTo>
                    <a:pt x="67" y="42"/>
                    <a:pt x="52" y="54"/>
                    <a:pt x="34" y="54"/>
                  </a:cubicBezTo>
                  <a:cubicBezTo>
                    <a:pt x="32" y="54"/>
                    <a:pt x="30" y="54"/>
                    <a:pt x="28" y="54"/>
                  </a:cubicBezTo>
                  <a:cubicBezTo>
                    <a:pt x="21" y="61"/>
                    <a:pt x="13" y="62"/>
                    <a:pt x="4" y="62"/>
                  </a:cubicBezTo>
                  <a:cubicBezTo>
                    <a:pt x="4" y="61"/>
                    <a:pt x="4" y="61"/>
                    <a:pt x="4" y="61"/>
                  </a:cubicBezTo>
                  <a:cubicBezTo>
                    <a:pt x="9" y="58"/>
                    <a:pt x="13" y="54"/>
                    <a:pt x="13" y="50"/>
                  </a:cubicBezTo>
                  <a:cubicBezTo>
                    <a:pt x="13" y="49"/>
                    <a:pt x="13" y="49"/>
                    <a:pt x="12" y="48"/>
                  </a:cubicBezTo>
                  <a:cubicBezTo>
                    <a:pt x="5" y="43"/>
                    <a:pt x="0" y="35"/>
                    <a:pt x="0" y="27"/>
                  </a:cubicBezTo>
                  <a:cubicBezTo>
                    <a:pt x="0" y="12"/>
                    <a:pt x="15" y="0"/>
                    <a:pt x="34" y="0"/>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499" name="Freeform 141"/>
            <p:cNvSpPr>
              <a:spLocks noEditPoints="1"/>
            </p:cNvSpPr>
            <p:nvPr/>
          </p:nvSpPr>
          <p:spPr bwMode="auto">
            <a:xfrm>
              <a:off x="2494" y="1730"/>
              <a:ext cx="80" cy="79"/>
            </a:xfrm>
            <a:custGeom>
              <a:avLst/>
              <a:gdLst>
                <a:gd name="T0" fmla="*/ 62 w 65"/>
                <a:gd name="T1" fmla="*/ 36 h 64"/>
                <a:gd name="T2" fmla="*/ 62 w 65"/>
                <a:gd name="T3" fmla="*/ 32 h 64"/>
                <a:gd name="T4" fmla="*/ 33 w 65"/>
                <a:gd name="T5" fmla="*/ 2 h 64"/>
                <a:gd name="T6" fmla="*/ 28 w 65"/>
                <a:gd name="T7" fmla="*/ 3 h 64"/>
                <a:gd name="T8" fmla="*/ 18 w 65"/>
                <a:gd name="T9" fmla="*/ 0 h 64"/>
                <a:gd name="T10" fmla="*/ 0 w 65"/>
                <a:gd name="T11" fmla="*/ 18 h 64"/>
                <a:gd name="T12" fmla="*/ 3 w 65"/>
                <a:gd name="T13" fmla="*/ 27 h 64"/>
                <a:gd name="T14" fmla="*/ 3 w 65"/>
                <a:gd name="T15" fmla="*/ 32 h 64"/>
                <a:gd name="T16" fmla="*/ 33 w 65"/>
                <a:gd name="T17" fmla="*/ 62 h 64"/>
                <a:gd name="T18" fmla="*/ 38 w 65"/>
                <a:gd name="T19" fmla="*/ 61 h 64"/>
                <a:gd name="T20" fmla="*/ 47 w 65"/>
                <a:gd name="T21" fmla="*/ 64 h 64"/>
                <a:gd name="T22" fmla="*/ 65 w 65"/>
                <a:gd name="T23" fmla="*/ 46 h 64"/>
                <a:gd name="T24" fmla="*/ 62 w 65"/>
                <a:gd name="T25" fmla="*/ 36 h 64"/>
                <a:gd name="T26" fmla="*/ 35 w 65"/>
                <a:gd name="T27" fmla="*/ 54 h 64"/>
                <a:gd name="T28" fmla="*/ 17 w 65"/>
                <a:gd name="T29" fmla="*/ 49 h 64"/>
                <a:gd name="T30" fmla="*/ 18 w 65"/>
                <a:gd name="T31" fmla="*/ 39 h 64"/>
                <a:gd name="T32" fmla="*/ 26 w 65"/>
                <a:gd name="T33" fmla="*/ 45 h 64"/>
                <a:gd name="T34" fmla="*/ 40 w 65"/>
                <a:gd name="T35" fmla="*/ 44 h 64"/>
                <a:gd name="T36" fmla="*/ 32 w 65"/>
                <a:gd name="T37" fmla="*/ 36 h 64"/>
                <a:gd name="T38" fmla="*/ 15 w 65"/>
                <a:gd name="T39" fmla="*/ 23 h 64"/>
                <a:gd name="T40" fmla="*/ 28 w 65"/>
                <a:gd name="T41" fmla="*/ 10 h 64"/>
                <a:gd name="T42" fmla="*/ 46 w 65"/>
                <a:gd name="T43" fmla="*/ 15 h 64"/>
                <a:gd name="T44" fmla="*/ 45 w 65"/>
                <a:gd name="T45" fmla="*/ 24 h 64"/>
                <a:gd name="T46" fmla="*/ 32 w 65"/>
                <a:gd name="T47" fmla="*/ 17 h 64"/>
                <a:gd name="T48" fmla="*/ 29 w 65"/>
                <a:gd name="T49" fmla="*/ 26 h 64"/>
                <a:gd name="T50" fmla="*/ 50 w 65"/>
                <a:gd name="T51" fmla="*/ 37 h 64"/>
                <a:gd name="T52" fmla="*/ 35 w 65"/>
                <a:gd name="T53" fmla="*/ 5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65" h="64">
                  <a:moveTo>
                    <a:pt x="62" y="36"/>
                  </a:moveTo>
                  <a:cubicBezTo>
                    <a:pt x="62" y="35"/>
                    <a:pt x="62" y="34"/>
                    <a:pt x="62" y="32"/>
                  </a:cubicBezTo>
                  <a:cubicBezTo>
                    <a:pt x="62" y="16"/>
                    <a:pt x="49" y="2"/>
                    <a:pt x="33" y="2"/>
                  </a:cubicBezTo>
                  <a:cubicBezTo>
                    <a:pt x="31" y="2"/>
                    <a:pt x="29" y="3"/>
                    <a:pt x="28" y="3"/>
                  </a:cubicBezTo>
                  <a:cubicBezTo>
                    <a:pt x="25" y="1"/>
                    <a:pt x="22" y="0"/>
                    <a:pt x="18" y="0"/>
                  </a:cubicBezTo>
                  <a:cubicBezTo>
                    <a:pt x="8" y="0"/>
                    <a:pt x="0" y="8"/>
                    <a:pt x="0" y="18"/>
                  </a:cubicBezTo>
                  <a:cubicBezTo>
                    <a:pt x="0" y="21"/>
                    <a:pt x="1" y="25"/>
                    <a:pt x="3" y="27"/>
                  </a:cubicBezTo>
                  <a:cubicBezTo>
                    <a:pt x="3" y="29"/>
                    <a:pt x="3" y="31"/>
                    <a:pt x="3" y="32"/>
                  </a:cubicBezTo>
                  <a:cubicBezTo>
                    <a:pt x="3" y="49"/>
                    <a:pt x="16" y="62"/>
                    <a:pt x="33" y="62"/>
                  </a:cubicBezTo>
                  <a:cubicBezTo>
                    <a:pt x="34" y="62"/>
                    <a:pt x="36" y="62"/>
                    <a:pt x="38" y="61"/>
                  </a:cubicBezTo>
                  <a:cubicBezTo>
                    <a:pt x="41" y="63"/>
                    <a:pt x="44" y="64"/>
                    <a:pt x="47" y="64"/>
                  </a:cubicBezTo>
                  <a:cubicBezTo>
                    <a:pt x="57" y="64"/>
                    <a:pt x="65" y="56"/>
                    <a:pt x="65" y="46"/>
                  </a:cubicBezTo>
                  <a:cubicBezTo>
                    <a:pt x="65" y="43"/>
                    <a:pt x="64" y="39"/>
                    <a:pt x="62" y="36"/>
                  </a:cubicBezTo>
                  <a:close/>
                  <a:moveTo>
                    <a:pt x="35" y="54"/>
                  </a:moveTo>
                  <a:cubicBezTo>
                    <a:pt x="26" y="55"/>
                    <a:pt x="21" y="52"/>
                    <a:pt x="17" y="49"/>
                  </a:cubicBezTo>
                  <a:cubicBezTo>
                    <a:pt x="13" y="44"/>
                    <a:pt x="15" y="40"/>
                    <a:pt x="18" y="39"/>
                  </a:cubicBezTo>
                  <a:cubicBezTo>
                    <a:pt x="22" y="39"/>
                    <a:pt x="24" y="43"/>
                    <a:pt x="26" y="45"/>
                  </a:cubicBezTo>
                  <a:cubicBezTo>
                    <a:pt x="28" y="46"/>
                    <a:pt x="36" y="49"/>
                    <a:pt x="40" y="44"/>
                  </a:cubicBezTo>
                  <a:cubicBezTo>
                    <a:pt x="44" y="39"/>
                    <a:pt x="37" y="37"/>
                    <a:pt x="32" y="36"/>
                  </a:cubicBezTo>
                  <a:cubicBezTo>
                    <a:pt x="24" y="35"/>
                    <a:pt x="14" y="31"/>
                    <a:pt x="15" y="23"/>
                  </a:cubicBezTo>
                  <a:cubicBezTo>
                    <a:pt x="16" y="15"/>
                    <a:pt x="22" y="11"/>
                    <a:pt x="28" y="10"/>
                  </a:cubicBezTo>
                  <a:cubicBezTo>
                    <a:pt x="37" y="9"/>
                    <a:pt x="42" y="11"/>
                    <a:pt x="46" y="15"/>
                  </a:cubicBezTo>
                  <a:cubicBezTo>
                    <a:pt x="51" y="19"/>
                    <a:pt x="48" y="24"/>
                    <a:pt x="45" y="24"/>
                  </a:cubicBezTo>
                  <a:cubicBezTo>
                    <a:pt x="42" y="24"/>
                    <a:pt x="39" y="17"/>
                    <a:pt x="32" y="17"/>
                  </a:cubicBezTo>
                  <a:cubicBezTo>
                    <a:pt x="25" y="17"/>
                    <a:pt x="20" y="24"/>
                    <a:pt x="29" y="26"/>
                  </a:cubicBezTo>
                  <a:cubicBezTo>
                    <a:pt x="37" y="29"/>
                    <a:pt x="47" y="29"/>
                    <a:pt x="50" y="37"/>
                  </a:cubicBezTo>
                  <a:cubicBezTo>
                    <a:pt x="53" y="45"/>
                    <a:pt x="45" y="54"/>
                    <a:pt x="35" y="5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500" name="Freeform 142"/>
            <p:cNvSpPr>
              <a:spLocks noEditPoints="1"/>
            </p:cNvSpPr>
            <p:nvPr/>
          </p:nvSpPr>
          <p:spPr bwMode="auto">
            <a:xfrm>
              <a:off x="2322" y="2132"/>
              <a:ext cx="80" cy="81"/>
            </a:xfrm>
            <a:custGeom>
              <a:avLst/>
              <a:gdLst>
                <a:gd name="T0" fmla="*/ 61 w 65"/>
                <a:gd name="T1" fmla="*/ 19 h 66"/>
                <a:gd name="T2" fmla="*/ 47 w 65"/>
                <a:gd name="T3" fmla="*/ 4 h 66"/>
                <a:gd name="T4" fmla="*/ 51 w 65"/>
                <a:gd name="T5" fmla="*/ 0 h 66"/>
                <a:gd name="T6" fmla="*/ 65 w 65"/>
                <a:gd name="T7" fmla="*/ 14 h 66"/>
                <a:gd name="T8" fmla="*/ 61 w 65"/>
                <a:gd name="T9" fmla="*/ 19 h 66"/>
                <a:gd name="T10" fmla="*/ 57 w 65"/>
                <a:gd name="T11" fmla="*/ 23 h 66"/>
                <a:gd name="T12" fmla="*/ 55 w 65"/>
                <a:gd name="T13" fmla="*/ 45 h 66"/>
                <a:gd name="T14" fmla="*/ 10 w 65"/>
                <a:gd name="T15" fmla="*/ 66 h 66"/>
                <a:gd name="T16" fmla="*/ 7 w 65"/>
                <a:gd name="T17" fmla="*/ 62 h 66"/>
                <a:gd name="T18" fmla="*/ 24 w 65"/>
                <a:gd name="T19" fmla="*/ 45 h 66"/>
                <a:gd name="T20" fmla="*/ 26 w 65"/>
                <a:gd name="T21" fmla="*/ 45 h 66"/>
                <a:gd name="T22" fmla="*/ 33 w 65"/>
                <a:gd name="T23" fmla="*/ 39 h 66"/>
                <a:gd name="T24" fmla="*/ 26 w 65"/>
                <a:gd name="T25" fmla="*/ 33 h 66"/>
                <a:gd name="T26" fmla="*/ 20 w 65"/>
                <a:gd name="T27" fmla="*/ 39 h 66"/>
                <a:gd name="T28" fmla="*/ 21 w 65"/>
                <a:gd name="T29" fmla="*/ 41 h 66"/>
                <a:gd name="T30" fmla="*/ 3 w 65"/>
                <a:gd name="T31" fmla="*/ 59 h 66"/>
                <a:gd name="T32" fmla="*/ 0 w 65"/>
                <a:gd name="T33" fmla="*/ 56 h 66"/>
                <a:gd name="T34" fmla="*/ 20 w 65"/>
                <a:gd name="T35" fmla="*/ 10 h 66"/>
                <a:gd name="T36" fmla="*/ 43 w 65"/>
                <a:gd name="T37" fmla="*/ 8 h 66"/>
                <a:gd name="T38" fmla="*/ 57 w 65"/>
                <a:gd name="T39" fmla="*/ 23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5" h="66">
                  <a:moveTo>
                    <a:pt x="61" y="19"/>
                  </a:moveTo>
                  <a:cubicBezTo>
                    <a:pt x="47" y="4"/>
                    <a:pt x="47" y="4"/>
                    <a:pt x="47" y="4"/>
                  </a:cubicBezTo>
                  <a:cubicBezTo>
                    <a:pt x="51" y="0"/>
                    <a:pt x="51" y="0"/>
                    <a:pt x="51" y="0"/>
                  </a:cubicBezTo>
                  <a:cubicBezTo>
                    <a:pt x="65" y="14"/>
                    <a:pt x="65" y="14"/>
                    <a:pt x="65" y="14"/>
                  </a:cubicBezTo>
                  <a:lnTo>
                    <a:pt x="61" y="19"/>
                  </a:lnTo>
                  <a:close/>
                  <a:moveTo>
                    <a:pt x="57" y="23"/>
                  </a:moveTo>
                  <a:cubicBezTo>
                    <a:pt x="55" y="45"/>
                    <a:pt x="55" y="45"/>
                    <a:pt x="55" y="45"/>
                  </a:cubicBezTo>
                  <a:cubicBezTo>
                    <a:pt x="37" y="45"/>
                    <a:pt x="10" y="66"/>
                    <a:pt x="10" y="66"/>
                  </a:cubicBezTo>
                  <a:cubicBezTo>
                    <a:pt x="7" y="62"/>
                    <a:pt x="7" y="62"/>
                    <a:pt x="7" y="62"/>
                  </a:cubicBezTo>
                  <a:cubicBezTo>
                    <a:pt x="24" y="45"/>
                    <a:pt x="24" y="45"/>
                    <a:pt x="24" y="45"/>
                  </a:cubicBezTo>
                  <a:cubicBezTo>
                    <a:pt x="25" y="45"/>
                    <a:pt x="26" y="45"/>
                    <a:pt x="26" y="45"/>
                  </a:cubicBezTo>
                  <a:cubicBezTo>
                    <a:pt x="30" y="45"/>
                    <a:pt x="33" y="43"/>
                    <a:pt x="33" y="39"/>
                  </a:cubicBezTo>
                  <a:cubicBezTo>
                    <a:pt x="33" y="36"/>
                    <a:pt x="30" y="33"/>
                    <a:pt x="26" y="33"/>
                  </a:cubicBezTo>
                  <a:cubicBezTo>
                    <a:pt x="23" y="33"/>
                    <a:pt x="20" y="36"/>
                    <a:pt x="20" y="39"/>
                  </a:cubicBezTo>
                  <a:cubicBezTo>
                    <a:pt x="20" y="40"/>
                    <a:pt x="20" y="41"/>
                    <a:pt x="21" y="41"/>
                  </a:cubicBezTo>
                  <a:cubicBezTo>
                    <a:pt x="3" y="59"/>
                    <a:pt x="3" y="59"/>
                    <a:pt x="3" y="59"/>
                  </a:cubicBezTo>
                  <a:cubicBezTo>
                    <a:pt x="0" y="56"/>
                    <a:pt x="0" y="56"/>
                    <a:pt x="0" y="56"/>
                  </a:cubicBezTo>
                  <a:cubicBezTo>
                    <a:pt x="0" y="56"/>
                    <a:pt x="20" y="29"/>
                    <a:pt x="20" y="10"/>
                  </a:cubicBezTo>
                  <a:cubicBezTo>
                    <a:pt x="43" y="8"/>
                    <a:pt x="43" y="8"/>
                    <a:pt x="43" y="8"/>
                  </a:cubicBezTo>
                  <a:lnTo>
                    <a:pt x="57" y="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501" name="Freeform 143"/>
            <p:cNvSpPr>
              <a:spLocks noEditPoints="1"/>
            </p:cNvSpPr>
            <p:nvPr/>
          </p:nvSpPr>
          <p:spPr bwMode="auto">
            <a:xfrm>
              <a:off x="2223" y="1892"/>
              <a:ext cx="47" cy="63"/>
            </a:xfrm>
            <a:custGeom>
              <a:avLst/>
              <a:gdLst>
                <a:gd name="T0" fmla="*/ 38 w 38"/>
                <a:gd name="T1" fmla="*/ 31 h 51"/>
                <a:gd name="T2" fmla="*/ 38 w 38"/>
                <a:gd name="T3" fmla="*/ 31 h 51"/>
                <a:gd name="T4" fmla="*/ 38 w 38"/>
                <a:gd name="T5" fmla="*/ 31 h 51"/>
                <a:gd name="T6" fmla="*/ 19 w 38"/>
                <a:gd name="T7" fmla="*/ 0 h 51"/>
                <a:gd name="T8" fmla="*/ 0 w 38"/>
                <a:gd name="T9" fmla="*/ 31 h 51"/>
                <a:gd name="T10" fmla="*/ 0 w 38"/>
                <a:gd name="T11" fmla="*/ 31 h 51"/>
                <a:gd name="T12" fmla="*/ 0 w 38"/>
                <a:gd name="T13" fmla="*/ 31 h 51"/>
                <a:gd name="T14" fmla="*/ 0 w 38"/>
                <a:gd name="T15" fmla="*/ 32 h 51"/>
                <a:gd name="T16" fmla="*/ 0 w 38"/>
                <a:gd name="T17" fmla="*/ 32 h 51"/>
                <a:gd name="T18" fmla="*/ 0 w 38"/>
                <a:gd name="T19" fmla="*/ 32 h 51"/>
                <a:gd name="T20" fmla="*/ 19 w 38"/>
                <a:gd name="T21" fmla="*/ 51 h 51"/>
                <a:gd name="T22" fmla="*/ 38 w 38"/>
                <a:gd name="T23" fmla="*/ 32 h 51"/>
                <a:gd name="T24" fmla="*/ 38 w 38"/>
                <a:gd name="T25" fmla="*/ 32 h 51"/>
                <a:gd name="T26" fmla="*/ 38 w 38"/>
                <a:gd name="T27" fmla="*/ 32 h 51"/>
                <a:gd name="T28" fmla="*/ 38 w 38"/>
                <a:gd name="T29" fmla="*/ 31 h 51"/>
                <a:gd name="T30" fmla="*/ 32 w 38"/>
                <a:gd name="T31" fmla="*/ 32 h 51"/>
                <a:gd name="T32" fmla="*/ 32 w 38"/>
                <a:gd name="T33" fmla="*/ 32 h 51"/>
                <a:gd name="T34" fmla="*/ 28 w 38"/>
                <a:gd name="T35" fmla="*/ 41 h 51"/>
                <a:gd name="T36" fmla="*/ 19 w 38"/>
                <a:gd name="T37" fmla="*/ 44 h 51"/>
                <a:gd name="T38" fmla="*/ 17 w 38"/>
                <a:gd name="T39" fmla="*/ 44 h 51"/>
                <a:gd name="T40" fmla="*/ 29 w 38"/>
                <a:gd name="T41" fmla="*/ 24 h 51"/>
                <a:gd name="T42" fmla="*/ 29 w 38"/>
                <a:gd name="T43" fmla="*/ 21 h 51"/>
                <a:gd name="T44" fmla="*/ 32 w 38"/>
                <a:gd name="T45" fmla="*/ 31 h 51"/>
                <a:gd name="T46" fmla="*/ 32 w 38"/>
                <a:gd name="T47" fmla="*/ 31 h 51"/>
                <a:gd name="T48" fmla="*/ 32 w 38"/>
                <a:gd name="T49" fmla="*/ 31 h 51"/>
                <a:gd name="T50" fmla="*/ 32 w 38"/>
                <a:gd name="T51" fmla="*/ 32 h 51"/>
                <a:gd name="T52" fmla="*/ 32 w 38"/>
                <a:gd name="T53" fmla="*/ 32 h 51"/>
                <a:gd name="T54" fmla="*/ 32 w 38"/>
                <a:gd name="T55" fmla="*/ 32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8" h="51">
                  <a:moveTo>
                    <a:pt x="38" y="31"/>
                  </a:moveTo>
                  <a:cubicBezTo>
                    <a:pt x="38" y="31"/>
                    <a:pt x="38" y="31"/>
                    <a:pt x="38" y="31"/>
                  </a:cubicBezTo>
                  <a:cubicBezTo>
                    <a:pt x="38" y="31"/>
                    <a:pt x="38" y="31"/>
                    <a:pt x="38" y="31"/>
                  </a:cubicBezTo>
                  <a:cubicBezTo>
                    <a:pt x="38" y="16"/>
                    <a:pt x="19" y="0"/>
                    <a:pt x="19" y="0"/>
                  </a:cubicBezTo>
                  <a:cubicBezTo>
                    <a:pt x="19" y="0"/>
                    <a:pt x="1" y="16"/>
                    <a:pt x="0" y="31"/>
                  </a:cubicBezTo>
                  <a:cubicBezTo>
                    <a:pt x="0" y="31"/>
                    <a:pt x="0" y="31"/>
                    <a:pt x="0" y="31"/>
                  </a:cubicBezTo>
                  <a:cubicBezTo>
                    <a:pt x="0" y="31"/>
                    <a:pt x="0" y="31"/>
                    <a:pt x="0" y="31"/>
                  </a:cubicBezTo>
                  <a:cubicBezTo>
                    <a:pt x="0" y="32"/>
                    <a:pt x="0" y="32"/>
                    <a:pt x="0" y="32"/>
                  </a:cubicBezTo>
                  <a:cubicBezTo>
                    <a:pt x="0" y="32"/>
                    <a:pt x="0" y="32"/>
                    <a:pt x="0" y="32"/>
                  </a:cubicBezTo>
                  <a:cubicBezTo>
                    <a:pt x="0" y="32"/>
                    <a:pt x="0" y="32"/>
                    <a:pt x="0" y="32"/>
                  </a:cubicBezTo>
                  <a:cubicBezTo>
                    <a:pt x="0" y="42"/>
                    <a:pt x="9" y="51"/>
                    <a:pt x="19" y="51"/>
                  </a:cubicBezTo>
                  <a:cubicBezTo>
                    <a:pt x="30" y="51"/>
                    <a:pt x="38" y="42"/>
                    <a:pt x="38" y="32"/>
                  </a:cubicBezTo>
                  <a:cubicBezTo>
                    <a:pt x="38" y="32"/>
                    <a:pt x="38" y="32"/>
                    <a:pt x="38" y="32"/>
                  </a:cubicBezTo>
                  <a:cubicBezTo>
                    <a:pt x="38" y="32"/>
                    <a:pt x="38" y="32"/>
                    <a:pt x="38" y="32"/>
                  </a:cubicBezTo>
                  <a:cubicBezTo>
                    <a:pt x="38" y="32"/>
                    <a:pt x="38" y="32"/>
                    <a:pt x="38" y="31"/>
                  </a:cubicBezTo>
                  <a:close/>
                  <a:moveTo>
                    <a:pt x="32" y="32"/>
                  </a:moveTo>
                  <a:cubicBezTo>
                    <a:pt x="32" y="32"/>
                    <a:pt x="32" y="32"/>
                    <a:pt x="32" y="32"/>
                  </a:cubicBezTo>
                  <a:cubicBezTo>
                    <a:pt x="32" y="35"/>
                    <a:pt x="30" y="38"/>
                    <a:pt x="28" y="41"/>
                  </a:cubicBezTo>
                  <a:cubicBezTo>
                    <a:pt x="26" y="43"/>
                    <a:pt x="23" y="44"/>
                    <a:pt x="19" y="44"/>
                  </a:cubicBezTo>
                  <a:cubicBezTo>
                    <a:pt x="19" y="44"/>
                    <a:pt x="18" y="44"/>
                    <a:pt x="17" y="44"/>
                  </a:cubicBezTo>
                  <a:cubicBezTo>
                    <a:pt x="24" y="40"/>
                    <a:pt x="29" y="33"/>
                    <a:pt x="29" y="24"/>
                  </a:cubicBezTo>
                  <a:cubicBezTo>
                    <a:pt x="29" y="23"/>
                    <a:pt x="29" y="22"/>
                    <a:pt x="29" y="21"/>
                  </a:cubicBezTo>
                  <a:cubicBezTo>
                    <a:pt x="31" y="25"/>
                    <a:pt x="32" y="28"/>
                    <a:pt x="32" y="31"/>
                  </a:cubicBezTo>
                  <a:cubicBezTo>
                    <a:pt x="32" y="31"/>
                    <a:pt x="32" y="31"/>
                    <a:pt x="32" y="31"/>
                  </a:cubicBezTo>
                  <a:cubicBezTo>
                    <a:pt x="32" y="31"/>
                    <a:pt x="32" y="31"/>
                    <a:pt x="32" y="31"/>
                  </a:cubicBezTo>
                  <a:cubicBezTo>
                    <a:pt x="32" y="32"/>
                    <a:pt x="32" y="32"/>
                    <a:pt x="32" y="32"/>
                  </a:cubicBezTo>
                  <a:cubicBezTo>
                    <a:pt x="32" y="32"/>
                    <a:pt x="32" y="32"/>
                    <a:pt x="32" y="32"/>
                  </a:cubicBezTo>
                  <a:cubicBezTo>
                    <a:pt x="32" y="32"/>
                    <a:pt x="32" y="32"/>
                    <a:pt x="32" y="32"/>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502" name="Freeform 144"/>
            <p:cNvSpPr>
              <a:spLocks noEditPoints="1"/>
            </p:cNvSpPr>
            <p:nvPr/>
          </p:nvSpPr>
          <p:spPr bwMode="auto">
            <a:xfrm>
              <a:off x="3226" y="2560"/>
              <a:ext cx="74" cy="75"/>
            </a:xfrm>
            <a:custGeom>
              <a:avLst/>
              <a:gdLst>
                <a:gd name="T0" fmla="*/ 30 w 60"/>
                <a:gd name="T1" fmla="*/ 0 h 61"/>
                <a:gd name="T2" fmla="*/ 0 w 60"/>
                <a:gd name="T3" fmla="*/ 30 h 61"/>
                <a:gd name="T4" fmla="*/ 30 w 60"/>
                <a:gd name="T5" fmla="*/ 61 h 61"/>
                <a:gd name="T6" fmla="*/ 60 w 60"/>
                <a:gd name="T7" fmla="*/ 30 h 61"/>
                <a:gd name="T8" fmla="*/ 30 w 60"/>
                <a:gd name="T9" fmla="*/ 0 h 61"/>
                <a:gd name="T10" fmla="*/ 30 w 60"/>
                <a:gd name="T11" fmla="*/ 55 h 61"/>
                <a:gd name="T12" fmla="*/ 5 w 60"/>
                <a:gd name="T13" fmla="*/ 30 h 61"/>
                <a:gd name="T14" fmla="*/ 30 w 60"/>
                <a:gd name="T15" fmla="*/ 6 h 61"/>
                <a:gd name="T16" fmla="*/ 55 w 60"/>
                <a:gd name="T17" fmla="*/ 30 h 61"/>
                <a:gd name="T18" fmla="*/ 30 w 60"/>
                <a:gd name="T19" fmla="*/ 55 h 61"/>
                <a:gd name="T20" fmla="*/ 26 w 60"/>
                <a:gd name="T21" fmla="*/ 15 h 61"/>
                <a:gd name="T22" fmla="*/ 34 w 60"/>
                <a:gd name="T23" fmla="*/ 15 h 61"/>
                <a:gd name="T24" fmla="*/ 34 w 60"/>
                <a:gd name="T25" fmla="*/ 23 h 61"/>
                <a:gd name="T26" fmla="*/ 26 w 60"/>
                <a:gd name="T27" fmla="*/ 23 h 61"/>
                <a:gd name="T28" fmla="*/ 26 w 60"/>
                <a:gd name="T29" fmla="*/ 15 h 61"/>
                <a:gd name="T30" fmla="*/ 38 w 60"/>
                <a:gd name="T31" fmla="*/ 46 h 61"/>
                <a:gd name="T32" fmla="*/ 22 w 60"/>
                <a:gd name="T33" fmla="*/ 46 h 61"/>
                <a:gd name="T34" fmla="*/ 22 w 60"/>
                <a:gd name="T35" fmla="*/ 42 h 61"/>
                <a:gd name="T36" fmla="*/ 26 w 60"/>
                <a:gd name="T37" fmla="*/ 42 h 61"/>
                <a:gd name="T38" fmla="*/ 26 w 60"/>
                <a:gd name="T39" fmla="*/ 30 h 61"/>
                <a:gd name="T40" fmla="*/ 22 w 60"/>
                <a:gd name="T41" fmla="*/ 30 h 61"/>
                <a:gd name="T42" fmla="*/ 22 w 60"/>
                <a:gd name="T43" fmla="*/ 27 h 61"/>
                <a:gd name="T44" fmla="*/ 34 w 60"/>
                <a:gd name="T45" fmla="*/ 27 h 61"/>
                <a:gd name="T46" fmla="*/ 34 w 60"/>
                <a:gd name="T47" fmla="*/ 42 h 61"/>
                <a:gd name="T48" fmla="*/ 38 w 60"/>
                <a:gd name="T49" fmla="*/ 42 h 61"/>
                <a:gd name="T50" fmla="*/ 38 w 60"/>
                <a:gd name="T51" fmla="*/ 46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60" h="61">
                  <a:moveTo>
                    <a:pt x="30" y="0"/>
                  </a:moveTo>
                  <a:cubicBezTo>
                    <a:pt x="13" y="0"/>
                    <a:pt x="0" y="14"/>
                    <a:pt x="0" y="30"/>
                  </a:cubicBezTo>
                  <a:cubicBezTo>
                    <a:pt x="0" y="47"/>
                    <a:pt x="13" y="61"/>
                    <a:pt x="30" y="61"/>
                  </a:cubicBezTo>
                  <a:cubicBezTo>
                    <a:pt x="47" y="61"/>
                    <a:pt x="60" y="47"/>
                    <a:pt x="60" y="30"/>
                  </a:cubicBezTo>
                  <a:cubicBezTo>
                    <a:pt x="60" y="14"/>
                    <a:pt x="47" y="0"/>
                    <a:pt x="30" y="0"/>
                  </a:cubicBezTo>
                  <a:close/>
                  <a:moveTo>
                    <a:pt x="30" y="55"/>
                  </a:moveTo>
                  <a:cubicBezTo>
                    <a:pt x="16" y="55"/>
                    <a:pt x="5" y="44"/>
                    <a:pt x="5" y="30"/>
                  </a:cubicBezTo>
                  <a:cubicBezTo>
                    <a:pt x="5" y="17"/>
                    <a:pt x="16" y="6"/>
                    <a:pt x="30" y="6"/>
                  </a:cubicBezTo>
                  <a:cubicBezTo>
                    <a:pt x="44" y="6"/>
                    <a:pt x="55" y="17"/>
                    <a:pt x="55" y="30"/>
                  </a:cubicBezTo>
                  <a:cubicBezTo>
                    <a:pt x="55" y="44"/>
                    <a:pt x="44" y="55"/>
                    <a:pt x="30" y="55"/>
                  </a:cubicBezTo>
                  <a:close/>
                  <a:moveTo>
                    <a:pt x="26" y="15"/>
                  </a:moveTo>
                  <a:cubicBezTo>
                    <a:pt x="34" y="15"/>
                    <a:pt x="34" y="15"/>
                    <a:pt x="34" y="15"/>
                  </a:cubicBezTo>
                  <a:cubicBezTo>
                    <a:pt x="34" y="23"/>
                    <a:pt x="34" y="23"/>
                    <a:pt x="34" y="23"/>
                  </a:cubicBezTo>
                  <a:cubicBezTo>
                    <a:pt x="26" y="23"/>
                    <a:pt x="26" y="23"/>
                    <a:pt x="26" y="23"/>
                  </a:cubicBezTo>
                  <a:lnTo>
                    <a:pt x="26" y="15"/>
                  </a:lnTo>
                  <a:close/>
                  <a:moveTo>
                    <a:pt x="38" y="46"/>
                  </a:moveTo>
                  <a:cubicBezTo>
                    <a:pt x="22" y="46"/>
                    <a:pt x="22" y="46"/>
                    <a:pt x="22" y="46"/>
                  </a:cubicBezTo>
                  <a:cubicBezTo>
                    <a:pt x="22" y="42"/>
                    <a:pt x="22" y="42"/>
                    <a:pt x="22" y="42"/>
                  </a:cubicBezTo>
                  <a:cubicBezTo>
                    <a:pt x="26" y="42"/>
                    <a:pt x="26" y="42"/>
                    <a:pt x="26" y="42"/>
                  </a:cubicBezTo>
                  <a:cubicBezTo>
                    <a:pt x="26" y="30"/>
                    <a:pt x="26" y="30"/>
                    <a:pt x="26" y="30"/>
                  </a:cubicBezTo>
                  <a:cubicBezTo>
                    <a:pt x="22" y="30"/>
                    <a:pt x="22" y="30"/>
                    <a:pt x="22" y="30"/>
                  </a:cubicBezTo>
                  <a:cubicBezTo>
                    <a:pt x="22" y="27"/>
                    <a:pt x="22" y="27"/>
                    <a:pt x="22" y="27"/>
                  </a:cubicBezTo>
                  <a:cubicBezTo>
                    <a:pt x="34" y="27"/>
                    <a:pt x="34" y="27"/>
                    <a:pt x="34" y="27"/>
                  </a:cubicBezTo>
                  <a:cubicBezTo>
                    <a:pt x="34" y="42"/>
                    <a:pt x="34" y="42"/>
                    <a:pt x="34" y="42"/>
                  </a:cubicBezTo>
                  <a:cubicBezTo>
                    <a:pt x="38" y="42"/>
                    <a:pt x="38" y="42"/>
                    <a:pt x="38" y="42"/>
                  </a:cubicBezTo>
                  <a:lnTo>
                    <a:pt x="38" y="4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503" name="Freeform 145"/>
            <p:cNvSpPr>
              <a:spLocks noEditPoints="1"/>
            </p:cNvSpPr>
            <p:nvPr/>
          </p:nvSpPr>
          <p:spPr bwMode="auto">
            <a:xfrm>
              <a:off x="2196" y="2438"/>
              <a:ext cx="101" cy="107"/>
            </a:xfrm>
            <a:custGeom>
              <a:avLst/>
              <a:gdLst>
                <a:gd name="T0" fmla="*/ 78 w 82"/>
                <a:gd name="T1" fmla="*/ 22 h 87"/>
                <a:gd name="T2" fmla="*/ 50 w 82"/>
                <a:gd name="T3" fmla="*/ 2 h 87"/>
                <a:gd name="T4" fmla="*/ 40 w 82"/>
                <a:gd name="T5" fmla="*/ 4 h 87"/>
                <a:gd name="T6" fmla="*/ 3 w 82"/>
                <a:gd name="T7" fmla="*/ 55 h 87"/>
                <a:gd name="T8" fmla="*/ 4 w 82"/>
                <a:gd name="T9" fmla="*/ 65 h 87"/>
                <a:gd name="T10" fmla="*/ 32 w 82"/>
                <a:gd name="T11" fmla="*/ 85 h 87"/>
                <a:gd name="T12" fmla="*/ 42 w 82"/>
                <a:gd name="T13" fmla="*/ 84 h 87"/>
                <a:gd name="T14" fmla="*/ 80 w 82"/>
                <a:gd name="T15" fmla="*/ 32 h 87"/>
                <a:gd name="T16" fmla="*/ 78 w 82"/>
                <a:gd name="T17" fmla="*/ 22 h 87"/>
                <a:gd name="T18" fmla="*/ 54 w 82"/>
                <a:gd name="T19" fmla="*/ 9 h 87"/>
                <a:gd name="T20" fmla="*/ 70 w 82"/>
                <a:gd name="T21" fmla="*/ 21 h 87"/>
                <a:gd name="T22" fmla="*/ 68 w 82"/>
                <a:gd name="T23" fmla="*/ 23 h 87"/>
                <a:gd name="T24" fmla="*/ 53 w 82"/>
                <a:gd name="T25" fmla="*/ 11 h 87"/>
                <a:gd name="T26" fmla="*/ 54 w 82"/>
                <a:gd name="T27" fmla="*/ 9 h 87"/>
                <a:gd name="T28" fmla="*/ 21 w 82"/>
                <a:gd name="T29" fmla="*/ 71 h 87"/>
                <a:gd name="T30" fmla="*/ 20 w 82"/>
                <a:gd name="T31" fmla="*/ 64 h 87"/>
                <a:gd name="T32" fmla="*/ 27 w 82"/>
                <a:gd name="T33" fmla="*/ 63 h 87"/>
                <a:gd name="T34" fmla="*/ 28 w 82"/>
                <a:gd name="T35" fmla="*/ 70 h 87"/>
                <a:gd name="T36" fmla="*/ 21 w 82"/>
                <a:gd name="T37" fmla="*/ 71 h 87"/>
                <a:gd name="T38" fmla="*/ 45 w 82"/>
                <a:gd name="T39" fmla="*/ 71 h 87"/>
                <a:gd name="T40" fmla="*/ 14 w 82"/>
                <a:gd name="T41" fmla="*/ 48 h 87"/>
                <a:gd name="T42" fmla="*/ 43 w 82"/>
                <a:gd name="T43" fmla="*/ 9 h 87"/>
                <a:gd name="T44" fmla="*/ 74 w 82"/>
                <a:gd name="T45" fmla="*/ 31 h 87"/>
                <a:gd name="T46" fmla="*/ 45 w 82"/>
                <a:gd name="T47" fmla="*/ 71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82" h="87">
                  <a:moveTo>
                    <a:pt x="78" y="22"/>
                  </a:moveTo>
                  <a:cubicBezTo>
                    <a:pt x="50" y="2"/>
                    <a:pt x="50" y="2"/>
                    <a:pt x="50" y="2"/>
                  </a:cubicBezTo>
                  <a:cubicBezTo>
                    <a:pt x="47" y="0"/>
                    <a:pt x="43" y="0"/>
                    <a:pt x="40" y="4"/>
                  </a:cubicBezTo>
                  <a:cubicBezTo>
                    <a:pt x="3" y="55"/>
                    <a:pt x="3" y="55"/>
                    <a:pt x="3" y="55"/>
                  </a:cubicBezTo>
                  <a:cubicBezTo>
                    <a:pt x="0" y="58"/>
                    <a:pt x="1" y="63"/>
                    <a:pt x="4" y="65"/>
                  </a:cubicBezTo>
                  <a:cubicBezTo>
                    <a:pt x="32" y="85"/>
                    <a:pt x="32" y="85"/>
                    <a:pt x="32" y="85"/>
                  </a:cubicBezTo>
                  <a:cubicBezTo>
                    <a:pt x="35" y="87"/>
                    <a:pt x="40" y="87"/>
                    <a:pt x="42" y="84"/>
                  </a:cubicBezTo>
                  <a:cubicBezTo>
                    <a:pt x="80" y="32"/>
                    <a:pt x="80" y="32"/>
                    <a:pt x="80" y="32"/>
                  </a:cubicBezTo>
                  <a:cubicBezTo>
                    <a:pt x="82" y="29"/>
                    <a:pt x="81" y="25"/>
                    <a:pt x="78" y="22"/>
                  </a:cubicBezTo>
                  <a:close/>
                  <a:moveTo>
                    <a:pt x="54" y="9"/>
                  </a:moveTo>
                  <a:cubicBezTo>
                    <a:pt x="70" y="21"/>
                    <a:pt x="70" y="21"/>
                    <a:pt x="70" y="21"/>
                  </a:cubicBezTo>
                  <a:cubicBezTo>
                    <a:pt x="68" y="23"/>
                    <a:pt x="68" y="23"/>
                    <a:pt x="68" y="23"/>
                  </a:cubicBezTo>
                  <a:cubicBezTo>
                    <a:pt x="53" y="11"/>
                    <a:pt x="53" y="11"/>
                    <a:pt x="53" y="11"/>
                  </a:cubicBezTo>
                  <a:lnTo>
                    <a:pt x="54" y="9"/>
                  </a:lnTo>
                  <a:close/>
                  <a:moveTo>
                    <a:pt x="21" y="71"/>
                  </a:moveTo>
                  <a:cubicBezTo>
                    <a:pt x="19" y="70"/>
                    <a:pt x="18" y="67"/>
                    <a:pt x="20" y="64"/>
                  </a:cubicBezTo>
                  <a:cubicBezTo>
                    <a:pt x="22" y="62"/>
                    <a:pt x="25" y="62"/>
                    <a:pt x="27" y="63"/>
                  </a:cubicBezTo>
                  <a:cubicBezTo>
                    <a:pt x="29" y="65"/>
                    <a:pt x="29" y="68"/>
                    <a:pt x="28" y="70"/>
                  </a:cubicBezTo>
                  <a:cubicBezTo>
                    <a:pt x="26" y="72"/>
                    <a:pt x="23" y="73"/>
                    <a:pt x="21" y="71"/>
                  </a:cubicBezTo>
                  <a:close/>
                  <a:moveTo>
                    <a:pt x="45" y="71"/>
                  </a:moveTo>
                  <a:cubicBezTo>
                    <a:pt x="14" y="48"/>
                    <a:pt x="14" y="48"/>
                    <a:pt x="14" y="48"/>
                  </a:cubicBezTo>
                  <a:cubicBezTo>
                    <a:pt x="43" y="9"/>
                    <a:pt x="43" y="9"/>
                    <a:pt x="43" y="9"/>
                  </a:cubicBezTo>
                  <a:cubicBezTo>
                    <a:pt x="74" y="31"/>
                    <a:pt x="74" y="31"/>
                    <a:pt x="74" y="31"/>
                  </a:cubicBezTo>
                  <a:lnTo>
                    <a:pt x="45" y="7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504" name="Freeform 146"/>
            <p:cNvSpPr>
              <a:spLocks noEditPoints="1"/>
            </p:cNvSpPr>
            <p:nvPr/>
          </p:nvSpPr>
          <p:spPr bwMode="auto">
            <a:xfrm>
              <a:off x="2792" y="2724"/>
              <a:ext cx="84" cy="85"/>
            </a:xfrm>
            <a:custGeom>
              <a:avLst/>
              <a:gdLst>
                <a:gd name="T0" fmla="*/ 35 w 69"/>
                <a:gd name="T1" fmla="*/ 0 h 69"/>
                <a:gd name="T2" fmla="*/ 0 w 69"/>
                <a:gd name="T3" fmla="*/ 35 h 69"/>
                <a:gd name="T4" fmla="*/ 35 w 69"/>
                <a:gd name="T5" fmla="*/ 69 h 69"/>
                <a:gd name="T6" fmla="*/ 69 w 69"/>
                <a:gd name="T7" fmla="*/ 35 h 69"/>
                <a:gd name="T8" fmla="*/ 35 w 69"/>
                <a:gd name="T9" fmla="*/ 0 h 69"/>
                <a:gd name="T10" fmla="*/ 55 w 69"/>
                <a:gd name="T11" fmla="*/ 30 h 69"/>
                <a:gd name="T12" fmla="*/ 36 w 69"/>
                <a:gd name="T13" fmla="*/ 56 h 69"/>
                <a:gd name="T14" fmla="*/ 28 w 69"/>
                <a:gd name="T15" fmla="*/ 52 h 69"/>
                <a:gd name="T16" fmla="*/ 21 w 69"/>
                <a:gd name="T17" fmla="*/ 32 h 69"/>
                <a:gd name="T18" fmla="*/ 16 w 69"/>
                <a:gd name="T19" fmla="*/ 33 h 69"/>
                <a:gd name="T20" fmla="*/ 14 w 69"/>
                <a:gd name="T21" fmla="*/ 31 h 69"/>
                <a:gd name="T22" fmla="*/ 27 w 69"/>
                <a:gd name="T23" fmla="*/ 22 h 69"/>
                <a:gd name="T24" fmla="*/ 34 w 69"/>
                <a:gd name="T25" fmla="*/ 35 h 69"/>
                <a:gd name="T26" fmla="*/ 37 w 69"/>
                <a:gd name="T27" fmla="*/ 44 h 69"/>
                <a:gd name="T28" fmla="*/ 43 w 69"/>
                <a:gd name="T29" fmla="*/ 36 h 69"/>
                <a:gd name="T30" fmla="*/ 38 w 69"/>
                <a:gd name="T31" fmla="*/ 31 h 69"/>
                <a:gd name="T32" fmla="*/ 55 w 69"/>
                <a:gd name="T33" fmla="*/ 30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9" h="69">
                  <a:moveTo>
                    <a:pt x="35" y="0"/>
                  </a:moveTo>
                  <a:cubicBezTo>
                    <a:pt x="16" y="0"/>
                    <a:pt x="0" y="16"/>
                    <a:pt x="0" y="35"/>
                  </a:cubicBezTo>
                  <a:cubicBezTo>
                    <a:pt x="0" y="54"/>
                    <a:pt x="16" y="69"/>
                    <a:pt x="35" y="69"/>
                  </a:cubicBezTo>
                  <a:cubicBezTo>
                    <a:pt x="54" y="69"/>
                    <a:pt x="69" y="54"/>
                    <a:pt x="69" y="35"/>
                  </a:cubicBezTo>
                  <a:cubicBezTo>
                    <a:pt x="69" y="16"/>
                    <a:pt x="54" y="0"/>
                    <a:pt x="35" y="0"/>
                  </a:cubicBezTo>
                  <a:close/>
                  <a:moveTo>
                    <a:pt x="55" y="30"/>
                  </a:moveTo>
                  <a:cubicBezTo>
                    <a:pt x="53" y="43"/>
                    <a:pt x="40" y="53"/>
                    <a:pt x="36" y="56"/>
                  </a:cubicBezTo>
                  <a:cubicBezTo>
                    <a:pt x="32" y="58"/>
                    <a:pt x="29" y="55"/>
                    <a:pt x="28" y="52"/>
                  </a:cubicBezTo>
                  <a:cubicBezTo>
                    <a:pt x="26" y="49"/>
                    <a:pt x="22" y="33"/>
                    <a:pt x="21" y="32"/>
                  </a:cubicBezTo>
                  <a:cubicBezTo>
                    <a:pt x="19" y="30"/>
                    <a:pt x="16" y="33"/>
                    <a:pt x="16" y="33"/>
                  </a:cubicBezTo>
                  <a:cubicBezTo>
                    <a:pt x="14" y="31"/>
                    <a:pt x="14" y="31"/>
                    <a:pt x="14" y="31"/>
                  </a:cubicBezTo>
                  <a:cubicBezTo>
                    <a:pt x="14" y="31"/>
                    <a:pt x="21" y="23"/>
                    <a:pt x="27" y="22"/>
                  </a:cubicBezTo>
                  <a:cubicBezTo>
                    <a:pt x="32" y="20"/>
                    <a:pt x="32" y="30"/>
                    <a:pt x="34" y="35"/>
                  </a:cubicBezTo>
                  <a:cubicBezTo>
                    <a:pt x="35" y="41"/>
                    <a:pt x="36" y="44"/>
                    <a:pt x="37" y="44"/>
                  </a:cubicBezTo>
                  <a:cubicBezTo>
                    <a:pt x="38" y="44"/>
                    <a:pt x="40" y="41"/>
                    <a:pt x="43" y="36"/>
                  </a:cubicBezTo>
                  <a:cubicBezTo>
                    <a:pt x="45" y="32"/>
                    <a:pt x="42" y="28"/>
                    <a:pt x="38" y="31"/>
                  </a:cubicBezTo>
                  <a:cubicBezTo>
                    <a:pt x="40" y="20"/>
                    <a:pt x="57" y="17"/>
                    <a:pt x="55" y="30"/>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505" name="Freeform 147"/>
            <p:cNvSpPr>
              <a:spLocks noEditPoints="1"/>
            </p:cNvSpPr>
            <p:nvPr/>
          </p:nvSpPr>
          <p:spPr bwMode="auto">
            <a:xfrm>
              <a:off x="2467" y="1247"/>
              <a:ext cx="81" cy="71"/>
            </a:xfrm>
            <a:custGeom>
              <a:avLst/>
              <a:gdLst>
                <a:gd name="T0" fmla="*/ 66 w 66"/>
                <a:gd name="T1" fmla="*/ 19 h 58"/>
                <a:gd name="T2" fmla="*/ 47 w 66"/>
                <a:gd name="T3" fmla="*/ 0 h 58"/>
                <a:gd name="T4" fmla="*/ 33 w 66"/>
                <a:gd name="T5" fmla="*/ 6 h 58"/>
                <a:gd name="T6" fmla="*/ 19 w 66"/>
                <a:gd name="T7" fmla="*/ 0 h 58"/>
                <a:gd name="T8" fmla="*/ 0 w 66"/>
                <a:gd name="T9" fmla="*/ 19 h 58"/>
                <a:gd name="T10" fmla="*/ 6 w 66"/>
                <a:gd name="T11" fmla="*/ 33 h 58"/>
                <a:gd name="T12" fmla="*/ 6 w 66"/>
                <a:gd name="T13" fmla="*/ 33 h 58"/>
                <a:gd name="T14" fmla="*/ 26 w 66"/>
                <a:gd name="T15" fmla="*/ 54 h 58"/>
                <a:gd name="T16" fmla="*/ 33 w 66"/>
                <a:gd name="T17" fmla="*/ 58 h 58"/>
                <a:gd name="T18" fmla="*/ 39 w 66"/>
                <a:gd name="T19" fmla="*/ 54 h 58"/>
                <a:gd name="T20" fmla="*/ 59 w 66"/>
                <a:gd name="T21" fmla="*/ 33 h 58"/>
                <a:gd name="T22" fmla="*/ 59 w 66"/>
                <a:gd name="T23" fmla="*/ 33 h 58"/>
                <a:gd name="T24" fmla="*/ 66 w 66"/>
                <a:gd name="T25" fmla="*/ 19 h 58"/>
                <a:gd name="T26" fmla="*/ 54 w 66"/>
                <a:gd name="T27" fmla="*/ 27 h 58"/>
                <a:gd name="T28" fmla="*/ 33 w 66"/>
                <a:gd name="T29" fmla="*/ 48 h 58"/>
                <a:gd name="T30" fmla="*/ 33 w 66"/>
                <a:gd name="T31" fmla="*/ 48 h 58"/>
                <a:gd name="T32" fmla="*/ 32 w 66"/>
                <a:gd name="T33" fmla="*/ 48 h 58"/>
                <a:gd name="T34" fmla="*/ 11 w 66"/>
                <a:gd name="T35" fmla="*/ 27 h 58"/>
                <a:gd name="T36" fmla="*/ 8 w 66"/>
                <a:gd name="T37" fmla="*/ 19 h 58"/>
                <a:gd name="T38" fmla="*/ 19 w 66"/>
                <a:gd name="T39" fmla="*/ 8 h 58"/>
                <a:gd name="T40" fmla="*/ 27 w 66"/>
                <a:gd name="T41" fmla="*/ 12 h 58"/>
                <a:gd name="T42" fmla="*/ 33 w 66"/>
                <a:gd name="T43" fmla="*/ 18 h 58"/>
                <a:gd name="T44" fmla="*/ 39 w 66"/>
                <a:gd name="T45" fmla="*/ 12 h 58"/>
                <a:gd name="T46" fmla="*/ 47 w 66"/>
                <a:gd name="T47" fmla="*/ 8 h 58"/>
                <a:gd name="T48" fmla="*/ 57 w 66"/>
                <a:gd name="T49" fmla="*/ 19 h 58"/>
                <a:gd name="T50" fmla="*/ 54 w 66"/>
                <a:gd name="T51" fmla="*/ 27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66" h="58">
                  <a:moveTo>
                    <a:pt x="66" y="19"/>
                  </a:moveTo>
                  <a:cubicBezTo>
                    <a:pt x="66" y="8"/>
                    <a:pt x="57" y="0"/>
                    <a:pt x="47" y="0"/>
                  </a:cubicBezTo>
                  <a:cubicBezTo>
                    <a:pt x="41" y="0"/>
                    <a:pt x="36" y="2"/>
                    <a:pt x="33" y="6"/>
                  </a:cubicBezTo>
                  <a:cubicBezTo>
                    <a:pt x="29" y="2"/>
                    <a:pt x="24" y="0"/>
                    <a:pt x="19" y="0"/>
                  </a:cubicBezTo>
                  <a:cubicBezTo>
                    <a:pt x="8" y="0"/>
                    <a:pt x="0" y="8"/>
                    <a:pt x="0" y="19"/>
                  </a:cubicBezTo>
                  <a:cubicBezTo>
                    <a:pt x="0" y="24"/>
                    <a:pt x="2" y="29"/>
                    <a:pt x="6" y="33"/>
                  </a:cubicBezTo>
                  <a:cubicBezTo>
                    <a:pt x="6" y="33"/>
                    <a:pt x="6" y="33"/>
                    <a:pt x="6" y="33"/>
                  </a:cubicBezTo>
                  <a:cubicBezTo>
                    <a:pt x="26" y="54"/>
                    <a:pt x="26" y="54"/>
                    <a:pt x="26" y="54"/>
                  </a:cubicBezTo>
                  <a:cubicBezTo>
                    <a:pt x="28" y="56"/>
                    <a:pt x="31" y="58"/>
                    <a:pt x="33" y="58"/>
                  </a:cubicBezTo>
                  <a:cubicBezTo>
                    <a:pt x="35" y="58"/>
                    <a:pt x="37" y="56"/>
                    <a:pt x="39" y="54"/>
                  </a:cubicBezTo>
                  <a:cubicBezTo>
                    <a:pt x="59" y="33"/>
                    <a:pt x="59" y="33"/>
                    <a:pt x="59" y="33"/>
                  </a:cubicBezTo>
                  <a:cubicBezTo>
                    <a:pt x="59" y="33"/>
                    <a:pt x="59" y="33"/>
                    <a:pt x="59" y="33"/>
                  </a:cubicBezTo>
                  <a:cubicBezTo>
                    <a:pt x="63" y="29"/>
                    <a:pt x="66" y="24"/>
                    <a:pt x="66" y="19"/>
                  </a:cubicBezTo>
                  <a:close/>
                  <a:moveTo>
                    <a:pt x="54" y="27"/>
                  </a:moveTo>
                  <a:cubicBezTo>
                    <a:pt x="33" y="48"/>
                    <a:pt x="33" y="48"/>
                    <a:pt x="33" y="48"/>
                  </a:cubicBezTo>
                  <a:cubicBezTo>
                    <a:pt x="33" y="48"/>
                    <a:pt x="33" y="48"/>
                    <a:pt x="33" y="48"/>
                  </a:cubicBezTo>
                  <a:cubicBezTo>
                    <a:pt x="32" y="48"/>
                    <a:pt x="32" y="48"/>
                    <a:pt x="32" y="48"/>
                  </a:cubicBezTo>
                  <a:cubicBezTo>
                    <a:pt x="11" y="27"/>
                    <a:pt x="11" y="27"/>
                    <a:pt x="11" y="27"/>
                  </a:cubicBezTo>
                  <a:cubicBezTo>
                    <a:pt x="9" y="25"/>
                    <a:pt x="8" y="22"/>
                    <a:pt x="8" y="19"/>
                  </a:cubicBezTo>
                  <a:cubicBezTo>
                    <a:pt x="8" y="13"/>
                    <a:pt x="13" y="8"/>
                    <a:pt x="19" y="8"/>
                  </a:cubicBezTo>
                  <a:cubicBezTo>
                    <a:pt x="22" y="8"/>
                    <a:pt x="24" y="9"/>
                    <a:pt x="27" y="12"/>
                  </a:cubicBezTo>
                  <a:cubicBezTo>
                    <a:pt x="33" y="18"/>
                    <a:pt x="33" y="18"/>
                    <a:pt x="33" y="18"/>
                  </a:cubicBezTo>
                  <a:cubicBezTo>
                    <a:pt x="39" y="12"/>
                    <a:pt x="39" y="12"/>
                    <a:pt x="39" y="12"/>
                  </a:cubicBezTo>
                  <a:cubicBezTo>
                    <a:pt x="41" y="9"/>
                    <a:pt x="44" y="8"/>
                    <a:pt x="47" y="8"/>
                  </a:cubicBezTo>
                  <a:cubicBezTo>
                    <a:pt x="53" y="8"/>
                    <a:pt x="57" y="13"/>
                    <a:pt x="57" y="19"/>
                  </a:cubicBezTo>
                  <a:cubicBezTo>
                    <a:pt x="57" y="22"/>
                    <a:pt x="56" y="25"/>
                    <a:pt x="54" y="27"/>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506" name="Freeform 148"/>
            <p:cNvSpPr>
              <a:spLocks noEditPoints="1"/>
            </p:cNvSpPr>
            <p:nvPr/>
          </p:nvSpPr>
          <p:spPr bwMode="auto">
            <a:xfrm>
              <a:off x="2224" y="1466"/>
              <a:ext cx="92" cy="108"/>
            </a:xfrm>
            <a:custGeom>
              <a:avLst/>
              <a:gdLst>
                <a:gd name="T0" fmla="*/ 54 w 75"/>
                <a:gd name="T1" fmla="*/ 0 h 88"/>
                <a:gd name="T2" fmla="*/ 13 w 75"/>
                <a:gd name="T3" fmla="*/ 28 h 88"/>
                <a:gd name="T4" fmla="*/ 16 w 75"/>
                <a:gd name="T5" fmla="*/ 65 h 88"/>
                <a:gd name="T6" fmla="*/ 48 w 75"/>
                <a:gd name="T7" fmla="*/ 27 h 88"/>
                <a:gd name="T8" fmla="*/ 32 w 75"/>
                <a:gd name="T9" fmla="*/ 75 h 88"/>
                <a:gd name="T10" fmla="*/ 69 w 75"/>
                <a:gd name="T11" fmla="*/ 57 h 88"/>
                <a:gd name="T12" fmla="*/ 54 w 75"/>
                <a:gd name="T13" fmla="*/ 0 h 88"/>
                <a:gd name="T14" fmla="*/ 4 w 75"/>
                <a:gd name="T15" fmla="*/ 78 h 88"/>
                <a:gd name="T16" fmla="*/ 10 w 75"/>
                <a:gd name="T17" fmla="*/ 83 h 88"/>
                <a:gd name="T18" fmla="*/ 46 w 75"/>
                <a:gd name="T19" fmla="*/ 41 h 88"/>
                <a:gd name="T20" fmla="*/ 4 w 75"/>
                <a:gd name="T21" fmla="*/ 78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5" h="88">
                  <a:moveTo>
                    <a:pt x="54" y="0"/>
                  </a:moveTo>
                  <a:cubicBezTo>
                    <a:pt x="40" y="23"/>
                    <a:pt x="29" y="12"/>
                    <a:pt x="13" y="28"/>
                  </a:cubicBezTo>
                  <a:cubicBezTo>
                    <a:pt x="0" y="42"/>
                    <a:pt x="4" y="59"/>
                    <a:pt x="16" y="65"/>
                  </a:cubicBezTo>
                  <a:cubicBezTo>
                    <a:pt x="28" y="59"/>
                    <a:pt x="40" y="46"/>
                    <a:pt x="48" y="27"/>
                  </a:cubicBezTo>
                  <a:cubicBezTo>
                    <a:pt x="48" y="27"/>
                    <a:pt x="56" y="51"/>
                    <a:pt x="32" y="75"/>
                  </a:cubicBezTo>
                  <a:cubicBezTo>
                    <a:pt x="44" y="88"/>
                    <a:pt x="64" y="79"/>
                    <a:pt x="69" y="57"/>
                  </a:cubicBezTo>
                  <a:cubicBezTo>
                    <a:pt x="75" y="33"/>
                    <a:pt x="60" y="9"/>
                    <a:pt x="54" y="0"/>
                  </a:cubicBezTo>
                  <a:close/>
                  <a:moveTo>
                    <a:pt x="4" y="78"/>
                  </a:moveTo>
                  <a:cubicBezTo>
                    <a:pt x="4" y="79"/>
                    <a:pt x="4" y="83"/>
                    <a:pt x="10" y="83"/>
                  </a:cubicBezTo>
                  <a:cubicBezTo>
                    <a:pt x="14" y="83"/>
                    <a:pt x="35" y="71"/>
                    <a:pt x="46" y="41"/>
                  </a:cubicBezTo>
                  <a:cubicBezTo>
                    <a:pt x="30" y="70"/>
                    <a:pt x="5" y="78"/>
                    <a:pt x="4" y="78"/>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507" name="Freeform 149"/>
            <p:cNvSpPr>
              <a:spLocks noEditPoints="1"/>
            </p:cNvSpPr>
            <p:nvPr/>
          </p:nvSpPr>
          <p:spPr bwMode="auto">
            <a:xfrm>
              <a:off x="1648" y="2519"/>
              <a:ext cx="61" cy="62"/>
            </a:xfrm>
            <a:custGeom>
              <a:avLst/>
              <a:gdLst>
                <a:gd name="T0" fmla="*/ 6 w 50"/>
                <a:gd name="T1" fmla="*/ 25 h 51"/>
                <a:gd name="T2" fmla="*/ 17 w 50"/>
                <a:gd name="T3" fmla="*/ 42 h 51"/>
                <a:gd name="T4" fmla="*/ 8 w 50"/>
                <a:gd name="T5" fmla="*/ 18 h 51"/>
                <a:gd name="T6" fmla="*/ 6 w 50"/>
                <a:gd name="T7" fmla="*/ 25 h 51"/>
                <a:gd name="T8" fmla="*/ 38 w 50"/>
                <a:gd name="T9" fmla="*/ 24 h 51"/>
                <a:gd name="T10" fmla="*/ 36 w 50"/>
                <a:gd name="T11" fmla="*/ 19 h 51"/>
                <a:gd name="T12" fmla="*/ 34 w 50"/>
                <a:gd name="T13" fmla="*/ 15 h 51"/>
                <a:gd name="T14" fmla="*/ 38 w 50"/>
                <a:gd name="T15" fmla="*/ 11 h 51"/>
                <a:gd name="T16" fmla="*/ 38 w 50"/>
                <a:gd name="T17" fmla="*/ 11 h 51"/>
                <a:gd name="T18" fmla="*/ 25 w 50"/>
                <a:gd name="T19" fmla="*/ 7 h 51"/>
                <a:gd name="T20" fmla="*/ 9 w 50"/>
                <a:gd name="T21" fmla="*/ 15 h 51"/>
                <a:gd name="T22" fmla="*/ 10 w 50"/>
                <a:gd name="T23" fmla="*/ 15 h 51"/>
                <a:gd name="T24" fmla="*/ 15 w 50"/>
                <a:gd name="T25" fmla="*/ 15 h 51"/>
                <a:gd name="T26" fmla="*/ 15 w 50"/>
                <a:gd name="T27" fmla="*/ 16 h 51"/>
                <a:gd name="T28" fmla="*/ 13 w 50"/>
                <a:gd name="T29" fmla="*/ 16 h 51"/>
                <a:gd name="T30" fmla="*/ 20 w 50"/>
                <a:gd name="T31" fmla="*/ 37 h 51"/>
                <a:gd name="T32" fmla="*/ 24 w 50"/>
                <a:gd name="T33" fmla="*/ 24 h 51"/>
                <a:gd name="T34" fmla="*/ 21 w 50"/>
                <a:gd name="T35" fmla="*/ 16 h 51"/>
                <a:gd name="T36" fmla="*/ 19 w 50"/>
                <a:gd name="T37" fmla="*/ 16 h 51"/>
                <a:gd name="T38" fmla="*/ 20 w 50"/>
                <a:gd name="T39" fmla="*/ 15 h 51"/>
                <a:gd name="T40" fmla="*/ 25 w 50"/>
                <a:gd name="T41" fmla="*/ 15 h 51"/>
                <a:gd name="T42" fmla="*/ 30 w 50"/>
                <a:gd name="T43" fmla="*/ 15 h 51"/>
                <a:gd name="T44" fmla="*/ 30 w 50"/>
                <a:gd name="T45" fmla="*/ 16 h 51"/>
                <a:gd name="T46" fmla="*/ 28 w 50"/>
                <a:gd name="T47" fmla="*/ 16 h 51"/>
                <a:gd name="T48" fmla="*/ 34 w 50"/>
                <a:gd name="T49" fmla="*/ 36 h 51"/>
                <a:gd name="T50" fmla="*/ 36 w 50"/>
                <a:gd name="T51" fmla="*/ 30 h 51"/>
                <a:gd name="T52" fmla="*/ 38 w 50"/>
                <a:gd name="T53" fmla="*/ 24 h 51"/>
                <a:gd name="T54" fmla="*/ 25 w 50"/>
                <a:gd name="T55" fmla="*/ 27 h 51"/>
                <a:gd name="T56" fmla="*/ 20 w 50"/>
                <a:gd name="T57" fmla="*/ 43 h 51"/>
                <a:gd name="T58" fmla="*/ 25 w 50"/>
                <a:gd name="T59" fmla="*/ 44 h 51"/>
                <a:gd name="T60" fmla="*/ 31 w 50"/>
                <a:gd name="T61" fmla="*/ 43 h 51"/>
                <a:gd name="T62" fmla="*/ 31 w 50"/>
                <a:gd name="T63" fmla="*/ 42 h 51"/>
                <a:gd name="T64" fmla="*/ 25 w 50"/>
                <a:gd name="T65" fmla="*/ 27 h 51"/>
                <a:gd name="T66" fmla="*/ 42 w 50"/>
                <a:gd name="T67" fmla="*/ 16 h 51"/>
                <a:gd name="T68" fmla="*/ 42 w 50"/>
                <a:gd name="T69" fmla="*/ 18 h 51"/>
                <a:gd name="T70" fmla="*/ 40 w 50"/>
                <a:gd name="T71" fmla="*/ 25 h 51"/>
                <a:gd name="T72" fmla="*/ 35 w 50"/>
                <a:gd name="T73" fmla="*/ 41 h 51"/>
                <a:gd name="T74" fmla="*/ 44 w 50"/>
                <a:gd name="T75" fmla="*/ 25 h 51"/>
                <a:gd name="T76" fmla="*/ 42 w 50"/>
                <a:gd name="T77" fmla="*/ 16 h 51"/>
                <a:gd name="T78" fmla="*/ 25 w 50"/>
                <a:gd name="T79" fmla="*/ 0 h 51"/>
                <a:gd name="T80" fmla="*/ 0 w 50"/>
                <a:gd name="T81" fmla="*/ 25 h 51"/>
                <a:gd name="T82" fmla="*/ 25 w 50"/>
                <a:gd name="T83" fmla="*/ 51 h 51"/>
                <a:gd name="T84" fmla="*/ 50 w 50"/>
                <a:gd name="T85" fmla="*/ 25 h 51"/>
                <a:gd name="T86" fmla="*/ 25 w 50"/>
                <a:gd name="T87" fmla="*/ 0 h 51"/>
                <a:gd name="T88" fmla="*/ 25 w 50"/>
                <a:gd name="T89" fmla="*/ 47 h 51"/>
                <a:gd name="T90" fmla="*/ 3 w 50"/>
                <a:gd name="T91" fmla="*/ 25 h 51"/>
                <a:gd name="T92" fmla="*/ 25 w 50"/>
                <a:gd name="T93" fmla="*/ 3 h 51"/>
                <a:gd name="T94" fmla="*/ 47 w 50"/>
                <a:gd name="T95" fmla="*/ 25 h 51"/>
                <a:gd name="T96" fmla="*/ 25 w 50"/>
                <a:gd name="T97" fmla="*/ 47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50" h="51">
                  <a:moveTo>
                    <a:pt x="6" y="25"/>
                  </a:moveTo>
                  <a:cubicBezTo>
                    <a:pt x="6" y="32"/>
                    <a:pt x="10" y="39"/>
                    <a:pt x="17" y="42"/>
                  </a:cubicBezTo>
                  <a:cubicBezTo>
                    <a:pt x="8" y="18"/>
                    <a:pt x="8" y="18"/>
                    <a:pt x="8" y="18"/>
                  </a:cubicBezTo>
                  <a:cubicBezTo>
                    <a:pt x="7" y="20"/>
                    <a:pt x="6" y="22"/>
                    <a:pt x="6" y="25"/>
                  </a:cubicBezTo>
                  <a:close/>
                  <a:moveTo>
                    <a:pt x="38" y="24"/>
                  </a:moveTo>
                  <a:cubicBezTo>
                    <a:pt x="38" y="22"/>
                    <a:pt x="37" y="20"/>
                    <a:pt x="36" y="19"/>
                  </a:cubicBezTo>
                  <a:cubicBezTo>
                    <a:pt x="35" y="18"/>
                    <a:pt x="34" y="16"/>
                    <a:pt x="34" y="15"/>
                  </a:cubicBezTo>
                  <a:cubicBezTo>
                    <a:pt x="34" y="13"/>
                    <a:pt x="36" y="11"/>
                    <a:pt x="38" y="11"/>
                  </a:cubicBezTo>
                  <a:cubicBezTo>
                    <a:pt x="38" y="11"/>
                    <a:pt x="38" y="11"/>
                    <a:pt x="38" y="11"/>
                  </a:cubicBezTo>
                  <a:cubicBezTo>
                    <a:pt x="34" y="8"/>
                    <a:pt x="30" y="7"/>
                    <a:pt x="25" y="7"/>
                  </a:cubicBezTo>
                  <a:cubicBezTo>
                    <a:pt x="18" y="7"/>
                    <a:pt x="12" y="10"/>
                    <a:pt x="9" y="15"/>
                  </a:cubicBezTo>
                  <a:cubicBezTo>
                    <a:pt x="9" y="15"/>
                    <a:pt x="10" y="15"/>
                    <a:pt x="10" y="15"/>
                  </a:cubicBezTo>
                  <a:cubicBezTo>
                    <a:pt x="12" y="15"/>
                    <a:pt x="15" y="15"/>
                    <a:pt x="15" y="15"/>
                  </a:cubicBezTo>
                  <a:cubicBezTo>
                    <a:pt x="16" y="15"/>
                    <a:pt x="16" y="16"/>
                    <a:pt x="15" y="16"/>
                  </a:cubicBezTo>
                  <a:cubicBezTo>
                    <a:pt x="15" y="16"/>
                    <a:pt x="14" y="16"/>
                    <a:pt x="13" y="16"/>
                  </a:cubicBezTo>
                  <a:cubicBezTo>
                    <a:pt x="20" y="37"/>
                    <a:pt x="20" y="37"/>
                    <a:pt x="20" y="37"/>
                  </a:cubicBezTo>
                  <a:cubicBezTo>
                    <a:pt x="24" y="24"/>
                    <a:pt x="24" y="24"/>
                    <a:pt x="24" y="24"/>
                  </a:cubicBezTo>
                  <a:cubicBezTo>
                    <a:pt x="21" y="16"/>
                    <a:pt x="21" y="16"/>
                    <a:pt x="21" y="16"/>
                  </a:cubicBezTo>
                  <a:cubicBezTo>
                    <a:pt x="20" y="16"/>
                    <a:pt x="19" y="16"/>
                    <a:pt x="19" y="16"/>
                  </a:cubicBezTo>
                  <a:cubicBezTo>
                    <a:pt x="18" y="16"/>
                    <a:pt x="19" y="15"/>
                    <a:pt x="20" y="15"/>
                  </a:cubicBezTo>
                  <a:cubicBezTo>
                    <a:pt x="20" y="15"/>
                    <a:pt x="23" y="15"/>
                    <a:pt x="25" y="15"/>
                  </a:cubicBezTo>
                  <a:cubicBezTo>
                    <a:pt x="27" y="15"/>
                    <a:pt x="30" y="15"/>
                    <a:pt x="30" y="15"/>
                  </a:cubicBezTo>
                  <a:cubicBezTo>
                    <a:pt x="31" y="15"/>
                    <a:pt x="31" y="16"/>
                    <a:pt x="30" y="16"/>
                  </a:cubicBezTo>
                  <a:cubicBezTo>
                    <a:pt x="30" y="16"/>
                    <a:pt x="29" y="16"/>
                    <a:pt x="28" y="16"/>
                  </a:cubicBezTo>
                  <a:cubicBezTo>
                    <a:pt x="34" y="36"/>
                    <a:pt x="34" y="36"/>
                    <a:pt x="34" y="36"/>
                  </a:cubicBezTo>
                  <a:cubicBezTo>
                    <a:pt x="36" y="30"/>
                    <a:pt x="36" y="30"/>
                    <a:pt x="36" y="30"/>
                  </a:cubicBezTo>
                  <a:cubicBezTo>
                    <a:pt x="37" y="28"/>
                    <a:pt x="38" y="26"/>
                    <a:pt x="38" y="24"/>
                  </a:cubicBezTo>
                  <a:close/>
                  <a:moveTo>
                    <a:pt x="25" y="27"/>
                  </a:moveTo>
                  <a:cubicBezTo>
                    <a:pt x="20" y="43"/>
                    <a:pt x="20" y="43"/>
                    <a:pt x="20" y="43"/>
                  </a:cubicBezTo>
                  <a:cubicBezTo>
                    <a:pt x="21" y="43"/>
                    <a:pt x="23" y="44"/>
                    <a:pt x="25" y="44"/>
                  </a:cubicBezTo>
                  <a:cubicBezTo>
                    <a:pt x="27" y="44"/>
                    <a:pt x="29" y="43"/>
                    <a:pt x="31" y="43"/>
                  </a:cubicBezTo>
                  <a:cubicBezTo>
                    <a:pt x="31" y="43"/>
                    <a:pt x="31" y="42"/>
                    <a:pt x="31" y="42"/>
                  </a:cubicBezTo>
                  <a:lnTo>
                    <a:pt x="25" y="27"/>
                  </a:lnTo>
                  <a:close/>
                  <a:moveTo>
                    <a:pt x="42" y="16"/>
                  </a:moveTo>
                  <a:cubicBezTo>
                    <a:pt x="42" y="17"/>
                    <a:pt x="42" y="17"/>
                    <a:pt x="42" y="18"/>
                  </a:cubicBezTo>
                  <a:cubicBezTo>
                    <a:pt x="42" y="20"/>
                    <a:pt x="41" y="22"/>
                    <a:pt x="40" y="25"/>
                  </a:cubicBezTo>
                  <a:cubicBezTo>
                    <a:pt x="35" y="41"/>
                    <a:pt x="35" y="41"/>
                    <a:pt x="35" y="41"/>
                  </a:cubicBezTo>
                  <a:cubicBezTo>
                    <a:pt x="40" y="38"/>
                    <a:pt x="44" y="32"/>
                    <a:pt x="44" y="25"/>
                  </a:cubicBezTo>
                  <a:cubicBezTo>
                    <a:pt x="44" y="22"/>
                    <a:pt x="43" y="19"/>
                    <a:pt x="42" y="16"/>
                  </a:cubicBezTo>
                  <a:close/>
                  <a:moveTo>
                    <a:pt x="25" y="0"/>
                  </a:moveTo>
                  <a:cubicBezTo>
                    <a:pt x="11" y="0"/>
                    <a:pt x="0" y="11"/>
                    <a:pt x="0" y="25"/>
                  </a:cubicBezTo>
                  <a:cubicBezTo>
                    <a:pt x="0" y="39"/>
                    <a:pt x="11" y="51"/>
                    <a:pt x="25" y="51"/>
                  </a:cubicBezTo>
                  <a:cubicBezTo>
                    <a:pt x="39" y="51"/>
                    <a:pt x="50" y="39"/>
                    <a:pt x="50" y="25"/>
                  </a:cubicBezTo>
                  <a:cubicBezTo>
                    <a:pt x="50" y="11"/>
                    <a:pt x="39" y="0"/>
                    <a:pt x="25" y="0"/>
                  </a:cubicBezTo>
                  <a:close/>
                  <a:moveTo>
                    <a:pt x="25" y="47"/>
                  </a:moveTo>
                  <a:cubicBezTo>
                    <a:pt x="13" y="47"/>
                    <a:pt x="3" y="37"/>
                    <a:pt x="3" y="25"/>
                  </a:cubicBezTo>
                  <a:cubicBezTo>
                    <a:pt x="3" y="13"/>
                    <a:pt x="13" y="3"/>
                    <a:pt x="25" y="3"/>
                  </a:cubicBezTo>
                  <a:cubicBezTo>
                    <a:pt x="37" y="3"/>
                    <a:pt x="47" y="13"/>
                    <a:pt x="47" y="25"/>
                  </a:cubicBezTo>
                  <a:cubicBezTo>
                    <a:pt x="47" y="37"/>
                    <a:pt x="37" y="47"/>
                    <a:pt x="25" y="47"/>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508" name="Freeform 150"/>
            <p:cNvSpPr>
              <a:spLocks noEditPoints="1"/>
            </p:cNvSpPr>
            <p:nvPr/>
          </p:nvSpPr>
          <p:spPr bwMode="auto">
            <a:xfrm>
              <a:off x="1857" y="1775"/>
              <a:ext cx="101" cy="101"/>
            </a:xfrm>
            <a:custGeom>
              <a:avLst/>
              <a:gdLst>
                <a:gd name="T0" fmla="*/ 79 w 82"/>
                <a:gd name="T1" fmla="*/ 69 h 82"/>
                <a:gd name="T2" fmla="*/ 60 w 82"/>
                <a:gd name="T3" fmla="*/ 53 h 82"/>
                <a:gd name="T4" fmla="*/ 54 w 82"/>
                <a:gd name="T5" fmla="*/ 50 h 82"/>
                <a:gd name="T6" fmla="*/ 61 w 82"/>
                <a:gd name="T7" fmla="*/ 30 h 82"/>
                <a:gd name="T8" fmla="*/ 30 w 82"/>
                <a:gd name="T9" fmla="*/ 0 h 82"/>
                <a:gd name="T10" fmla="*/ 0 w 82"/>
                <a:gd name="T11" fmla="*/ 30 h 82"/>
                <a:gd name="T12" fmla="*/ 30 w 82"/>
                <a:gd name="T13" fmla="*/ 61 h 82"/>
                <a:gd name="T14" fmla="*/ 50 w 82"/>
                <a:gd name="T15" fmla="*/ 54 h 82"/>
                <a:gd name="T16" fmla="*/ 53 w 82"/>
                <a:gd name="T17" fmla="*/ 60 h 82"/>
                <a:gd name="T18" fmla="*/ 69 w 82"/>
                <a:gd name="T19" fmla="*/ 79 h 82"/>
                <a:gd name="T20" fmla="*/ 80 w 82"/>
                <a:gd name="T21" fmla="*/ 79 h 82"/>
                <a:gd name="T22" fmla="*/ 79 w 82"/>
                <a:gd name="T23" fmla="*/ 69 h 82"/>
                <a:gd name="T24" fmla="*/ 30 w 82"/>
                <a:gd name="T25" fmla="*/ 51 h 82"/>
                <a:gd name="T26" fmla="*/ 10 w 82"/>
                <a:gd name="T27" fmla="*/ 30 h 82"/>
                <a:gd name="T28" fmla="*/ 30 w 82"/>
                <a:gd name="T29" fmla="*/ 10 h 82"/>
                <a:gd name="T30" fmla="*/ 51 w 82"/>
                <a:gd name="T31" fmla="*/ 30 h 82"/>
                <a:gd name="T32" fmla="*/ 30 w 82"/>
                <a:gd name="T33" fmla="*/ 51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82" h="82">
                  <a:moveTo>
                    <a:pt x="79" y="69"/>
                  </a:moveTo>
                  <a:cubicBezTo>
                    <a:pt x="60" y="53"/>
                    <a:pt x="60" y="53"/>
                    <a:pt x="60" y="53"/>
                  </a:cubicBezTo>
                  <a:cubicBezTo>
                    <a:pt x="58" y="51"/>
                    <a:pt x="56" y="50"/>
                    <a:pt x="54" y="50"/>
                  </a:cubicBezTo>
                  <a:cubicBezTo>
                    <a:pt x="58" y="45"/>
                    <a:pt x="61" y="38"/>
                    <a:pt x="61" y="30"/>
                  </a:cubicBezTo>
                  <a:cubicBezTo>
                    <a:pt x="61" y="13"/>
                    <a:pt x="47" y="0"/>
                    <a:pt x="30" y="0"/>
                  </a:cubicBezTo>
                  <a:cubicBezTo>
                    <a:pt x="14" y="0"/>
                    <a:pt x="0" y="13"/>
                    <a:pt x="0" y="30"/>
                  </a:cubicBezTo>
                  <a:cubicBezTo>
                    <a:pt x="0" y="47"/>
                    <a:pt x="14" y="61"/>
                    <a:pt x="30" y="61"/>
                  </a:cubicBezTo>
                  <a:cubicBezTo>
                    <a:pt x="38" y="61"/>
                    <a:pt x="45" y="58"/>
                    <a:pt x="50" y="54"/>
                  </a:cubicBezTo>
                  <a:cubicBezTo>
                    <a:pt x="50" y="55"/>
                    <a:pt x="51" y="58"/>
                    <a:pt x="53" y="60"/>
                  </a:cubicBezTo>
                  <a:cubicBezTo>
                    <a:pt x="69" y="79"/>
                    <a:pt x="69" y="79"/>
                    <a:pt x="69" y="79"/>
                  </a:cubicBezTo>
                  <a:cubicBezTo>
                    <a:pt x="72" y="82"/>
                    <a:pt x="77" y="82"/>
                    <a:pt x="80" y="79"/>
                  </a:cubicBezTo>
                  <a:cubicBezTo>
                    <a:pt x="82" y="77"/>
                    <a:pt x="82" y="72"/>
                    <a:pt x="79" y="69"/>
                  </a:cubicBezTo>
                  <a:close/>
                  <a:moveTo>
                    <a:pt x="30" y="51"/>
                  </a:moveTo>
                  <a:cubicBezTo>
                    <a:pt x="19" y="51"/>
                    <a:pt x="10" y="42"/>
                    <a:pt x="10" y="30"/>
                  </a:cubicBezTo>
                  <a:cubicBezTo>
                    <a:pt x="10" y="19"/>
                    <a:pt x="19" y="10"/>
                    <a:pt x="30" y="10"/>
                  </a:cubicBezTo>
                  <a:cubicBezTo>
                    <a:pt x="42" y="10"/>
                    <a:pt x="51" y="19"/>
                    <a:pt x="51" y="30"/>
                  </a:cubicBezTo>
                  <a:cubicBezTo>
                    <a:pt x="51" y="42"/>
                    <a:pt x="42" y="51"/>
                    <a:pt x="30" y="51"/>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509" name="Freeform 151"/>
            <p:cNvSpPr>
              <a:spLocks/>
            </p:cNvSpPr>
            <p:nvPr/>
          </p:nvSpPr>
          <p:spPr bwMode="auto">
            <a:xfrm>
              <a:off x="2223" y="1048"/>
              <a:ext cx="76" cy="74"/>
            </a:xfrm>
            <a:custGeom>
              <a:avLst/>
              <a:gdLst>
                <a:gd name="T0" fmla="*/ 39 w 62"/>
                <a:gd name="T1" fmla="*/ 42 h 60"/>
                <a:gd name="T2" fmla="*/ 37 w 62"/>
                <a:gd name="T3" fmla="*/ 37 h 60"/>
                <a:gd name="T4" fmla="*/ 43 w 62"/>
                <a:gd name="T5" fmla="*/ 27 h 60"/>
                <a:gd name="T6" fmla="*/ 44 w 62"/>
                <a:gd name="T7" fmla="*/ 19 h 60"/>
                <a:gd name="T8" fmla="*/ 31 w 62"/>
                <a:gd name="T9" fmla="*/ 0 h 60"/>
                <a:gd name="T10" fmla="*/ 18 w 62"/>
                <a:gd name="T11" fmla="*/ 19 h 60"/>
                <a:gd name="T12" fmla="*/ 20 w 62"/>
                <a:gd name="T13" fmla="*/ 27 h 60"/>
                <a:gd name="T14" fmla="*/ 25 w 62"/>
                <a:gd name="T15" fmla="*/ 37 h 60"/>
                <a:gd name="T16" fmla="*/ 23 w 62"/>
                <a:gd name="T17" fmla="*/ 42 h 60"/>
                <a:gd name="T18" fmla="*/ 0 w 62"/>
                <a:gd name="T19" fmla="*/ 60 h 60"/>
                <a:gd name="T20" fmla="*/ 31 w 62"/>
                <a:gd name="T21" fmla="*/ 60 h 60"/>
                <a:gd name="T22" fmla="*/ 62 w 62"/>
                <a:gd name="T23" fmla="*/ 60 h 60"/>
                <a:gd name="T24" fmla="*/ 39 w 62"/>
                <a:gd name="T25" fmla="*/ 42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2" h="60">
                  <a:moveTo>
                    <a:pt x="39" y="42"/>
                  </a:moveTo>
                  <a:cubicBezTo>
                    <a:pt x="37" y="42"/>
                    <a:pt x="37" y="37"/>
                    <a:pt x="37" y="37"/>
                  </a:cubicBezTo>
                  <a:cubicBezTo>
                    <a:pt x="37" y="37"/>
                    <a:pt x="42" y="33"/>
                    <a:pt x="43" y="27"/>
                  </a:cubicBezTo>
                  <a:cubicBezTo>
                    <a:pt x="45" y="27"/>
                    <a:pt x="47" y="21"/>
                    <a:pt x="44" y="19"/>
                  </a:cubicBezTo>
                  <a:cubicBezTo>
                    <a:pt x="44" y="16"/>
                    <a:pt x="48" y="0"/>
                    <a:pt x="31" y="0"/>
                  </a:cubicBezTo>
                  <a:cubicBezTo>
                    <a:pt x="15" y="0"/>
                    <a:pt x="18" y="16"/>
                    <a:pt x="18" y="19"/>
                  </a:cubicBezTo>
                  <a:cubicBezTo>
                    <a:pt x="15" y="21"/>
                    <a:pt x="17" y="27"/>
                    <a:pt x="20" y="27"/>
                  </a:cubicBezTo>
                  <a:cubicBezTo>
                    <a:pt x="21" y="33"/>
                    <a:pt x="25" y="37"/>
                    <a:pt x="25" y="37"/>
                  </a:cubicBezTo>
                  <a:cubicBezTo>
                    <a:pt x="25" y="37"/>
                    <a:pt x="25" y="42"/>
                    <a:pt x="23" y="42"/>
                  </a:cubicBezTo>
                  <a:cubicBezTo>
                    <a:pt x="19" y="43"/>
                    <a:pt x="0" y="51"/>
                    <a:pt x="0" y="60"/>
                  </a:cubicBezTo>
                  <a:cubicBezTo>
                    <a:pt x="31" y="60"/>
                    <a:pt x="31" y="60"/>
                    <a:pt x="31" y="60"/>
                  </a:cubicBezTo>
                  <a:cubicBezTo>
                    <a:pt x="62" y="60"/>
                    <a:pt x="62" y="60"/>
                    <a:pt x="62" y="60"/>
                  </a:cubicBezTo>
                  <a:cubicBezTo>
                    <a:pt x="62" y="51"/>
                    <a:pt x="44" y="43"/>
                    <a:pt x="39" y="42"/>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510" name="Freeform 152"/>
            <p:cNvSpPr>
              <a:spLocks/>
            </p:cNvSpPr>
            <p:nvPr/>
          </p:nvSpPr>
          <p:spPr bwMode="auto">
            <a:xfrm>
              <a:off x="1698" y="1222"/>
              <a:ext cx="93" cy="93"/>
            </a:xfrm>
            <a:custGeom>
              <a:avLst/>
              <a:gdLst>
                <a:gd name="T0" fmla="*/ 24 w 75"/>
                <a:gd name="T1" fmla="*/ 14 h 75"/>
                <a:gd name="T2" fmla="*/ 75 w 75"/>
                <a:gd name="T3" fmla="*/ 0 h 75"/>
                <a:gd name="T4" fmla="*/ 75 w 75"/>
                <a:gd name="T5" fmla="*/ 4 h 75"/>
                <a:gd name="T6" fmla="*/ 75 w 75"/>
                <a:gd name="T7" fmla="*/ 14 h 75"/>
                <a:gd name="T8" fmla="*/ 75 w 75"/>
                <a:gd name="T9" fmla="*/ 54 h 75"/>
                <a:gd name="T10" fmla="*/ 59 w 75"/>
                <a:gd name="T11" fmla="*/ 65 h 75"/>
                <a:gd name="T12" fmla="*/ 42 w 75"/>
                <a:gd name="T13" fmla="*/ 54 h 75"/>
                <a:gd name="T14" fmla="*/ 59 w 75"/>
                <a:gd name="T15" fmla="*/ 42 h 75"/>
                <a:gd name="T16" fmla="*/ 66 w 75"/>
                <a:gd name="T17" fmla="*/ 43 h 75"/>
                <a:gd name="T18" fmla="*/ 66 w 75"/>
                <a:gd name="T19" fmla="*/ 19 h 75"/>
                <a:gd name="T20" fmla="*/ 33 w 75"/>
                <a:gd name="T21" fmla="*/ 28 h 75"/>
                <a:gd name="T22" fmla="*/ 33 w 75"/>
                <a:gd name="T23" fmla="*/ 63 h 75"/>
                <a:gd name="T24" fmla="*/ 16 w 75"/>
                <a:gd name="T25" fmla="*/ 75 h 75"/>
                <a:gd name="T26" fmla="*/ 0 w 75"/>
                <a:gd name="T27" fmla="*/ 63 h 75"/>
                <a:gd name="T28" fmla="*/ 16 w 75"/>
                <a:gd name="T29" fmla="*/ 51 h 75"/>
                <a:gd name="T30" fmla="*/ 24 w 75"/>
                <a:gd name="T31" fmla="*/ 52 h 75"/>
                <a:gd name="T32" fmla="*/ 24 w 75"/>
                <a:gd name="T33" fmla="*/ 28 h 75"/>
                <a:gd name="T34" fmla="*/ 24 w 75"/>
                <a:gd name="T35" fmla="*/ 14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5" h="75">
                  <a:moveTo>
                    <a:pt x="24" y="14"/>
                  </a:moveTo>
                  <a:cubicBezTo>
                    <a:pt x="75" y="0"/>
                    <a:pt x="75" y="0"/>
                    <a:pt x="75" y="0"/>
                  </a:cubicBezTo>
                  <a:cubicBezTo>
                    <a:pt x="75" y="4"/>
                    <a:pt x="75" y="4"/>
                    <a:pt x="75" y="4"/>
                  </a:cubicBezTo>
                  <a:cubicBezTo>
                    <a:pt x="75" y="14"/>
                    <a:pt x="75" y="14"/>
                    <a:pt x="75" y="14"/>
                  </a:cubicBezTo>
                  <a:cubicBezTo>
                    <a:pt x="75" y="54"/>
                    <a:pt x="75" y="54"/>
                    <a:pt x="75" y="54"/>
                  </a:cubicBezTo>
                  <a:cubicBezTo>
                    <a:pt x="75" y="60"/>
                    <a:pt x="68" y="65"/>
                    <a:pt x="59" y="65"/>
                  </a:cubicBezTo>
                  <a:cubicBezTo>
                    <a:pt x="50" y="65"/>
                    <a:pt x="42" y="60"/>
                    <a:pt x="42" y="54"/>
                  </a:cubicBezTo>
                  <a:cubicBezTo>
                    <a:pt x="42" y="47"/>
                    <a:pt x="50" y="42"/>
                    <a:pt x="59" y="42"/>
                  </a:cubicBezTo>
                  <a:cubicBezTo>
                    <a:pt x="61" y="42"/>
                    <a:pt x="64" y="42"/>
                    <a:pt x="66" y="43"/>
                  </a:cubicBezTo>
                  <a:cubicBezTo>
                    <a:pt x="66" y="19"/>
                    <a:pt x="66" y="19"/>
                    <a:pt x="66" y="19"/>
                  </a:cubicBezTo>
                  <a:cubicBezTo>
                    <a:pt x="33" y="28"/>
                    <a:pt x="33" y="28"/>
                    <a:pt x="33" y="28"/>
                  </a:cubicBezTo>
                  <a:cubicBezTo>
                    <a:pt x="33" y="63"/>
                    <a:pt x="33" y="63"/>
                    <a:pt x="33" y="63"/>
                  </a:cubicBezTo>
                  <a:cubicBezTo>
                    <a:pt x="33" y="70"/>
                    <a:pt x="26" y="75"/>
                    <a:pt x="16" y="75"/>
                  </a:cubicBezTo>
                  <a:cubicBezTo>
                    <a:pt x="7" y="75"/>
                    <a:pt x="0" y="70"/>
                    <a:pt x="0" y="63"/>
                  </a:cubicBezTo>
                  <a:cubicBezTo>
                    <a:pt x="0" y="57"/>
                    <a:pt x="7" y="51"/>
                    <a:pt x="16" y="51"/>
                  </a:cubicBezTo>
                  <a:cubicBezTo>
                    <a:pt x="19" y="51"/>
                    <a:pt x="21" y="52"/>
                    <a:pt x="24" y="52"/>
                  </a:cubicBezTo>
                  <a:cubicBezTo>
                    <a:pt x="24" y="28"/>
                    <a:pt x="24" y="28"/>
                    <a:pt x="24" y="28"/>
                  </a:cubicBezTo>
                  <a:lnTo>
                    <a:pt x="24" y="14"/>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511" name="Freeform 153"/>
            <p:cNvSpPr>
              <a:spLocks/>
            </p:cNvSpPr>
            <p:nvPr/>
          </p:nvSpPr>
          <p:spPr bwMode="auto">
            <a:xfrm>
              <a:off x="1336" y="1472"/>
              <a:ext cx="48" cy="52"/>
            </a:xfrm>
            <a:custGeom>
              <a:avLst/>
              <a:gdLst>
                <a:gd name="T0" fmla="*/ 31 w 39"/>
                <a:gd name="T1" fmla="*/ 16 h 42"/>
                <a:gd name="T2" fmla="*/ 25 w 39"/>
                <a:gd name="T3" fmla="*/ 19 h 42"/>
                <a:gd name="T4" fmla="*/ 22 w 39"/>
                <a:gd name="T5" fmla="*/ 21 h 42"/>
                <a:gd name="T6" fmla="*/ 25 w 39"/>
                <a:gd name="T7" fmla="*/ 15 h 42"/>
                <a:gd name="T8" fmla="*/ 28 w 39"/>
                <a:gd name="T9" fmla="*/ 9 h 42"/>
                <a:gd name="T10" fmla="*/ 19 w 39"/>
                <a:gd name="T11" fmla="*/ 0 h 42"/>
                <a:gd name="T12" fmla="*/ 11 w 39"/>
                <a:gd name="T13" fmla="*/ 9 h 42"/>
                <a:gd name="T14" fmla="*/ 14 w 39"/>
                <a:gd name="T15" fmla="*/ 15 h 42"/>
                <a:gd name="T16" fmla="*/ 18 w 39"/>
                <a:gd name="T17" fmla="*/ 21 h 42"/>
                <a:gd name="T18" fmla="*/ 14 w 39"/>
                <a:gd name="T19" fmla="*/ 19 h 42"/>
                <a:gd name="T20" fmla="*/ 8 w 39"/>
                <a:gd name="T21" fmla="*/ 17 h 42"/>
                <a:gd name="T22" fmla="*/ 0 w 39"/>
                <a:gd name="T23" fmla="*/ 25 h 42"/>
                <a:gd name="T24" fmla="*/ 9 w 39"/>
                <a:gd name="T25" fmla="*/ 34 h 42"/>
                <a:gd name="T26" fmla="*/ 15 w 39"/>
                <a:gd name="T27" fmla="*/ 31 h 42"/>
                <a:gd name="T28" fmla="*/ 18 w 39"/>
                <a:gd name="T29" fmla="*/ 28 h 42"/>
                <a:gd name="T30" fmla="*/ 12 w 39"/>
                <a:gd name="T31" fmla="*/ 41 h 42"/>
                <a:gd name="T32" fmla="*/ 12 w 39"/>
                <a:gd name="T33" fmla="*/ 42 h 42"/>
                <a:gd name="T34" fmla="*/ 20 w 39"/>
                <a:gd name="T35" fmla="*/ 42 h 42"/>
                <a:gd name="T36" fmla="*/ 28 w 39"/>
                <a:gd name="T37" fmla="*/ 42 h 42"/>
                <a:gd name="T38" fmla="*/ 28 w 39"/>
                <a:gd name="T39" fmla="*/ 40 h 42"/>
                <a:gd name="T40" fmla="*/ 22 w 39"/>
                <a:gd name="T41" fmla="*/ 28 h 42"/>
                <a:gd name="T42" fmla="*/ 25 w 39"/>
                <a:gd name="T43" fmla="*/ 31 h 42"/>
                <a:gd name="T44" fmla="*/ 31 w 39"/>
                <a:gd name="T45" fmla="*/ 33 h 42"/>
                <a:gd name="T46" fmla="*/ 39 w 39"/>
                <a:gd name="T47" fmla="*/ 24 h 42"/>
                <a:gd name="T48" fmla="*/ 31 w 39"/>
                <a:gd name="T49" fmla="*/ 16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9" h="42">
                  <a:moveTo>
                    <a:pt x="31" y="16"/>
                  </a:moveTo>
                  <a:cubicBezTo>
                    <a:pt x="28" y="16"/>
                    <a:pt x="26" y="17"/>
                    <a:pt x="25" y="19"/>
                  </a:cubicBezTo>
                  <a:cubicBezTo>
                    <a:pt x="24" y="20"/>
                    <a:pt x="23" y="20"/>
                    <a:pt x="22" y="21"/>
                  </a:cubicBezTo>
                  <a:cubicBezTo>
                    <a:pt x="22" y="19"/>
                    <a:pt x="24" y="16"/>
                    <a:pt x="25" y="15"/>
                  </a:cubicBezTo>
                  <a:cubicBezTo>
                    <a:pt x="27" y="13"/>
                    <a:pt x="28" y="11"/>
                    <a:pt x="28" y="9"/>
                  </a:cubicBezTo>
                  <a:cubicBezTo>
                    <a:pt x="27" y="4"/>
                    <a:pt x="24" y="0"/>
                    <a:pt x="19" y="0"/>
                  </a:cubicBezTo>
                  <a:cubicBezTo>
                    <a:pt x="14" y="1"/>
                    <a:pt x="11" y="5"/>
                    <a:pt x="11" y="9"/>
                  </a:cubicBezTo>
                  <a:cubicBezTo>
                    <a:pt x="11" y="12"/>
                    <a:pt x="12" y="14"/>
                    <a:pt x="14" y="15"/>
                  </a:cubicBezTo>
                  <a:cubicBezTo>
                    <a:pt x="15" y="16"/>
                    <a:pt x="17" y="19"/>
                    <a:pt x="18" y="21"/>
                  </a:cubicBezTo>
                  <a:cubicBezTo>
                    <a:pt x="16" y="21"/>
                    <a:pt x="15" y="20"/>
                    <a:pt x="14" y="19"/>
                  </a:cubicBezTo>
                  <a:cubicBezTo>
                    <a:pt x="13" y="18"/>
                    <a:pt x="11" y="17"/>
                    <a:pt x="8" y="17"/>
                  </a:cubicBezTo>
                  <a:cubicBezTo>
                    <a:pt x="4" y="17"/>
                    <a:pt x="0" y="21"/>
                    <a:pt x="0" y="25"/>
                  </a:cubicBezTo>
                  <a:cubicBezTo>
                    <a:pt x="0" y="30"/>
                    <a:pt x="4" y="34"/>
                    <a:pt x="9" y="34"/>
                  </a:cubicBezTo>
                  <a:cubicBezTo>
                    <a:pt x="11" y="34"/>
                    <a:pt x="13" y="33"/>
                    <a:pt x="15" y="31"/>
                  </a:cubicBezTo>
                  <a:cubicBezTo>
                    <a:pt x="15" y="30"/>
                    <a:pt x="17" y="29"/>
                    <a:pt x="18" y="28"/>
                  </a:cubicBezTo>
                  <a:cubicBezTo>
                    <a:pt x="18" y="34"/>
                    <a:pt x="15" y="39"/>
                    <a:pt x="12" y="41"/>
                  </a:cubicBezTo>
                  <a:cubicBezTo>
                    <a:pt x="12" y="42"/>
                    <a:pt x="12" y="42"/>
                    <a:pt x="12" y="42"/>
                  </a:cubicBezTo>
                  <a:cubicBezTo>
                    <a:pt x="20" y="42"/>
                    <a:pt x="20" y="42"/>
                    <a:pt x="20" y="42"/>
                  </a:cubicBezTo>
                  <a:cubicBezTo>
                    <a:pt x="28" y="42"/>
                    <a:pt x="28" y="42"/>
                    <a:pt x="28" y="42"/>
                  </a:cubicBezTo>
                  <a:cubicBezTo>
                    <a:pt x="28" y="40"/>
                    <a:pt x="28" y="40"/>
                    <a:pt x="28" y="40"/>
                  </a:cubicBezTo>
                  <a:cubicBezTo>
                    <a:pt x="25" y="39"/>
                    <a:pt x="22" y="34"/>
                    <a:pt x="22" y="28"/>
                  </a:cubicBezTo>
                  <a:cubicBezTo>
                    <a:pt x="23" y="29"/>
                    <a:pt x="24" y="30"/>
                    <a:pt x="25" y="31"/>
                  </a:cubicBezTo>
                  <a:cubicBezTo>
                    <a:pt x="27" y="32"/>
                    <a:pt x="29" y="33"/>
                    <a:pt x="31" y="33"/>
                  </a:cubicBezTo>
                  <a:cubicBezTo>
                    <a:pt x="36" y="33"/>
                    <a:pt x="39" y="29"/>
                    <a:pt x="39" y="24"/>
                  </a:cubicBezTo>
                  <a:cubicBezTo>
                    <a:pt x="39" y="20"/>
                    <a:pt x="35" y="16"/>
                    <a:pt x="31" y="16"/>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512" name="Freeform 154"/>
            <p:cNvSpPr>
              <a:spLocks noEditPoints="1"/>
            </p:cNvSpPr>
            <p:nvPr/>
          </p:nvSpPr>
          <p:spPr bwMode="auto">
            <a:xfrm>
              <a:off x="1888" y="2187"/>
              <a:ext cx="72" cy="71"/>
            </a:xfrm>
            <a:custGeom>
              <a:avLst/>
              <a:gdLst>
                <a:gd name="T0" fmla="*/ 29 w 59"/>
                <a:gd name="T1" fmla="*/ 0 h 58"/>
                <a:gd name="T2" fmla="*/ 0 w 59"/>
                <a:gd name="T3" fmla="*/ 29 h 58"/>
                <a:gd name="T4" fmla="*/ 29 w 59"/>
                <a:gd name="T5" fmla="*/ 58 h 58"/>
                <a:gd name="T6" fmla="*/ 59 w 59"/>
                <a:gd name="T7" fmla="*/ 29 h 58"/>
                <a:gd name="T8" fmla="*/ 29 w 59"/>
                <a:gd name="T9" fmla="*/ 0 h 58"/>
                <a:gd name="T10" fmla="*/ 47 w 59"/>
                <a:gd name="T11" fmla="*/ 25 h 58"/>
                <a:gd name="T12" fmla="*/ 31 w 59"/>
                <a:gd name="T13" fmla="*/ 47 h 58"/>
                <a:gd name="T14" fmla="*/ 23 w 59"/>
                <a:gd name="T15" fmla="*/ 44 h 58"/>
                <a:gd name="T16" fmla="*/ 17 w 59"/>
                <a:gd name="T17" fmla="*/ 26 h 58"/>
                <a:gd name="T18" fmla="*/ 13 w 59"/>
                <a:gd name="T19" fmla="*/ 28 h 58"/>
                <a:gd name="T20" fmla="*/ 12 w 59"/>
                <a:gd name="T21" fmla="*/ 26 h 58"/>
                <a:gd name="T22" fmla="*/ 22 w 59"/>
                <a:gd name="T23" fmla="*/ 18 h 58"/>
                <a:gd name="T24" fmla="*/ 28 w 59"/>
                <a:gd name="T25" fmla="*/ 30 h 58"/>
                <a:gd name="T26" fmla="*/ 31 w 59"/>
                <a:gd name="T27" fmla="*/ 37 h 58"/>
                <a:gd name="T28" fmla="*/ 36 w 59"/>
                <a:gd name="T29" fmla="*/ 30 h 58"/>
                <a:gd name="T30" fmla="*/ 32 w 59"/>
                <a:gd name="T31" fmla="*/ 26 h 58"/>
                <a:gd name="T32" fmla="*/ 47 w 59"/>
                <a:gd name="T33" fmla="*/ 25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9" h="58">
                  <a:moveTo>
                    <a:pt x="29" y="0"/>
                  </a:moveTo>
                  <a:cubicBezTo>
                    <a:pt x="13" y="0"/>
                    <a:pt x="0" y="13"/>
                    <a:pt x="0" y="29"/>
                  </a:cubicBezTo>
                  <a:cubicBezTo>
                    <a:pt x="0" y="45"/>
                    <a:pt x="13" y="58"/>
                    <a:pt x="29" y="58"/>
                  </a:cubicBezTo>
                  <a:cubicBezTo>
                    <a:pt x="46" y="58"/>
                    <a:pt x="59" y="45"/>
                    <a:pt x="59" y="29"/>
                  </a:cubicBezTo>
                  <a:cubicBezTo>
                    <a:pt x="59" y="13"/>
                    <a:pt x="46" y="0"/>
                    <a:pt x="29" y="0"/>
                  </a:cubicBezTo>
                  <a:close/>
                  <a:moveTo>
                    <a:pt x="47" y="25"/>
                  </a:moveTo>
                  <a:cubicBezTo>
                    <a:pt x="45" y="36"/>
                    <a:pt x="34" y="45"/>
                    <a:pt x="31" y="47"/>
                  </a:cubicBezTo>
                  <a:cubicBezTo>
                    <a:pt x="27" y="49"/>
                    <a:pt x="24" y="46"/>
                    <a:pt x="23" y="44"/>
                  </a:cubicBezTo>
                  <a:cubicBezTo>
                    <a:pt x="22" y="41"/>
                    <a:pt x="18" y="28"/>
                    <a:pt x="17" y="26"/>
                  </a:cubicBezTo>
                  <a:cubicBezTo>
                    <a:pt x="16" y="25"/>
                    <a:pt x="13" y="28"/>
                    <a:pt x="13" y="28"/>
                  </a:cubicBezTo>
                  <a:cubicBezTo>
                    <a:pt x="12" y="26"/>
                    <a:pt x="12" y="26"/>
                    <a:pt x="12" y="26"/>
                  </a:cubicBezTo>
                  <a:cubicBezTo>
                    <a:pt x="12" y="26"/>
                    <a:pt x="18" y="19"/>
                    <a:pt x="22" y="18"/>
                  </a:cubicBezTo>
                  <a:cubicBezTo>
                    <a:pt x="27" y="17"/>
                    <a:pt x="27" y="25"/>
                    <a:pt x="28" y="30"/>
                  </a:cubicBezTo>
                  <a:cubicBezTo>
                    <a:pt x="29" y="34"/>
                    <a:pt x="30" y="37"/>
                    <a:pt x="31" y="37"/>
                  </a:cubicBezTo>
                  <a:cubicBezTo>
                    <a:pt x="32" y="37"/>
                    <a:pt x="34" y="34"/>
                    <a:pt x="36" y="30"/>
                  </a:cubicBezTo>
                  <a:cubicBezTo>
                    <a:pt x="38" y="27"/>
                    <a:pt x="36" y="23"/>
                    <a:pt x="32" y="26"/>
                  </a:cubicBezTo>
                  <a:cubicBezTo>
                    <a:pt x="34" y="16"/>
                    <a:pt x="49" y="14"/>
                    <a:pt x="47" y="25"/>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513" name="Freeform 155"/>
            <p:cNvSpPr>
              <a:spLocks noEditPoints="1"/>
            </p:cNvSpPr>
            <p:nvPr/>
          </p:nvSpPr>
          <p:spPr bwMode="auto">
            <a:xfrm>
              <a:off x="2064" y="2751"/>
              <a:ext cx="53" cy="59"/>
            </a:xfrm>
            <a:custGeom>
              <a:avLst/>
              <a:gdLst>
                <a:gd name="T0" fmla="*/ 34 w 43"/>
                <a:gd name="T1" fmla="*/ 14 h 48"/>
                <a:gd name="T2" fmla="*/ 36 w 43"/>
                <a:gd name="T3" fmla="*/ 12 h 48"/>
                <a:gd name="T4" fmla="*/ 39 w 43"/>
                <a:gd name="T5" fmla="*/ 7 h 48"/>
                <a:gd name="T6" fmla="*/ 38 w 43"/>
                <a:gd name="T7" fmla="*/ 1 h 48"/>
                <a:gd name="T8" fmla="*/ 34 w 43"/>
                <a:gd name="T9" fmla="*/ 0 h 48"/>
                <a:gd name="T10" fmla="*/ 27 w 43"/>
                <a:gd name="T11" fmla="*/ 3 h 48"/>
                <a:gd name="T12" fmla="*/ 21 w 43"/>
                <a:gd name="T13" fmla="*/ 13 h 48"/>
                <a:gd name="T14" fmla="*/ 16 w 43"/>
                <a:gd name="T15" fmla="*/ 3 h 48"/>
                <a:gd name="T16" fmla="*/ 10 w 43"/>
                <a:gd name="T17" fmla="*/ 1 h 48"/>
                <a:gd name="T18" fmla="*/ 6 w 43"/>
                <a:gd name="T19" fmla="*/ 2 h 48"/>
                <a:gd name="T20" fmla="*/ 7 w 43"/>
                <a:gd name="T21" fmla="*/ 12 h 48"/>
                <a:gd name="T22" fmla="*/ 10 w 43"/>
                <a:gd name="T23" fmla="*/ 14 h 48"/>
                <a:gd name="T24" fmla="*/ 0 w 43"/>
                <a:gd name="T25" fmla="*/ 14 h 48"/>
                <a:gd name="T26" fmla="*/ 0 w 43"/>
                <a:gd name="T27" fmla="*/ 27 h 48"/>
                <a:gd name="T28" fmla="*/ 3 w 43"/>
                <a:gd name="T29" fmla="*/ 27 h 48"/>
                <a:gd name="T30" fmla="*/ 3 w 43"/>
                <a:gd name="T31" fmla="*/ 48 h 48"/>
                <a:gd name="T32" fmla="*/ 40 w 43"/>
                <a:gd name="T33" fmla="*/ 48 h 48"/>
                <a:gd name="T34" fmla="*/ 40 w 43"/>
                <a:gd name="T35" fmla="*/ 27 h 48"/>
                <a:gd name="T36" fmla="*/ 43 w 43"/>
                <a:gd name="T37" fmla="*/ 27 h 48"/>
                <a:gd name="T38" fmla="*/ 43 w 43"/>
                <a:gd name="T39" fmla="*/ 14 h 48"/>
                <a:gd name="T40" fmla="*/ 34 w 43"/>
                <a:gd name="T41" fmla="*/ 14 h 48"/>
                <a:gd name="T42" fmla="*/ 29 w 43"/>
                <a:gd name="T43" fmla="*/ 5 h 48"/>
                <a:gd name="T44" fmla="*/ 34 w 43"/>
                <a:gd name="T45" fmla="*/ 3 h 48"/>
                <a:gd name="T46" fmla="*/ 35 w 43"/>
                <a:gd name="T47" fmla="*/ 4 h 48"/>
                <a:gd name="T48" fmla="*/ 34 w 43"/>
                <a:gd name="T49" fmla="*/ 10 h 48"/>
                <a:gd name="T50" fmla="*/ 27 w 43"/>
                <a:gd name="T51" fmla="*/ 14 h 48"/>
                <a:gd name="T52" fmla="*/ 24 w 43"/>
                <a:gd name="T53" fmla="*/ 14 h 48"/>
                <a:gd name="T54" fmla="*/ 29 w 43"/>
                <a:gd name="T55" fmla="*/ 5 h 48"/>
                <a:gd name="T56" fmla="*/ 8 w 43"/>
                <a:gd name="T57" fmla="*/ 7 h 48"/>
                <a:gd name="T58" fmla="*/ 9 w 43"/>
                <a:gd name="T59" fmla="*/ 5 h 48"/>
                <a:gd name="T60" fmla="*/ 10 w 43"/>
                <a:gd name="T61" fmla="*/ 4 h 48"/>
                <a:gd name="T62" fmla="*/ 10 w 43"/>
                <a:gd name="T63" fmla="*/ 4 h 48"/>
                <a:gd name="T64" fmla="*/ 13 w 43"/>
                <a:gd name="T65" fmla="*/ 6 h 48"/>
                <a:gd name="T66" fmla="*/ 17 w 43"/>
                <a:gd name="T67" fmla="*/ 13 h 48"/>
                <a:gd name="T68" fmla="*/ 17 w 43"/>
                <a:gd name="T69" fmla="*/ 13 h 48"/>
                <a:gd name="T70" fmla="*/ 17 w 43"/>
                <a:gd name="T71" fmla="*/ 13 h 48"/>
                <a:gd name="T72" fmla="*/ 9 w 43"/>
                <a:gd name="T73" fmla="*/ 9 h 48"/>
                <a:gd name="T74" fmla="*/ 8 w 43"/>
                <a:gd name="T75" fmla="*/ 7 h 48"/>
                <a:gd name="T76" fmla="*/ 18 w 43"/>
                <a:gd name="T77" fmla="*/ 45 h 48"/>
                <a:gd name="T78" fmla="*/ 6 w 43"/>
                <a:gd name="T79" fmla="*/ 45 h 48"/>
                <a:gd name="T80" fmla="*/ 6 w 43"/>
                <a:gd name="T81" fmla="*/ 25 h 48"/>
                <a:gd name="T82" fmla="*/ 18 w 43"/>
                <a:gd name="T83" fmla="*/ 25 h 48"/>
                <a:gd name="T84" fmla="*/ 18 w 43"/>
                <a:gd name="T85" fmla="*/ 45 h 48"/>
                <a:gd name="T86" fmla="*/ 18 w 43"/>
                <a:gd name="T87" fmla="*/ 24 h 48"/>
                <a:gd name="T88" fmla="*/ 3 w 43"/>
                <a:gd name="T89" fmla="*/ 24 h 48"/>
                <a:gd name="T90" fmla="*/ 3 w 43"/>
                <a:gd name="T91" fmla="*/ 17 h 48"/>
                <a:gd name="T92" fmla="*/ 18 w 43"/>
                <a:gd name="T93" fmla="*/ 17 h 48"/>
                <a:gd name="T94" fmla="*/ 18 w 43"/>
                <a:gd name="T95" fmla="*/ 24 h 48"/>
                <a:gd name="T96" fmla="*/ 37 w 43"/>
                <a:gd name="T97" fmla="*/ 45 h 48"/>
                <a:gd name="T98" fmla="*/ 25 w 43"/>
                <a:gd name="T99" fmla="*/ 45 h 48"/>
                <a:gd name="T100" fmla="*/ 25 w 43"/>
                <a:gd name="T101" fmla="*/ 25 h 48"/>
                <a:gd name="T102" fmla="*/ 37 w 43"/>
                <a:gd name="T103" fmla="*/ 25 h 48"/>
                <a:gd name="T104" fmla="*/ 37 w 43"/>
                <a:gd name="T105" fmla="*/ 45 h 48"/>
                <a:gd name="T106" fmla="*/ 40 w 43"/>
                <a:gd name="T107" fmla="*/ 24 h 48"/>
                <a:gd name="T108" fmla="*/ 25 w 43"/>
                <a:gd name="T109" fmla="*/ 24 h 48"/>
                <a:gd name="T110" fmla="*/ 25 w 43"/>
                <a:gd name="T111" fmla="*/ 17 h 48"/>
                <a:gd name="T112" fmla="*/ 40 w 43"/>
                <a:gd name="T113" fmla="*/ 17 h 48"/>
                <a:gd name="T114" fmla="*/ 40 w 43"/>
                <a:gd name="T115" fmla="*/ 24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43" h="48">
                  <a:moveTo>
                    <a:pt x="34" y="14"/>
                  </a:moveTo>
                  <a:cubicBezTo>
                    <a:pt x="35" y="14"/>
                    <a:pt x="36" y="13"/>
                    <a:pt x="36" y="12"/>
                  </a:cubicBezTo>
                  <a:cubicBezTo>
                    <a:pt x="38" y="11"/>
                    <a:pt x="39" y="9"/>
                    <a:pt x="39" y="7"/>
                  </a:cubicBezTo>
                  <a:cubicBezTo>
                    <a:pt x="40" y="5"/>
                    <a:pt x="39" y="3"/>
                    <a:pt x="38" y="1"/>
                  </a:cubicBezTo>
                  <a:cubicBezTo>
                    <a:pt x="37" y="0"/>
                    <a:pt x="35" y="0"/>
                    <a:pt x="34" y="0"/>
                  </a:cubicBezTo>
                  <a:cubicBezTo>
                    <a:pt x="31" y="0"/>
                    <a:pt x="29" y="1"/>
                    <a:pt x="27" y="3"/>
                  </a:cubicBezTo>
                  <a:cubicBezTo>
                    <a:pt x="24" y="6"/>
                    <a:pt x="22" y="10"/>
                    <a:pt x="21" y="13"/>
                  </a:cubicBezTo>
                  <a:cubicBezTo>
                    <a:pt x="20" y="10"/>
                    <a:pt x="19" y="6"/>
                    <a:pt x="16" y="3"/>
                  </a:cubicBezTo>
                  <a:cubicBezTo>
                    <a:pt x="14" y="2"/>
                    <a:pt x="12" y="1"/>
                    <a:pt x="10" y="1"/>
                  </a:cubicBezTo>
                  <a:cubicBezTo>
                    <a:pt x="9" y="1"/>
                    <a:pt x="7" y="1"/>
                    <a:pt x="6" y="2"/>
                  </a:cubicBezTo>
                  <a:cubicBezTo>
                    <a:pt x="4" y="5"/>
                    <a:pt x="4" y="9"/>
                    <a:pt x="7" y="12"/>
                  </a:cubicBezTo>
                  <a:cubicBezTo>
                    <a:pt x="8" y="13"/>
                    <a:pt x="9" y="14"/>
                    <a:pt x="10" y="14"/>
                  </a:cubicBezTo>
                  <a:cubicBezTo>
                    <a:pt x="0" y="14"/>
                    <a:pt x="0" y="14"/>
                    <a:pt x="0" y="14"/>
                  </a:cubicBezTo>
                  <a:cubicBezTo>
                    <a:pt x="0" y="27"/>
                    <a:pt x="0" y="27"/>
                    <a:pt x="0" y="27"/>
                  </a:cubicBezTo>
                  <a:cubicBezTo>
                    <a:pt x="3" y="27"/>
                    <a:pt x="3" y="27"/>
                    <a:pt x="3" y="27"/>
                  </a:cubicBezTo>
                  <a:cubicBezTo>
                    <a:pt x="3" y="48"/>
                    <a:pt x="3" y="48"/>
                    <a:pt x="3" y="48"/>
                  </a:cubicBezTo>
                  <a:cubicBezTo>
                    <a:pt x="40" y="48"/>
                    <a:pt x="40" y="48"/>
                    <a:pt x="40" y="48"/>
                  </a:cubicBezTo>
                  <a:cubicBezTo>
                    <a:pt x="40" y="27"/>
                    <a:pt x="40" y="27"/>
                    <a:pt x="40" y="27"/>
                  </a:cubicBezTo>
                  <a:cubicBezTo>
                    <a:pt x="43" y="27"/>
                    <a:pt x="43" y="27"/>
                    <a:pt x="43" y="27"/>
                  </a:cubicBezTo>
                  <a:cubicBezTo>
                    <a:pt x="43" y="14"/>
                    <a:pt x="43" y="14"/>
                    <a:pt x="43" y="14"/>
                  </a:cubicBezTo>
                  <a:lnTo>
                    <a:pt x="34" y="14"/>
                  </a:lnTo>
                  <a:close/>
                  <a:moveTo>
                    <a:pt x="29" y="5"/>
                  </a:moveTo>
                  <a:cubicBezTo>
                    <a:pt x="31" y="4"/>
                    <a:pt x="32" y="3"/>
                    <a:pt x="34" y="3"/>
                  </a:cubicBezTo>
                  <a:cubicBezTo>
                    <a:pt x="34" y="3"/>
                    <a:pt x="35" y="3"/>
                    <a:pt x="35" y="4"/>
                  </a:cubicBezTo>
                  <a:cubicBezTo>
                    <a:pt x="37" y="5"/>
                    <a:pt x="36" y="8"/>
                    <a:pt x="34" y="10"/>
                  </a:cubicBezTo>
                  <a:cubicBezTo>
                    <a:pt x="32" y="12"/>
                    <a:pt x="29" y="13"/>
                    <a:pt x="27" y="14"/>
                  </a:cubicBezTo>
                  <a:cubicBezTo>
                    <a:pt x="24" y="14"/>
                    <a:pt x="24" y="14"/>
                    <a:pt x="24" y="14"/>
                  </a:cubicBezTo>
                  <a:cubicBezTo>
                    <a:pt x="25" y="12"/>
                    <a:pt x="27" y="8"/>
                    <a:pt x="29" y="5"/>
                  </a:cubicBezTo>
                  <a:close/>
                  <a:moveTo>
                    <a:pt x="8" y="7"/>
                  </a:moveTo>
                  <a:cubicBezTo>
                    <a:pt x="8" y="6"/>
                    <a:pt x="8" y="5"/>
                    <a:pt x="9" y="5"/>
                  </a:cubicBezTo>
                  <a:cubicBezTo>
                    <a:pt x="9" y="4"/>
                    <a:pt x="10" y="4"/>
                    <a:pt x="10" y="4"/>
                  </a:cubicBezTo>
                  <a:cubicBezTo>
                    <a:pt x="10" y="4"/>
                    <a:pt x="10" y="4"/>
                    <a:pt x="10" y="4"/>
                  </a:cubicBezTo>
                  <a:cubicBezTo>
                    <a:pt x="11" y="4"/>
                    <a:pt x="12" y="5"/>
                    <a:pt x="13" y="6"/>
                  </a:cubicBezTo>
                  <a:cubicBezTo>
                    <a:pt x="15" y="7"/>
                    <a:pt x="16" y="10"/>
                    <a:pt x="17" y="13"/>
                  </a:cubicBezTo>
                  <a:cubicBezTo>
                    <a:pt x="17" y="13"/>
                    <a:pt x="17" y="13"/>
                    <a:pt x="17" y="13"/>
                  </a:cubicBezTo>
                  <a:cubicBezTo>
                    <a:pt x="17" y="13"/>
                    <a:pt x="17" y="13"/>
                    <a:pt x="17" y="13"/>
                  </a:cubicBezTo>
                  <a:cubicBezTo>
                    <a:pt x="14" y="12"/>
                    <a:pt x="11" y="11"/>
                    <a:pt x="9" y="9"/>
                  </a:cubicBezTo>
                  <a:cubicBezTo>
                    <a:pt x="9" y="9"/>
                    <a:pt x="8" y="8"/>
                    <a:pt x="8" y="7"/>
                  </a:cubicBezTo>
                  <a:close/>
                  <a:moveTo>
                    <a:pt x="18" y="45"/>
                  </a:moveTo>
                  <a:cubicBezTo>
                    <a:pt x="6" y="45"/>
                    <a:pt x="6" y="45"/>
                    <a:pt x="6" y="45"/>
                  </a:cubicBezTo>
                  <a:cubicBezTo>
                    <a:pt x="6" y="25"/>
                    <a:pt x="6" y="25"/>
                    <a:pt x="6" y="25"/>
                  </a:cubicBezTo>
                  <a:cubicBezTo>
                    <a:pt x="18" y="25"/>
                    <a:pt x="18" y="25"/>
                    <a:pt x="18" y="25"/>
                  </a:cubicBezTo>
                  <a:lnTo>
                    <a:pt x="18" y="45"/>
                  </a:lnTo>
                  <a:close/>
                  <a:moveTo>
                    <a:pt x="18" y="24"/>
                  </a:moveTo>
                  <a:cubicBezTo>
                    <a:pt x="3" y="24"/>
                    <a:pt x="3" y="24"/>
                    <a:pt x="3" y="24"/>
                  </a:cubicBezTo>
                  <a:cubicBezTo>
                    <a:pt x="3" y="17"/>
                    <a:pt x="3" y="17"/>
                    <a:pt x="3" y="17"/>
                  </a:cubicBezTo>
                  <a:cubicBezTo>
                    <a:pt x="18" y="17"/>
                    <a:pt x="18" y="17"/>
                    <a:pt x="18" y="17"/>
                  </a:cubicBezTo>
                  <a:lnTo>
                    <a:pt x="18" y="24"/>
                  </a:lnTo>
                  <a:close/>
                  <a:moveTo>
                    <a:pt x="37" y="45"/>
                  </a:moveTo>
                  <a:cubicBezTo>
                    <a:pt x="25" y="45"/>
                    <a:pt x="25" y="45"/>
                    <a:pt x="25" y="45"/>
                  </a:cubicBezTo>
                  <a:cubicBezTo>
                    <a:pt x="25" y="25"/>
                    <a:pt x="25" y="25"/>
                    <a:pt x="25" y="25"/>
                  </a:cubicBezTo>
                  <a:cubicBezTo>
                    <a:pt x="37" y="25"/>
                    <a:pt x="37" y="25"/>
                    <a:pt x="37" y="25"/>
                  </a:cubicBezTo>
                  <a:lnTo>
                    <a:pt x="37" y="45"/>
                  </a:lnTo>
                  <a:close/>
                  <a:moveTo>
                    <a:pt x="40" y="24"/>
                  </a:moveTo>
                  <a:cubicBezTo>
                    <a:pt x="25" y="24"/>
                    <a:pt x="25" y="24"/>
                    <a:pt x="25" y="24"/>
                  </a:cubicBezTo>
                  <a:cubicBezTo>
                    <a:pt x="25" y="17"/>
                    <a:pt x="25" y="17"/>
                    <a:pt x="25" y="17"/>
                  </a:cubicBezTo>
                  <a:cubicBezTo>
                    <a:pt x="40" y="17"/>
                    <a:pt x="40" y="17"/>
                    <a:pt x="40" y="17"/>
                  </a:cubicBezTo>
                  <a:lnTo>
                    <a:pt x="40" y="24"/>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514" name="Freeform 156"/>
            <p:cNvSpPr>
              <a:spLocks noEditPoints="1"/>
            </p:cNvSpPr>
            <p:nvPr/>
          </p:nvSpPr>
          <p:spPr bwMode="auto">
            <a:xfrm>
              <a:off x="3988" y="2920"/>
              <a:ext cx="146" cy="131"/>
            </a:xfrm>
            <a:custGeom>
              <a:avLst/>
              <a:gdLst>
                <a:gd name="T0" fmla="*/ 50 w 119"/>
                <a:gd name="T1" fmla="*/ 0 h 106"/>
                <a:gd name="T2" fmla="*/ 50 w 119"/>
                <a:gd name="T3" fmla="*/ 0 h 106"/>
                <a:gd name="T4" fmla="*/ 99 w 119"/>
                <a:gd name="T5" fmla="*/ 40 h 106"/>
                <a:gd name="T6" fmla="*/ 50 w 119"/>
                <a:gd name="T7" fmla="*/ 80 h 106"/>
                <a:gd name="T8" fmla="*/ 42 w 119"/>
                <a:gd name="T9" fmla="*/ 80 h 106"/>
                <a:gd name="T10" fmla="*/ 7 w 119"/>
                <a:gd name="T11" fmla="*/ 93 h 106"/>
                <a:gd name="T12" fmla="*/ 7 w 119"/>
                <a:gd name="T13" fmla="*/ 90 h 106"/>
                <a:gd name="T14" fmla="*/ 19 w 119"/>
                <a:gd name="T15" fmla="*/ 74 h 106"/>
                <a:gd name="T16" fmla="*/ 18 w 119"/>
                <a:gd name="T17" fmla="*/ 71 h 106"/>
                <a:gd name="T18" fmla="*/ 0 w 119"/>
                <a:gd name="T19" fmla="*/ 40 h 106"/>
                <a:gd name="T20" fmla="*/ 50 w 119"/>
                <a:gd name="T21" fmla="*/ 0 h 106"/>
                <a:gd name="T22" fmla="*/ 103 w 119"/>
                <a:gd name="T23" fmla="*/ 90 h 106"/>
                <a:gd name="T24" fmla="*/ 113 w 119"/>
                <a:gd name="T25" fmla="*/ 104 h 106"/>
                <a:gd name="T26" fmla="*/ 113 w 119"/>
                <a:gd name="T27" fmla="*/ 106 h 106"/>
                <a:gd name="T28" fmla="*/ 83 w 119"/>
                <a:gd name="T29" fmla="*/ 95 h 106"/>
                <a:gd name="T30" fmla="*/ 76 w 119"/>
                <a:gd name="T31" fmla="*/ 95 h 106"/>
                <a:gd name="T32" fmla="*/ 50 w 119"/>
                <a:gd name="T33" fmla="*/ 88 h 106"/>
                <a:gd name="T34" fmla="*/ 90 w 119"/>
                <a:gd name="T35" fmla="*/ 75 h 106"/>
                <a:gd name="T36" fmla="*/ 103 w 119"/>
                <a:gd name="T37" fmla="*/ 59 h 106"/>
                <a:gd name="T38" fmla="*/ 107 w 119"/>
                <a:gd name="T39" fmla="*/ 40 h 106"/>
                <a:gd name="T40" fmla="*/ 107 w 119"/>
                <a:gd name="T41" fmla="*/ 37 h 106"/>
                <a:gd name="T42" fmla="*/ 119 w 119"/>
                <a:gd name="T43" fmla="*/ 61 h 106"/>
                <a:gd name="T44" fmla="*/ 103 w 119"/>
                <a:gd name="T45" fmla="*/ 88 h 106"/>
                <a:gd name="T46" fmla="*/ 103 w 119"/>
                <a:gd name="T47" fmla="*/ 90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19" h="106">
                  <a:moveTo>
                    <a:pt x="50" y="0"/>
                  </a:moveTo>
                  <a:cubicBezTo>
                    <a:pt x="50" y="0"/>
                    <a:pt x="50" y="0"/>
                    <a:pt x="50" y="0"/>
                  </a:cubicBezTo>
                  <a:cubicBezTo>
                    <a:pt x="77" y="0"/>
                    <a:pt x="99" y="18"/>
                    <a:pt x="99" y="40"/>
                  </a:cubicBezTo>
                  <a:cubicBezTo>
                    <a:pt x="99" y="62"/>
                    <a:pt x="77" y="80"/>
                    <a:pt x="50" y="80"/>
                  </a:cubicBezTo>
                  <a:cubicBezTo>
                    <a:pt x="47" y="80"/>
                    <a:pt x="44" y="80"/>
                    <a:pt x="42" y="80"/>
                  </a:cubicBezTo>
                  <a:cubicBezTo>
                    <a:pt x="31" y="91"/>
                    <a:pt x="19" y="92"/>
                    <a:pt x="7" y="93"/>
                  </a:cubicBezTo>
                  <a:cubicBezTo>
                    <a:pt x="7" y="90"/>
                    <a:pt x="7" y="90"/>
                    <a:pt x="7" y="90"/>
                  </a:cubicBezTo>
                  <a:cubicBezTo>
                    <a:pt x="13" y="87"/>
                    <a:pt x="19" y="81"/>
                    <a:pt x="19" y="74"/>
                  </a:cubicBezTo>
                  <a:cubicBezTo>
                    <a:pt x="19" y="73"/>
                    <a:pt x="19" y="72"/>
                    <a:pt x="18" y="71"/>
                  </a:cubicBezTo>
                  <a:cubicBezTo>
                    <a:pt x="7" y="64"/>
                    <a:pt x="0" y="53"/>
                    <a:pt x="0" y="40"/>
                  </a:cubicBezTo>
                  <a:cubicBezTo>
                    <a:pt x="0" y="18"/>
                    <a:pt x="22" y="0"/>
                    <a:pt x="50" y="0"/>
                  </a:cubicBezTo>
                  <a:close/>
                  <a:moveTo>
                    <a:pt x="103" y="90"/>
                  </a:moveTo>
                  <a:cubicBezTo>
                    <a:pt x="103" y="96"/>
                    <a:pt x="107" y="101"/>
                    <a:pt x="113" y="104"/>
                  </a:cubicBezTo>
                  <a:cubicBezTo>
                    <a:pt x="113" y="106"/>
                    <a:pt x="113" y="106"/>
                    <a:pt x="113" y="106"/>
                  </a:cubicBezTo>
                  <a:cubicBezTo>
                    <a:pt x="102" y="106"/>
                    <a:pt x="92" y="104"/>
                    <a:pt x="83" y="95"/>
                  </a:cubicBezTo>
                  <a:cubicBezTo>
                    <a:pt x="81" y="95"/>
                    <a:pt x="79" y="95"/>
                    <a:pt x="76" y="95"/>
                  </a:cubicBezTo>
                  <a:cubicBezTo>
                    <a:pt x="66" y="95"/>
                    <a:pt x="57" y="93"/>
                    <a:pt x="50" y="88"/>
                  </a:cubicBezTo>
                  <a:cubicBezTo>
                    <a:pt x="65" y="88"/>
                    <a:pt x="79" y="83"/>
                    <a:pt x="90" y="75"/>
                  </a:cubicBezTo>
                  <a:cubicBezTo>
                    <a:pt x="95" y="70"/>
                    <a:pt x="100" y="65"/>
                    <a:pt x="103" y="59"/>
                  </a:cubicBezTo>
                  <a:cubicBezTo>
                    <a:pt x="106" y="53"/>
                    <a:pt x="107" y="47"/>
                    <a:pt x="107" y="40"/>
                  </a:cubicBezTo>
                  <a:cubicBezTo>
                    <a:pt x="107" y="39"/>
                    <a:pt x="107" y="38"/>
                    <a:pt x="107" y="37"/>
                  </a:cubicBezTo>
                  <a:cubicBezTo>
                    <a:pt x="115" y="43"/>
                    <a:pt x="119" y="52"/>
                    <a:pt x="119" y="61"/>
                  </a:cubicBezTo>
                  <a:cubicBezTo>
                    <a:pt x="119" y="72"/>
                    <a:pt x="113" y="81"/>
                    <a:pt x="103" y="88"/>
                  </a:cubicBezTo>
                  <a:cubicBezTo>
                    <a:pt x="103" y="89"/>
                    <a:pt x="103" y="89"/>
                    <a:pt x="103" y="90"/>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515" name="Freeform 157"/>
            <p:cNvSpPr>
              <a:spLocks noEditPoints="1"/>
            </p:cNvSpPr>
            <p:nvPr/>
          </p:nvSpPr>
          <p:spPr bwMode="auto">
            <a:xfrm>
              <a:off x="3902" y="2731"/>
              <a:ext cx="86" cy="86"/>
            </a:xfrm>
            <a:custGeom>
              <a:avLst/>
              <a:gdLst>
                <a:gd name="T0" fmla="*/ 35 w 70"/>
                <a:gd name="T1" fmla="*/ 0 h 70"/>
                <a:gd name="T2" fmla="*/ 0 w 70"/>
                <a:gd name="T3" fmla="*/ 35 h 70"/>
                <a:gd name="T4" fmla="*/ 35 w 70"/>
                <a:gd name="T5" fmla="*/ 70 h 70"/>
                <a:gd name="T6" fmla="*/ 70 w 70"/>
                <a:gd name="T7" fmla="*/ 35 h 70"/>
                <a:gd name="T8" fmla="*/ 35 w 70"/>
                <a:gd name="T9" fmla="*/ 0 h 70"/>
                <a:gd name="T10" fmla="*/ 29 w 70"/>
                <a:gd name="T11" fmla="*/ 56 h 70"/>
                <a:gd name="T12" fmla="*/ 14 w 70"/>
                <a:gd name="T13" fmla="*/ 38 h 70"/>
                <a:gd name="T14" fmla="*/ 21 w 70"/>
                <a:gd name="T15" fmla="*/ 31 h 70"/>
                <a:gd name="T16" fmla="*/ 29 w 70"/>
                <a:gd name="T17" fmla="*/ 41 h 70"/>
                <a:gd name="T18" fmla="*/ 54 w 70"/>
                <a:gd name="T19" fmla="*/ 21 h 70"/>
                <a:gd name="T20" fmla="*/ 57 w 70"/>
                <a:gd name="T21" fmla="*/ 24 h 70"/>
                <a:gd name="T22" fmla="*/ 29 w 70"/>
                <a:gd name="T23" fmla="*/ 56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0" h="70">
                  <a:moveTo>
                    <a:pt x="35" y="0"/>
                  </a:moveTo>
                  <a:cubicBezTo>
                    <a:pt x="16" y="0"/>
                    <a:pt x="0" y="16"/>
                    <a:pt x="0" y="35"/>
                  </a:cubicBezTo>
                  <a:cubicBezTo>
                    <a:pt x="0" y="54"/>
                    <a:pt x="16" y="70"/>
                    <a:pt x="35" y="70"/>
                  </a:cubicBezTo>
                  <a:cubicBezTo>
                    <a:pt x="54" y="70"/>
                    <a:pt x="70" y="54"/>
                    <a:pt x="70" y="35"/>
                  </a:cubicBezTo>
                  <a:cubicBezTo>
                    <a:pt x="70" y="16"/>
                    <a:pt x="54" y="0"/>
                    <a:pt x="35" y="0"/>
                  </a:cubicBezTo>
                  <a:close/>
                  <a:moveTo>
                    <a:pt x="29" y="56"/>
                  </a:moveTo>
                  <a:cubicBezTo>
                    <a:pt x="14" y="38"/>
                    <a:pt x="14" y="38"/>
                    <a:pt x="14" y="38"/>
                  </a:cubicBezTo>
                  <a:cubicBezTo>
                    <a:pt x="21" y="31"/>
                    <a:pt x="21" y="31"/>
                    <a:pt x="21" y="31"/>
                  </a:cubicBezTo>
                  <a:cubicBezTo>
                    <a:pt x="29" y="41"/>
                    <a:pt x="29" y="41"/>
                    <a:pt x="29" y="41"/>
                  </a:cubicBezTo>
                  <a:cubicBezTo>
                    <a:pt x="54" y="21"/>
                    <a:pt x="54" y="21"/>
                    <a:pt x="54" y="21"/>
                  </a:cubicBezTo>
                  <a:cubicBezTo>
                    <a:pt x="57" y="24"/>
                    <a:pt x="57" y="24"/>
                    <a:pt x="57" y="24"/>
                  </a:cubicBezTo>
                  <a:lnTo>
                    <a:pt x="29" y="5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516" name="Freeform 158"/>
            <p:cNvSpPr>
              <a:spLocks noEditPoints="1"/>
            </p:cNvSpPr>
            <p:nvPr/>
          </p:nvSpPr>
          <p:spPr bwMode="auto">
            <a:xfrm>
              <a:off x="3486" y="2874"/>
              <a:ext cx="105" cy="120"/>
            </a:xfrm>
            <a:custGeom>
              <a:avLst/>
              <a:gdLst>
                <a:gd name="T0" fmla="*/ 55 w 86"/>
                <a:gd name="T1" fmla="*/ 14 h 98"/>
                <a:gd name="T2" fmla="*/ 55 w 86"/>
                <a:gd name="T3" fmla="*/ 27 h 98"/>
                <a:gd name="T4" fmla="*/ 65 w 86"/>
                <a:gd name="T5" fmla="*/ 33 h 98"/>
                <a:gd name="T6" fmla="*/ 74 w 86"/>
                <a:gd name="T7" fmla="*/ 55 h 98"/>
                <a:gd name="T8" fmla="*/ 65 w 86"/>
                <a:gd name="T9" fmla="*/ 76 h 98"/>
                <a:gd name="T10" fmla="*/ 43 w 86"/>
                <a:gd name="T11" fmla="*/ 85 h 98"/>
                <a:gd name="T12" fmla="*/ 22 w 86"/>
                <a:gd name="T13" fmla="*/ 76 h 98"/>
                <a:gd name="T14" fmla="*/ 13 w 86"/>
                <a:gd name="T15" fmla="*/ 55 h 98"/>
                <a:gd name="T16" fmla="*/ 22 w 86"/>
                <a:gd name="T17" fmla="*/ 33 h 98"/>
                <a:gd name="T18" fmla="*/ 31 w 86"/>
                <a:gd name="T19" fmla="*/ 27 h 98"/>
                <a:gd name="T20" fmla="*/ 31 w 86"/>
                <a:gd name="T21" fmla="*/ 14 h 98"/>
                <a:gd name="T22" fmla="*/ 0 w 86"/>
                <a:gd name="T23" fmla="*/ 55 h 98"/>
                <a:gd name="T24" fmla="*/ 43 w 86"/>
                <a:gd name="T25" fmla="*/ 98 h 98"/>
                <a:gd name="T26" fmla="*/ 86 w 86"/>
                <a:gd name="T27" fmla="*/ 55 h 98"/>
                <a:gd name="T28" fmla="*/ 55 w 86"/>
                <a:gd name="T29" fmla="*/ 14 h 98"/>
                <a:gd name="T30" fmla="*/ 37 w 86"/>
                <a:gd name="T31" fmla="*/ 0 h 98"/>
                <a:gd name="T32" fmla="*/ 49 w 86"/>
                <a:gd name="T33" fmla="*/ 0 h 98"/>
                <a:gd name="T34" fmla="*/ 49 w 86"/>
                <a:gd name="T35" fmla="*/ 49 h 98"/>
                <a:gd name="T36" fmla="*/ 37 w 86"/>
                <a:gd name="T37" fmla="*/ 49 h 98"/>
                <a:gd name="T38" fmla="*/ 37 w 86"/>
                <a:gd name="T39" fmla="*/ 0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6" h="98">
                  <a:moveTo>
                    <a:pt x="55" y="14"/>
                  </a:moveTo>
                  <a:cubicBezTo>
                    <a:pt x="55" y="27"/>
                    <a:pt x="55" y="27"/>
                    <a:pt x="55" y="27"/>
                  </a:cubicBezTo>
                  <a:cubicBezTo>
                    <a:pt x="59" y="28"/>
                    <a:pt x="62" y="30"/>
                    <a:pt x="65" y="33"/>
                  </a:cubicBezTo>
                  <a:cubicBezTo>
                    <a:pt x="71" y="39"/>
                    <a:pt x="74" y="47"/>
                    <a:pt x="74" y="55"/>
                  </a:cubicBezTo>
                  <a:cubicBezTo>
                    <a:pt x="74" y="63"/>
                    <a:pt x="71" y="71"/>
                    <a:pt x="65" y="76"/>
                  </a:cubicBezTo>
                  <a:cubicBezTo>
                    <a:pt x="59" y="82"/>
                    <a:pt x="51" y="85"/>
                    <a:pt x="43" y="85"/>
                  </a:cubicBezTo>
                  <a:cubicBezTo>
                    <a:pt x="35" y="85"/>
                    <a:pt x="27" y="82"/>
                    <a:pt x="22" y="76"/>
                  </a:cubicBezTo>
                  <a:cubicBezTo>
                    <a:pt x="16" y="71"/>
                    <a:pt x="13" y="63"/>
                    <a:pt x="13" y="55"/>
                  </a:cubicBezTo>
                  <a:cubicBezTo>
                    <a:pt x="13" y="47"/>
                    <a:pt x="16" y="39"/>
                    <a:pt x="22" y="33"/>
                  </a:cubicBezTo>
                  <a:cubicBezTo>
                    <a:pt x="24" y="30"/>
                    <a:pt x="27" y="28"/>
                    <a:pt x="31" y="27"/>
                  </a:cubicBezTo>
                  <a:cubicBezTo>
                    <a:pt x="31" y="14"/>
                    <a:pt x="31" y="14"/>
                    <a:pt x="31" y="14"/>
                  </a:cubicBezTo>
                  <a:cubicBezTo>
                    <a:pt x="13" y="19"/>
                    <a:pt x="0" y="35"/>
                    <a:pt x="0" y="55"/>
                  </a:cubicBezTo>
                  <a:cubicBezTo>
                    <a:pt x="0" y="78"/>
                    <a:pt x="20" y="98"/>
                    <a:pt x="43" y="98"/>
                  </a:cubicBezTo>
                  <a:cubicBezTo>
                    <a:pt x="67" y="98"/>
                    <a:pt x="86" y="78"/>
                    <a:pt x="86" y="55"/>
                  </a:cubicBezTo>
                  <a:cubicBezTo>
                    <a:pt x="86" y="35"/>
                    <a:pt x="73" y="19"/>
                    <a:pt x="55" y="14"/>
                  </a:cubicBezTo>
                  <a:close/>
                  <a:moveTo>
                    <a:pt x="37" y="0"/>
                  </a:moveTo>
                  <a:cubicBezTo>
                    <a:pt x="49" y="0"/>
                    <a:pt x="49" y="0"/>
                    <a:pt x="49" y="0"/>
                  </a:cubicBezTo>
                  <a:cubicBezTo>
                    <a:pt x="49" y="49"/>
                    <a:pt x="49" y="49"/>
                    <a:pt x="49" y="49"/>
                  </a:cubicBezTo>
                  <a:cubicBezTo>
                    <a:pt x="37" y="49"/>
                    <a:pt x="37" y="49"/>
                    <a:pt x="37" y="49"/>
                  </a:cubicBezTo>
                  <a:lnTo>
                    <a:pt x="37" y="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517" name="Freeform 159"/>
            <p:cNvSpPr>
              <a:spLocks/>
            </p:cNvSpPr>
            <p:nvPr/>
          </p:nvSpPr>
          <p:spPr bwMode="auto">
            <a:xfrm>
              <a:off x="3354" y="2998"/>
              <a:ext cx="143" cy="118"/>
            </a:xfrm>
            <a:custGeom>
              <a:avLst/>
              <a:gdLst>
                <a:gd name="T0" fmla="*/ 57 w 116"/>
                <a:gd name="T1" fmla="*/ 1 h 96"/>
                <a:gd name="T2" fmla="*/ 48 w 116"/>
                <a:gd name="T3" fmla="*/ 8 h 96"/>
                <a:gd name="T4" fmla="*/ 55 w 116"/>
                <a:gd name="T5" fmla="*/ 18 h 96"/>
                <a:gd name="T6" fmla="*/ 85 w 116"/>
                <a:gd name="T7" fmla="*/ 22 h 96"/>
                <a:gd name="T8" fmla="*/ 5 w 116"/>
                <a:gd name="T9" fmla="*/ 81 h 96"/>
                <a:gd name="T10" fmla="*/ 3 w 116"/>
                <a:gd name="T11" fmla="*/ 93 h 96"/>
                <a:gd name="T12" fmla="*/ 8 w 116"/>
                <a:gd name="T13" fmla="*/ 96 h 96"/>
                <a:gd name="T14" fmla="*/ 15 w 116"/>
                <a:gd name="T15" fmla="*/ 95 h 96"/>
                <a:gd name="T16" fmla="*/ 95 w 116"/>
                <a:gd name="T17" fmla="*/ 36 h 96"/>
                <a:gd name="T18" fmla="*/ 90 w 116"/>
                <a:gd name="T19" fmla="*/ 66 h 96"/>
                <a:gd name="T20" fmla="*/ 97 w 116"/>
                <a:gd name="T21" fmla="*/ 76 h 96"/>
                <a:gd name="T22" fmla="*/ 107 w 116"/>
                <a:gd name="T23" fmla="*/ 69 h 96"/>
                <a:gd name="T24" fmla="*/ 116 w 116"/>
                <a:gd name="T25" fmla="*/ 10 h 96"/>
                <a:gd name="T26" fmla="*/ 57 w 116"/>
                <a:gd name="T27" fmla="*/ 1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6" h="96">
                  <a:moveTo>
                    <a:pt x="57" y="1"/>
                  </a:moveTo>
                  <a:cubicBezTo>
                    <a:pt x="53" y="0"/>
                    <a:pt x="48" y="3"/>
                    <a:pt x="48" y="8"/>
                  </a:cubicBezTo>
                  <a:cubicBezTo>
                    <a:pt x="47" y="12"/>
                    <a:pt x="50" y="17"/>
                    <a:pt x="55" y="18"/>
                  </a:cubicBezTo>
                  <a:cubicBezTo>
                    <a:pt x="85" y="22"/>
                    <a:pt x="85" y="22"/>
                    <a:pt x="85" y="22"/>
                  </a:cubicBezTo>
                  <a:cubicBezTo>
                    <a:pt x="5" y="81"/>
                    <a:pt x="5" y="81"/>
                    <a:pt x="5" y="81"/>
                  </a:cubicBezTo>
                  <a:cubicBezTo>
                    <a:pt x="1" y="84"/>
                    <a:pt x="0" y="89"/>
                    <a:pt x="3" y="93"/>
                  </a:cubicBezTo>
                  <a:cubicBezTo>
                    <a:pt x="4" y="95"/>
                    <a:pt x="6" y="96"/>
                    <a:pt x="8" y="96"/>
                  </a:cubicBezTo>
                  <a:cubicBezTo>
                    <a:pt x="10" y="96"/>
                    <a:pt x="13" y="96"/>
                    <a:pt x="15" y="95"/>
                  </a:cubicBezTo>
                  <a:cubicBezTo>
                    <a:pt x="95" y="36"/>
                    <a:pt x="95" y="36"/>
                    <a:pt x="95" y="36"/>
                  </a:cubicBezTo>
                  <a:cubicBezTo>
                    <a:pt x="90" y="66"/>
                    <a:pt x="90" y="66"/>
                    <a:pt x="90" y="66"/>
                  </a:cubicBezTo>
                  <a:cubicBezTo>
                    <a:pt x="90" y="71"/>
                    <a:pt x="93" y="75"/>
                    <a:pt x="97" y="76"/>
                  </a:cubicBezTo>
                  <a:cubicBezTo>
                    <a:pt x="102" y="76"/>
                    <a:pt x="106" y="73"/>
                    <a:pt x="107" y="69"/>
                  </a:cubicBezTo>
                  <a:cubicBezTo>
                    <a:pt x="116" y="10"/>
                    <a:pt x="116" y="10"/>
                    <a:pt x="116" y="10"/>
                  </a:cubicBezTo>
                  <a:lnTo>
                    <a:pt x="57" y="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518" name="Freeform 160"/>
            <p:cNvSpPr>
              <a:spLocks noEditPoints="1"/>
            </p:cNvSpPr>
            <p:nvPr/>
          </p:nvSpPr>
          <p:spPr bwMode="auto">
            <a:xfrm>
              <a:off x="3672" y="2822"/>
              <a:ext cx="123" cy="130"/>
            </a:xfrm>
            <a:custGeom>
              <a:avLst/>
              <a:gdLst>
                <a:gd name="T0" fmla="*/ 90 w 100"/>
                <a:gd name="T1" fmla="*/ 0 h 106"/>
                <a:gd name="T2" fmla="*/ 10 w 100"/>
                <a:gd name="T3" fmla="*/ 0 h 106"/>
                <a:gd name="T4" fmla="*/ 0 w 100"/>
                <a:gd name="T5" fmla="*/ 10 h 106"/>
                <a:gd name="T6" fmla="*/ 0 w 100"/>
                <a:gd name="T7" fmla="*/ 96 h 106"/>
                <a:gd name="T8" fmla="*/ 10 w 100"/>
                <a:gd name="T9" fmla="*/ 106 h 106"/>
                <a:gd name="T10" fmla="*/ 90 w 100"/>
                <a:gd name="T11" fmla="*/ 106 h 106"/>
                <a:gd name="T12" fmla="*/ 100 w 100"/>
                <a:gd name="T13" fmla="*/ 96 h 106"/>
                <a:gd name="T14" fmla="*/ 100 w 100"/>
                <a:gd name="T15" fmla="*/ 10 h 106"/>
                <a:gd name="T16" fmla="*/ 90 w 100"/>
                <a:gd name="T17" fmla="*/ 0 h 106"/>
                <a:gd name="T18" fmla="*/ 86 w 100"/>
                <a:gd name="T19" fmla="*/ 93 h 106"/>
                <a:gd name="T20" fmla="*/ 13 w 100"/>
                <a:gd name="T21" fmla="*/ 93 h 106"/>
                <a:gd name="T22" fmla="*/ 13 w 100"/>
                <a:gd name="T23" fmla="*/ 13 h 106"/>
                <a:gd name="T24" fmla="*/ 86 w 100"/>
                <a:gd name="T25" fmla="*/ 13 h 106"/>
                <a:gd name="T26" fmla="*/ 86 w 100"/>
                <a:gd name="T27" fmla="*/ 93 h 106"/>
                <a:gd name="T28" fmla="*/ 26 w 100"/>
                <a:gd name="T29" fmla="*/ 47 h 106"/>
                <a:gd name="T30" fmla="*/ 73 w 100"/>
                <a:gd name="T31" fmla="*/ 47 h 106"/>
                <a:gd name="T32" fmla="*/ 73 w 100"/>
                <a:gd name="T33" fmla="*/ 53 h 106"/>
                <a:gd name="T34" fmla="*/ 26 w 100"/>
                <a:gd name="T35" fmla="*/ 53 h 106"/>
                <a:gd name="T36" fmla="*/ 26 w 100"/>
                <a:gd name="T37" fmla="*/ 47 h 106"/>
                <a:gd name="T38" fmla="*/ 26 w 100"/>
                <a:gd name="T39" fmla="*/ 60 h 106"/>
                <a:gd name="T40" fmla="*/ 73 w 100"/>
                <a:gd name="T41" fmla="*/ 60 h 106"/>
                <a:gd name="T42" fmla="*/ 73 w 100"/>
                <a:gd name="T43" fmla="*/ 66 h 106"/>
                <a:gd name="T44" fmla="*/ 26 w 100"/>
                <a:gd name="T45" fmla="*/ 66 h 106"/>
                <a:gd name="T46" fmla="*/ 26 w 100"/>
                <a:gd name="T47" fmla="*/ 60 h 106"/>
                <a:gd name="T48" fmla="*/ 26 w 100"/>
                <a:gd name="T49" fmla="*/ 73 h 106"/>
                <a:gd name="T50" fmla="*/ 73 w 100"/>
                <a:gd name="T51" fmla="*/ 73 h 106"/>
                <a:gd name="T52" fmla="*/ 73 w 100"/>
                <a:gd name="T53" fmla="*/ 80 h 106"/>
                <a:gd name="T54" fmla="*/ 26 w 100"/>
                <a:gd name="T55" fmla="*/ 80 h 106"/>
                <a:gd name="T56" fmla="*/ 26 w 100"/>
                <a:gd name="T57" fmla="*/ 73 h 106"/>
                <a:gd name="T58" fmla="*/ 26 w 100"/>
                <a:gd name="T59" fmla="*/ 33 h 106"/>
                <a:gd name="T60" fmla="*/ 73 w 100"/>
                <a:gd name="T61" fmla="*/ 33 h 106"/>
                <a:gd name="T62" fmla="*/ 73 w 100"/>
                <a:gd name="T63" fmla="*/ 40 h 106"/>
                <a:gd name="T64" fmla="*/ 26 w 100"/>
                <a:gd name="T65" fmla="*/ 40 h 106"/>
                <a:gd name="T66" fmla="*/ 26 w 100"/>
                <a:gd name="T67" fmla="*/ 33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00" h="106">
                  <a:moveTo>
                    <a:pt x="90" y="0"/>
                  </a:moveTo>
                  <a:cubicBezTo>
                    <a:pt x="10" y="0"/>
                    <a:pt x="10" y="0"/>
                    <a:pt x="10" y="0"/>
                  </a:cubicBezTo>
                  <a:cubicBezTo>
                    <a:pt x="4" y="0"/>
                    <a:pt x="0" y="4"/>
                    <a:pt x="0" y="10"/>
                  </a:cubicBezTo>
                  <a:cubicBezTo>
                    <a:pt x="0" y="96"/>
                    <a:pt x="0" y="96"/>
                    <a:pt x="0" y="96"/>
                  </a:cubicBezTo>
                  <a:cubicBezTo>
                    <a:pt x="0" y="102"/>
                    <a:pt x="4" y="106"/>
                    <a:pt x="10" y="106"/>
                  </a:cubicBezTo>
                  <a:cubicBezTo>
                    <a:pt x="90" y="106"/>
                    <a:pt x="90" y="106"/>
                    <a:pt x="90" y="106"/>
                  </a:cubicBezTo>
                  <a:cubicBezTo>
                    <a:pt x="95" y="106"/>
                    <a:pt x="100" y="102"/>
                    <a:pt x="100" y="96"/>
                  </a:cubicBezTo>
                  <a:cubicBezTo>
                    <a:pt x="100" y="10"/>
                    <a:pt x="100" y="10"/>
                    <a:pt x="100" y="10"/>
                  </a:cubicBezTo>
                  <a:cubicBezTo>
                    <a:pt x="100" y="4"/>
                    <a:pt x="95" y="0"/>
                    <a:pt x="90" y="0"/>
                  </a:cubicBezTo>
                  <a:close/>
                  <a:moveTo>
                    <a:pt x="86" y="93"/>
                  </a:moveTo>
                  <a:cubicBezTo>
                    <a:pt x="13" y="93"/>
                    <a:pt x="13" y="93"/>
                    <a:pt x="13" y="93"/>
                  </a:cubicBezTo>
                  <a:cubicBezTo>
                    <a:pt x="13" y="13"/>
                    <a:pt x="13" y="13"/>
                    <a:pt x="13" y="13"/>
                  </a:cubicBezTo>
                  <a:cubicBezTo>
                    <a:pt x="86" y="13"/>
                    <a:pt x="86" y="13"/>
                    <a:pt x="86" y="13"/>
                  </a:cubicBezTo>
                  <a:lnTo>
                    <a:pt x="86" y="93"/>
                  </a:lnTo>
                  <a:close/>
                  <a:moveTo>
                    <a:pt x="26" y="47"/>
                  </a:moveTo>
                  <a:cubicBezTo>
                    <a:pt x="73" y="47"/>
                    <a:pt x="73" y="47"/>
                    <a:pt x="73" y="47"/>
                  </a:cubicBezTo>
                  <a:cubicBezTo>
                    <a:pt x="73" y="53"/>
                    <a:pt x="73" y="53"/>
                    <a:pt x="73" y="53"/>
                  </a:cubicBezTo>
                  <a:cubicBezTo>
                    <a:pt x="26" y="53"/>
                    <a:pt x="26" y="53"/>
                    <a:pt x="26" y="53"/>
                  </a:cubicBezTo>
                  <a:lnTo>
                    <a:pt x="26" y="47"/>
                  </a:lnTo>
                  <a:close/>
                  <a:moveTo>
                    <a:pt x="26" y="60"/>
                  </a:moveTo>
                  <a:cubicBezTo>
                    <a:pt x="73" y="60"/>
                    <a:pt x="73" y="60"/>
                    <a:pt x="73" y="60"/>
                  </a:cubicBezTo>
                  <a:cubicBezTo>
                    <a:pt x="73" y="66"/>
                    <a:pt x="73" y="66"/>
                    <a:pt x="73" y="66"/>
                  </a:cubicBezTo>
                  <a:cubicBezTo>
                    <a:pt x="26" y="66"/>
                    <a:pt x="26" y="66"/>
                    <a:pt x="26" y="66"/>
                  </a:cubicBezTo>
                  <a:lnTo>
                    <a:pt x="26" y="60"/>
                  </a:lnTo>
                  <a:close/>
                  <a:moveTo>
                    <a:pt x="26" y="73"/>
                  </a:moveTo>
                  <a:cubicBezTo>
                    <a:pt x="73" y="73"/>
                    <a:pt x="73" y="73"/>
                    <a:pt x="73" y="73"/>
                  </a:cubicBezTo>
                  <a:cubicBezTo>
                    <a:pt x="73" y="80"/>
                    <a:pt x="73" y="80"/>
                    <a:pt x="73" y="80"/>
                  </a:cubicBezTo>
                  <a:cubicBezTo>
                    <a:pt x="26" y="80"/>
                    <a:pt x="26" y="80"/>
                    <a:pt x="26" y="80"/>
                  </a:cubicBezTo>
                  <a:lnTo>
                    <a:pt x="26" y="73"/>
                  </a:lnTo>
                  <a:close/>
                  <a:moveTo>
                    <a:pt x="26" y="33"/>
                  </a:moveTo>
                  <a:cubicBezTo>
                    <a:pt x="73" y="33"/>
                    <a:pt x="73" y="33"/>
                    <a:pt x="73" y="33"/>
                  </a:cubicBezTo>
                  <a:cubicBezTo>
                    <a:pt x="73" y="40"/>
                    <a:pt x="73" y="40"/>
                    <a:pt x="73" y="40"/>
                  </a:cubicBezTo>
                  <a:cubicBezTo>
                    <a:pt x="26" y="40"/>
                    <a:pt x="26" y="40"/>
                    <a:pt x="26" y="40"/>
                  </a:cubicBezTo>
                  <a:lnTo>
                    <a:pt x="26" y="3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519" name="Freeform 161"/>
            <p:cNvSpPr>
              <a:spLocks/>
            </p:cNvSpPr>
            <p:nvPr/>
          </p:nvSpPr>
          <p:spPr bwMode="auto">
            <a:xfrm>
              <a:off x="3827" y="2838"/>
              <a:ext cx="140" cy="140"/>
            </a:xfrm>
            <a:custGeom>
              <a:avLst/>
              <a:gdLst>
                <a:gd name="T0" fmla="*/ 86 w 114"/>
                <a:gd name="T1" fmla="*/ 72 h 114"/>
                <a:gd name="T2" fmla="*/ 66 w 114"/>
                <a:gd name="T3" fmla="*/ 52 h 114"/>
                <a:gd name="T4" fmla="*/ 114 w 114"/>
                <a:gd name="T5" fmla="*/ 16 h 114"/>
                <a:gd name="T6" fmla="*/ 100 w 114"/>
                <a:gd name="T7" fmla="*/ 2 h 114"/>
                <a:gd name="T8" fmla="*/ 40 w 114"/>
                <a:gd name="T9" fmla="*/ 26 h 114"/>
                <a:gd name="T10" fmla="*/ 21 w 114"/>
                <a:gd name="T11" fmla="*/ 7 h 114"/>
                <a:gd name="T12" fmla="*/ 4 w 114"/>
                <a:gd name="T13" fmla="*/ 4 h 114"/>
                <a:gd name="T14" fmla="*/ 7 w 114"/>
                <a:gd name="T15" fmla="*/ 21 h 114"/>
                <a:gd name="T16" fmla="*/ 26 w 114"/>
                <a:gd name="T17" fmla="*/ 40 h 114"/>
                <a:gd name="T18" fmla="*/ 2 w 114"/>
                <a:gd name="T19" fmla="*/ 100 h 114"/>
                <a:gd name="T20" fmla="*/ 16 w 114"/>
                <a:gd name="T21" fmla="*/ 114 h 114"/>
                <a:gd name="T22" fmla="*/ 52 w 114"/>
                <a:gd name="T23" fmla="*/ 66 h 114"/>
                <a:gd name="T24" fmla="*/ 72 w 114"/>
                <a:gd name="T25" fmla="*/ 86 h 114"/>
                <a:gd name="T26" fmla="*/ 72 w 114"/>
                <a:gd name="T27" fmla="*/ 114 h 114"/>
                <a:gd name="T28" fmla="*/ 86 w 114"/>
                <a:gd name="T29" fmla="*/ 114 h 114"/>
                <a:gd name="T30" fmla="*/ 93 w 114"/>
                <a:gd name="T31" fmla="*/ 93 h 114"/>
                <a:gd name="T32" fmla="*/ 114 w 114"/>
                <a:gd name="T33" fmla="*/ 86 h 114"/>
                <a:gd name="T34" fmla="*/ 114 w 114"/>
                <a:gd name="T35" fmla="*/ 72 h 114"/>
                <a:gd name="T36" fmla="*/ 86 w 114"/>
                <a:gd name="T37" fmla="*/ 72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14" h="114">
                  <a:moveTo>
                    <a:pt x="86" y="72"/>
                  </a:moveTo>
                  <a:cubicBezTo>
                    <a:pt x="66" y="52"/>
                    <a:pt x="66" y="52"/>
                    <a:pt x="66" y="52"/>
                  </a:cubicBezTo>
                  <a:cubicBezTo>
                    <a:pt x="114" y="16"/>
                    <a:pt x="114" y="16"/>
                    <a:pt x="114" y="16"/>
                  </a:cubicBezTo>
                  <a:cubicBezTo>
                    <a:pt x="100" y="2"/>
                    <a:pt x="100" y="2"/>
                    <a:pt x="100" y="2"/>
                  </a:cubicBezTo>
                  <a:cubicBezTo>
                    <a:pt x="40" y="26"/>
                    <a:pt x="40" y="26"/>
                    <a:pt x="40" y="26"/>
                  </a:cubicBezTo>
                  <a:cubicBezTo>
                    <a:pt x="21" y="7"/>
                    <a:pt x="21" y="7"/>
                    <a:pt x="21" y="7"/>
                  </a:cubicBezTo>
                  <a:cubicBezTo>
                    <a:pt x="16" y="2"/>
                    <a:pt x="8" y="0"/>
                    <a:pt x="4" y="4"/>
                  </a:cubicBezTo>
                  <a:cubicBezTo>
                    <a:pt x="0" y="8"/>
                    <a:pt x="2" y="16"/>
                    <a:pt x="7" y="21"/>
                  </a:cubicBezTo>
                  <a:cubicBezTo>
                    <a:pt x="26" y="40"/>
                    <a:pt x="26" y="40"/>
                    <a:pt x="26" y="40"/>
                  </a:cubicBezTo>
                  <a:cubicBezTo>
                    <a:pt x="2" y="100"/>
                    <a:pt x="2" y="100"/>
                    <a:pt x="2" y="100"/>
                  </a:cubicBezTo>
                  <a:cubicBezTo>
                    <a:pt x="16" y="114"/>
                    <a:pt x="16" y="114"/>
                    <a:pt x="16" y="114"/>
                  </a:cubicBezTo>
                  <a:cubicBezTo>
                    <a:pt x="52" y="66"/>
                    <a:pt x="52" y="66"/>
                    <a:pt x="52" y="66"/>
                  </a:cubicBezTo>
                  <a:cubicBezTo>
                    <a:pt x="72" y="86"/>
                    <a:pt x="72" y="86"/>
                    <a:pt x="72" y="86"/>
                  </a:cubicBezTo>
                  <a:cubicBezTo>
                    <a:pt x="72" y="114"/>
                    <a:pt x="72" y="114"/>
                    <a:pt x="72" y="114"/>
                  </a:cubicBezTo>
                  <a:cubicBezTo>
                    <a:pt x="86" y="114"/>
                    <a:pt x="86" y="114"/>
                    <a:pt x="86" y="114"/>
                  </a:cubicBezTo>
                  <a:cubicBezTo>
                    <a:pt x="93" y="93"/>
                    <a:pt x="93" y="93"/>
                    <a:pt x="93" y="93"/>
                  </a:cubicBezTo>
                  <a:cubicBezTo>
                    <a:pt x="114" y="86"/>
                    <a:pt x="114" y="86"/>
                    <a:pt x="114" y="86"/>
                  </a:cubicBezTo>
                  <a:cubicBezTo>
                    <a:pt x="114" y="72"/>
                    <a:pt x="114" y="72"/>
                    <a:pt x="114" y="72"/>
                  </a:cubicBezTo>
                  <a:cubicBezTo>
                    <a:pt x="86" y="72"/>
                    <a:pt x="86" y="72"/>
                    <a:pt x="86" y="72"/>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520" name="Freeform 162"/>
            <p:cNvSpPr>
              <a:spLocks/>
            </p:cNvSpPr>
            <p:nvPr/>
          </p:nvSpPr>
          <p:spPr bwMode="auto">
            <a:xfrm>
              <a:off x="3836" y="3011"/>
              <a:ext cx="132" cy="109"/>
            </a:xfrm>
            <a:custGeom>
              <a:avLst/>
              <a:gdLst>
                <a:gd name="T0" fmla="*/ 108 w 108"/>
                <a:gd name="T1" fmla="*/ 10 h 88"/>
                <a:gd name="T2" fmla="*/ 96 w 108"/>
                <a:gd name="T3" fmla="*/ 14 h 88"/>
                <a:gd name="T4" fmla="*/ 105 w 108"/>
                <a:gd name="T5" fmla="*/ 2 h 88"/>
                <a:gd name="T6" fmla="*/ 91 w 108"/>
                <a:gd name="T7" fmla="*/ 7 h 88"/>
                <a:gd name="T8" fmla="*/ 75 w 108"/>
                <a:gd name="T9" fmla="*/ 0 h 88"/>
                <a:gd name="T10" fmla="*/ 53 w 108"/>
                <a:gd name="T11" fmla="*/ 22 h 88"/>
                <a:gd name="T12" fmla="*/ 54 w 108"/>
                <a:gd name="T13" fmla="*/ 27 h 88"/>
                <a:gd name="T14" fmla="*/ 8 w 108"/>
                <a:gd name="T15" fmla="*/ 4 h 88"/>
                <a:gd name="T16" fmla="*/ 5 w 108"/>
                <a:gd name="T17" fmla="*/ 15 h 88"/>
                <a:gd name="T18" fmla="*/ 15 w 108"/>
                <a:gd name="T19" fmla="*/ 34 h 88"/>
                <a:gd name="T20" fmla="*/ 5 w 108"/>
                <a:gd name="T21" fmla="*/ 31 h 88"/>
                <a:gd name="T22" fmla="*/ 5 w 108"/>
                <a:gd name="T23" fmla="*/ 31 h 88"/>
                <a:gd name="T24" fmla="*/ 23 w 108"/>
                <a:gd name="T25" fmla="*/ 53 h 88"/>
                <a:gd name="T26" fmla="*/ 17 w 108"/>
                <a:gd name="T27" fmla="*/ 54 h 88"/>
                <a:gd name="T28" fmla="*/ 13 w 108"/>
                <a:gd name="T29" fmla="*/ 53 h 88"/>
                <a:gd name="T30" fmla="*/ 33 w 108"/>
                <a:gd name="T31" fmla="*/ 69 h 88"/>
                <a:gd name="T32" fmla="*/ 6 w 108"/>
                <a:gd name="T33" fmla="*/ 78 h 88"/>
                <a:gd name="T34" fmla="*/ 0 w 108"/>
                <a:gd name="T35" fmla="*/ 78 h 88"/>
                <a:gd name="T36" fmla="*/ 34 w 108"/>
                <a:gd name="T37" fmla="*/ 88 h 88"/>
                <a:gd name="T38" fmla="*/ 97 w 108"/>
                <a:gd name="T39" fmla="*/ 25 h 88"/>
                <a:gd name="T40" fmla="*/ 97 w 108"/>
                <a:gd name="T41" fmla="*/ 22 h 88"/>
                <a:gd name="T42" fmla="*/ 108 w 108"/>
                <a:gd name="T43" fmla="*/ 10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08" h="88">
                  <a:moveTo>
                    <a:pt x="108" y="10"/>
                  </a:moveTo>
                  <a:cubicBezTo>
                    <a:pt x="104" y="12"/>
                    <a:pt x="100" y="13"/>
                    <a:pt x="96" y="14"/>
                  </a:cubicBezTo>
                  <a:cubicBezTo>
                    <a:pt x="100" y="11"/>
                    <a:pt x="104" y="7"/>
                    <a:pt x="105" y="2"/>
                  </a:cubicBezTo>
                  <a:cubicBezTo>
                    <a:pt x="101" y="4"/>
                    <a:pt x="96" y="6"/>
                    <a:pt x="91" y="7"/>
                  </a:cubicBezTo>
                  <a:cubicBezTo>
                    <a:pt x="87" y="3"/>
                    <a:pt x="81" y="0"/>
                    <a:pt x="75" y="0"/>
                  </a:cubicBezTo>
                  <a:cubicBezTo>
                    <a:pt x="63" y="0"/>
                    <a:pt x="53" y="10"/>
                    <a:pt x="53" y="22"/>
                  </a:cubicBezTo>
                  <a:cubicBezTo>
                    <a:pt x="53" y="24"/>
                    <a:pt x="53" y="26"/>
                    <a:pt x="54" y="27"/>
                  </a:cubicBezTo>
                  <a:cubicBezTo>
                    <a:pt x="35" y="26"/>
                    <a:pt x="19" y="17"/>
                    <a:pt x="8" y="4"/>
                  </a:cubicBezTo>
                  <a:cubicBezTo>
                    <a:pt x="6" y="7"/>
                    <a:pt x="5" y="11"/>
                    <a:pt x="5" y="15"/>
                  </a:cubicBezTo>
                  <a:cubicBezTo>
                    <a:pt x="5" y="23"/>
                    <a:pt x="9" y="30"/>
                    <a:pt x="15" y="34"/>
                  </a:cubicBezTo>
                  <a:cubicBezTo>
                    <a:pt x="11" y="33"/>
                    <a:pt x="8" y="33"/>
                    <a:pt x="5" y="31"/>
                  </a:cubicBezTo>
                  <a:cubicBezTo>
                    <a:pt x="5" y="31"/>
                    <a:pt x="5" y="31"/>
                    <a:pt x="5" y="31"/>
                  </a:cubicBezTo>
                  <a:cubicBezTo>
                    <a:pt x="5" y="42"/>
                    <a:pt x="12" y="51"/>
                    <a:pt x="23" y="53"/>
                  </a:cubicBezTo>
                  <a:cubicBezTo>
                    <a:pt x="21" y="53"/>
                    <a:pt x="19" y="54"/>
                    <a:pt x="17" y="54"/>
                  </a:cubicBezTo>
                  <a:cubicBezTo>
                    <a:pt x="15" y="54"/>
                    <a:pt x="14" y="53"/>
                    <a:pt x="13" y="53"/>
                  </a:cubicBezTo>
                  <a:cubicBezTo>
                    <a:pt x="15" y="62"/>
                    <a:pt x="23" y="68"/>
                    <a:pt x="33" y="69"/>
                  </a:cubicBezTo>
                  <a:cubicBezTo>
                    <a:pt x="26" y="74"/>
                    <a:pt x="16" y="78"/>
                    <a:pt x="6" y="78"/>
                  </a:cubicBezTo>
                  <a:cubicBezTo>
                    <a:pt x="4" y="78"/>
                    <a:pt x="2" y="78"/>
                    <a:pt x="0" y="78"/>
                  </a:cubicBezTo>
                  <a:cubicBezTo>
                    <a:pt x="10" y="84"/>
                    <a:pt x="22" y="88"/>
                    <a:pt x="34" y="88"/>
                  </a:cubicBezTo>
                  <a:cubicBezTo>
                    <a:pt x="75" y="88"/>
                    <a:pt x="97" y="54"/>
                    <a:pt x="97" y="25"/>
                  </a:cubicBezTo>
                  <a:cubicBezTo>
                    <a:pt x="97" y="24"/>
                    <a:pt x="97" y="23"/>
                    <a:pt x="97" y="22"/>
                  </a:cubicBezTo>
                  <a:cubicBezTo>
                    <a:pt x="102" y="19"/>
                    <a:pt x="105" y="15"/>
                    <a:pt x="108" y="10"/>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521" name="Freeform 163"/>
            <p:cNvSpPr>
              <a:spLocks/>
            </p:cNvSpPr>
            <p:nvPr/>
          </p:nvSpPr>
          <p:spPr bwMode="auto">
            <a:xfrm>
              <a:off x="4032" y="3079"/>
              <a:ext cx="93" cy="97"/>
            </a:xfrm>
            <a:custGeom>
              <a:avLst/>
              <a:gdLst>
                <a:gd name="T0" fmla="*/ 49 w 93"/>
                <a:gd name="T1" fmla="*/ 0 h 97"/>
                <a:gd name="T2" fmla="*/ 49 w 93"/>
                <a:gd name="T3" fmla="*/ 44 h 97"/>
                <a:gd name="T4" fmla="*/ 93 w 93"/>
                <a:gd name="T5" fmla="*/ 0 h 97"/>
                <a:gd name="T6" fmla="*/ 93 w 93"/>
                <a:gd name="T7" fmla="*/ 97 h 97"/>
                <a:gd name="T8" fmla="*/ 49 w 93"/>
                <a:gd name="T9" fmla="*/ 53 h 97"/>
                <a:gd name="T10" fmla="*/ 49 w 93"/>
                <a:gd name="T11" fmla="*/ 97 h 97"/>
                <a:gd name="T12" fmla="*/ 0 w 93"/>
                <a:gd name="T13" fmla="*/ 48 h 97"/>
                <a:gd name="T14" fmla="*/ 49 w 93"/>
                <a:gd name="T15" fmla="*/ 0 h 9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3" h="97">
                  <a:moveTo>
                    <a:pt x="49" y="0"/>
                  </a:moveTo>
                  <a:lnTo>
                    <a:pt x="49" y="44"/>
                  </a:lnTo>
                  <a:lnTo>
                    <a:pt x="93" y="0"/>
                  </a:lnTo>
                  <a:lnTo>
                    <a:pt x="93" y="97"/>
                  </a:lnTo>
                  <a:lnTo>
                    <a:pt x="49" y="53"/>
                  </a:lnTo>
                  <a:lnTo>
                    <a:pt x="49" y="97"/>
                  </a:lnTo>
                  <a:lnTo>
                    <a:pt x="0" y="48"/>
                  </a:lnTo>
                  <a:lnTo>
                    <a:pt x="49" y="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522" name="Freeform 164"/>
            <p:cNvSpPr>
              <a:spLocks noEditPoints="1"/>
            </p:cNvSpPr>
            <p:nvPr/>
          </p:nvSpPr>
          <p:spPr bwMode="auto">
            <a:xfrm>
              <a:off x="3864" y="3097"/>
              <a:ext cx="140" cy="142"/>
            </a:xfrm>
            <a:custGeom>
              <a:avLst/>
              <a:gdLst>
                <a:gd name="T0" fmla="*/ 0 w 114"/>
                <a:gd name="T1" fmla="*/ 83 h 115"/>
                <a:gd name="T2" fmla="*/ 10 w 114"/>
                <a:gd name="T3" fmla="*/ 94 h 115"/>
                <a:gd name="T4" fmla="*/ 30 w 114"/>
                <a:gd name="T5" fmla="*/ 74 h 115"/>
                <a:gd name="T6" fmla="*/ 41 w 114"/>
                <a:gd name="T7" fmla="*/ 85 h 115"/>
                <a:gd name="T8" fmla="*/ 21 w 114"/>
                <a:gd name="T9" fmla="*/ 105 h 115"/>
                <a:gd name="T10" fmla="*/ 31 w 114"/>
                <a:gd name="T11" fmla="*/ 115 h 115"/>
                <a:gd name="T12" fmla="*/ 51 w 114"/>
                <a:gd name="T13" fmla="*/ 95 h 115"/>
                <a:gd name="T14" fmla="*/ 64 w 114"/>
                <a:gd name="T15" fmla="*/ 108 h 115"/>
                <a:gd name="T16" fmla="*/ 74 w 114"/>
                <a:gd name="T17" fmla="*/ 98 h 115"/>
                <a:gd name="T18" fmla="*/ 17 w 114"/>
                <a:gd name="T19" fmla="*/ 41 h 115"/>
                <a:gd name="T20" fmla="*/ 7 w 114"/>
                <a:gd name="T21" fmla="*/ 51 h 115"/>
                <a:gd name="T22" fmla="*/ 20 w 114"/>
                <a:gd name="T23" fmla="*/ 63 h 115"/>
                <a:gd name="T24" fmla="*/ 0 w 114"/>
                <a:gd name="T25" fmla="*/ 83 h 115"/>
                <a:gd name="T26" fmla="*/ 84 w 114"/>
                <a:gd name="T27" fmla="*/ 31 h 115"/>
                <a:gd name="T28" fmla="*/ 26 w 114"/>
                <a:gd name="T29" fmla="*/ 40 h 115"/>
                <a:gd name="T30" fmla="*/ 75 w 114"/>
                <a:gd name="T31" fmla="*/ 89 h 115"/>
                <a:gd name="T32" fmla="*/ 84 w 114"/>
                <a:gd name="T33" fmla="*/ 31 h 115"/>
                <a:gd name="T34" fmla="*/ 93 w 114"/>
                <a:gd name="T35" fmla="*/ 36 h 115"/>
                <a:gd name="T36" fmla="*/ 79 w 114"/>
                <a:gd name="T37" fmla="*/ 22 h 115"/>
                <a:gd name="T38" fmla="*/ 100 w 114"/>
                <a:gd name="T39" fmla="*/ 0 h 115"/>
                <a:gd name="T40" fmla="*/ 114 w 114"/>
                <a:gd name="T41" fmla="*/ 15 h 115"/>
                <a:gd name="T42" fmla="*/ 93 w 114"/>
                <a:gd name="T43" fmla="*/ 36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14" h="115">
                  <a:moveTo>
                    <a:pt x="0" y="83"/>
                  </a:moveTo>
                  <a:cubicBezTo>
                    <a:pt x="10" y="94"/>
                    <a:pt x="10" y="94"/>
                    <a:pt x="10" y="94"/>
                  </a:cubicBezTo>
                  <a:cubicBezTo>
                    <a:pt x="30" y="74"/>
                    <a:pt x="30" y="74"/>
                    <a:pt x="30" y="74"/>
                  </a:cubicBezTo>
                  <a:cubicBezTo>
                    <a:pt x="41" y="85"/>
                    <a:pt x="41" y="85"/>
                    <a:pt x="41" y="85"/>
                  </a:cubicBezTo>
                  <a:cubicBezTo>
                    <a:pt x="21" y="105"/>
                    <a:pt x="21" y="105"/>
                    <a:pt x="21" y="105"/>
                  </a:cubicBezTo>
                  <a:cubicBezTo>
                    <a:pt x="31" y="115"/>
                    <a:pt x="31" y="115"/>
                    <a:pt x="31" y="115"/>
                  </a:cubicBezTo>
                  <a:cubicBezTo>
                    <a:pt x="51" y="95"/>
                    <a:pt x="51" y="95"/>
                    <a:pt x="51" y="95"/>
                  </a:cubicBezTo>
                  <a:cubicBezTo>
                    <a:pt x="64" y="108"/>
                    <a:pt x="64" y="108"/>
                    <a:pt x="64" y="108"/>
                  </a:cubicBezTo>
                  <a:cubicBezTo>
                    <a:pt x="74" y="98"/>
                    <a:pt x="74" y="98"/>
                    <a:pt x="74" y="98"/>
                  </a:cubicBezTo>
                  <a:cubicBezTo>
                    <a:pt x="17" y="41"/>
                    <a:pt x="17" y="41"/>
                    <a:pt x="17" y="41"/>
                  </a:cubicBezTo>
                  <a:cubicBezTo>
                    <a:pt x="7" y="51"/>
                    <a:pt x="7" y="51"/>
                    <a:pt x="7" y="51"/>
                  </a:cubicBezTo>
                  <a:cubicBezTo>
                    <a:pt x="20" y="63"/>
                    <a:pt x="20" y="63"/>
                    <a:pt x="20" y="63"/>
                  </a:cubicBezTo>
                  <a:lnTo>
                    <a:pt x="0" y="83"/>
                  </a:lnTo>
                  <a:close/>
                  <a:moveTo>
                    <a:pt x="84" y="31"/>
                  </a:moveTo>
                  <a:cubicBezTo>
                    <a:pt x="65" y="13"/>
                    <a:pt x="41" y="27"/>
                    <a:pt x="26" y="40"/>
                  </a:cubicBezTo>
                  <a:cubicBezTo>
                    <a:pt x="75" y="89"/>
                    <a:pt x="75" y="89"/>
                    <a:pt x="75" y="89"/>
                  </a:cubicBezTo>
                  <a:cubicBezTo>
                    <a:pt x="88" y="74"/>
                    <a:pt x="102" y="50"/>
                    <a:pt x="84" y="31"/>
                  </a:cubicBezTo>
                  <a:close/>
                  <a:moveTo>
                    <a:pt x="93" y="36"/>
                  </a:moveTo>
                  <a:cubicBezTo>
                    <a:pt x="79" y="22"/>
                    <a:pt x="79" y="22"/>
                    <a:pt x="79" y="22"/>
                  </a:cubicBezTo>
                  <a:cubicBezTo>
                    <a:pt x="100" y="0"/>
                    <a:pt x="100" y="0"/>
                    <a:pt x="100" y="0"/>
                  </a:cubicBezTo>
                  <a:cubicBezTo>
                    <a:pt x="114" y="15"/>
                    <a:pt x="114" y="15"/>
                    <a:pt x="114" y="15"/>
                  </a:cubicBezTo>
                  <a:lnTo>
                    <a:pt x="93" y="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523" name="Freeform 165"/>
            <p:cNvSpPr>
              <a:spLocks noEditPoints="1"/>
            </p:cNvSpPr>
            <p:nvPr/>
          </p:nvSpPr>
          <p:spPr bwMode="auto">
            <a:xfrm>
              <a:off x="3521" y="2982"/>
              <a:ext cx="141" cy="139"/>
            </a:xfrm>
            <a:custGeom>
              <a:avLst/>
              <a:gdLst>
                <a:gd name="T0" fmla="*/ 110 w 115"/>
                <a:gd name="T1" fmla="*/ 37 h 113"/>
                <a:gd name="T2" fmla="*/ 86 w 115"/>
                <a:gd name="T3" fmla="*/ 2 h 113"/>
                <a:gd name="T4" fmla="*/ 86 w 115"/>
                <a:gd name="T5" fmla="*/ 2 h 113"/>
                <a:gd name="T6" fmla="*/ 77 w 115"/>
                <a:gd name="T7" fmla="*/ 5 h 113"/>
                <a:gd name="T8" fmla="*/ 32 w 115"/>
                <a:gd name="T9" fmla="*/ 40 h 113"/>
                <a:gd name="T10" fmla="*/ 36 w 115"/>
                <a:gd name="T11" fmla="*/ 57 h 113"/>
                <a:gd name="T12" fmla="*/ 42 w 115"/>
                <a:gd name="T13" fmla="*/ 74 h 113"/>
                <a:gd name="T14" fmla="*/ 98 w 115"/>
                <a:gd name="T15" fmla="*/ 82 h 113"/>
                <a:gd name="T16" fmla="*/ 106 w 115"/>
                <a:gd name="T17" fmla="*/ 79 h 113"/>
                <a:gd name="T18" fmla="*/ 106 w 115"/>
                <a:gd name="T19" fmla="*/ 79 h 113"/>
                <a:gd name="T20" fmla="*/ 110 w 115"/>
                <a:gd name="T21" fmla="*/ 37 h 113"/>
                <a:gd name="T22" fmla="*/ 102 w 115"/>
                <a:gd name="T23" fmla="*/ 74 h 113"/>
                <a:gd name="T24" fmla="*/ 99 w 115"/>
                <a:gd name="T25" fmla="*/ 73 h 113"/>
                <a:gd name="T26" fmla="*/ 93 w 115"/>
                <a:gd name="T27" fmla="*/ 68 h 113"/>
                <a:gd name="T28" fmla="*/ 83 w 115"/>
                <a:gd name="T29" fmla="*/ 44 h 113"/>
                <a:gd name="T30" fmla="*/ 80 w 115"/>
                <a:gd name="T31" fmla="*/ 19 h 113"/>
                <a:gd name="T32" fmla="*/ 82 w 115"/>
                <a:gd name="T33" fmla="*/ 11 h 113"/>
                <a:gd name="T34" fmla="*/ 84 w 115"/>
                <a:gd name="T35" fmla="*/ 9 h 113"/>
                <a:gd name="T36" fmla="*/ 87 w 115"/>
                <a:gd name="T37" fmla="*/ 10 h 113"/>
                <a:gd name="T38" fmla="*/ 93 w 115"/>
                <a:gd name="T39" fmla="*/ 16 h 113"/>
                <a:gd name="T40" fmla="*/ 103 w 115"/>
                <a:gd name="T41" fmla="*/ 39 h 113"/>
                <a:gd name="T42" fmla="*/ 106 w 115"/>
                <a:gd name="T43" fmla="*/ 64 h 113"/>
                <a:gd name="T44" fmla="*/ 104 w 115"/>
                <a:gd name="T45" fmla="*/ 72 h 113"/>
                <a:gd name="T46" fmla="*/ 102 w 115"/>
                <a:gd name="T47" fmla="*/ 74 h 113"/>
                <a:gd name="T48" fmla="*/ 28 w 115"/>
                <a:gd name="T49" fmla="*/ 59 h 113"/>
                <a:gd name="T50" fmla="*/ 25 w 115"/>
                <a:gd name="T51" fmla="*/ 43 h 113"/>
                <a:gd name="T52" fmla="*/ 11 w 115"/>
                <a:gd name="T53" fmla="*/ 48 h 113"/>
                <a:gd name="T54" fmla="*/ 4 w 115"/>
                <a:gd name="T55" fmla="*/ 50 h 113"/>
                <a:gd name="T56" fmla="*/ 0 w 115"/>
                <a:gd name="T57" fmla="*/ 61 h 113"/>
                <a:gd name="T58" fmla="*/ 3 w 115"/>
                <a:gd name="T59" fmla="*/ 71 h 113"/>
                <a:gd name="T60" fmla="*/ 11 w 115"/>
                <a:gd name="T61" fmla="*/ 79 h 113"/>
                <a:gd name="T62" fmla="*/ 19 w 115"/>
                <a:gd name="T63" fmla="*/ 77 h 113"/>
                <a:gd name="T64" fmla="*/ 34 w 115"/>
                <a:gd name="T65" fmla="*/ 74 h 113"/>
                <a:gd name="T66" fmla="*/ 28 w 115"/>
                <a:gd name="T67" fmla="*/ 59 h 113"/>
                <a:gd name="T68" fmla="*/ 47 w 115"/>
                <a:gd name="T69" fmla="*/ 78 h 113"/>
                <a:gd name="T70" fmla="*/ 32 w 115"/>
                <a:gd name="T71" fmla="*/ 79 h 113"/>
                <a:gd name="T72" fmla="*/ 50 w 115"/>
                <a:gd name="T73" fmla="*/ 111 h 113"/>
                <a:gd name="T74" fmla="*/ 54 w 115"/>
                <a:gd name="T75" fmla="*/ 112 h 113"/>
                <a:gd name="T76" fmla="*/ 66 w 115"/>
                <a:gd name="T77" fmla="*/ 103 h 113"/>
                <a:gd name="T78" fmla="*/ 66 w 115"/>
                <a:gd name="T79" fmla="*/ 99 h 113"/>
                <a:gd name="T80" fmla="*/ 47 w 115"/>
                <a:gd name="T81" fmla="*/ 78 h 113"/>
                <a:gd name="T82" fmla="*/ 96 w 115"/>
                <a:gd name="T83" fmla="*/ 54 h 113"/>
                <a:gd name="T84" fmla="*/ 95 w 115"/>
                <a:gd name="T85" fmla="*/ 54 h 113"/>
                <a:gd name="T86" fmla="*/ 93 w 115"/>
                <a:gd name="T87" fmla="*/ 52 h 113"/>
                <a:gd name="T88" fmla="*/ 89 w 115"/>
                <a:gd name="T89" fmla="*/ 43 h 113"/>
                <a:gd name="T90" fmla="*/ 88 w 115"/>
                <a:gd name="T91" fmla="*/ 33 h 113"/>
                <a:gd name="T92" fmla="*/ 89 w 115"/>
                <a:gd name="T93" fmla="*/ 30 h 113"/>
                <a:gd name="T94" fmla="*/ 90 w 115"/>
                <a:gd name="T95" fmla="*/ 29 h 113"/>
                <a:gd name="T96" fmla="*/ 91 w 115"/>
                <a:gd name="T97" fmla="*/ 29 h 113"/>
                <a:gd name="T98" fmla="*/ 93 w 115"/>
                <a:gd name="T99" fmla="*/ 32 h 113"/>
                <a:gd name="T100" fmla="*/ 97 w 115"/>
                <a:gd name="T101" fmla="*/ 41 h 113"/>
                <a:gd name="T102" fmla="*/ 98 w 115"/>
                <a:gd name="T103" fmla="*/ 50 h 113"/>
                <a:gd name="T104" fmla="*/ 97 w 115"/>
                <a:gd name="T105" fmla="*/ 53 h 113"/>
                <a:gd name="T106" fmla="*/ 96 w 115"/>
                <a:gd name="T107" fmla="*/ 54 h 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5" h="113">
                  <a:moveTo>
                    <a:pt x="110" y="37"/>
                  </a:moveTo>
                  <a:cubicBezTo>
                    <a:pt x="104" y="16"/>
                    <a:pt x="93" y="0"/>
                    <a:pt x="86" y="2"/>
                  </a:cubicBezTo>
                  <a:cubicBezTo>
                    <a:pt x="86" y="2"/>
                    <a:pt x="86" y="2"/>
                    <a:pt x="86" y="2"/>
                  </a:cubicBezTo>
                  <a:cubicBezTo>
                    <a:pt x="77" y="5"/>
                    <a:pt x="77" y="5"/>
                    <a:pt x="77" y="5"/>
                  </a:cubicBezTo>
                  <a:cubicBezTo>
                    <a:pt x="77" y="5"/>
                    <a:pt x="60" y="26"/>
                    <a:pt x="32" y="40"/>
                  </a:cubicBezTo>
                  <a:cubicBezTo>
                    <a:pt x="33" y="45"/>
                    <a:pt x="34" y="50"/>
                    <a:pt x="36" y="57"/>
                  </a:cubicBezTo>
                  <a:cubicBezTo>
                    <a:pt x="37" y="64"/>
                    <a:pt x="39" y="69"/>
                    <a:pt x="42" y="74"/>
                  </a:cubicBezTo>
                  <a:cubicBezTo>
                    <a:pt x="73" y="72"/>
                    <a:pt x="98" y="82"/>
                    <a:pt x="98" y="82"/>
                  </a:cubicBezTo>
                  <a:cubicBezTo>
                    <a:pt x="106" y="79"/>
                    <a:pt x="106" y="79"/>
                    <a:pt x="106" y="79"/>
                  </a:cubicBezTo>
                  <a:cubicBezTo>
                    <a:pt x="106" y="79"/>
                    <a:pt x="106" y="79"/>
                    <a:pt x="106" y="79"/>
                  </a:cubicBezTo>
                  <a:cubicBezTo>
                    <a:pt x="114" y="77"/>
                    <a:pt x="115" y="58"/>
                    <a:pt x="110" y="37"/>
                  </a:cubicBezTo>
                  <a:close/>
                  <a:moveTo>
                    <a:pt x="102" y="74"/>
                  </a:moveTo>
                  <a:cubicBezTo>
                    <a:pt x="101" y="75"/>
                    <a:pt x="99" y="74"/>
                    <a:pt x="99" y="73"/>
                  </a:cubicBezTo>
                  <a:cubicBezTo>
                    <a:pt x="97" y="72"/>
                    <a:pt x="95" y="70"/>
                    <a:pt x="93" y="68"/>
                  </a:cubicBezTo>
                  <a:cubicBezTo>
                    <a:pt x="89" y="62"/>
                    <a:pt x="85" y="54"/>
                    <a:pt x="83" y="44"/>
                  </a:cubicBezTo>
                  <a:cubicBezTo>
                    <a:pt x="80" y="35"/>
                    <a:pt x="79" y="26"/>
                    <a:pt x="80" y="19"/>
                  </a:cubicBezTo>
                  <a:cubicBezTo>
                    <a:pt x="80" y="16"/>
                    <a:pt x="81" y="13"/>
                    <a:pt x="82" y="11"/>
                  </a:cubicBezTo>
                  <a:cubicBezTo>
                    <a:pt x="82" y="10"/>
                    <a:pt x="83" y="9"/>
                    <a:pt x="84" y="9"/>
                  </a:cubicBezTo>
                  <a:cubicBezTo>
                    <a:pt x="85" y="9"/>
                    <a:pt x="87" y="9"/>
                    <a:pt x="87" y="10"/>
                  </a:cubicBezTo>
                  <a:cubicBezTo>
                    <a:pt x="89" y="11"/>
                    <a:pt x="91" y="13"/>
                    <a:pt x="93" y="16"/>
                  </a:cubicBezTo>
                  <a:cubicBezTo>
                    <a:pt x="97" y="21"/>
                    <a:pt x="101" y="30"/>
                    <a:pt x="103" y="39"/>
                  </a:cubicBezTo>
                  <a:cubicBezTo>
                    <a:pt x="106" y="48"/>
                    <a:pt x="107" y="57"/>
                    <a:pt x="106" y="64"/>
                  </a:cubicBezTo>
                  <a:cubicBezTo>
                    <a:pt x="105" y="67"/>
                    <a:pt x="105" y="70"/>
                    <a:pt x="104" y="72"/>
                  </a:cubicBezTo>
                  <a:cubicBezTo>
                    <a:pt x="103" y="73"/>
                    <a:pt x="103" y="74"/>
                    <a:pt x="102" y="74"/>
                  </a:cubicBezTo>
                  <a:close/>
                  <a:moveTo>
                    <a:pt x="28" y="59"/>
                  </a:moveTo>
                  <a:cubicBezTo>
                    <a:pt x="27" y="53"/>
                    <a:pt x="26" y="48"/>
                    <a:pt x="25" y="43"/>
                  </a:cubicBezTo>
                  <a:cubicBezTo>
                    <a:pt x="20" y="45"/>
                    <a:pt x="16" y="46"/>
                    <a:pt x="11" y="48"/>
                  </a:cubicBezTo>
                  <a:cubicBezTo>
                    <a:pt x="4" y="50"/>
                    <a:pt x="4" y="50"/>
                    <a:pt x="4" y="50"/>
                  </a:cubicBezTo>
                  <a:cubicBezTo>
                    <a:pt x="0" y="61"/>
                    <a:pt x="0" y="61"/>
                    <a:pt x="0" y="61"/>
                  </a:cubicBezTo>
                  <a:cubicBezTo>
                    <a:pt x="3" y="71"/>
                    <a:pt x="3" y="71"/>
                    <a:pt x="3" y="71"/>
                  </a:cubicBezTo>
                  <a:cubicBezTo>
                    <a:pt x="11" y="79"/>
                    <a:pt x="11" y="79"/>
                    <a:pt x="11" y="79"/>
                  </a:cubicBezTo>
                  <a:cubicBezTo>
                    <a:pt x="11" y="79"/>
                    <a:pt x="11" y="79"/>
                    <a:pt x="19" y="77"/>
                  </a:cubicBezTo>
                  <a:cubicBezTo>
                    <a:pt x="24" y="76"/>
                    <a:pt x="28" y="75"/>
                    <a:pt x="34" y="74"/>
                  </a:cubicBezTo>
                  <a:cubicBezTo>
                    <a:pt x="32" y="70"/>
                    <a:pt x="30" y="64"/>
                    <a:pt x="28" y="59"/>
                  </a:cubicBezTo>
                  <a:close/>
                  <a:moveTo>
                    <a:pt x="47" y="78"/>
                  </a:moveTo>
                  <a:cubicBezTo>
                    <a:pt x="32" y="79"/>
                    <a:pt x="32" y="79"/>
                    <a:pt x="32" y="79"/>
                  </a:cubicBezTo>
                  <a:cubicBezTo>
                    <a:pt x="50" y="111"/>
                    <a:pt x="50" y="111"/>
                    <a:pt x="50" y="111"/>
                  </a:cubicBezTo>
                  <a:cubicBezTo>
                    <a:pt x="51" y="112"/>
                    <a:pt x="53" y="113"/>
                    <a:pt x="54" y="112"/>
                  </a:cubicBezTo>
                  <a:cubicBezTo>
                    <a:pt x="66" y="103"/>
                    <a:pt x="66" y="103"/>
                    <a:pt x="66" y="103"/>
                  </a:cubicBezTo>
                  <a:cubicBezTo>
                    <a:pt x="67" y="102"/>
                    <a:pt x="67" y="100"/>
                    <a:pt x="66" y="99"/>
                  </a:cubicBezTo>
                  <a:lnTo>
                    <a:pt x="47" y="78"/>
                  </a:lnTo>
                  <a:close/>
                  <a:moveTo>
                    <a:pt x="96" y="54"/>
                  </a:moveTo>
                  <a:cubicBezTo>
                    <a:pt x="96" y="54"/>
                    <a:pt x="95" y="54"/>
                    <a:pt x="95" y="54"/>
                  </a:cubicBezTo>
                  <a:cubicBezTo>
                    <a:pt x="94" y="53"/>
                    <a:pt x="94" y="53"/>
                    <a:pt x="93" y="52"/>
                  </a:cubicBezTo>
                  <a:cubicBezTo>
                    <a:pt x="91" y="49"/>
                    <a:pt x="90" y="46"/>
                    <a:pt x="89" y="43"/>
                  </a:cubicBezTo>
                  <a:cubicBezTo>
                    <a:pt x="88" y="39"/>
                    <a:pt x="88" y="36"/>
                    <a:pt x="88" y="33"/>
                  </a:cubicBezTo>
                  <a:cubicBezTo>
                    <a:pt x="88" y="32"/>
                    <a:pt x="88" y="31"/>
                    <a:pt x="89" y="30"/>
                  </a:cubicBezTo>
                  <a:cubicBezTo>
                    <a:pt x="89" y="30"/>
                    <a:pt x="89" y="29"/>
                    <a:pt x="90" y="29"/>
                  </a:cubicBezTo>
                  <a:cubicBezTo>
                    <a:pt x="90" y="29"/>
                    <a:pt x="90" y="29"/>
                    <a:pt x="91" y="29"/>
                  </a:cubicBezTo>
                  <a:cubicBezTo>
                    <a:pt x="91" y="30"/>
                    <a:pt x="92" y="31"/>
                    <a:pt x="93" y="32"/>
                  </a:cubicBezTo>
                  <a:cubicBezTo>
                    <a:pt x="94" y="34"/>
                    <a:pt x="96" y="37"/>
                    <a:pt x="97" y="41"/>
                  </a:cubicBezTo>
                  <a:cubicBezTo>
                    <a:pt x="98" y="44"/>
                    <a:pt x="98" y="48"/>
                    <a:pt x="98" y="50"/>
                  </a:cubicBezTo>
                  <a:cubicBezTo>
                    <a:pt x="98" y="52"/>
                    <a:pt x="98" y="53"/>
                    <a:pt x="97" y="53"/>
                  </a:cubicBezTo>
                  <a:cubicBezTo>
                    <a:pt x="97" y="54"/>
                    <a:pt x="97" y="54"/>
                    <a:pt x="96" y="5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524" name="Freeform 166"/>
            <p:cNvSpPr>
              <a:spLocks noEditPoints="1"/>
            </p:cNvSpPr>
            <p:nvPr/>
          </p:nvSpPr>
          <p:spPr bwMode="auto">
            <a:xfrm>
              <a:off x="3688" y="2986"/>
              <a:ext cx="129" cy="130"/>
            </a:xfrm>
            <a:custGeom>
              <a:avLst/>
              <a:gdLst>
                <a:gd name="T0" fmla="*/ 100 w 105"/>
                <a:gd name="T1" fmla="*/ 30 h 106"/>
                <a:gd name="T2" fmla="*/ 71 w 105"/>
                <a:gd name="T3" fmla="*/ 27 h 106"/>
                <a:gd name="T4" fmla="*/ 88 w 105"/>
                <a:gd name="T5" fmla="*/ 10 h 106"/>
                <a:gd name="T6" fmla="*/ 82 w 105"/>
                <a:gd name="T7" fmla="*/ 4 h 106"/>
                <a:gd name="T8" fmla="*/ 59 w 105"/>
                <a:gd name="T9" fmla="*/ 27 h 106"/>
                <a:gd name="T10" fmla="*/ 52 w 105"/>
                <a:gd name="T11" fmla="*/ 27 h 106"/>
                <a:gd name="T12" fmla="*/ 52 w 105"/>
                <a:gd name="T13" fmla="*/ 27 h 106"/>
                <a:gd name="T14" fmla="*/ 26 w 105"/>
                <a:gd name="T15" fmla="*/ 0 h 106"/>
                <a:gd name="T16" fmla="*/ 19 w 105"/>
                <a:gd name="T17" fmla="*/ 7 h 106"/>
                <a:gd name="T18" fmla="*/ 39 w 105"/>
                <a:gd name="T19" fmla="*/ 27 h 106"/>
                <a:gd name="T20" fmla="*/ 4 w 105"/>
                <a:gd name="T21" fmla="*/ 30 h 106"/>
                <a:gd name="T22" fmla="*/ 0 w 105"/>
                <a:gd name="T23" fmla="*/ 66 h 106"/>
                <a:gd name="T24" fmla="*/ 4 w 105"/>
                <a:gd name="T25" fmla="*/ 102 h 106"/>
                <a:gd name="T26" fmla="*/ 52 w 105"/>
                <a:gd name="T27" fmla="*/ 106 h 106"/>
                <a:gd name="T28" fmla="*/ 100 w 105"/>
                <a:gd name="T29" fmla="*/ 102 h 106"/>
                <a:gd name="T30" fmla="*/ 105 w 105"/>
                <a:gd name="T31" fmla="*/ 66 h 106"/>
                <a:gd name="T32" fmla="*/ 100 w 105"/>
                <a:gd name="T33" fmla="*/ 30 h 106"/>
                <a:gd name="T34" fmla="*/ 88 w 105"/>
                <a:gd name="T35" fmla="*/ 90 h 106"/>
                <a:gd name="T36" fmla="*/ 52 w 105"/>
                <a:gd name="T37" fmla="*/ 92 h 106"/>
                <a:gd name="T38" fmla="*/ 16 w 105"/>
                <a:gd name="T39" fmla="*/ 90 h 106"/>
                <a:gd name="T40" fmla="*/ 13 w 105"/>
                <a:gd name="T41" fmla="*/ 66 h 106"/>
                <a:gd name="T42" fmla="*/ 16 w 105"/>
                <a:gd name="T43" fmla="*/ 42 h 106"/>
                <a:gd name="T44" fmla="*/ 52 w 105"/>
                <a:gd name="T45" fmla="*/ 40 h 106"/>
                <a:gd name="T46" fmla="*/ 88 w 105"/>
                <a:gd name="T47" fmla="*/ 42 h 106"/>
                <a:gd name="T48" fmla="*/ 92 w 105"/>
                <a:gd name="T49" fmla="*/ 66 h 106"/>
                <a:gd name="T50" fmla="*/ 88 w 105"/>
                <a:gd name="T51" fmla="*/ 90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05" h="106">
                  <a:moveTo>
                    <a:pt x="100" y="30"/>
                  </a:moveTo>
                  <a:cubicBezTo>
                    <a:pt x="91" y="29"/>
                    <a:pt x="82" y="28"/>
                    <a:pt x="71" y="27"/>
                  </a:cubicBezTo>
                  <a:cubicBezTo>
                    <a:pt x="88" y="10"/>
                    <a:pt x="88" y="10"/>
                    <a:pt x="88" y="10"/>
                  </a:cubicBezTo>
                  <a:cubicBezTo>
                    <a:pt x="82" y="4"/>
                    <a:pt x="82" y="4"/>
                    <a:pt x="82" y="4"/>
                  </a:cubicBezTo>
                  <a:cubicBezTo>
                    <a:pt x="59" y="27"/>
                    <a:pt x="59" y="27"/>
                    <a:pt x="59" y="27"/>
                  </a:cubicBezTo>
                  <a:cubicBezTo>
                    <a:pt x="57" y="27"/>
                    <a:pt x="54" y="27"/>
                    <a:pt x="52" y="27"/>
                  </a:cubicBezTo>
                  <a:cubicBezTo>
                    <a:pt x="52" y="27"/>
                    <a:pt x="52" y="27"/>
                    <a:pt x="52" y="27"/>
                  </a:cubicBezTo>
                  <a:cubicBezTo>
                    <a:pt x="26" y="0"/>
                    <a:pt x="26" y="0"/>
                    <a:pt x="26" y="0"/>
                  </a:cubicBezTo>
                  <a:cubicBezTo>
                    <a:pt x="19" y="7"/>
                    <a:pt x="19" y="7"/>
                    <a:pt x="19" y="7"/>
                  </a:cubicBezTo>
                  <a:cubicBezTo>
                    <a:pt x="39" y="27"/>
                    <a:pt x="39" y="27"/>
                    <a:pt x="39" y="27"/>
                  </a:cubicBezTo>
                  <a:cubicBezTo>
                    <a:pt x="27" y="27"/>
                    <a:pt x="15" y="28"/>
                    <a:pt x="4" y="30"/>
                  </a:cubicBezTo>
                  <a:cubicBezTo>
                    <a:pt x="1" y="41"/>
                    <a:pt x="0" y="53"/>
                    <a:pt x="0" y="66"/>
                  </a:cubicBezTo>
                  <a:cubicBezTo>
                    <a:pt x="0" y="79"/>
                    <a:pt x="1" y="91"/>
                    <a:pt x="4" y="102"/>
                  </a:cubicBezTo>
                  <a:cubicBezTo>
                    <a:pt x="19" y="104"/>
                    <a:pt x="35" y="106"/>
                    <a:pt x="52" y="106"/>
                  </a:cubicBezTo>
                  <a:cubicBezTo>
                    <a:pt x="69" y="106"/>
                    <a:pt x="86" y="104"/>
                    <a:pt x="100" y="102"/>
                  </a:cubicBezTo>
                  <a:cubicBezTo>
                    <a:pt x="103" y="91"/>
                    <a:pt x="105" y="79"/>
                    <a:pt x="105" y="66"/>
                  </a:cubicBezTo>
                  <a:cubicBezTo>
                    <a:pt x="105" y="53"/>
                    <a:pt x="103" y="41"/>
                    <a:pt x="100" y="30"/>
                  </a:cubicBezTo>
                  <a:close/>
                  <a:moveTo>
                    <a:pt x="88" y="90"/>
                  </a:moveTo>
                  <a:cubicBezTo>
                    <a:pt x="77" y="92"/>
                    <a:pt x="65" y="92"/>
                    <a:pt x="52" y="92"/>
                  </a:cubicBezTo>
                  <a:cubicBezTo>
                    <a:pt x="39" y="92"/>
                    <a:pt x="27" y="92"/>
                    <a:pt x="16" y="90"/>
                  </a:cubicBezTo>
                  <a:cubicBezTo>
                    <a:pt x="14" y="83"/>
                    <a:pt x="13" y="75"/>
                    <a:pt x="13" y="66"/>
                  </a:cubicBezTo>
                  <a:cubicBezTo>
                    <a:pt x="13" y="58"/>
                    <a:pt x="14" y="49"/>
                    <a:pt x="16" y="42"/>
                  </a:cubicBezTo>
                  <a:cubicBezTo>
                    <a:pt x="27" y="41"/>
                    <a:pt x="39" y="40"/>
                    <a:pt x="52" y="40"/>
                  </a:cubicBezTo>
                  <a:cubicBezTo>
                    <a:pt x="65" y="40"/>
                    <a:pt x="77" y="41"/>
                    <a:pt x="88" y="42"/>
                  </a:cubicBezTo>
                  <a:cubicBezTo>
                    <a:pt x="90" y="49"/>
                    <a:pt x="92" y="58"/>
                    <a:pt x="92" y="66"/>
                  </a:cubicBezTo>
                  <a:cubicBezTo>
                    <a:pt x="92" y="75"/>
                    <a:pt x="90" y="83"/>
                    <a:pt x="88" y="90"/>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525" name="Freeform 167"/>
            <p:cNvSpPr>
              <a:spLocks/>
            </p:cNvSpPr>
            <p:nvPr/>
          </p:nvSpPr>
          <p:spPr bwMode="auto">
            <a:xfrm>
              <a:off x="3670" y="3140"/>
              <a:ext cx="157" cy="89"/>
            </a:xfrm>
            <a:custGeom>
              <a:avLst/>
              <a:gdLst>
                <a:gd name="T0" fmla="*/ 128 w 128"/>
                <a:gd name="T1" fmla="*/ 51 h 72"/>
                <a:gd name="T2" fmla="*/ 112 w 128"/>
                <a:gd name="T3" fmla="*/ 29 h 72"/>
                <a:gd name="T4" fmla="*/ 82 w 128"/>
                <a:gd name="T5" fmla="*/ 0 h 72"/>
                <a:gd name="T6" fmla="*/ 58 w 128"/>
                <a:gd name="T7" fmla="*/ 12 h 72"/>
                <a:gd name="T8" fmla="*/ 45 w 128"/>
                <a:gd name="T9" fmla="*/ 5 h 72"/>
                <a:gd name="T10" fmla="*/ 29 w 128"/>
                <a:gd name="T11" fmla="*/ 22 h 72"/>
                <a:gd name="T12" fmla="*/ 29 w 128"/>
                <a:gd name="T13" fmla="*/ 24 h 72"/>
                <a:gd name="T14" fmla="*/ 24 w 128"/>
                <a:gd name="T15" fmla="*/ 24 h 72"/>
                <a:gd name="T16" fmla="*/ 0 w 128"/>
                <a:gd name="T17" fmla="*/ 48 h 72"/>
                <a:gd name="T18" fmla="*/ 24 w 128"/>
                <a:gd name="T19" fmla="*/ 72 h 72"/>
                <a:gd name="T20" fmla="*/ 106 w 128"/>
                <a:gd name="T21" fmla="*/ 72 h 72"/>
                <a:gd name="T22" fmla="*/ 106 w 128"/>
                <a:gd name="T23" fmla="*/ 72 h 72"/>
                <a:gd name="T24" fmla="*/ 128 w 128"/>
                <a:gd name="T25" fmla="*/ 51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8" h="72">
                  <a:moveTo>
                    <a:pt x="128" y="51"/>
                  </a:moveTo>
                  <a:cubicBezTo>
                    <a:pt x="128" y="40"/>
                    <a:pt x="121" y="32"/>
                    <a:pt x="112" y="29"/>
                  </a:cubicBezTo>
                  <a:cubicBezTo>
                    <a:pt x="111" y="13"/>
                    <a:pt x="98" y="0"/>
                    <a:pt x="82" y="0"/>
                  </a:cubicBezTo>
                  <a:cubicBezTo>
                    <a:pt x="72" y="0"/>
                    <a:pt x="64" y="5"/>
                    <a:pt x="58" y="12"/>
                  </a:cubicBezTo>
                  <a:cubicBezTo>
                    <a:pt x="55" y="8"/>
                    <a:pt x="51" y="5"/>
                    <a:pt x="45" y="5"/>
                  </a:cubicBezTo>
                  <a:cubicBezTo>
                    <a:pt x="36" y="5"/>
                    <a:pt x="29" y="13"/>
                    <a:pt x="29" y="22"/>
                  </a:cubicBezTo>
                  <a:cubicBezTo>
                    <a:pt x="29" y="23"/>
                    <a:pt x="29" y="24"/>
                    <a:pt x="29" y="24"/>
                  </a:cubicBezTo>
                  <a:cubicBezTo>
                    <a:pt x="27" y="24"/>
                    <a:pt x="26" y="24"/>
                    <a:pt x="24" y="24"/>
                  </a:cubicBezTo>
                  <a:cubicBezTo>
                    <a:pt x="11" y="24"/>
                    <a:pt x="0" y="35"/>
                    <a:pt x="0" y="48"/>
                  </a:cubicBezTo>
                  <a:cubicBezTo>
                    <a:pt x="0" y="62"/>
                    <a:pt x="11" y="72"/>
                    <a:pt x="24" y="72"/>
                  </a:cubicBezTo>
                  <a:cubicBezTo>
                    <a:pt x="106" y="72"/>
                    <a:pt x="106" y="72"/>
                    <a:pt x="106" y="72"/>
                  </a:cubicBezTo>
                  <a:cubicBezTo>
                    <a:pt x="106" y="72"/>
                    <a:pt x="106" y="72"/>
                    <a:pt x="106" y="72"/>
                  </a:cubicBezTo>
                  <a:cubicBezTo>
                    <a:pt x="118" y="72"/>
                    <a:pt x="128" y="63"/>
                    <a:pt x="128" y="51"/>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526" name="Freeform 168"/>
            <p:cNvSpPr>
              <a:spLocks noEditPoints="1"/>
            </p:cNvSpPr>
            <p:nvPr/>
          </p:nvSpPr>
          <p:spPr bwMode="auto">
            <a:xfrm>
              <a:off x="3524" y="3140"/>
              <a:ext cx="108" cy="89"/>
            </a:xfrm>
            <a:custGeom>
              <a:avLst/>
              <a:gdLst>
                <a:gd name="T0" fmla="*/ 0 w 88"/>
                <a:gd name="T1" fmla="*/ 0 h 72"/>
                <a:gd name="T2" fmla="*/ 0 w 88"/>
                <a:gd name="T3" fmla="*/ 72 h 72"/>
                <a:gd name="T4" fmla="*/ 88 w 88"/>
                <a:gd name="T5" fmla="*/ 72 h 72"/>
                <a:gd name="T6" fmla="*/ 88 w 88"/>
                <a:gd name="T7" fmla="*/ 0 h 72"/>
                <a:gd name="T8" fmla="*/ 0 w 88"/>
                <a:gd name="T9" fmla="*/ 0 h 72"/>
                <a:gd name="T10" fmla="*/ 83 w 88"/>
                <a:gd name="T11" fmla="*/ 67 h 72"/>
                <a:gd name="T12" fmla="*/ 5 w 88"/>
                <a:gd name="T13" fmla="*/ 67 h 72"/>
                <a:gd name="T14" fmla="*/ 5 w 88"/>
                <a:gd name="T15" fmla="*/ 6 h 72"/>
                <a:gd name="T16" fmla="*/ 83 w 88"/>
                <a:gd name="T17" fmla="*/ 6 h 72"/>
                <a:gd name="T18" fmla="*/ 83 w 88"/>
                <a:gd name="T19" fmla="*/ 67 h 72"/>
                <a:gd name="T20" fmla="*/ 61 w 88"/>
                <a:gd name="T21" fmla="*/ 20 h 72"/>
                <a:gd name="T22" fmla="*/ 69 w 88"/>
                <a:gd name="T23" fmla="*/ 28 h 72"/>
                <a:gd name="T24" fmla="*/ 77 w 88"/>
                <a:gd name="T25" fmla="*/ 20 h 72"/>
                <a:gd name="T26" fmla="*/ 69 w 88"/>
                <a:gd name="T27" fmla="*/ 11 h 72"/>
                <a:gd name="T28" fmla="*/ 61 w 88"/>
                <a:gd name="T29" fmla="*/ 20 h 72"/>
                <a:gd name="T30" fmla="*/ 77 w 88"/>
                <a:gd name="T31" fmla="*/ 61 h 72"/>
                <a:gd name="T32" fmla="*/ 11 w 88"/>
                <a:gd name="T33" fmla="*/ 61 h 72"/>
                <a:gd name="T34" fmla="*/ 27 w 88"/>
                <a:gd name="T35" fmla="*/ 17 h 72"/>
                <a:gd name="T36" fmla="*/ 50 w 88"/>
                <a:gd name="T37" fmla="*/ 45 h 72"/>
                <a:gd name="T38" fmla="*/ 61 w 88"/>
                <a:gd name="T39" fmla="*/ 36 h 72"/>
                <a:gd name="T40" fmla="*/ 77 w 88"/>
                <a:gd name="T41" fmla="*/ 61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88" h="72">
                  <a:moveTo>
                    <a:pt x="0" y="0"/>
                  </a:moveTo>
                  <a:cubicBezTo>
                    <a:pt x="0" y="72"/>
                    <a:pt x="0" y="72"/>
                    <a:pt x="0" y="72"/>
                  </a:cubicBezTo>
                  <a:cubicBezTo>
                    <a:pt x="88" y="72"/>
                    <a:pt x="88" y="72"/>
                    <a:pt x="88" y="72"/>
                  </a:cubicBezTo>
                  <a:cubicBezTo>
                    <a:pt x="88" y="0"/>
                    <a:pt x="88" y="0"/>
                    <a:pt x="88" y="0"/>
                  </a:cubicBezTo>
                  <a:lnTo>
                    <a:pt x="0" y="0"/>
                  </a:lnTo>
                  <a:close/>
                  <a:moveTo>
                    <a:pt x="83" y="67"/>
                  </a:moveTo>
                  <a:cubicBezTo>
                    <a:pt x="5" y="67"/>
                    <a:pt x="5" y="67"/>
                    <a:pt x="5" y="67"/>
                  </a:cubicBezTo>
                  <a:cubicBezTo>
                    <a:pt x="5" y="6"/>
                    <a:pt x="5" y="6"/>
                    <a:pt x="5" y="6"/>
                  </a:cubicBezTo>
                  <a:cubicBezTo>
                    <a:pt x="83" y="6"/>
                    <a:pt x="83" y="6"/>
                    <a:pt x="83" y="6"/>
                  </a:cubicBezTo>
                  <a:lnTo>
                    <a:pt x="83" y="67"/>
                  </a:lnTo>
                  <a:close/>
                  <a:moveTo>
                    <a:pt x="61" y="20"/>
                  </a:moveTo>
                  <a:cubicBezTo>
                    <a:pt x="61" y="24"/>
                    <a:pt x="64" y="28"/>
                    <a:pt x="69" y="28"/>
                  </a:cubicBezTo>
                  <a:cubicBezTo>
                    <a:pt x="74" y="28"/>
                    <a:pt x="77" y="24"/>
                    <a:pt x="77" y="20"/>
                  </a:cubicBezTo>
                  <a:cubicBezTo>
                    <a:pt x="77" y="15"/>
                    <a:pt x="74" y="11"/>
                    <a:pt x="69" y="11"/>
                  </a:cubicBezTo>
                  <a:cubicBezTo>
                    <a:pt x="64" y="11"/>
                    <a:pt x="61" y="15"/>
                    <a:pt x="61" y="20"/>
                  </a:cubicBezTo>
                  <a:close/>
                  <a:moveTo>
                    <a:pt x="77" y="61"/>
                  </a:moveTo>
                  <a:cubicBezTo>
                    <a:pt x="11" y="61"/>
                    <a:pt x="11" y="61"/>
                    <a:pt x="11" y="61"/>
                  </a:cubicBezTo>
                  <a:cubicBezTo>
                    <a:pt x="27" y="17"/>
                    <a:pt x="27" y="17"/>
                    <a:pt x="27" y="17"/>
                  </a:cubicBezTo>
                  <a:cubicBezTo>
                    <a:pt x="50" y="45"/>
                    <a:pt x="50" y="45"/>
                    <a:pt x="50" y="45"/>
                  </a:cubicBezTo>
                  <a:cubicBezTo>
                    <a:pt x="61" y="36"/>
                    <a:pt x="61" y="36"/>
                    <a:pt x="61" y="36"/>
                  </a:cubicBezTo>
                  <a:lnTo>
                    <a:pt x="77" y="6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527" name="Freeform 169"/>
            <p:cNvSpPr>
              <a:spLocks noEditPoints="1"/>
            </p:cNvSpPr>
            <p:nvPr/>
          </p:nvSpPr>
          <p:spPr bwMode="auto">
            <a:xfrm>
              <a:off x="3366" y="3121"/>
              <a:ext cx="105" cy="105"/>
            </a:xfrm>
            <a:custGeom>
              <a:avLst/>
              <a:gdLst>
                <a:gd name="T0" fmla="*/ 57 w 85"/>
                <a:gd name="T1" fmla="*/ 58 h 86"/>
                <a:gd name="T2" fmla="*/ 82 w 85"/>
                <a:gd name="T3" fmla="*/ 47 h 86"/>
                <a:gd name="T4" fmla="*/ 82 w 85"/>
                <a:gd name="T5" fmla="*/ 59 h 86"/>
                <a:gd name="T6" fmla="*/ 66 w 85"/>
                <a:gd name="T7" fmla="*/ 67 h 86"/>
                <a:gd name="T8" fmla="*/ 59 w 85"/>
                <a:gd name="T9" fmla="*/ 84 h 86"/>
                <a:gd name="T10" fmla="*/ 47 w 85"/>
                <a:gd name="T11" fmla="*/ 84 h 86"/>
                <a:gd name="T12" fmla="*/ 57 w 85"/>
                <a:gd name="T13" fmla="*/ 58 h 86"/>
                <a:gd name="T14" fmla="*/ 24 w 85"/>
                <a:gd name="T15" fmla="*/ 85 h 86"/>
                <a:gd name="T16" fmla="*/ 39 w 85"/>
                <a:gd name="T17" fmla="*/ 42 h 86"/>
                <a:gd name="T18" fmla="*/ 81 w 85"/>
                <a:gd name="T19" fmla="*/ 23 h 86"/>
                <a:gd name="T20" fmla="*/ 81 w 85"/>
                <a:gd name="T21" fmla="*/ 35 h 86"/>
                <a:gd name="T22" fmla="*/ 81 w 85"/>
                <a:gd name="T23" fmla="*/ 35 h 86"/>
                <a:gd name="T24" fmla="*/ 48 w 85"/>
                <a:gd name="T25" fmla="*/ 50 h 86"/>
                <a:gd name="T26" fmla="*/ 36 w 85"/>
                <a:gd name="T27" fmla="*/ 85 h 86"/>
                <a:gd name="T28" fmla="*/ 24 w 85"/>
                <a:gd name="T29" fmla="*/ 85 h 86"/>
                <a:gd name="T30" fmla="*/ 49 w 85"/>
                <a:gd name="T31" fmla="*/ 7 h 86"/>
                <a:gd name="T32" fmla="*/ 80 w 85"/>
                <a:gd name="T33" fmla="*/ 0 h 86"/>
                <a:gd name="T34" fmla="*/ 80 w 85"/>
                <a:gd name="T35" fmla="*/ 0 h 86"/>
                <a:gd name="T36" fmla="*/ 80 w 85"/>
                <a:gd name="T37" fmla="*/ 11 h 86"/>
                <a:gd name="T38" fmla="*/ 31 w 85"/>
                <a:gd name="T39" fmla="*/ 34 h 86"/>
                <a:gd name="T40" fmla="*/ 12 w 85"/>
                <a:gd name="T41" fmla="*/ 85 h 86"/>
                <a:gd name="T42" fmla="*/ 0 w 85"/>
                <a:gd name="T43" fmla="*/ 86 h 86"/>
                <a:gd name="T44" fmla="*/ 5 w 85"/>
                <a:gd name="T45" fmla="*/ 54 h 86"/>
                <a:gd name="T46" fmla="*/ 22 w 85"/>
                <a:gd name="T47" fmla="*/ 26 h 86"/>
                <a:gd name="T48" fmla="*/ 49 w 85"/>
                <a:gd name="T49" fmla="*/ 7 h 86"/>
                <a:gd name="T50" fmla="*/ 75 w 85"/>
                <a:gd name="T51" fmla="*/ 83 h 86"/>
                <a:gd name="T52" fmla="*/ 83 w 85"/>
                <a:gd name="T53" fmla="*/ 83 h 86"/>
                <a:gd name="T54" fmla="*/ 83 w 85"/>
                <a:gd name="T55" fmla="*/ 74 h 86"/>
                <a:gd name="T56" fmla="*/ 74 w 85"/>
                <a:gd name="T57" fmla="*/ 75 h 86"/>
                <a:gd name="T58" fmla="*/ 75 w 85"/>
                <a:gd name="T59" fmla="*/ 83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85" h="86">
                  <a:moveTo>
                    <a:pt x="57" y="58"/>
                  </a:moveTo>
                  <a:cubicBezTo>
                    <a:pt x="64" y="51"/>
                    <a:pt x="73" y="47"/>
                    <a:pt x="82" y="47"/>
                  </a:cubicBezTo>
                  <a:cubicBezTo>
                    <a:pt x="82" y="59"/>
                    <a:pt x="82" y="59"/>
                    <a:pt x="82" y="59"/>
                  </a:cubicBezTo>
                  <a:cubicBezTo>
                    <a:pt x="76" y="59"/>
                    <a:pt x="70" y="62"/>
                    <a:pt x="66" y="67"/>
                  </a:cubicBezTo>
                  <a:cubicBezTo>
                    <a:pt x="61" y="71"/>
                    <a:pt x="59" y="78"/>
                    <a:pt x="59" y="84"/>
                  </a:cubicBezTo>
                  <a:cubicBezTo>
                    <a:pt x="47" y="84"/>
                    <a:pt x="47" y="84"/>
                    <a:pt x="47" y="84"/>
                  </a:cubicBezTo>
                  <a:cubicBezTo>
                    <a:pt x="47" y="75"/>
                    <a:pt x="50" y="66"/>
                    <a:pt x="57" y="58"/>
                  </a:cubicBezTo>
                  <a:close/>
                  <a:moveTo>
                    <a:pt x="24" y="85"/>
                  </a:moveTo>
                  <a:cubicBezTo>
                    <a:pt x="23" y="69"/>
                    <a:pt x="29" y="54"/>
                    <a:pt x="39" y="42"/>
                  </a:cubicBezTo>
                  <a:cubicBezTo>
                    <a:pt x="50" y="31"/>
                    <a:pt x="65" y="24"/>
                    <a:pt x="81" y="23"/>
                  </a:cubicBezTo>
                  <a:cubicBezTo>
                    <a:pt x="81" y="35"/>
                    <a:pt x="81" y="35"/>
                    <a:pt x="81" y="35"/>
                  </a:cubicBezTo>
                  <a:cubicBezTo>
                    <a:pt x="81" y="35"/>
                    <a:pt x="81" y="35"/>
                    <a:pt x="81" y="35"/>
                  </a:cubicBezTo>
                  <a:cubicBezTo>
                    <a:pt x="69" y="36"/>
                    <a:pt x="57" y="41"/>
                    <a:pt x="48" y="50"/>
                  </a:cubicBezTo>
                  <a:cubicBezTo>
                    <a:pt x="40" y="60"/>
                    <a:pt x="35" y="72"/>
                    <a:pt x="36" y="85"/>
                  </a:cubicBezTo>
                  <a:lnTo>
                    <a:pt x="24" y="85"/>
                  </a:lnTo>
                  <a:close/>
                  <a:moveTo>
                    <a:pt x="49" y="7"/>
                  </a:moveTo>
                  <a:cubicBezTo>
                    <a:pt x="59" y="2"/>
                    <a:pt x="69" y="0"/>
                    <a:pt x="80" y="0"/>
                  </a:cubicBezTo>
                  <a:cubicBezTo>
                    <a:pt x="80" y="0"/>
                    <a:pt x="80" y="0"/>
                    <a:pt x="80" y="0"/>
                  </a:cubicBezTo>
                  <a:cubicBezTo>
                    <a:pt x="80" y="11"/>
                    <a:pt x="80" y="11"/>
                    <a:pt x="80" y="11"/>
                  </a:cubicBezTo>
                  <a:cubicBezTo>
                    <a:pt x="61" y="12"/>
                    <a:pt x="44" y="20"/>
                    <a:pt x="31" y="34"/>
                  </a:cubicBezTo>
                  <a:cubicBezTo>
                    <a:pt x="18" y="48"/>
                    <a:pt x="11" y="66"/>
                    <a:pt x="12" y="85"/>
                  </a:cubicBezTo>
                  <a:cubicBezTo>
                    <a:pt x="0" y="86"/>
                    <a:pt x="0" y="86"/>
                    <a:pt x="0" y="86"/>
                  </a:cubicBezTo>
                  <a:cubicBezTo>
                    <a:pt x="0" y="75"/>
                    <a:pt x="1" y="65"/>
                    <a:pt x="5" y="54"/>
                  </a:cubicBezTo>
                  <a:cubicBezTo>
                    <a:pt x="9" y="44"/>
                    <a:pt x="14" y="34"/>
                    <a:pt x="22" y="26"/>
                  </a:cubicBezTo>
                  <a:cubicBezTo>
                    <a:pt x="30" y="18"/>
                    <a:pt x="39" y="11"/>
                    <a:pt x="49" y="7"/>
                  </a:cubicBezTo>
                  <a:close/>
                  <a:moveTo>
                    <a:pt x="75" y="83"/>
                  </a:moveTo>
                  <a:cubicBezTo>
                    <a:pt x="77" y="85"/>
                    <a:pt x="81" y="85"/>
                    <a:pt x="83" y="83"/>
                  </a:cubicBezTo>
                  <a:cubicBezTo>
                    <a:pt x="85" y="80"/>
                    <a:pt x="85" y="76"/>
                    <a:pt x="83" y="74"/>
                  </a:cubicBezTo>
                  <a:cubicBezTo>
                    <a:pt x="80" y="72"/>
                    <a:pt x="77" y="72"/>
                    <a:pt x="74" y="75"/>
                  </a:cubicBezTo>
                  <a:cubicBezTo>
                    <a:pt x="72" y="77"/>
                    <a:pt x="72" y="81"/>
                    <a:pt x="75" y="83"/>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528" name="Freeform 170"/>
            <p:cNvSpPr>
              <a:spLocks noEditPoints="1"/>
            </p:cNvSpPr>
            <p:nvPr/>
          </p:nvSpPr>
          <p:spPr bwMode="auto">
            <a:xfrm>
              <a:off x="1907" y="1484"/>
              <a:ext cx="59" cy="80"/>
            </a:xfrm>
            <a:custGeom>
              <a:avLst/>
              <a:gdLst>
                <a:gd name="T0" fmla="*/ 46 w 48"/>
                <a:gd name="T1" fmla="*/ 8 h 65"/>
                <a:gd name="T2" fmla="*/ 42 w 48"/>
                <a:gd name="T3" fmla="*/ 8 h 65"/>
                <a:gd name="T4" fmla="*/ 42 w 48"/>
                <a:gd name="T5" fmla="*/ 12 h 65"/>
                <a:gd name="T6" fmla="*/ 44 w 48"/>
                <a:gd name="T7" fmla="*/ 12 h 65"/>
                <a:gd name="T8" fmla="*/ 44 w 48"/>
                <a:gd name="T9" fmla="*/ 44 h 65"/>
                <a:gd name="T10" fmla="*/ 28 w 48"/>
                <a:gd name="T11" fmla="*/ 44 h 65"/>
                <a:gd name="T12" fmla="*/ 28 w 48"/>
                <a:gd name="T13" fmla="*/ 61 h 65"/>
                <a:gd name="T14" fmla="*/ 4 w 48"/>
                <a:gd name="T15" fmla="*/ 61 h 65"/>
                <a:gd name="T16" fmla="*/ 4 w 48"/>
                <a:gd name="T17" fmla="*/ 12 h 65"/>
                <a:gd name="T18" fmla="*/ 6 w 48"/>
                <a:gd name="T19" fmla="*/ 12 h 65"/>
                <a:gd name="T20" fmla="*/ 6 w 48"/>
                <a:gd name="T21" fmla="*/ 8 h 65"/>
                <a:gd name="T22" fmla="*/ 2 w 48"/>
                <a:gd name="T23" fmla="*/ 8 h 65"/>
                <a:gd name="T24" fmla="*/ 0 w 48"/>
                <a:gd name="T25" fmla="*/ 10 h 65"/>
                <a:gd name="T26" fmla="*/ 0 w 48"/>
                <a:gd name="T27" fmla="*/ 63 h 65"/>
                <a:gd name="T28" fmla="*/ 2 w 48"/>
                <a:gd name="T29" fmla="*/ 65 h 65"/>
                <a:gd name="T30" fmla="*/ 34 w 48"/>
                <a:gd name="T31" fmla="*/ 65 h 65"/>
                <a:gd name="T32" fmla="*/ 48 w 48"/>
                <a:gd name="T33" fmla="*/ 50 h 65"/>
                <a:gd name="T34" fmla="*/ 48 w 48"/>
                <a:gd name="T35" fmla="*/ 10 h 65"/>
                <a:gd name="T36" fmla="*/ 46 w 48"/>
                <a:gd name="T37" fmla="*/ 8 h 65"/>
                <a:gd name="T38" fmla="*/ 32 w 48"/>
                <a:gd name="T39" fmla="*/ 61 h 65"/>
                <a:gd name="T40" fmla="*/ 32 w 48"/>
                <a:gd name="T41" fmla="*/ 49 h 65"/>
                <a:gd name="T42" fmla="*/ 44 w 48"/>
                <a:gd name="T43" fmla="*/ 49 h 65"/>
                <a:gd name="T44" fmla="*/ 32 w 48"/>
                <a:gd name="T45" fmla="*/ 61 h 65"/>
                <a:gd name="T46" fmla="*/ 40 w 48"/>
                <a:gd name="T47" fmla="*/ 8 h 65"/>
                <a:gd name="T48" fmla="*/ 32 w 48"/>
                <a:gd name="T49" fmla="*/ 8 h 65"/>
                <a:gd name="T50" fmla="*/ 32 w 48"/>
                <a:gd name="T51" fmla="*/ 4 h 65"/>
                <a:gd name="T52" fmla="*/ 28 w 48"/>
                <a:gd name="T53" fmla="*/ 0 h 65"/>
                <a:gd name="T54" fmla="*/ 20 w 48"/>
                <a:gd name="T55" fmla="*/ 0 h 65"/>
                <a:gd name="T56" fmla="*/ 16 w 48"/>
                <a:gd name="T57" fmla="*/ 4 h 65"/>
                <a:gd name="T58" fmla="*/ 16 w 48"/>
                <a:gd name="T59" fmla="*/ 8 h 65"/>
                <a:gd name="T60" fmla="*/ 8 w 48"/>
                <a:gd name="T61" fmla="*/ 8 h 65"/>
                <a:gd name="T62" fmla="*/ 8 w 48"/>
                <a:gd name="T63" fmla="*/ 16 h 65"/>
                <a:gd name="T64" fmla="*/ 40 w 48"/>
                <a:gd name="T65" fmla="*/ 16 h 65"/>
                <a:gd name="T66" fmla="*/ 40 w 48"/>
                <a:gd name="T67" fmla="*/ 8 h 65"/>
                <a:gd name="T68" fmla="*/ 28 w 48"/>
                <a:gd name="T69" fmla="*/ 8 h 65"/>
                <a:gd name="T70" fmla="*/ 20 w 48"/>
                <a:gd name="T71" fmla="*/ 8 h 65"/>
                <a:gd name="T72" fmla="*/ 20 w 48"/>
                <a:gd name="T73" fmla="*/ 4 h 65"/>
                <a:gd name="T74" fmla="*/ 20 w 48"/>
                <a:gd name="T75" fmla="*/ 4 h 65"/>
                <a:gd name="T76" fmla="*/ 28 w 48"/>
                <a:gd name="T77" fmla="*/ 4 h 65"/>
                <a:gd name="T78" fmla="*/ 28 w 48"/>
                <a:gd name="T79" fmla="*/ 4 h 65"/>
                <a:gd name="T80" fmla="*/ 28 w 48"/>
                <a:gd name="T81" fmla="*/ 8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48" h="65">
                  <a:moveTo>
                    <a:pt x="46" y="8"/>
                  </a:moveTo>
                  <a:cubicBezTo>
                    <a:pt x="42" y="8"/>
                    <a:pt x="42" y="8"/>
                    <a:pt x="42" y="8"/>
                  </a:cubicBezTo>
                  <a:cubicBezTo>
                    <a:pt x="42" y="12"/>
                    <a:pt x="42" y="12"/>
                    <a:pt x="42" y="12"/>
                  </a:cubicBezTo>
                  <a:cubicBezTo>
                    <a:pt x="44" y="12"/>
                    <a:pt x="44" y="12"/>
                    <a:pt x="44" y="12"/>
                  </a:cubicBezTo>
                  <a:cubicBezTo>
                    <a:pt x="44" y="44"/>
                    <a:pt x="44" y="44"/>
                    <a:pt x="44" y="44"/>
                  </a:cubicBezTo>
                  <a:cubicBezTo>
                    <a:pt x="28" y="44"/>
                    <a:pt x="28" y="44"/>
                    <a:pt x="28" y="44"/>
                  </a:cubicBezTo>
                  <a:cubicBezTo>
                    <a:pt x="28" y="61"/>
                    <a:pt x="28" y="61"/>
                    <a:pt x="28" y="61"/>
                  </a:cubicBezTo>
                  <a:cubicBezTo>
                    <a:pt x="4" y="61"/>
                    <a:pt x="4" y="61"/>
                    <a:pt x="4" y="61"/>
                  </a:cubicBezTo>
                  <a:cubicBezTo>
                    <a:pt x="4" y="12"/>
                    <a:pt x="4" y="12"/>
                    <a:pt x="4" y="12"/>
                  </a:cubicBezTo>
                  <a:cubicBezTo>
                    <a:pt x="6" y="12"/>
                    <a:pt x="6" y="12"/>
                    <a:pt x="6" y="12"/>
                  </a:cubicBezTo>
                  <a:cubicBezTo>
                    <a:pt x="6" y="8"/>
                    <a:pt x="6" y="8"/>
                    <a:pt x="6" y="8"/>
                  </a:cubicBezTo>
                  <a:cubicBezTo>
                    <a:pt x="2" y="8"/>
                    <a:pt x="2" y="8"/>
                    <a:pt x="2" y="8"/>
                  </a:cubicBezTo>
                  <a:cubicBezTo>
                    <a:pt x="1" y="8"/>
                    <a:pt x="0" y="9"/>
                    <a:pt x="0" y="10"/>
                  </a:cubicBezTo>
                  <a:cubicBezTo>
                    <a:pt x="0" y="63"/>
                    <a:pt x="0" y="63"/>
                    <a:pt x="0" y="63"/>
                  </a:cubicBezTo>
                  <a:cubicBezTo>
                    <a:pt x="0" y="64"/>
                    <a:pt x="1" y="65"/>
                    <a:pt x="2" y="65"/>
                  </a:cubicBezTo>
                  <a:cubicBezTo>
                    <a:pt x="34" y="65"/>
                    <a:pt x="34" y="65"/>
                    <a:pt x="34" y="65"/>
                  </a:cubicBezTo>
                  <a:cubicBezTo>
                    <a:pt x="48" y="50"/>
                    <a:pt x="48" y="50"/>
                    <a:pt x="48" y="50"/>
                  </a:cubicBezTo>
                  <a:cubicBezTo>
                    <a:pt x="48" y="10"/>
                    <a:pt x="48" y="10"/>
                    <a:pt x="48" y="10"/>
                  </a:cubicBezTo>
                  <a:cubicBezTo>
                    <a:pt x="48" y="9"/>
                    <a:pt x="48" y="8"/>
                    <a:pt x="46" y="8"/>
                  </a:cubicBezTo>
                  <a:close/>
                  <a:moveTo>
                    <a:pt x="32" y="61"/>
                  </a:moveTo>
                  <a:cubicBezTo>
                    <a:pt x="32" y="49"/>
                    <a:pt x="32" y="49"/>
                    <a:pt x="32" y="49"/>
                  </a:cubicBezTo>
                  <a:cubicBezTo>
                    <a:pt x="44" y="49"/>
                    <a:pt x="44" y="49"/>
                    <a:pt x="44" y="49"/>
                  </a:cubicBezTo>
                  <a:lnTo>
                    <a:pt x="32" y="61"/>
                  </a:lnTo>
                  <a:close/>
                  <a:moveTo>
                    <a:pt x="40" y="8"/>
                  </a:moveTo>
                  <a:cubicBezTo>
                    <a:pt x="32" y="8"/>
                    <a:pt x="32" y="8"/>
                    <a:pt x="32" y="8"/>
                  </a:cubicBezTo>
                  <a:cubicBezTo>
                    <a:pt x="32" y="4"/>
                    <a:pt x="32" y="4"/>
                    <a:pt x="32" y="4"/>
                  </a:cubicBezTo>
                  <a:cubicBezTo>
                    <a:pt x="32" y="2"/>
                    <a:pt x="30" y="0"/>
                    <a:pt x="28" y="0"/>
                  </a:cubicBezTo>
                  <a:cubicBezTo>
                    <a:pt x="20" y="0"/>
                    <a:pt x="20" y="0"/>
                    <a:pt x="20" y="0"/>
                  </a:cubicBezTo>
                  <a:cubicBezTo>
                    <a:pt x="18" y="0"/>
                    <a:pt x="16" y="2"/>
                    <a:pt x="16" y="4"/>
                  </a:cubicBezTo>
                  <a:cubicBezTo>
                    <a:pt x="16" y="8"/>
                    <a:pt x="16" y="8"/>
                    <a:pt x="16" y="8"/>
                  </a:cubicBezTo>
                  <a:cubicBezTo>
                    <a:pt x="8" y="8"/>
                    <a:pt x="8" y="8"/>
                    <a:pt x="8" y="8"/>
                  </a:cubicBezTo>
                  <a:cubicBezTo>
                    <a:pt x="8" y="16"/>
                    <a:pt x="8" y="16"/>
                    <a:pt x="8" y="16"/>
                  </a:cubicBezTo>
                  <a:cubicBezTo>
                    <a:pt x="40" y="16"/>
                    <a:pt x="40" y="16"/>
                    <a:pt x="40" y="16"/>
                  </a:cubicBezTo>
                  <a:lnTo>
                    <a:pt x="40" y="8"/>
                  </a:lnTo>
                  <a:close/>
                  <a:moveTo>
                    <a:pt x="28" y="8"/>
                  </a:moveTo>
                  <a:cubicBezTo>
                    <a:pt x="20" y="8"/>
                    <a:pt x="20" y="8"/>
                    <a:pt x="20" y="8"/>
                  </a:cubicBezTo>
                  <a:cubicBezTo>
                    <a:pt x="20" y="4"/>
                    <a:pt x="20" y="4"/>
                    <a:pt x="20" y="4"/>
                  </a:cubicBezTo>
                  <a:cubicBezTo>
                    <a:pt x="20" y="4"/>
                    <a:pt x="20" y="4"/>
                    <a:pt x="20" y="4"/>
                  </a:cubicBezTo>
                  <a:cubicBezTo>
                    <a:pt x="28" y="4"/>
                    <a:pt x="28" y="4"/>
                    <a:pt x="28" y="4"/>
                  </a:cubicBezTo>
                  <a:cubicBezTo>
                    <a:pt x="28" y="4"/>
                    <a:pt x="28" y="4"/>
                    <a:pt x="28" y="4"/>
                  </a:cubicBezTo>
                  <a:lnTo>
                    <a:pt x="28" y="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529" name="Freeform 171"/>
            <p:cNvSpPr>
              <a:spLocks noEditPoints="1"/>
            </p:cNvSpPr>
            <p:nvPr/>
          </p:nvSpPr>
          <p:spPr bwMode="auto">
            <a:xfrm>
              <a:off x="1423" y="1972"/>
              <a:ext cx="81" cy="81"/>
            </a:xfrm>
            <a:custGeom>
              <a:avLst/>
              <a:gdLst>
                <a:gd name="T0" fmla="*/ 55 w 66"/>
                <a:gd name="T1" fmla="*/ 0 h 66"/>
                <a:gd name="T2" fmla="*/ 11 w 66"/>
                <a:gd name="T3" fmla="*/ 0 h 66"/>
                <a:gd name="T4" fmla="*/ 0 w 66"/>
                <a:gd name="T5" fmla="*/ 11 h 66"/>
                <a:gd name="T6" fmla="*/ 1 w 66"/>
                <a:gd name="T7" fmla="*/ 55 h 66"/>
                <a:gd name="T8" fmla="*/ 12 w 66"/>
                <a:gd name="T9" fmla="*/ 66 h 66"/>
                <a:gd name="T10" fmla="*/ 55 w 66"/>
                <a:gd name="T11" fmla="*/ 66 h 66"/>
                <a:gd name="T12" fmla="*/ 66 w 66"/>
                <a:gd name="T13" fmla="*/ 55 h 66"/>
                <a:gd name="T14" fmla="*/ 66 w 66"/>
                <a:gd name="T15" fmla="*/ 11 h 66"/>
                <a:gd name="T16" fmla="*/ 55 w 66"/>
                <a:gd name="T17" fmla="*/ 0 h 66"/>
                <a:gd name="T18" fmla="*/ 22 w 66"/>
                <a:gd name="T19" fmla="*/ 29 h 66"/>
                <a:gd name="T20" fmla="*/ 45 w 66"/>
                <a:gd name="T21" fmla="*/ 29 h 66"/>
                <a:gd name="T22" fmla="*/ 46 w 66"/>
                <a:gd name="T23" fmla="*/ 33 h 66"/>
                <a:gd name="T24" fmla="*/ 33 w 66"/>
                <a:gd name="T25" fmla="*/ 46 h 66"/>
                <a:gd name="T26" fmla="*/ 21 w 66"/>
                <a:gd name="T27" fmla="*/ 33 h 66"/>
                <a:gd name="T28" fmla="*/ 22 w 66"/>
                <a:gd name="T29" fmla="*/ 29 h 66"/>
                <a:gd name="T30" fmla="*/ 58 w 66"/>
                <a:gd name="T31" fmla="*/ 29 h 66"/>
                <a:gd name="T32" fmla="*/ 58 w 66"/>
                <a:gd name="T33" fmla="*/ 45 h 66"/>
                <a:gd name="T34" fmla="*/ 58 w 66"/>
                <a:gd name="T35" fmla="*/ 53 h 66"/>
                <a:gd name="T36" fmla="*/ 54 w 66"/>
                <a:gd name="T37" fmla="*/ 58 h 66"/>
                <a:gd name="T38" fmla="*/ 13 w 66"/>
                <a:gd name="T39" fmla="*/ 58 h 66"/>
                <a:gd name="T40" fmla="*/ 9 w 66"/>
                <a:gd name="T41" fmla="*/ 54 h 66"/>
                <a:gd name="T42" fmla="*/ 9 w 66"/>
                <a:gd name="T43" fmla="*/ 46 h 66"/>
                <a:gd name="T44" fmla="*/ 9 w 66"/>
                <a:gd name="T45" fmla="*/ 29 h 66"/>
                <a:gd name="T46" fmla="*/ 9 w 66"/>
                <a:gd name="T47" fmla="*/ 29 h 66"/>
                <a:gd name="T48" fmla="*/ 15 w 66"/>
                <a:gd name="T49" fmla="*/ 29 h 66"/>
                <a:gd name="T50" fmla="*/ 15 w 66"/>
                <a:gd name="T51" fmla="*/ 33 h 66"/>
                <a:gd name="T52" fmla="*/ 33 w 66"/>
                <a:gd name="T53" fmla="*/ 52 h 66"/>
                <a:gd name="T54" fmla="*/ 52 w 66"/>
                <a:gd name="T55" fmla="*/ 33 h 66"/>
                <a:gd name="T56" fmla="*/ 51 w 66"/>
                <a:gd name="T57" fmla="*/ 29 h 66"/>
                <a:gd name="T58" fmla="*/ 58 w 66"/>
                <a:gd name="T59" fmla="*/ 29 h 66"/>
                <a:gd name="T60" fmla="*/ 58 w 66"/>
                <a:gd name="T61" fmla="*/ 15 h 66"/>
                <a:gd name="T62" fmla="*/ 56 w 66"/>
                <a:gd name="T63" fmla="*/ 17 h 66"/>
                <a:gd name="T64" fmla="*/ 52 w 66"/>
                <a:gd name="T65" fmla="*/ 17 h 66"/>
                <a:gd name="T66" fmla="*/ 50 w 66"/>
                <a:gd name="T67" fmla="*/ 15 h 66"/>
                <a:gd name="T68" fmla="*/ 50 w 66"/>
                <a:gd name="T69" fmla="*/ 10 h 66"/>
                <a:gd name="T70" fmla="*/ 52 w 66"/>
                <a:gd name="T71" fmla="*/ 8 h 66"/>
                <a:gd name="T72" fmla="*/ 56 w 66"/>
                <a:gd name="T73" fmla="*/ 8 h 66"/>
                <a:gd name="T74" fmla="*/ 58 w 66"/>
                <a:gd name="T75" fmla="*/ 10 h 66"/>
                <a:gd name="T76" fmla="*/ 58 w 66"/>
                <a:gd name="T77" fmla="*/ 15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66" h="66">
                  <a:moveTo>
                    <a:pt x="55" y="0"/>
                  </a:moveTo>
                  <a:cubicBezTo>
                    <a:pt x="11" y="0"/>
                    <a:pt x="11" y="0"/>
                    <a:pt x="11" y="0"/>
                  </a:cubicBezTo>
                  <a:cubicBezTo>
                    <a:pt x="5" y="1"/>
                    <a:pt x="0" y="5"/>
                    <a:pt x="0" y="11"/>
                  </a:cubicBezTo>
                  <a:cubicBezTo>
                    <a:pt x="1" y="55"/>
                    <a:pt x="1" y="55"/>
                    <a:pt x="1" y="55"/>
                  </a:cubicBezTo>
                  <a:cubicBezTo>
                    <a:pt x="1" y="61"/>
                    <a:pt x="6" y="66"/>
                    <a:pt x="12" y="66"/>
                  </a:cubicBezTo>
                  <a:cubicBezTo>
                    <a:pt x="55" y="66"/>
                    <a:pt x="55" y="66"/>
                    <a:pt x="55" y="66"/>
                  </a:cubicBezTo>
                  <a:cubicBezTo>
                    <a:pt x="61" y="66"/>
                    <a:pt x="66" y="61"/>
                    <a:pt x="66" y="55"/>
                  </a:cubicBezTo>
                  <a:cubicBezTo>
                    <a:pt x="66" y="11"/>
                    <a:pt x="66" y="11"/>
                    <a:pt x="66" y="11"/>
                  </a:cubicBezTo>
                  <a:cubicBezTo>
                    <a:pt x="66" y="5"/>
                    <a:pt x="61" y="0"/>
                    <a:pt x="55" y="0"/>
                  </a:cubicBezTo>
                  <a:close/>
                  <a:moveTo>
                    <a:pt x="22" y="29"/>
                  </a:moveTo>
                  <a:cubicBezTo>
                    <a:pt x="45" y="29"/>
                    <a:pt x="45" y="29"/>
                    <a:pt x="45" y="29"/>
                  </a:cubicBezTo>
                  <a:cubicBezTo>
                    <a:pt x="46" y="30"/>
                    <a:pt x="46" y="32"/>
                    <a:pt x="46" y="33"/>
                  </a:cubicBezTo>
                  <a:cubicBezTo>
                    <a:pt x="46" y="40"/>
                    <a:pt x="40" y="46"/>
                    <a:pt x="33" y="46"/>
                  </a:cubicBezTo>
                  <a:cubicBezTo>
                    <a:pt x="27" y="46"/>
                    <a:pt x="21" y="40"/>
                    <a:pt x="21" y="33"/>
                  </a:cubicBezTo>
                  <a:cubicBezTo>
                    <a:pt x="21" y="32"/>
                    <a:pt x="21" y="30"/>
                    <a:pt x="22" y="29"/>
                  </a:cubicBezTo>
                  <a:close/>
                  <a:moveTo>
                    <a:pt x="58" y="29"/>
                  </a:moveTo>
                  <a:cubicBezTo>
                    <a:pt x="58" y="45"/>
                    <a:pt x="58" y="45"/>
                    <a:pt x="58" y="45"/>
                  </a:cubicBezTo>
                  <a:cubicBezTo>
                    <a:pt x="58" y="53"/>
                    <a:pt x="58" y="53"/>
                    <a:pt x="58" y="53"/>
                  </a:cubicBezTo>
                  <a:cubicBezTo>
                    <a:pt x="58" y="56"/>
                    <a:pt x="56" y="57"/>
                    <a:pt x="54" y="58"/>
                  </a:cubicBezTo>
                  <a:cubicBezTo>
                    <a:pt x="13" y="58"/>
                    <a:pt x="13" y="58"/>
                    <a:pt x="13" y="58"/>
                  </a:cubicBezTo>
                  <a:cubicBezTo>
                    <a:pt x="11" y="58"/>
                    <a:pt x="9" y="56"/>
                    <a:pt x="9" y="54"/>
                  </a:cubicBezTo>
                  <a:cubicBezTo>
                    <a:pt x="9" y="46"/>
                    <a:pt x="9" y="46"/>
                    <a:pt x="9" y="46"/>
                  </a:cubicBezTo>
                  <a:cubicBezTo>
                    <a:pt x="9" y="29"/>
                    <a:pt x="9" y="29"/>
                    <a:pt x="9" y="29"/>
                  </a:cubicBezTo>
                  <a:cubicBezTo>
                    <a:pt x="9" y="29"/>
                    <a:pt x="9" y="29"/>
                    <a:pt x="9" y="29"/>
                  </a:cubicBezTo>
                  <a:cubicBezTo>
                    <a:pt x="15" y="29"/>
                    <a:pt x="15" y="29"/>
                    <a:pt x="15" y="29"/>
                  </a:cubicBezTo>
                  <a:cubicBezTo>
                    <a:pt x="15" y="30"/>
                    <a:pt x="15" y="32"/>
                    <a:pt x="15" y="33"/>
                  </a:cubicBezTo>
                  <a:cubicBezTo>
                    <a:pt x="15" y="43"/>
                    <a:pt x="23" y="52"/>
                    <a:pt x="33" y="52"/>
                  </a:cubicBezTo>
                  <a:cubicBezTo>
                    <a:pt x="44" y="52"/>
                    <a:pt x="52" y="43"/>
                    <a:pt x="52" y="33"/>
                  </a:cubicBezTo>
                  <a:cubicBezTo>
                    <a:pt x="52" y="32"/>
                    <a:pt x="52" y="30"/>
                    <a:pt x="51" y="29"/>
                  </a:cubicBezTo>
                  <a:cubicBezTo>
                    <a:pt x="58" y="29"/>
                    <a:pt x="58" y="29"/>
                    <a:pt x="58" y="29"/>
                  </a:cubicBezTo>
                  <a:close/>
                  <a:moveTo>
                    <a:pt x="58" y="15"/>
                  </a:moveTo>
                  <a:cubicBezTo>
                    <a:pt x="58" y="16"/>
                    <a:pt x="57" y="17"/>
                    <a:pt x="56" y="17"/>
                  </a:cubicBezTo>
                  <a:cubicBezTo>
                    <a:pt x="52" y="17"/>
                    <a:pt x="52" y="17"/>
                    <a:pt x="52" y="17"/>
                  </a:cubicBezTo>
                  <a:cubicBezTo>
                    <a:pt x="51" y="17"/>
                    <a:pt x="50" y="16"/>
                    <a:pt x="50" y="15"/>
                  </a:cubicBezTo>
                  <a:cubicBezTo>
                    <a:pt x="50" y="10"/>
                    <a:pt x="50" y="10"/>
                    <a:pt x="50" y="10"/>
                  </a:cubicBezTo>
                  <a:cubicBezTo>
                    <a:pt x="50" y="9"/>
                    <a:pt x="50" y="8"/>
                    <a:pt x="52" y="8"/>
                  </a:cubicBezTo>
                  <a:cubicBezTo>
                    <a:pt x="56" y="8"/>
                    <a:pt x="56" y="8"/>
                    <a:pt x="56" y="8"/>
                  </a:cubicBezTo>
                  <a:cubicBezTo>
                    <a:pt x="57" y="8"/>
                    <a:pt x="58" y="9"/>
                    <a:pt x="58" y="10"/>
                  </a:cubicBezTo>
                  <a:lnTo>
                    <a:pt x="58" y="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530" name="Freeform 172"/>
            <p:cNvSpPr>
              <a:spLocks noEditPoints="1"/>
            </p:cNvSpPr>
            <p:nvPr/>
          </p:nvSpPr>
          <p:spPr bwMode="auto">
            <a:xfrm>
              <a:off x="1440" y="960"/>
              <a:ext cx="75" cy="75"/>
            </a:xfrm>
            <a:custGeom>
              <a:avLst/>
              <a:gdLst>
                <a:gd name="T0" fmla="*/ 30 w 61"/>
                <a:gd name="T1" fmla="*/ 0 h 61"/>
                <a:gd name="T2" fmla="*/ 0 w 61"/>
                <a:gd name="T3" fmla="*/ 30 h 61"/>
                <a:gd name="T4" fmla="*/ 30 w 61"/>
                <a:gd name="T5" fmla="*/ 61 h 61"/>
                <a:gd name="T6" fmla="*/ 61 w 61"/>
                <a:gd name="T7" fmla="*/ 30 h 61"/>
                <a:gd name="T8" fmla="*/ 30 w 61"/>
                <a:gd name="T9" fmla="*/ 0 h 61"/>
                <a:gd name="T10" fmla="*/ 30 w 61"/>
                <a:gd name="T11" fmla="*/ 55 h 61"/>
                <a:gd name="T12" fmla="*/ 6 w 61"/>
                <a:gd name="T13" fmla="*/ 30 h 61"/>
                <a:gd name="T14" fmla="*/ 30 w 61"/>
                <a:gd name="T15" fmla="*/ 6 h 61"/>
                <a:gd name="T16" fmla="*/ 55 w 61"/>
                <a:gd name="T17" fmla="*/ 30 h 61"/>
                <a:gd name="T18" fmla="*/ 30 w 61"/>
                <a:gd name="T19" fmla="*/ 55 h 61"/>
                <a:gd name="T20" fmla="*/ 27 w 61"/>
                <a:gd name="T21" fmla="*/ 15 h 61"/>
                <a:gd name="T22" fmla="*/ 34 w 61"/>
                <a:gd name="T23" fmla="*/ 15 h 61"/>
                <a:gd name="T24" fmla="*/ 34 w 61"/>
                <a:gd name="T25" fmla="*/ 23 h 61"/>
                <a:gd name="T26" fmla="*/ 27 w 61"/>
                <a:gd name="T27" fmla="*/ 23 h 61"/>
                <a:gd name="T28" fmla="*/ 27 w 61"/>
                <a:gd name="T29" fmla="*/ 15 h 61"/>
                <a:gd name="T30" fmla="*/ 38 w 61"/>
                <a:gd name="T31" fmla="*/ 46 h 61"/>
                <a:gd name="T32" fmla="*/ 23 w 61"/>
                <a:gd name="T33" fmla="*/ 46 h 61"/>
                <a:gd name="T34" fmla="*/ 23 w 61"/>
                <a:gd name="T35" fmla="*/ 42 h 61"/>
                <a:gd name="T36" fmla="*/ 27 w 61"/>
                <a:gd name="T37" fmla="*/ 42 h 61"/>
                <a:gd name="T38" fmla="*/ 27 w 61"/>
                <a:gd name="T39" fmla="*/ 30 h 61"/>
                <a:gd name="T40" fmla="*/ 23 w 61"/>
                <a:gd name="T41" fmla="*/ 30 h 61"/>
                <a:gd name="T42" fmla="*/ 23 w 61"/>
                <a:gd name="T43" fmla="*/ 27 h 61"/>
                <a:gd name="T44" fmla="*/ 34 w 61"/>
                <a:gd name="T45" fmla="*/ 27 h 61"/>
                <a:gd name="T46" fmla="*/ 34 w 61"/>
                <a:gd name="T47" fmla="*/ 42 h 61"/>
                <a:gd name="T48" fmla="*/ 38 w 61"/>
                <a:gd name="T49" fmla="*/ 42 h 61"/>
                <a:gd name="T50" fmla="*/ 38 w 61"/>
                <a:gd name="T51" fmla="*/ 46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61" h="61">
                  <a:moveTo>
                    <a:pt x="30" y="0"/>
                  </a:moveTo>
                  <a:cubicBezTo>
                    <a:pt x="14" y="0"/>
                    <a:pt x="0" y="14"/>
                    <a:pt x="0" y="30"/>
                  </a:cubicBezTo>
                  <a:cubicBezTo>
                    <a:pt x="0" y="47"/>
                    <a:pt x="14" y="61"/>
                    <a:pt x="30" y="61"/>
                  </a:cubicBezTo>
                  <a:cubicBezTo>
                    <a:pt x="47" y="61"/>
                    <a:pt x="61" y="47"/>
                    <a:pt x="61" y="30"/>
                  </a:cubicBezTo>
                  <a:cubicBezTo>
                    <a:pt x="61" y="14"/>
                    <a:pt x="47" y="0"/>
                    <a:pt x="30" y="0"/>
                  </a:cubicBezTo>
                  <a:close/>
                  <a:moveTo>
                    <a:pt x="30" y="55"/>
                  </a:moveTo>
                  <a:cubicBezTo>
                    <a:pt x="17" y="55"/>
                    <a:pt x="6" y="44"/>
                    <a:pt x="6" y="30"/>
                  </a:cubicBezTo>
                  <a:cubicBezTo>
                    <a:pt x="6" y="17"/>
                    <a:pt x="17" y="6"/>
                    <a:pt x="30" y="6"/>
                  </a:cubicBezTo>
                  <a:cubicBezTo>
                    <a:pt x="44" y="6"/>
                    <a:pt x="55" y="17"/>
                    <a:pt x="55" y="30"/>
                  </a:cubicBezTo>
                  <a:cubicBezTo>
                    <a:pt x="55" y="44"/>
                    <a:pt x="44" y="55"/>
                    <a:pt x="30" y="55"/>
                  </a:cubicBezTo>
                  <a:close/>
                  <a:moveTo>
                    <a:pt x="27" y="15"/>
                  </a:moveTo>
                  <a:cubicBezTo>
                    <a:pt x="34" y="15"/>
                    <a:pt x="34" y="15"/>
                    <a:pt x="34" y="15"/>
                  </a:cubicBezTo>
                  <a:cubicBezTo>
                    <a:pt x="34" y="23"/>
                    <a:pt x="34" y="23"/>
                    <a:pt x="34" y="23"/>
                  </a:cubicBezTo>
                  <a:cubicBezTo>
                    <a:pt x="27" y="23"/>
                    <a:pt x="27" y="23"/>
                    <a:pt x="27" y="23"/>
                  </a:cubicBezTo>
                  <a:lnTo>
                    <a:pt x="27" y="15"/>
                  </a:lnTo>
                  <a:close/>
                  <a:moveTo>
                    <a:pt x="38" y="46"/>
                  </a:moveTo>
                  <a:cubicBezTo>
                    <a:pt x="23" y="46"/>
                    <a:pt x="23" y="46"/>
                    <a:pt x="23" y="46"/>
                  </a:cubicBezTo>
                  <a:cubicBezTo>
                    <a:pt x="23" y="42"/>
                    <a:pt x="23" y="42"/>
                    <a:pt x="23" y="42"/>
                  </a:cubicBezTo>
                  <a:cubicBezTo>
                    <a:pt x="27" y="42"/>
                    <a:pt x="27" y="42"/>
                    <a:pt x="27" y="42"/>
                  </a:cubicBezTo>
                  <a:cubicBezTo>
                    <a:pt x="27" y="30"/>
                    <a:pt x="27" y="30"/>
                    <a:pt x="27" y="30"/>
                  </a:cubicBezTo>
                  <a:cubicBezTo>
                    <a:pt x="23" y="30"/>
                    <a:pt x="23" y="30"/>
                    <a:pt x="23" y="30"/>
                  </a:cubicBezTo>
                  <a:cubicBezTo>
                    <a:pt x="23" y="27"/>
                    <a:pt x="23" y="27"/>
                    <a:pt x="23" y="27"/>
                  </a:cubicBezTo>
                  <a:cubicBezTo>
                    <a:pt x="34" y="27"/>
                    <a:pt x="34" y="27"/>
                    <a:pt x="34" y="27"/>
                  </a:cubicBezTo>
                  <a:cubicBezTo>
                    <a:pt x="34" y="42"/>
                    <a:pt x="34" y="42"/>
                    <a:pt x="34" y="42"/>
                  </a:cubicBezTo>
                  <a:cubicBezTo>
                    <a:pt x="38" y="42"/>
                    <a:pt x="38" y="42"/>
                    <a:pt x="38" y="42"/>
                  </a:cubicBezTo>
                  <a:lnTo>
                    <a:pt x="38" y="4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531" name="Freeform 173"/>
            <p:cNvSpPr>
              <a:spLocks noEditPoints="1"/>
            </p:cNvSpPr>
            <p:nvPr/>
          </p:nvSpPr>
          <p:spPr bwMode="auto">
            <a:xfrm>
              <a:off x="1471" y="2896"/>
              <a:ext cx="87" cy="76"/>
            </a:xfrm>
            <a:custGeom>
              <a:avLst/>
              <a:gdLst>
                <a:gd name="T0" fmla="*/ 58 w 87"/>
                <a:gd name="T1" fmla="*/ 10 h 76"/>
                <a:gd name="T2" fmla="*/ 31 w 87"/>
                <a:gd name="T3" fmla="*/ 0 h 76"/>
                <a:gd name="T4" fmla="*/ 0 w 87"/>
                <a:gd name="T5" fmla="*/ 10 h 76"/>
                <a:gd name="T6" fmla="*/ 0 w 87"/>
                <a:gd name="T7" fmla="*/ 76 h 76"/>
                <a:gd name="T8" fmla="*/ 31 w 87"/>
                <a:gd name="T9" fmla="*/ 65 h 76"/>
                <a:gd name="T10" fmla="*/ 58 w 87"/>
                <a:gd name="T11" fmla="*/ 76 h 76"/>
                <a:gd name="T12" fmla="*/ 87 w 87"/>
                <a:gd name="T13" fmla="*/ 65 h 76"/>
                <a:gd name="T14" fmla="*/ 87 w 87"/>
                <a:gd name="T15" fmla="*/ 0 h 76"/>
                <a:gd name="T16" fmla="*/ 58 w 87"/>
                <a:gd name="T17" fmla="*/ 10 h 76"/>
                <a:gd name="T18" fmla="*/ 33 w 87"/>
                <a:gd name="T19" fmla="*/ 6 h 76"/>
                <a:gd name="T20" fmla="*/ 55 w 87"/>
                <a:gd name="T21" fmla="*/ 15 h 76"/>
                <a:gd name="T22" fmla="*/ 55 w 87"/>
                <a:gd name="T23" fmla="*/ 69 h 76"/>
                <a:gd name="T24" fmla="*/ 33 w 87"/>
                <a:gd name="T25" fmla="*/ 60 h 76"/>
                <a:gd name="T26" fmla="*/ 33 w 87"/>
                <a:gd name="T27" fmla="*/ 6 h 76"/>
                <a:gd name="T28" fmla="*/ 6 w 87"/>
                <a:gd name="T29" fmla="*/ 15 h 76"/>
                <a:gd name="T30" fmla="*/ 28 w 87"/>
                <a:gd name="T31" fmla="*/ 6 h 76"/>
                <a:gd name="T32" fmla="*/ 28 w 87"/>
                <a:gd name="T33" fmla="*/ 60 h 76"/>
                <a:gd name="T34" fmla="*/ 6 w 87"/>
                <a:gd name="T35" fmla="*/ 67 h 76"/>
                <a:gd name="T36" fmla="*/ 6 w 87"/>
                <a:gd name="T37" fmla="*/ 15 h 76"/>
                <a:gd name="T38" fmla="*/ 82 w 87"/>
                <a:gd name="T39" fmla="*/ 61 h 76"/>
                <a:gd name="T40" fmla="*/ 60 w 87"/>
                <a:gd name="T41" fmla="*/ 69 h 76"/>
                <a:gd name="T42" fmla="*/ 60 w 87"/>
                <a:gd name="T43" fmla="*/ 15 h 76"/>
                <a:gd name="T44" fmla="*/ 82 w 87"/>
                <a:gd name="T45" fmla="*/ 7 h 76"/>
                <a:gd name="T46" fmla="*/ 82 w 87"/>
                <a:gd name="T47" fmla="*/ 61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87" h="76">
                  <a:moveTo>
                    <a:pt x="58" y="10"/>
                  </a:moveTo>
                  <a:lnTo>
                    <a:pt x="31" y="0"/>
                  </a:lnTo>
                  <a:lnTo>
                    <a:pt x="0" y="10"/>
                  </a:lnTo>
                  <a:lnTo>
                    <a:pt x="0" y="76"/>
                  </a:lnTo>
                  <a:lnTo>
                    <a:pt x="31" y="65"/>
                  </a:lnTo>
                  <a:lnTo>
                    <a:pt x="58" y="76"/>
                  </a:lnTo>
                  <a:lnTo>
                    <a:pt x="87" y="65"/>
                  </a:lnTo>
                  <a:lnTo>
                    <a:pt x="87" y="0"/>
                  </a:lnTo>
                  <a:lnTo>
                    <a:pt x="58" y="10"/>
                  </a:lnTo>
                  <a:close/>
                  <a:moveTo>
                    <a:pt x="33" y="6"/>
                  </a:moveTo>
                  <a:lnTo>
                    <a:pt x="55" y="15"/>
                  </a:lnTo>
                  <a:lnTo>
                    <a:pt x="55" y="69"/>
                  </a:lnTo>
                  <a:lnTo>
                    <a:pt x="33" y="60"/>
                  </a:lnTo>
                  <a:lnTo>
                    <a:pt x="33" y="6"/>
                  </a:lnTo>
                  <a:close/>
                  <a:moveTo>
                    <a:pt x="6" y="15"/>
                  </a:moveTo>
                  <a:lnTo>
                    <a:pt x="28" y="6"/>
                  </a:lnTo>
                  <a:lnTo>
                    <a:pt x="28" y="60"/>
                  </a:lnTo>
                  <a:lnTo>
                    <a:pt x="6" y="67"/>
                  </a:lnTo>
                  <a:lnTo>
                    <a:pt x="6" y="15"/>
                  </a:lnTo>
                  <a:close/>
                  <a:moveTo>
                    <a:pt x="82" y="61"/>
                  </a:moveTo>
                  <a:lnTo>
                    <a:pt x="60" y="69"/>
                  </a:lnTo>
                  <a:lnTo>
                    <a:pt x="60" y="15"/>
                  </a:lnTo>
                  <a:lnTo>
                    <a:pt x="82" y="7"/>
                  </a:lnTo>
                  <a:lnTo>
                    <a:pt x="82" y="6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532" name="Freeform 174"/>
            <p:cNvSpPr>
              <a:spLocks noEditPoints="1"/>
            </p:cNvSpPr>
            <p:nvPr/>
          </p:nvSpPr>
          <p:spPr bwMode="auto">
            <a:xfrm>
              <a:off x="2534" y="832"/>
              <a:ext cx="57" cy="58"/>
            </a:xfrm>
            <a:custGeom>
              <a:avLst/>
              <a:gdLst>
                <a:gd name="T0" fmla="*/ 3 w 47"/>
                <a:gd name="T1" fmla="*/ 0 h 47"/>
                <a:gd name="T2" fmla="*/ 21 w 47"/>
                <a:gd name="T3" fmla="*/ 0 h 47"/>
                <a:gd name="T4" fmla="*/ 21 w 47"/>
                <a:gd name="T5" fmla="*/ 3 h 47"/>
                <a:gd name="T6" fmla="*/ 3 w 47"/>
                <a:gd name="T7" fmla="*/ 3 h 47"/>
                <a:gd name="T8" fmla="*/ 3 w 47"/>
                <a:gd name="T9" fmla="*/ 0 h 47"/>
                <a:gd name="T10" fmla="*/ 26 w 47"/>
                <a:gd name="T11" fmla="*/ 0 h 47"/>
                <a:gd name="T12" fmla="*/ 44 w 47"/>
                <a:gd name="T13" fmla="*/ 0 h 47"/>
                <a:gd name="T14" fmla="*/ 44 w 47"/>
                <a:gd name="T15" fmla="*/ 3 h 47"/>
                <a:gd name="T16" fmla="*/ 26 w 47"/>
                <a:gd name="T17" fmla="*/ 3 h 47"/>
                <a:gd name="T18" fmla="*/ 26 w 47"/>
                <a:gd name="T19" fmla="*/ 0 h 47"/>
                <a:gd name="T20" fmla="*/ 43 w 47"/>
                <a:gd name="T21" fmla="*/ 15 h 47"/>
                <a:gd name="T22" fmla="*/ 41 w 47"/>
                <a:gd name="T23" fmla="*/ 15 h 47"/>
                <a:gd name="T24" fmla="*/ 41 w 47"/>
                <a:gd name="T25" fmla="*/ 3 h 47"/>
                <a:gd name="T26" fmla="*/ 29 w 47"/>
                <a:gd name="T27" fmla="*/ 3 h 47"/>
                <a:gd name="T28" fmla="*/ 29 w 47"/>
                <a:gd name="T29" fmla="*/ 15 h 47"/>
                <a:gd name="T30" fmla="*/ 18 w 47"/>
                <a:gd name="T31" fmla="*/ 15 h 47"/>
                <a:gd name="T32" fmla="*/ 18 w 47"/>
                <a:gd name="T33" fmla="*/ 3 h 47"/>
                <a:gd name="T34" fmla="*/ 6 w 47"/>
                <a:gd name="T35" fmla="*/ 3 h 47"/>
                <a:gd name="T36" fmla="*/ 6 w 47"/>
                <a:gd name="T37" fmla="*/ 15 h 47"/>
                <a:gd name="T38" fmla="*/ 4 w 47"/>
                <a:gd name="T39" fmla="*/ 15 h 47"/>
                <a:gd name="T40" fmla="*/ 0 w 47"/>
                <a:gd name="T41" fmla="*/ 18 h 47"/>
                <a:gd name="T42" fmla="*/ 0 w 47"/>
                <a:gd name="T43" fmla="*/ 43 h 47"/>
                <a:gd name="T44" fmla="*/ 4 w 47"/>
                <a:gd name="T45" fmla="*/ 47 h 47"/>
                <a:gd name="T46" fmla="*/ 17 w 47"/>
                <a:gd name="T47" fmla="*/ 47 h 47"/>
                <a:gd name="T48" fmla="*/ 21 w 47"/>
                <a:gd name="T49" fmla="*/ 43 h 47"/>
                <a:gd name="T50" fmla="*/ 21 w 47"/>
                <a:gd name="T51" fmla="*/ 26 h 47"/>
                <a:gd name="T52" fmla="*/ 26 w 47"/>
                <a:gd name="T53" fmla="*/ 26 h 47"/>
                <a:gd name="T54" fmla="*/ 26 w 47"/>
                <a:gd name="T55" fmla="*/ 43 h 47"/>
                <a:gd name="T56" fmla="*/ 30 w 47"/>
                <a:gd name="T57" fmla="*/ 47 h 47"/>
                <a:gd name="T58" fmla="*/ 43 w 47"/>
                <a:gd name="T59" fmla="*/ 47 h 47"/>
                <a:gd name="T60" fmla="*/ 47 w 47"/>
                <a:gd name="T61" fmla="*/ 43 h 47"/>
                <a:gd name="T62" fmla="*/ 47 w 47"/>
                <a:gd name="T63" fmla="*/ 18 h 47"/>
                <a:gd name="T64" fmla="*/ 43 w 47"/>
                <a:gd name="T65" fmla="*/ 15 h 47"/>
                <a:gd name="T66" fmla="*/ 16 w 47"/>
                <a:gd name="T67" fmla="*/ 44 h 47"/>
                <a:gd name="T68" fmla="*/ 5 w 47"/>
                <a:gd name="T69" fmla="*/ 44 h 47"/>
                <a:gd name="T70" fmla="*/ 3 w 47"/>
                <a:gd name="T71" fmla="*/ 42 h 47"/>
                <a:gd name="T72" fmla="*/ 5 w 47"/>
                <a:gd name="T73" fmla="*/ 41 h 47"/>
                <a:gd name="T74" fmla="*/ 16 w 47"/>
                <a:gd name="T75" fmla="*/ 41 h 47"/>
                <a:gd name="T76" fmla="*/ 18 w 47"/>
                <a:gd name="T77" fmla="*/ 42 h 47"/>
                <a:gd name="T78" fmla="*/ 16 w 47"/>
                <a:gd name="T79" fmla="*/ 44 h 47"/>
                <a:gd name="T80" fmla="*/ 25 w 47"/>
                <a:gd name="T81" fmla="*/ 23 h 47"/>
                <a:gd name="T82" fmla="*/ 22 w 47"/>
                <a:gd name="T83" fmla="*/ 23 h 47"/>
                <a:gd name="T84" fmla="*/ 21 w 47"/>
                <a:gd name="T85" fmla="*/ 22 h 47"/>
                <a:gd name="T86" fmla="*/ 22 w 47"/>
                <a:gd name="T87" fmla="*/ 21 h 47"/>
                <a:gd name="T88" fmla="*/ 25 w 47"/>
                <a:gd name="T89" fmla="*/ 21 h 47"/>
                <a:gd name="T90" fmla="*/ 26 w 47"/>
                <a:gd name="T91" fmla="*/ 22 h 47"/>
                <a:gd name="T92" fmla="*/ 25 w 47"/>
                <a:gd name="T93" fmla="*/ 23 h 47"/>
                <a:gd name="T94" fmla="*/ 42 w 47"/>
                <a:gd name="T95" fmla="*/ 44 h 47"/>
                <a:gd name="T96" fmla="*/ 31 w 47"/>
                <a:gd name="T97" fmla="*/ 44 h 47"/>
                <a:gd name="T98" fmla="*/ 29 w 47"/>
                <a:gd name="T99" fmla="*/ 42 h 47"/>
                <a:gd name="T100" fmla="*/ 31 w 47"/>
                <a:gd name="T101" fmla="*/ 41 h 47"/>
                <a:gd name="T102" fmla="*/ 42 w 47"/>
                <a:gd name="T103" fmla="*/ 41 h 47"/>
                <a:gd name="T104" fmla="*/ 44 w 47"/>
                <a:gd name="T105" fmla="*/ 42 h 47"/>
                <a:gd name="T106" fmla="*/ 42 w 47"/>
                <a:gd name="T107" fmla="*/ 44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47" h="47">
                  <a:moveTo>
                    <a:pt x="3" y="0"/>
                  </a:moveTo>
                  <a:cubicBezTo>
                    <a:pt x="21" y="0"/>
                    <a:pt x="21" y="0"/>
                    <a:pt x="21" y="0"/>
                  </a:cubicBezTo>
                  <a:cubicBezTo>
                    <a:pt x="21" y="3"/>
                    <a:pt x="21" y="3"/>
                    <a:pt x="21" y="3"/>
                  </a:cubicBezTo>
                  <a:cubicBezTo>
                    <a:pt x="3" y="3"/>
                    <a:pt x="3" y="3"/>
                    <a:pt x="3" y="3"/>
                  </a:cubicBezTo>
                  <a:lnTo>
                    <a:pt x="3" y="0"/>
                  </a:lnTo>
                  <a:close/>
                  <a:moveTo>
                    <a:pt x="26" y="0"/>
                  </a:moveTo>
                  <a:cubicBezTo>
                    <a:pt x="44" y="0"/>
                    <a:pt x="44" y="0"/>
                    <a:pt x="44" y="0"/>
                  </a:cubicBezTo>
                  <a:cubicBezTo>
                    <a:pt x="44" y="3"/>
                    <a:pt x="44" y="3"/>
                    <a:pt x="44" y="3"/>
                  </a:cubicBezTo>
                  <a:cubicBezTo>
                    <a:pt x="26" y="3"/>
                    <a:pt x="26" y="3"/>
                    <a:pt x="26" y="3"/>
                  </a:cubicBezTo>
                  <a:lnTo>
                    <a:pt x="26" y="0"/>
                  </a:lnTo>
                  <a:close/>
                  <a:moveTo>
                    <a:pt x="43" y="15"/>
                  </a:moveTo>
                  <a:cubicBezTo>
                    <a:pt x="41" y="15"/>
                    <a:pt x="41" y="15"/>
                    <a:pt x="41" y="15"/>
                  </a:cubicBezTo>
                  <a:cubicBezTo>
                    <a:pt x="41" y="3"/>
                    <a:pt x="41" y="3"/>
                    <a:pt x="41" y="3"/>
                  </a:cubicBezTo>
                  <a:cubicBezTo>
                    <a:pt x="29" y="3"/>
                    <a:pt x="29" y="3"/>
                    <a:pt x="29" y="3"/>
                  </a:cubicBezTo>
                  <a:cubicBezTo>
                    <a:pt x="29" y="15"/>
                    <a:pt x="29" y="15"/>
                    <a:pt x="29" y="15"/>
                  </a:cubicBezTo>
                  <a:cubicBezTo>
                    <a:pt x="18" y="15"/>
                    <a:pt x="18" y="15"/>
                    <a:pt x="18" y="15"/>
                  </a:cubicBezTo>
                  <a:cubicBezTo>
                    <a:pt x="18" y="3"/>
                    <a:pt x="18" y="3"/>
                    <a:pt x="18" y="3"/>
                  </a:cubicBezTo>
                  <a:cubicBezTo>
                    <a:pt x="6" y="3"/>
                    <a:pt x="6" y="3"/>
                    <a:pt x="6" y="3"/>
                  </a:cubicBezTo>
                  <a:cubicBezTo>
                    <a:pt x="6" y="15"/>
                    <a:pt x="6" y="15"/>
                    <a:pt x="6" y="15"/>
                  </a:cubicBezTo>
                  <a:cubicBezTo>
                    <a:pt x="4" y="15"/>
                    <a:pt x="4" y="15"/>
                    <a:pt x="4" y="15"/>
                  </a:cubicBezTo>
                  <a:cubicBezTo>
                    <a:pt x="2" y="15"/>
                    <a:pt x="0" y="16"/>
                    <a:pt x="0" y="18"/>
                  </a:cubicBezTo>
                  <a:cubicBezTo>
                    <a:pt x="0" y="43"/>
                    <a:pt x="0" y="43"/>
                    <a:pt x="0" y="43"/>
                  </a:cubicBezTo>
                  <a:cubicBezTo>
                    <a:pt x="0" y="45"/>
                    <a:pt x="2" y="47"/>
                    <a:pt x="4" y="47"/>
                  </a:cubicBezTo>
                  <a:cubicBezTo>
                    <a:pt x="17" y="47"/>
                    <a:pt x="17" y="47"/>
                    <a:pt x="17" y="47"/>
                  </a:cubicBezTo>
                  <a:cubicBezTo>
                    <a:pt x="19" y="47"/>
                    <a:pt x="21" y="45"/>
                    <a:pt x="21" y="43"/>
                  </a:cubicBezTo>
                  <a:cubicBezTo>
                    <a:pt x="21" y="26"/>
                    <a:pt x="21" y="26"/>
                    <a:pt x="21" y="26"/>
                  </a:cubicBezTo>
                  <a:cubicBezTo>
                    <a:pt x="26" y="26"/>
                    <a:pt x="26" y="26"/>
                    <a:pt x="26" y="26"/>
                  </a:cubicBezTo>
                  <a:cubicBezTo>
                    <a:pt x="26" y="43"/>
                    <a:pt x="26" y="43"/>
                    <a:pt x="26" y="43"/>
                  </a:cubicBezTo>
                  <a:cubicBezTo>
                    <a:pt x="26" y="45"/>
                    <a:pt x="28" y="47"/>
                    <a:pt x="30" y="47"/>
                  </a:cubicBezTo>
                  <a:cubicBezTo>
                    <a:pt x="43" y="47"/>
                    <a:pt x="43" y="47"/>
                    <a:pt x="43" y="47"/>
                  </a:cubicBezTo>
                  <a:cubicBezTo>
                    <a:pt x="45" y="47"/>
                    <a:pt x="47" y="45"/>
                    <a:pt x="47" y="43"/>
                  </a:cubicBezTo>
                  <a:cubicBezTo>
                    <a:pt x="47" y="18"/>
                    <a:pt x="47" y="18"/>
                    <a:pt x="47" y="18"/>
                  </a:cubicBezTo>
                  <a:cubicBezTo>
                    <a:pt x="47" y="16"/>
                    <a:pt x="45" y="15"/>
                    <a:pt x="43" y="15"/>
                  </a:cubicBezTo>
                  <a:close/>
                  <a:moveTo>
                    <a:pt x="16" y="44"/>
                  </a:moveTo>
                  <a:cubicBezTo>
                    <a:pt x="5" y="44"/>
                    <a:pt x="5" y="44"/>
                    <a:pt x="5" y="44"/>
                  </a:cubicBezTo>
                  <a:cubicBezTo>
                    <a:pt x="4" y="44"/>
                    <a:pt x="3" y="43"/>
                    <a:pt x="3" y="42"/>
                  </a:cubicBezTo>
                  <a:cubicBezTo>
                    <a:pt x="3" y="41"/>
                    <a:pt x="4" y="41"/>
                    <a:pt x="5" y="41"/>
                  </a:cubicBezTo>
                  <a:cubicBezTo>
                    <a:pt x="16" y="41"/>
                    <a:pt x="16" y="41"/>
                    <a:pt x="16" y="41"/>
                  </a:cubicBezTo>
                  <a:cubicBezTo>
                    <a:pt x="17" y="41"/>
                    <a:pt x="18" y="41"/>
                    <a:pt x="18" y="42"/>
                  </a:cubicBezTo>
                  <a:cubicBezTo>
                    <a:pt x="18" y="43"/>
                    <a:pt x="17" y="44"/>
                    <a:pt x="16" y="44"/>
                  </a:cubicBezTo>
                  <a:close/>
                  <a:moveTo>
                    <a:pt x="25" y="23"/>
                  </a:moveTo>
                  <a:cubicBezTo>
                    <a:pt x="22" y="23"/>
                    <a:pt x="22" y="23"/>
                    <a:pt x="22" y="23"/>
                  </a:cubicBezTo>
                  <a:cubicBezTo>
                    <a:pt x="21" y="23"/>
                    <a:pt x="21" y="23"/>
                    <a:pt x="21" y="22"/>
                  </a:cubicBezTo>
                  <a:cubicBezTo>
                    <a:pt x="21" y="21"/>
                    <a:pt x="21" y="21"/>
                    <a:pt x="22" y="21"/>
                  </a:cubicBezTo>
                  <a:cubicBezTo>
                    <a:pt x="25" y="21"/>
                    <a:pt x="25" y="21"/>
                    <a:pt x="25" y="21"/>
                  </a:cubicBezTo>
                  <a:cubicBezTo>
                    <a:pt x="26" y="21"/>
                    <a:pt x="26" y="21"/>
                    <a:pt x="26" y="22"/>
                  </a:cubicBezTo>
                  <a:cubicBezTo>
                    <a:pt x="26" y="23"/>
                    <a:pt x="26" y="23"/>
                    <a:pt x="25" y="23"/>
                  </a:cubicBezTo>
                  <a:close/>
                  <a:moveTo>
                    <a:pt x="42" y="44"/>
                  </a:moveTo>
                  <a:cubicBezTo>
                    <a:pt x="31" y="44"/>
                    <a:pt x="31" y="44"/>
                    <a:pt x="31" y="44"/>
                  </a:cubicBezTo>
                  <a:cubicBezTo>
                    <a:pt x="30" y="44"/>
                    <a:pt x="29" y="43"/>
                    <a:pt x="29" y="42"/>
                  </a:cubicBezTo>
                  <a:cubicBezTo>
                    <a:pt x="29" y="41"/>
                    <a:pt x="30" y="41"/>
                    <a:pt x="31" y="41"/>
                  </a:cubicBezTo>
                  <a:cubicBezTo>
                    <a:pt x="42" y="41"/>
                    <a:pt x="42" y="41"/>
                    <a:pt x="42" y="41"/>
                  </a:cubicBezTo>
                  <a:cubicBezTo>
                    <a:pt x="43" y="41"/>
                    <a:pt x="44" y="41"/>
                    <a:pt x="44" y="42"/>
                  </a:cubicBezTo>
                  <a:cubicBezTo>
                    <a:pt x="44" y="43"/>
                    <a:pt x="43" y="44"/>
                    <a:pt x="42" y="4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533" name="Freeform 175"/>
            <p:cNvSpPr>
              <a:spLocks noEditPoints="1"/>
            </p:cNvSpPr>
            <p:nvPr/>
          </p:nvSpPr>
          <p:spPr bwMode="auto">
            <a:xfrm>
              <a:off x="1852" y="819"/>
              <a:ext cx="71" cy="72"/>
            </a:xfrm>
            <a:custGeom>
              <a:avLst/>
              <a:gdLst>
                <a:gd name="T0" fmla="*/ 29 w 58"/>
                <a:gd name="T1" fmla="*/ 0 h 58"/>
                <a:gd name="T2" fmla="*/ 0 w 58"/>
                <a:gd name="T3" fmla="*/ 29 h 58"/>
                <a:gd name="T4" fmla="*/ 29 w 58"/>
                <a:gd name="T5" fmla="*/ 58 h 58"/>
                <a:gd name="T6" fmla="*/ 58 w 58"/>
                <a:gd name="T7" fmla="*/ 29 h 58"/>
                <a:gd name="T8" fmla="*/ 29 w 58"/>
                <a:gd name="T9" fmla="*/ 0 h 58"/>
                <a:gd name="T10" fmla="*/ 29 w 58"/>
                <a:gd name="T11" fmla="*/ 53 h 58"/>
                <a:gd name="T12" fmla="*/ 5 w 58"/>
                <a:gd name="T13" fmla="*/ 29 h 58"/>
                <a:gd name="T14" fmla="*/ 29 w 58"/>
                <a:gd name="T15" fmla="*/ 6 h 58"/>
                <a:gd name="T16" fmla="*/ 53 w 58"/>
                <a:gd name="T17" fmla="*/ 29 h 58"/>
                <a:gd name="T18" fmla="*/ 29 w 58"/>
                <a:gd name="T19" fmla="*/ 53 h 58"/>
                <a:gd name="T20" fmla="*/ 18 w 58"/>
                <a:gd name="T21" fmla="*/ 18 h 58"/>
                <a:gd name="T22" fmla="*/ 40 w 58"/>
                <a:gd name="T23" fmla="*/ 18 h 58"/>
                <a:gd name="T24" fmla="*/ 40 w 58"/>
                <a:gd name="T25" fmla="*/ 40 h 58"/>
                <a:gd name="T26" fmla="*/ 18 w 58"/>
                <a:gd name="T27" fmla="*/ 40 h 58"/>
                <a:gd name="T28" fmla="*/ 18 w 58"/>
                <a:gd name="T29" fmla="*/ 18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8" h="58">
                  <a:moveTo>
                    <a:pt x="29" y="0"/>
                  </a:moveTo>
                  <a:cubicBezTo>
                    <a:pt x="13" y="0"/>
                    <a:pt x="0" y="13"/>
                    <a:pt x="0" y="29"/>
                  </a:cubicBezTo>
                  <a:cubicBezTo>
                    <a:pt x="0" y="45"/>
                    <a:pt x="13" y="58"/>
                    <a:pt x="29" y="58"/>
                  </a:cubicBezTo>
                  <a:cubicBezTo>
                    <a:pt x="45" y="58"/>
                    <a:pt x="58" y="45"/>
                    <a:pt x="58" y="29"/>
                  </a:cubicBezTo>
                  <a:cubicBezTo>
                    <a:pt x="58" y="13"/>
                    <a:pt x="45" y="0"/>
                    <a:pt x="29" y="0"/>
                  </a:cubicBezTo>
                  <a:close/>
                  <a:moveTo>
                    <a:pt x="29" y="53"/>
                  </a:moveTo>
                  <a:cubicBezTo>
                    <a:pt x="16" y="53"/>
                    <a:pt x="5" y="42"/>
                    <a:pt x="5" y="29"/>
                  </a:cubicBezTo>
                  <a:cubicBezTo>
                    <a:pt x="5" y="16"/>
                    <a:pt x="16" y="6"/>
                    <a:pt x="29" y="6"/>
                  </a:cubicBezTo>
                  <a:cubicBezTo>
                    <a:pt x="42" y="6"/>
                    <a:pt x="53" y="16"/>
                    <a:pt x="53" y="29"/>
                  </a:cubicBezTo>
                  <a:cubicBezTo>
                    <a:pt x="53" y="42"/>
                    <a:pt x="42" y="53"/>
                    <a:pt x="29" y="53"/>
                  </a:cubicBezTo>
                  <a:close/>
                  <a:moveTo>
                    <a:pt x="18" y="18"/>
                  </a:moveTo>
                  <a:cubicBezTo>
                    <a:pt x="40" y="18"/>
                    <a:pt x="40" y="18"/>
                    <a:pt x="40" y="18"/>
                  </a:cubicBezTo>
                  <a:cubicBezTo>
                    <a:pt x="40" y="40"/>
                    <a:pt x="40" y="40"/>
                    <a:pt x="40" y="40"/>
                  </a:cubicBezTo>
                  <a:cubicBezTo>
                    <a:pt x="18" y="40"/>
                    <a:pt x="18" y="40"/>
                    <a:pt x="18" y="40"/>
                  </a:cubicBezTo>
                  <a:lnTo>
                    <a:pt x="18" y="1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534" name="Freeform 176"/>
            <p:cNvSpPr>
              <a:spLocks noEditPoints="1"/>
            </p:cNvSpPr>
            <p:nvPr/>
          </p:nvSpPr>
          <p:spPr bwMode="auto">
            <a:xfrm>
              <a:off x="1108" y="2334"/>
              <a:ext cx="70" cy="62"/>
            </a:xfrm>
            <a:custGeom>
              <a:avLst/>
              <a:gdLst>
                <a:gd name="T0" fmla="*/ 24 w 57"/>
                <a:gd name="T1" fmla="*/ 0 h 50"/>
                <a:gd name="T2" fmla="*/ 24 w 57"/>
                <a:gd name="T3" fmla="*/ 0 h 50"/>
                <a:gd name="T4" fmla="*/ 47 w 57"/>
                <a:gd name="T5" fmla="*/ 19 h 50"/>
                <a:gd name="T6" fmla="*/ 24 w 57"/>
                <a:gd name="T7" fmla="*/ 38 h 50"/>
                <a:gd name="T8" fmla="*/ 20 w 57"/>
                <a:gd name="T9" fmla="*/ 38 h 50"/>
                <a:gd name="T10" fmla="*/ 3 w 57"/>
                <a:gd name="T11" fmla="*/ 44 h 50"/>
                <a:gd name="T12" fmla="*/ 3 w 57"/>
                <a:gd name="T13" fmla="*/ 43 h 50"/>
                <a:gd name="T14" fmla="*/ 9 w 57"/>
                <a:gd name="T15" fmla="*/ 35 h 50"/>
                <a:gd name="T16" fmla="*/ 9 w 57"/>
                <a:gd name="T17" fmla="*/ 34 h 50"/>
                <a:gd name="T18" fmla="*/ 0 w 57"/>
                <a:gd name="T19" fmla="*/ 19 h 50"/>
                <a:gd name="T20" fmla="*/ 24 w 57"/>
                <a:gd name="T21" fmla="*/ 0 h 50"/>
                <a:gd name="T22" fmla="*/ 49 w 57"/>
                <a:gd name="T23" fmla="*/ 43 h 50"/>
                <a:gd name="T24" fmla="*/ 54 w 57"/>
                <a:gd name="T25" fmla="*/ 49 h 50"/>
                <a:gd name="T26" fmla="*/ 54 w 57"/>
                <a:gd name="T27" fmla="*/ 50 h 50"/>
                <a:gd name="T28" fmla="*/ 40 w 57"/>
                <a:gd name="T29" fmla="*/ 45 h 50"/>
                <a:gd name="T30" fmla="*/ 36 w 57"/>
                <a:gd name="T31" fmla="*/ 45 h 50"/>
                <a:gd name="T32" fmla="*/ 24 w 57"/>
                <a:gd name="T33" fmla="*/ 42 h 50"/>
                <a:gd name="T34" fmla="*/ 43 w 57"/>
                <a:gd name="T35" fmla="*/ 35 h 50"/>
                <a:gd name="T36" fmla="*/ 49 w 57"/>
                <a:gd name="T37" fmla="*/ 28 h 50"/>
                <a:gd name="T38" fmla="*/ 51 w 57"/>
                <a:gd name="T39" fmla="*/ 19 h 50"/>
                <a:gd name="T40" fmla="*/ 51 w 57"/>
                <a:gd name="T41" fmla="*/ 17 h 50"/>
                <a:gd name="T42" fmla="*/ 57 w 57"/>
                <a:gd name="T43" fmla="*/ 29 h 50"/>
                <a:gd name="T44" fmla="*/ 49 w 57"/>
                <a:gd name="T45" fmla="*/ 42 h 50"/>
                <a:gd name="T46" fmla="*/ 49 w 57"/>
                <a:gd name="T47" fmla="*/ 43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7" h="50">
                  <a:moveTo>
                    <a:pt x="24" y="0"/>
                  </a:moveTo>
                  <a:cubicBezTo>
                    <a:pt x="24" y="0"/>
                    <a:pt x="24" y="0"/>
                    <a:pt x="24" y="0"/>
                  </a:cubicBezTo>
                  <a:cubicBezTo>
                    <a:pt x="37" y="0"/>
                    <a:pt x="47" y="8"/>
                    <a:pt x="47" y="19"/>
                  </a:cubicBezTo>
                  <a:cubicBezTo>
                    <a:pt x="47" y="30"/>
                    <a:pt x="37" y="38"/>
                    <a:pt x="24" y="38"/>
                  </a:cubicBezTo>
                  <a:cubicBezTo>
                    <a:pt x="23" y="38"/>
                    <a:pt x="21" y="38"/>
                    <a:pt x="20" y="38"/>
                  </a:cubicBezTo>
                  <a:cubicBezTo>
                    <a:pt x="15" y="43"/>
                    <a:pt x="9" y="44"/>
                    <a:pt x="3" y="44"/>
                  </a:cubicBezTo>
                  <a:cubicBezTo>
                    <a:pt x="3" y="43"/>
                    <a:pt x="3" y="43"/>
                    <a:pt x="3" y="43"/>
                  </a:cubicBezTo>
                  <a:cubicBezTo>
                    <a:pt x="6" y="41"/>
                    <a:pt x="9" y="38"/>
                    <a:pt x="9" y="35"/>
                  </a:cubicBezTo>
                  <a:cubicBezTo>
                    <a:pt x="9" y="35"/>
                    <a:pt x="9" y="34"/>
                    <a:pt x="9" y="34"/>
                  </a:cubicBezTo>
                  <a:cubicBezTo>
                    <a:pt x="4" y="30"/>
                    <a:pt x="0" y="25"/>
                    <a:pt x="0" y="19"/>
                  </a:cubicBezTo>
                  <a:cubicBezTo>
                    <a:pt x="0" y="8"/>
                    <a:pt x="11" y="0"/>
                    <a:pt x="24" y="0"/>
                  </a:cubicBezTo>
                  <a:close/>
                  <a:moveTo>
                    <a:pt x="49" y="43"/>
                  </a:moveTo>
                  <a:cubicBezTo>
                    <a:pt x="49" y="45"/>
                    <a:pt x="51" y="48"/>
                    <a:pt x="54" y="49"/>
                  </a:cubicBezTo>
                  <a:cubicBezTo>
                    <a:pt x="54" y="50"/>
                    <a:pt x="54" y="50"/>
                    <a:pt x="54" y="50"/>
                  </a:cubicBezTo>
                  <a:cubicBezTo>
                    <a:pt x="49" y="50"/>
                    <a:pt x="44" y="49"/>
                    <a:pt x="40" y="45"/>
                  </a:cubicBezTo>
                  <a:cubicBezTo>
                    <a:pt x="39" y="45"/>
                    <a:pt x="38" y="45"/>
                    <a:pt x="36" y="45"/>
                  </a:cubicBezTo>
                  <a:cubicBezTo>
                    <a:pt x="32" y="45"/>
                    <a:pt x="27" y="44"/>
                    <a:pt x="24" y="42"/>
                  </a:cubicBezTo>
                  <a:cubicBezTo>
                    <a:pt x="31" y="42"/>
                    <a:pt x="38" y="40"/>
                    <a:pt x="43" y="35"/>
                  </a:cubicBezTo>
                  <a:cubicBezTo>
                    <a:pt x="45" y="33"/>
                    <a:pt x="47" y="31"/>
                    <a:pt x="49" y="28"/>
                  </a:cubicBezTo>
                  <a:cubicBezTo>
                    <a:pt x="50" y="25"/>
                    <a:pt x="51" y="22"/>
                    <a:pt x="51" y="19"/>
                  </a:cubicBezTo>
                  <a:cubicBezTo>
                    <a:pt x="51" y="18"/>
                    <a:pt x="51" y="18"/>
                    <a:pt x="51" y="17"/>
                  </a:cubicBezTo>
                  <a:cubicBezTo>
                    <a:pt x="55" y="20"/>
                    <a:pt x="57" y="24"/>
                    <a:pt x="57" y="29"/>
                  </a:cubicBezTo>
                  <a:cubicBezTo>
                    <a:pt x="57" y="34"/>
                    <a:pt x="54" y="39"/>
                    <a:pt x="49" y="42"/>
                  </a:cubicBezTo>
                  <a:cubicBezTo>
                    <a:pt x="49" y="42"/>
                    <a:pt x="49" y="42"/>
                    <a:pt x="49" y="43"/>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535" name="Freeform 177"/>
            <p:cNvSpPr>
              <a:spLocks noEditPoints="1"/>
            </p:cNvSpPr>
            <p:nvPr/>
          </p:nvSpPr>
          <p:spPr bwMode="auto">
            <a:xfrm>
              <a:off x="3247" y="673"/>
              <a:ext cx="89" cy="88"/>
            </a:xfrm>
            <a:custGeom>
              <a:avLst/>
              <a:gdLst>
                <a:gd name="T0" fmla="*/ 14 w 72"/>
                <a:gd name="T1" fmla="*/ 35 h 71"/>
                <a:gd name="T2" fmla="*/ 14 w 72"/>
                <a:gd name="T3" fmla="*/ 33 h 71"/>
                <a:gd name="T4" fmla="*/ 1 w 72"/>
                <a:gd name="T5" fmla="*/ 29 h 71"/>
                <a:gd name="T6" fmla="*/ 0 w 72"/>
                <a:gd name="T7" fmla="*/ 35 h 71"/>
                <a:gd name="T8" fmla="*/ 11 w 72"/>
                <a:gd name="T9" fmla="*/ 62 h 71"/>
                <a:gd name="T10" fmla="*/ 19 w 72"/>
                <a:gd name="T11" fmla="*/ 50 h 71"/>
                <a:gd name="T12" fmla="*/ 14 w 72"/>
                <a:gd name="T13" fmla="*/ 35 h 71"/>
                <a:gd name="T14" fmla="*/ 58 w 72"/>
                <a:gd name="T15" fmla="*/ 35 h 71"/>
                <a:gd name="T16" fmla="*/ 53 w 72"/>
                <a:gd name="T17" fmla="*/ 50 h 71"/>
                <a:gd name="T18" fmla="*/ 61 w 72"/>
                <a:gd name="T19" fmla="*/ 62 h 71"/>
                <a:gd name="T20" fmla="*/ 72 w 72"/>
                <a:gd name="T21" fmla="*/ 35 h 71"/>
                <a:gd name="T22" fmla="*/ 71 w 72"/>
                <a:gd name="T23" fmla="*/ 29 h 71"/>
                <a:gd name="T24" fmla="*/ 58 w 72"/>
                <a:gd name="T25" fmla="*/ 33 h 71"/>
                <a:gd name="T26" fmla="*/ 58 w 72"/>
                <a:gd name="T27" fmla="*/ 35 h 71"/>
                <a:gd name="T28" fmla="*/ 40 w 72"/>
                <a:gd name="T29" fmla="*/ 13 h 71"/>
                <a:gd name="T30" fmla="*/ 56 w 72"/>
                <a:gd name="T31" fmla="*/ 24 h 71"/>
                <a:gd name="T32" fmla="*/ 68 w 72"/>
                <a:gd name="T33" fmla="*/ 20 h 71"/>
                <a:gd name="T34" fmla="*/ 40 w 72"/>
                <a:gd name="T35" fmla="*/ 0 h 71"/>
                <a:gd name="T36" fmla="*/ 40 w 72"/>
                <a:gd name="T37" fmla="*/ 13 h 71"/>
                <a:gd name="T38" fmla="*/ 16 w 72"/>
                <a:gd name="T39" fmla="*/ 24 h 71"/>
                <a:gd name="T40" fmla="*/ 31 w 72"/>
                <a:gd name="T41" fmla="*/ 13 h 71"/>
                <a:gd name="T42" fmla="*/ 31 w 72"/>
                <a:gd name="T43" fmla="*/ 0 h 71"/>
                <a:gd name="T44" fmla="*/ 3 w 72"/>
                <a:gd name="T45" fmla="*/ 20 h 71"/>
                <a:gd name="T46" fmla="*/ 16 w 72"/>
                <a:gd name="T47" fmla="*/ 24 h 71"/>
                <a:gd name="T48" fmla="*/ 45 w 72"/>
                <a:gd name="T49" fmla="*/ 56 h 71"/>
                <a:gd name="T50" fmla="*/ 36 w 72"/>
                <a:gd name="T51" fmla="*/ 58 h 71"/>
                <a:gd name="T52" fmla="*/ 27 w 72"/>
                <a:gd name="T53" fmla="*/ 56 h 71"/>
                <a:gd name="T54" fmla="*/ 19 w 72"/>
                <a:gd name="T55" fmla="*/ 67 h 71"/>
                <a:gd name="T56" fmla="*/ 36 w 72"/>
                <a:gd name="T57" fmla="*/ 71 h 71"/>
                <a:gd name="T58" fmla="*/ 53 w 72"/>
                <a:gd name="T59" fmla="*/ 67 h 71"/>
                <a:gd name="T60" fmla="*/ 45 w 72"/>
                <a:gd name="T61" fmla="*/ 56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72" h="71">
                  <a:moveTo>
                    <a:pt x="14" y="35"/>
                  </a:moveTo>
                  <a:cubicBezTo>
                    <a:pt x="14" y="34"/>
                    <a:pt x="14" y="34"/>
                    <a:pt x="14" y="33"/>
                  </a:cubicBezTo>
                  <a:cubicBezTo>
                    <a:pt x="1" y="29"/>
                    <a:pt x="1" y="29"/>
                    <a:pt x="1" y="29"/>
                  </a:cubicBezTo>
                  <a:cubicBezTo>
                    <a:pt x="0" y="31"/>
                    <a:pt x="0" y="33"/>
                    <a:pt x="0" y="35"/>
                  </a:cubicBezTo>
                  <a:cubicBezTo>
                    <a:pt x="0" y="46"/>
                    <a:pt x="4" y="55"/>
                    <a:pt x="11" y="62"/>
                  </a:cubicBezTo>
                  <a:cubicBezTo>
                    <a:pt x="19" y="50"/>
                    <a:pt x="19" y="50"/>
                    <a:pt x="19" y="50"/>
                  </a:cubicBezTo>
                  <a:cubicBezTo>
                    <a:pt x="16" y="46"/>
                    <a:pt x="14" y="41"/>
                    <a:pt x="14" y="35"/>
                  </a:cubicBezTo>
                  <a:close/>
                  <a:moveTo>
                    <a:pt x="58" y="35"/>
                  </a:moveTo>
                  <a:cubicBezTo>
                    <a:pt x="58" y="41"/>
                    <a:pt x="56" y="46"/>
                    <a:pt x="53" y="50"/>
                  </a:cubicBezTo>
                  <a:cubicBezTo>
                    <a:pt x="61" y="62"/>
                    <a:pt x="61" y="62"/>
                    <a:pt x="61" y="62"/>
                  </a:cubicBezTo>
                  <a:cubicBezTo>
                    <a:pt x="68" y="55"/>
                    <a:pt x="72" y="46"/>
                    <a:pt x="72" y="35"/>
                  </a:cubicBezTo>
                  <a:cubicBezTo>
                    <a:pt x="72" y="33"/>
                    <a:pt x="72" y="31"/>
                    <a:pt x="71" y="29"/>
                  </a:cubicBezTo>
                  <a:cubicBezTo>
                    <a:pt x="58" y="33"/>
                    <a:pt x="58" y="33"/>
                    <a:pt x="58" y="33"/>
                  </a:cubicBezTo>
                  <a:cubicBezTo>
                    <a:pt x="58" y="34"/>
                    <a:pt x="58" y="34"/>
                    <a:pt x="58" y="35"/>
                  </a:cubicBezTo>
                  <a:close/>
                  <a:moveTo>
                    <a:pt x="40" y="13"/>
                  </a:moveTo>
                  <a:cubicBezTo>
                    <a:pt x="47" y="15"/>
                    <a:pt x="52" y="19"/>
                    <a:pt x="56" y="24"/>
                  </a:cubicBezTo>
                  <a:cubicBezTo>
                    <a:pt x="68" y="20"/>
                    <a:pt x="68" y="20"/>
                    <a:pt x="68" y="20"/>
                  </a:cubicBezTo>
                  <a:cubicBezTo>
                    <a:pt x="63" y="9"/>
                    <a:pt x="53" y="1"/>
                    <a:pt x="40" y="0"/>
                  </a:cubicBezTo>
                  <a:lnTo>
                    <a:pt x="40" y="13"/>
                  </a:lnTo>
                  <a:close/>
                  <a:moveTo>
                    <a:pt x="16" y="24"/>
                  </a:moveTo>
                  <a:cubicBezTo>
                    <a:pt x="20" y="19"/>
                    <a:pt x="25" y="15"/>
                    <a:pt x="31" y="13"/>
                  </a:cubicBezTo>
                  <a:cubicBezTo>
                    <a:pt x="31" y="0"/>
                    <a:pt x="31" y="0"/>
                    <a:pt x="31" y="0"/>
                  </a:cubicBezTo>
                  <a:cubicBezTo>
                    <a:pt x="19" y="1"/>
                    <a:pt x="9" y="9"/>
                    <a:pt x="3" y="20"/>
                  </a:cubicBezTo>
                  <a:lnTo>
                    <a:pt x="16" y="24"/>
                  </a:lnTo>
                  <a:close/>
                  <a:moveTo>
                    <a:pt x="45" y="56"/>
                  </a:moveTo>
                  <a:cubicBezTo>
                    <a:pt x="42" y="57"/>
                    <a:pt x="39" y="58"/>
                    <a:pt x="36" y="58"/>
                  </a:cubicBezTo>
                  <a:cubicBezTo>
                    <a:pt x="33" y="58"/>
                    <a:pt x="30" y="57"/>
                    <a:pt x="27" y="56"/>
                  </a:cubicBezTo>
                  <a:cubicBezTo>
                    <a:pt x="19" y="67"/>
                    <a:pt x="19" y="67"/>
                    <a:pt x="19" y="67"/>
                  </a:cubicBezTo>
                  <a:cubicBezTo>
                    <a:pt x="24" y="70"/>
                    <a:pt x="30" y="71"/>
                    <a:pt x="36" y="71"/>
                  </a:cubicBezTo>
                  <a:cubicBezTo>
                    <a:pt x="42" y="71"/>
                    <a:pt x="48" y="70"/>
                    <a:pt x="53" y="67"/>
                  </a:cubicBezTo>
                  <a:lnTo>
                    <a:pt x="45" y="5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536" name="Freeform 178"/>
            <p:cNvSpPr>
              <a:spLocks noEditPoints="1"/>
            </p:cNvSpPr>
            <p:nvPr/>
          </p:nvSpPr>
          <p:spPr bwMode="auto">
            <a:xfrm>
              <a:off x="2762" y="463"/>
              <a:ext cx="97" cy="74"/>
            </a:xfrm>
            <a:custGeom>
              <a:avLst/>
              <a:gdLst>
                <a:gd name="T0" fmla="*/ 76 w 79"/>
                <a:gd name="T1" fmla="*/ 3 h 60"/>
                <a:gd name="T2" fmla="*/ 40 w 79"/>
                <a:gd name="T3" fmla="*/ 0 h 60"/>
                <a:gd name="T4" fmla="*/ 3 w 79"/>
                <a:gd name="T5" fmla="*/ 3 h 60"/>
                <a:gd name="T6" fmla="*/ 0 w 79"/>
                <a:gd name="T7" fmla="*/ 30 h 60"/>
                <a:gd name="T8" fmla="*/ 3 w 79"/>
                <a:gd name="T9" fmla="*/ 57 h 60"/>
                <a:gd name="T10" fmla="*/ 40 w 79"/>
                <a:gd name="T11" fmla="*/ 60 h 60"/>
                <a:gd name="T12" fmla="*/ 76 w 79"/>
                <a:gd name="T13" fmla="*/ 57 h 60"/>
                <a:gd name="T14" fmla="*/ 79 w 79"/>
                <a:gd name="T15" fmla="*/ 30 h 60"/>
                <a:gd name="T16" fmla="*/ 76 w 79"/>
                <a:gd name="T17" fmla="*/ 3 h 60"/>
                <a:gd name="T18" fmla="*/ 30 w 79"/>
                <a:gd name="T19" fmla="*/ 45 h 60"/>
                <a:gd name="T20" fmla="*/ 30 w 79"/>
                <a:gd name="T21" fmla="*/ 15 h 60"/>
                <a:gd name="T22" fmla="*/ 54 w 79"/>
                <a:gd name="T23" fmla="*/ 30 h 60"/>
                <a:gd name="T24" fmla="*/ 30 w 79"/>
                <a:gd name="T25" fmla="*/ 45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9" h="60">
                  <a:moveTo>
                    <a:pt x="76" y="3"/>
                  </a:moveTo>
                  <a:cubicBezTo>
                    <a:pt x="65" y="1"/>
                    <a:pt x="52" y="0"/>
                    <a:pt x="40" y="0"/>
                  </a:cubicBezTo>
                  <a:cubicBezTo>
                    <a:pt x="27" y="0"/>
                    <a:pt x="14" y="1"/>
                    <a:pt x="3" y="3"/>
                  </a:cubicBezTo>
                  <a:cubicBezTo>
                    <a:pt x="1" y="11"/>
                    <a:pt x="0" y="20"/>
                    <a:pt x="0" y="30"/>
                  </a:cubicBezTo>
                  <a:cubicBezTo>
                    <a:pt x="0" y="40"/>
                    <a:pt x="1" y="49"/>
                    <a:pt x="3" y="57"/>
                  </a:cubicBezTo>
                  <a:cubicBezTo>
                    <a:pt x="14" y="59"/>
                    <a:pt x="27" y="60"/>
                    <a:pt x="40" y="60"/>
                  </a:cubicBezTo>
                  <a:cubicBezTo>
                    <a:pt x="52" y="60"/>
                    <a:pt x="65" y="59"/>
                    <a:pt x="76" y="57"/>
                  </a:cubicBezTo>
                  <a:cubicBezTo>
                    <a:pt x="78" y="49"/>
                    <a:pt x="79" y="40"/>
                    <a:pt x="79" y="30"/>
                  </a:cubicBezTo>
                  <a:cubicBezTo>
                    <a:pt x="79" y="20"/>
                    <a:pt x="78" y="11"/>
                    <a:pt x="76" y="3"/>
                  </a:cubicBezTo>
                  <a:close/>
                  <a:moveTo>
                    <a:pt x="30" y="45"/>
                  </a:moveTo>
                  <a:cubicBezTo>
                    <a:pt x="30" y="15"/>
                    <a:pt x="30" y="15"/>
                    <a:pt x="30" y="15"/>
                  </a:cubicBezTo>
                  <a:cubicBezTo>
                    <a:pt x="54" y="30"/>
                    <a:pt x="54" y="30"/>
                    <a:pt x="54" y="30"/>
                  </a:cubicBezTo>
                  <a:lnTo>
                    <a:pt x="30" y="4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537" name="Freeform 179"/>
            <p:cNvSpPr>
              <a:spLocks noEditPoints="1"/>
            </p:cNvSpPr>
            <p:nvPr/>
          </p:nvSpPr>
          <p:spPr bwMode="auto">
            <a:xfrm>
              <a:off x="3300" y="914"/>
              <a:ext cx="73" cy="71"/>
            </a:xfrm>
            <a:custGeom>
              <a:avLst/>
              <a:gdLst>
                <a:gd name="T0" fmla="*/ 30 w 59"/>
                <a:gd name="T1" fmla="*/ 0 h 58"/>
                <a:gd name="T2" fmla="*/ 0 w 59"/>
                <a:gd name="T3" fmla="*/ 29 h 58"/>
                <a:gd name="T4" fmla="*/ 30 w 59"/>
                <a:gd name="T5" fmla="*/ 58 h 58"/>
                <a:gd name="T6" fmla="*/ 59 w 59"/>
                <a:gd name="T7" fmla="*/ 29 h 58"/>
                <a:gd name="T8" fmla="*/ 30 w 59"/>
                <a:gd name="T9" fmla="*/ 0 h 58"/>
                <a:gd name="T10" fmla="*/ 47 w 59"/>
                <a:gd name="T11" fmla="*/ 25 h 58"/>
                <a:gd name="T12" fmla="*/ 31 w 59"/>
                <a:gd name="T13" fmla="*/ 47 h 58"/>
                <a:gd name="T14" fmla="*/ 24 w 59"/>
                <a:gd name="T15" fmla="*/ 44 h 58"/>
                <a:gd name="T16" fmla="*/ 18 w 59"/>
                <a:gd name="T17" fmla="*/ 26 h 58"/>
                <a:gd name="T18" fmla="*/ 14 w 59"/>
                <a:gd name="T19" fmla="*/ 28 h 58"/>
                <a:gd name="T20" fmla="*/ 12 w 59"/>
                <a:gd name="T21" fmla="*/ 26 h 58"/>
                <a:gd name="T22" fmla="*/ 23 w 59"/>
                <a:gd name="T23" fmla="*/ 18 h 58"/>
                <a:gd name="T24" fmla="*/ 29 w 59"/>
                <a:gd name="T25" fmla="*/ 30 h 58"/>
                <a:gd name="T26" fmla="*/ 32 w 59"/>
                <a:gd name="T27" fmla="*/ 37 h 58"/>
                <a:gd name="T28" fmla="*/ 36 w 59"/>
                <a:gd name="T29" fmla="*/ 30 h 58"/>
                <a:gd name="T30" fmla="*/ 32 w 59"/>
                <a:gd name="T31" fmla="*/ 26 h 58"/>
                <a:gd name="T32" fmla="*/ 47 w 59"/>
                <a:gd name="T33" fmla="*/ 25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9" h="58">
                  <a:moveTo>
                    <a:pt x="30" y="0"/>
                  </a:moveTo>
                  <a:cubicBezTo>
                    <a:pt x="14" y="0"/>
                    <a:pt x="0" y="13"/>
                    <a:pt x="0" y="29"/>
                  </a:cubicBezTo>
                  <a:cubicBezTo>
                    <a:pt x="0" y="45"/>
                    <a:pt x="14" y="58"/>
                    <a:pt x="30" y="58"/>
                  </a:cubicBezTo>
                  <a:cubicBezTo>
                    <a:pt x="46" y="58"/>
                    <a:pt x="59" y="45"/>
                    <a:pt x="59" y="29"/>
                  </a:cubicBezTo>
                  <a:cubicBezTo>
                    <a:pt x="59" y="13"/>
                    <a:pt x="46" y="0"/>
                    <a:pt x="30" y="0"/>
                  </a:cubicBezTo>
                  <a:close/>
                  <a:moveTo>
                    <a:pt x="47" y="25"/>
                  </a:moveTo>
                  <a:cubicBezTo>
                    <a:pt x="45" y="36"/>
                    <a:pt x="34" y="45"/>
                    <a:pt x="31" y="47"/>
                  </a:cubicBezTo>
                  <a:cubicBezTo>
                    <a:pt x="28" y="49"/>
                    <a:pt x="25" y="46"/>
                    <a:pt x="24" y="44"/>
                  </a:cubicBezTo>
                  <a:cubicBezTo>
                    <a:pt x="22" y="42"/>
                    <a:pt x="19" y="28"/>
                    <a:pt x="18" y="26"/>
                  </a:cubicBezTo>
                  <a:cubicBezTo>
                    <a:pt x="17" y="25"/>
                    <a:pt x="14" y="28"/>
                    <a:pt x="14" y="28"/>
                  </a:cubicBezTo>
                  <a:cubicBezTo>
                    <a:pt x="12" y="26"/>
                    <a:pt x="12" y="26"/>
                    <a:pt x="12" y="26"/>
                  </a:cubicBezTo>
                  <a:cubicBezTo>
                    <a:pt x="12" y="26"/>
                    <a:pt x="18" y="19"/>
                    <a:pt x="23" y="18"/>
                  </a:cubicBezTo>
                  <a:cubicBezTo>
                    <a:pt x="28" y="17"/>
                    <a:pt x="28" y="25"/>
                    <a:pt x="29" y="30"/>
                  </a:cubicBezTo>
                  <a:cubicBezTo>
                    <a:pt x="30" y="34"/>
                    <a:pt x="31" y="37"/>
                    <a:pt x="32" y="37"/>
                  </a:cubicBezTo>
                  <a:cubicBezTo>
                    <a:pt x="33" y="37"/>
                    <a:pt x="34" y="34"/>
                    <a:pt x="36" y="30"/>
                  </a:cubicBezTo>
                  <a:cubicBezTo>
                    <a:pt x="39" y="27"/>
                    <a:pt x="36" y="23"/>
                    <a:pt x="32" y="26"/>
                  </a:cubicBezTo>
                  <a:cubicBezTo>
                    <a:pt x="34" y="16"/>
                    <a:pt x="49" y="14"/>
                    <a:pt x="47" y="25"/>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538" name="Freeform 180"/>
            <p:cNvSpPr>
              <a:spLocks/>
            </p:cNvSpPr>
            <p:nvPr/>
          </p:nvSpPr>
          <p:spPr bwMode="auto">
            <a:xfrm>
              <a:off x="2182" y="429"/>
              <a:ext cx="92" cy="92"/>
            </a:xfrm>
            <a:custGeom>
              <a:avLst/>
              <a:gdLst>
                <a:gd name="T0" fmla="*/ 23 w 75"/>
                <a:gd name="T1" fmla="*/ 14 h 75"/>
                <a:gd name="T2" fmla="*/ 75 w 75"/>
                <a:gd name="T3" fmla="*/ 0 h 75"/>
                <a:gd name="T4" fmla="*/ 75 w 75"/>
                <a:gd name="T5" fmla="*/ 5 h 75"/>
                <a:gd name="T6" fmla="*/ 75 w 75"/>
                <a:gd name="T7" fmla="*/ 14 h 75"/>
                <a:gd name="T8" fmla="*/ 75 w 75"/>
                <a:gd name="T9" fmla="*/ 54 h 75"/>
                <a:gd name="T10" fmla="*/ 59 w 75"/>
                <a:gd name="T11" fmla="*/ 66 h 75"/>
                <a:gd name="T12" fmla="*/ 42 w 75"/>
                <a:gd name="T13" fmla="*/ 54 h 75"/>
                <a:gd name="T14" fmla="*/ 59 w 75"/>
                <a:gd name="T15" fmla="*/ 43 h 75"/>
                <a:gd name="T16" fmla="*/ 66 w 75"/>
                <a:gd name="T17" fmla="*/ 44 h 75"/>
                <a:gd name="T18" fmla="*/ 66 w 75"/>
                <a:gd name="T19" fmla="*/ 19 h 75"/>
                <a:gd name="T20" fmla="*/ 33 w 75"/>
                <a:gd name="T21" fmla="*/ 28 h 75"/>
                <a:gd name="T22" fmla="*/ 33 w 75"/>
                <a:gd name="T23" fmla="*/ 64 h 75"/>
                <a:gd name="T24" fmla="*/ 16 w 75"/>
                <a:gd name="T25" fmla="*/ 75 h 75"/>
                <a:gd name="T26" fmla="*/ 0 w 75"/>
                <a:gd name="T27" fmla="*/ 64 h 75"/>
                <a:gd name="T28" fmla="*/ 16 w 75"/>
                <a:gd name="T29" fmla="*/ 52 h 75"/>
                <a:gd name="T30" fmla="*/ 23 w 75"/>
                <a:gd name="T31" fmla="*/ 53 h 75"/>
                <a:gd name="T32" fmla="*/ 23 w 75"/>
                <a:gd name="T33" fmla="*/ 28 h 75"/>
                <a:gd name="T34" fmla="*/ 23 w 75"/>
                <a:gd name="T35" fmla="*/ 14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5" h="75">
                  <a:moveTo>
                    <a:pt x="23" y="14"/>
                  </a:moveTo>
                  <a:cubicBezTo>
                    <a:pt x="75" y="0"/>
                    <a:pt x="75" y="0"/>
                    <a:pt x="75" y="0"/>
                  </a:cubicBezTo>
                  <a:cubicBezTo>
                    <a:pt x="75" y="5"/>
                    <a:pt x="75" y="5"/>
                    <a:pt x="75" y="5"/>
                  </a:cubicBezTo>
                  <a:cubicBezTo>
                    <a:pt x="75" y="14"/>
                    <a:pt x="75" y="14"/>
                    <a:pt x="75" y="14"/>
                  </a:cubicBezTo>
                  <a:cubicBezTo>
                    <a:pt x="75" y="54"/>
                    <a:pt x="75" y="54"/>
                    <a:pt x="75" y="54"/>
                  </a:cubicBezTo>
                  <a:cubicBezTo>
                    <a:pt x="75" y="61"/>
                    <a:pt x="68" y="66"/>
                    <a:pt x="59" y="66"/>
                  </a:cubicBezTo>
                  <a:cubicBezTo>
                    <a:pt x="50" y="66"/>
                    <a:pt x="42" y="61"/>
                    <a:pt x="42" y="54"/>
                  </a:cubicBezTo>
                  <a:cubicBezTo>
                    <a:pt x="42" y="48"/>
                    <a:pt x="50" y="43"/>
                    <a:pt x="59" y="43"/>
                  </a:cubicBezTo>
                  <a:cubicBezTo>
                    <a:pt x="61" y="43"/>
                    <a:pt x="64" y="43"/>
                    <a:pt x="66" y="44"/>
                  </a:cubicBezTo>
                  <a:cubicBezTo>
                    <a:pt x="66" y="19"/>
                    <a:pt x="66" y="19"/>
                    <a:pt x="66" y="19"/>
                  </a:cubicBezTo>
                  <a:cubicBezTo>
                    <a:pt x="33" y="28"/>
                    <a:pt x="33" y="28"/>
                    <a:pt x="33" y="28"/>
                  </a:cubicBezTo>
                  <a:cubicBezTo>
                    <a:pt x="33" y="64"/>
                    <a:pt x="33" y="64"/>
                    <a:pt x="33" y="64"/>
                  </a:cubicBezTo>
                  <a:cubicBezTo>
                    <a:pt x="33" y="70"/>
                    <a:pt x="25" y="75"/>
                    <a:pt x="16" y="75"/>
                  </a:cubicBezTo>
                  <a:cubicBezTo>
                    <a:pt x="7" y="75"/>
                    <a:pt x="0" y="70"/>
                    <a:pt x="0" y="64"/>
                  </a:cubicBezTo>
                  <a:cubicBezTo>
                    <a:pt x="0" y="57"/>
                    <a:pt x="7" y="52"/>
                    <a:pt x="16" y="52"/>
                  </a:cubicBezTo>
                  <a:cubicBezTo>
                    <a:pt x="19" y="52"/>
                    <a:pt x="21" y="52"/>
                    <a:pt x="23" y="53"/>
                  </a:cubicBezTo>
                  <a:cubicBezTo>
                    <a:pt x="23" y="28"/>
                    <a:pt x="23" y="28"/>
                    <a:pt x="23" y="28"/>
                  </a:cubicBezTo>
                  <a:lnTo>
                    <a:pt x="23" y="14"/>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539" name="Freeform 181"/>
            <p:cNvSpPr>
              <a:spLocks noEditPoints="1"/>
            </p:cNvSpPr>
            <p:nvPr/>
          </p:nvSpPr>
          <p:spPr bwMode="auto">
            <a:xfrm>
              <a:off x="1044" y="1151"/>
              <a:ext cx="67" cy="68"/>
            </a:xfrm>
            <a:custGeom>
              <a:avLst/>
              <a:gdLst>
                <a:gd name="T0" fmla="*/ 46 w 55"/>
                <a:gd name="T1" fmla="*/ 0 h 55"/>
                <a:gd name="T2" fmla="*/ 9 w 55"/>
                <a:gd name="T3" fmla="*/ 1 h 55"/>
                <a:gd name="T4" fmla="*/ 0 w 55"/>
                <a:gd name="T5" fmla="*/ 10 h 55"/>
                <a:gd name="T6" fmla="*/ 0 w 55"/>
                <a:gd name="T7" fmla="*/ 46 h 55"/>
                <a:gd name="T8" fmla="*/ 9 w 55"/>
                <a:gd name="T9" fmla="*/ 55 h 55"/>
                <a:gd name="T10" fmla="*/ 46 w 55"/>
                <a:gd name="T11" fmla="*/ 55 h 55"/>
                <a:gd name="T12" fmla="*/ 55 w 55"/>
                <a:gd name="T13" fmla="*/ 46 h 55"/>
                <a:gd name="T14" fmla="*/ 55 w 55"/>
                <a:gd name="T15" fmla="*/ 9 h 55"/>
                <a:gd name="T16" fmla="*/ 46 w 55"/>
                <a:gd name="T17" fmla="*/ 0 h 55"/>
                <a:gd name="T18" fmla="*/ 18 w 55"/>
                <a:gd name="T19" fmla="*/ 25 h 55"/>
                <a:gd name="T20" fmla="*/ 37 w 55"/>
                <a:gd name="T21" fmla="*/ 24 h 55"/>
                <a:gd name="T22" fmla="*/ 38 w 55"/>
                <a:gd name="T23" fmla="*/ 28 h 55"/>
                <a:gd name="T24" fmla="*/ 28 w 55"/>
                <a:gd name="T25" fmla="*/ 38 h 55"/>
                <a:gd name="T26" fmla="*/ 17 w 55"/>
                <a:gd name="T27" fmla="*/ 28 h 55"/>
                <a:gd name="T28" fmla="*/ 18 w 55"/>
                <a:gd name="T29" fmla="*/ 25 h 55"/>
                <a:gd name="T30" fmla="*/ 48 w 55"/>
                <a:gd name="T31" fmla="*/ 24 h 55"/>
                <a:gd name="T32" fmla="*/ 48 w 55"/>
                <a:gd name="T33" fmla="*/ 38 h 55"/>
                <a:gd name="T34" fmla="*/ 48 w 55"/>
                <a:gd name="T35" fmla="*/ 45 h 55"/>
                <a:gd name="T36" fmla="*/ 45 w 55"/>
                <a:gd name="T37" fmla="*/ 48 h 55"/>
                <a:gd name="T38" fmla="*/ 11 w 55"/>
                <a:gd name="T39" fmla="*/ 49 h 55"/>
                <a:gd name="T40" fmla="*/ 7 w 55"/>
                <a:gd name="T41" fmla="*/ 45 h 55"/>
                <a:gd name="T42" fmla="*/ 7 w 55"/>
                <a:gd name="T43" fmla="*/ 38 h 55"/>
                <a:gd name="T44" fmla="*/ 7 w 55"/>
                <a:gd name="T45" fmla="*/ 25 h 55"/>
                <a:gd name="T46" fmla="*/ 7 w 55"/>
                <a:gd name="T47" fmla="*/ 25 h 55"/>
                <a:gd name="T48" fmla="*/ 12 w 55"/>
                <a:gd name="T49" fmla="*/ 25 h 55"/>
                <a:gd name="T50" fmla="*/ 12 w 55"/>
                <a:gd name="T51" fmla="*/ 28 h 55"/>
                <a:gd name="T52" fmla="*/ 28 w 55"/>
                <a:gd name="T53" fmla="*/ 43 h 55"/>
                <a:gd name="T54" fmla="*/ 43 w 55"/>
                <a:gd name="T55" fmla="*/ 28 h 55"/>
                <a:gd name="T56" fmla="*/ 43 w 55"/>
                <a:gd name="T57" fmla="*/ 24 h 55"/>
                <a:gd name="T58" fmla="*/ 48 w 55"/>
                <a:gd name="T59" fmla="*/ 24 h 55"/>
                <a:gd name="T60" fmla="*/ 48 w 55"/>
                <a:gd name="T61" fmla="*/ 12 h 55"/>
                <a:gd name="T62" fmla="*/ 46 w 55"/>
                <a:gd name="T63" fmla="*/ 14 h 55"/>
                <a:gd name="T64" fmla="*/ 43 w 55"/>
                <a:gd name="T65" fmla="*/ 14 h 55"/>
                <a:gd name="T66" fmla="*/ 41 w 55"/>
                <a:gd name="T67" fmla="*/ 12 h 55"/>
                <a:gd name="T68" fmla="*/ 41 w 55"/>
                <a:gd name="T69" fmla="*/ 9 h 55"/>
                <a:gd name="T70" fmla="*/ 43 w 55"/>
                <a:gd name="T71" fmla="*/ 7 h 55"/>
                <a:gd name="T72" fmla="*/ 46 w 55"/>
                <a:gd name="T73" fmla="*/ 7 h 55"/>
                <a:gd name="T74" fmla="*/ 48 w 55"/>
                <a:gd name="T75" fmla="*/ 9 h 55"/>
                <a:gd name="T76" fmla="*/ 48 w 55"/>
                <a:gd name="T77" fmla="*/ 12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55" h="55">
                  <a:moveTo>
                    <a:pt x="46" y="0"/>
                  </a:moveTo>
                  <a:cubicBezTo>
                    <a:pt x="9" y="1"/>
                    <a:pt x="9" y="1"/>
                    <a:pt x="9" y="1"/>
                  </a:cubicBezTo>
                  <a:cubicBezTo>
                    <a:pt x="4" y="1"/>
                    <a:pt x="0" y="5"/>
                    <a:pt x="0" y="10"/>
                  </a:cubicBezTo>
                  <a:cubicBezTo>
                    <a:pt x="0" y="46"/>
                    <a:pt x="0" y="46"/>
                    <a:pt x="0" y="46"/>
                  </a:cubicBezTo>
                  <a:cubicBezTo>
                    <a:pt x="0" y="51"/>
                    <a:pt x="4" y="55"/>
                    <a:pt x="9" y="55"/>
                  </a:cubicBezTo>
                  <a:cubicBezTo>
                    <a:pt x="46" y="55"/>
                    <a:pt x="46" y="55"/>
                    <a:pt x="46" y="55"/>
                  </a:cubicBezTo>
                  <a:cubicBezTo>
                    <a:pt x="51" y="55"/>
                    <a:pt x="55" y="51"/>
                    <a:pt x="55" y="46"/>
                  </a:cubicBezTo>
                  <a:cubicBezTo>
                    <a:pt x="55" y="9"/>
                    <a:pt x="55" y="9"/>
                    <a:pt x="55" y="9"/>
                  </a:cubicBezTo>
                  <a:cubicBezTo>
                    <a:pt x="55" y="4"/>
                    <a:pt x="51" y="0"/>
                    <a:pt x="46" y="0"/>
                  </a:cubicBezTo>
                  <a:close/>
                  <a:moveTo>
                    <a:pt x="18" y="25"/>
                  </a:moveTo>
                  <a:cubicBezTo>
                    <a:pt x="37" y="24"/>
                    <a:pt x="37" y="24"/>
                    <a:pt x="37" y="24"/>
                  </a:cubicBezTo>
                  <a:cubicBezTo>
                    <a:pt x="38" y="25"/>
                    <a:pt x="38" y="27"/>
                    <a:pt x="38" y="28"/>
                  </a:cubicBezTo>
                  <a:cubicBezTo>
                    <a:pt x="38" y="34"/>
                    <a:pt x="33" y="38"/>
                    <a:pt x="28" y="38"/>
                  </a:cubicBezTo>
                  <a:cubicBezTo>
                    <a:pt x="22" y="38"/>
                    <a:pt x="17" y="34"/>
                    <a:pt x="17" y="28"/>
                  </a:cubicBezTo>
                  <a:cubicBezTo>
                    <a:pt x="17" y="27"/>
                    <a:pt x="17" y="26"/>
                    <a:pt x="18" y="25"/>
                  </a:cubicBezTo>
                  <a:close/>
                  <a:moveTo>
                    <a:pt x="48" y="24"/>
                  </a:moveTo>
                  <a:cubicBezTo>
                    <a:pt x="48" y="38"/>
                    <a:pt x="48" y="38"/>
                    <a:pt x="48" y="38"/>
                  </a:cubicBezTo>
                  <a:cubicBezTo>
                    <a:pt x="48" y="45"/>
                    <a:pt x="48" y="45"/>
                    <a:pt x="48" y="45"/>
                  </a:cubicBezTo>
                  <a:cubicBezTo>
                    <a:pt x="48" y="47"/>
                    <a:pt x="47" y="48"/>
                    <a:pt x="45" y="48"/>
                  </a:cubicBezTo>
                  <a:cubicBezTo>
                    <a:pt x="11" y="49"/>
                    <a:pt x="11" y="49"/>
                    <a:pt x="11" y="49"/>
                  </a:cubicBezTo>
                  <a:cubicBezTo>
                    <a:pt x="9" y="49"/>
                    <a:pt x="7" y="47"/>
                    <a:pt x="7" y="45"/>
                  </a:cubicBezTo>
                  <a:cubicBezTo>
                    <a:pt x="7" y="38"/>
                    <a:pt x="7" y="38"/>
                    <a:pt x="7" y="38"/>
                  </a:cubicBezTo>
                  <a:cubicBezTo>
                    <a:pt x="7" y="25"/>
                    <a:pt x="7" y="25"/>
                    <a:pt x="7" y="25"/>
                  </a:cubicBezTo>
                  <a:cubicBezTo>
                    <a:pt x="7" y="25"/>
                    <a:pt x="7" y="25"/>
                    <a:pt x="7" y="25"/>
                  </a:cubicBezTo>
                  <a:cubicBezTo>
                    <a:pt x="12" y="25"/>
                    <a:pt x="12" y="25"/>
                    <a:pt x="12" y="25"/>
                  </a:cubicBezTo>
                  <a:cubicBezTo>
                    <a:pt x="12" y="26"/>
                    <a:pt x="12" y="27"/>
                    <a:pt x="12" y="28"/>
                  </a:cubicBezTo>
                  <a:cubicBezTo>
                    <a:pt x="12" y="37"/>
                    <a:pt x="19" y="43"/>
                    <a:pt x="28" y="43"/>
                  </a:cubicBezTo>
                  <a:cubicBezTo>
                    <a:pt x="36" y="43"/>
                    <a:pt x="43" y="36"/>
                    <a:pt x="43" y="28"/>
                  </a:cubicBezTo>
                  <a:cubicBezTo>
                    <a:pt x="43" y="27"/>
                    <a:pt x="43" y="25"/>
                    <a:pt x="43" y="24"/>
                  </a:cubicBezTo>
                  <a:cubicBezTo>
                    <a:pt x="48" y="24"/>
                    <a:pt x="48" y="24"/>
                    <a:pt x="48" y="24"/>
                  </a:cubicBezTo>
                  <a:close/>
                  <a:moveTo>
                    <a:pt x="48" y="12"/>
                  </a:moveTo>
                  <a:cubicBezTo>
                    <a:pt x="48" y="13"/>
                    <a:pt x="47" y="14"/>
                    <a:pt x="46" y="14"/>
                  </a:cubicBezTo>
                  <a:cubicBezTo>
                    <a:pt x="43" y="14"/>
                    <a:pt x="43" y="14"/>
                    <a:pt x="43" y="14"/>
                  </a:cubicBezTo>
                  <a:cubicBezTo>
                    <a:pt x="42" y="14"/>
                    <a:pt x="41" y="13"/>
                    <a:pt x="41" y="12"/>
                  </a:cubicBezTo>
                  <a:cubicBezTo>
                    <a:pt x="41" y="9"/>
                    <a:pt x="41" y="9"/>
                    <a:pt x="41" y="9"/>
                  </a:cubicBezTo>
                  <a:cubicBezTo>
                    <a:pt x="41" y="8"/>
                    <a:pt x="42" y="7"/>
                    <a:pt x="43" y="7"/>
                  </a:cubicBezTo>
                  <a:cubicBezTo>
                    <a:pt x="46" y="7"/>
                    <a:pt x="46" y="7"/>
                    <a:pt x="46" y="7"/>
                  </a:cubicBezTo>
                  <a:cubicBezTo>
                    <a:pt x="47" y="7"/>
                    <a:pt x="48" y="8"/>
                    <a:pt x="48" y="9"/>
                  </a:cubicBezTo>
                  <a:lnTo>
                    <a:pt x="48" y="1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540" name="Freeform 182"/>
            <p:cNvSpPr>
              <a:spLocks noEditPoints="1"/>
            </p:cNvSpPr>
            <p:nvPr/>
          </p:nvSpPr>
          <p:spPr bwMode="auto">
            <a:xfrm>
              <a:off x="1237" y="1"/>
              <a:ext cx="64" cy="55"/>
            </a:xfrm>
            <a:custGeom>
              <a:avLst/>
              <a:gdLst>
                <a:gd name="T0" fmla="*/ 52 w 52"/>
                <a:gd name="T1" fmla="*/ 14 h 45"/>
                <a:gd name="T2" fmla="*/ 37 w 52"/>
                <a:gd name="T3" fmla="*/ 0 h 45"/>
                <a:gd name="T4" fmla="*/ 26 w 52"/>
                <a:gd name="T5" fmla="*/ 5 h 45"/>
                <a:gd name="T6" fmla="*/ 15 w 52"/>
                <a:gd name="T7" fmla="*/ 0 h 45"/>
                <a:gd name="T8" fmla="*/ 0 w 52"/>
                <a:gd name="T9" fmla="*/ 14 h 45"/>
                <a:gd name="T10" fmla="*/ 5 w 52"/>
                <a:gd name="T11" fmla="*/ 25 h 45"/>
                <a:gd name="T12" fmla="*/ 5 w 52"/>
                <a:gd name="T13" fmla="*/ 25 h 45"/>
                <a:gd name="T14" fmla="*/ 21 w 52"/>
                <a:gd name="T15" fmla="*/ 42 h 45"/>
                <a:gd name="T16" fmla="*/ 26 w 52"/>
                <a:gd name="T17" fmla="*/ 45 h 45"/>
                <a:gd name="T18" fmla="*/ 31 w 52"/>
                <a:gd name="T19" fmla="*/ 42 h 45"/>
                <a:gd name="T20" fmla="*/ 47 w 52"/>
                <a:gd name="T21" fmla="*/ 25 h 45"/>
                <a:gd name="T22" fmla="*/ 47 w 52"/>
                <a:gd name="T23" fmla="*/ 25 h 45"/>
                <a:gd name="T24" fmla="*/ 52 w 52"/>
                <a:gd name="T25" fmla="*/ 14 h 45"/>
                <a:gd name="T26" fmla="*/ 43 w 52"/>
                <a:gd name="T27" fmla="*/ 21 h 45"/>
                <a:gd name="T28" fmla="*/ 27 w 52"/>
                <a:gd name="T29" fmla="*/ 37 h 45"/>
                <a:gd name="T30" fmla="*/ 26 w 52"/>
                <a:gd name="T31" fmla="*/ 37 h 45"/>
                <a:gd name="T32" fmla="*/ 26 w 52"/>
                <a:gd name="T33" fmla="*/ 37 h 45"/>
                <a:gd name="T34" fmla="*/ 10 w 52"/>
                <a:gd name="T35" fmla="*/ 21 h 45"/>
                <a:gd name="T36" fmla="*/ 7 w 52"/>
                <a:gd name="T37" fmla="*/ 14 h 45"/>
                <a:gd name="T38" fmla="*/ 15 w 52"/>
                <a:gd name="T39" fmla="*/ 6 h 45"/>
                <a:gd name="T40" fmla="*/ 22 w 52"/>
                <a:gd name="T41" fmla="*/ 9 h 45"/>
                <a:gd name="T42" fmla="*/ 26 w 52"/>
                <a:gd name="T43" fmla="*/ 14 h 45"/>
                <a:gd name="T44" fmla="*/ 31 w 52"/>
                <a:gd name="T45" fmla="*/ 9 h 45"/>
                <a:gd name="T46" fmla="*/ 37 w 52"/>
                <a:gd name="T47" fmla="*/ 6 h 45"/>
                <a:gd name="T48" fmla="*/ 46 w 52"/>
                <a:gd name="T49" fmla="*/ 14 h 45"/>
                <a:gd name="T50" fmla="*/ 43 w 52"/>
                <a:gd name="T51" fmla="*/ 21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52" h="45">
                  <a:moveTo>
                    <a:pt x="52" y="14"/>
                  </a:moveTo>
                  <a:cubicBezTo>
                    <a:pt x="52" y="6"/>
                    <a:pt x="46" y="0"/>
                    <a:pt x="37" y="0"/>
                  </a:cubicBezTo>
                  <a:cubicBezTo>
                    <a:pt x="33" y="0"/>
                    <a:pt x="29" y="2"/>
                    <a:pt x="26" y="5"/>
                  </a:cubicBezTo>
                  <a:cubicBezTo>
                    <a:pt x="24" y="2"/>
                    <a:pt x="20" y="0"/>
                    <a:pt x="15" y="0"/>
                  </a:cubicBezTo>
                  <a:cubicBezTo>
                    <a:pt x="7" y="0"/>
                    <a:pt x="0" y="6"/>
                    <a:pt x="0" y="14"/>
                  </a:cubicBezTo>
                  <a:cubicBezTo>
                    <a:pt x="0" y="19"/>
                    <a:pt x="2" y="23"/>
                    <a:pt x="5" y="25"/>
                  </a:cubicBezTo>
                  <a:cubicBezTo>
                    <a:pt x="5" y="25"/>
                    <a:pt x="5" y="25"/>
                    <a:pt x="5" y="25"/>
                  </a:cubicBezTo>
                  <a:cubicBezTo>
                    <a:pt x="21" y="42"/>
                    <a:pt x="21" y="42"/>
                    <a:pt x="21" y="42"/>
                  </a:cubicBezTo>
                  <a:cubicBezTo>
                    <a:pt x="23" y="43"/>
                    <a:pt x="25" y="45"/>
                    <a:pt x="26" y="45"/>
                  </a:cubicBezTo>
                  <a:cubicBezTo>
                    <a:pt x="28" y="45"/>
                    <a:pt x="30" y="43"/>
                    <a:pt x="31" y="42"/>
                  </a:cubicBezTo>
                  <a:cubicBezTo>
                    <a:pt x="47" y="25"/>
                    <a:pt x="47" y="25"/>
                    <a:pt x="47" y="25"/>
                  </a:cubicBezTo>
                  <a:cubicBezTo>
                    <a:pt x="47" y="25"/>
                    <a:pt x="47" y="25"/>
                    <a:pt x="47" y="25"/>
                  </a:cubicBezTo>
                  <a:cubicBezTo>
                    <a:pt x="50" y="23"/>
                    <a:pt x="52" y="19"/>
                    <a:pt x="52" y="14"/>
                  </a:cubicBezTo>
                  <a:close/>
                  <a:moveTo>
                    <a:pt x="43" y="21"/>
                  </a:moveTo>
                  <a:cubicBezTo>
                    <a:pt x="27" y="37"/>
                    <a:pt x="27" y="37"/>
                    <a:pt x="27" y="37"/>
                  </a:cubicBezTo>
                  <a:cubicBezTo>
                    <a:pt x="27" y="37"/>
                    <a:pt x="26" y="37"/>
                    <a:pt x="26" y="37"/>
                  </a:cubicBezTo>
                  <a:cubicBezTo>
                    <a:pt x="26" y="37"/>
                    <a:pt x="26" y="37"/>
                    <a:pt x="26" y="37"/>
                  </a:cubicBezTo>
                  <a:cubicBezTo>
                    <a:pt x="10" y="21"/>
                    <a:pt x="10" y="21"/>
                    <a:pt x="10" y="21"/>
                  </a:cubicBezTo>
                  <a:cubicBezTo>
                    <a:pt x="8" y="19"/>
                    <a:pt x="7" y="17"/>
                    <a:pt x="7" y="14"/>
                  </a:cubicBezTo>
                  <a:cubicBezTo>
                    <a:pt x="7" y="10"/>
                    <a:pt x="11" y="6"/>
                    <a:pt x="15" y="6"/>
                  </a:cubicBezTo>
                  <a:cubicBezTo>
                    <a:pt x="18" y="6"/>
                    <a:pt x="20" y="7"/>
                    <a:pt x="22" y="9"/>
                  </a:cubicBezTo>
                  <a:cubicBezTo>
                    <a:pt x="26" y="14"/>
                    <a:pt x="26" y="14"/>
                    <a:pt x="26" y="14"/>
                  </a:cubicBezTo>
                  <a:cubicBezTo>
                    <a:pt x="31" y="9"/>
                    <a:pt x="31" y="9"/>
                    <a:pt x="31" y="9"/>
                  </a:cubicBezTo>
                  <a:cubicBezTo>
                    <a:pt x="33" y="7"/>
                    <a:pt x="35" y="6"/>
                    <a:pt x="37" y="6"/>
                  </a:cubicBezTo>
                  <a:cubicBezTo>
                    <a:pt x="42" y="6"/>
                    <a:pt x="46" y="10"/>
                    <a:pt x="46" y="14"/>
                  </a:cubicBezTo>
                  <a:cubicBezTo>
                    <a:pt x="46" y="17"/>
                    <a:pt x="45" y="19"/>
                    <a:pt x="43" y="21"/>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541" name="Freeform 183"/>
            <p:cNvSpPr>
              <a:spLocks noEditPoints="1"/>
            </p:cNvSpPr>
            <p:nvPr/>
          </p:nvSpPr>
          <p:spPr bwMode="auto">
            <a:xfrm>
              <a:off x="1615" y="383"/>
              <a:ext cx="101" cy="102"/>
            </a:xfrm>
            <a:custGeom>
              <a:avLst/>
              <a:gdLst>
                <a:gd name="T0" fmla="*/ 79 w 82"/>
                <a:gd name="T1" fmla="*/ 70 h 83"/>
                <a:gd name="T2" fmla="*/ 59 w 82"/>
                <a:gd name="T3" fmla="*/ 53 h 83"/>
                <a:gd name="T4" fmla="*/ 54 w 82"/>
                <a:gd name="T5" fmla="*/ 51 h 83"/>
                <a:gd name="T6" fmla="*/ 61 w 82"/>
                <a:gd name="T7" fmla="*/ 31 h 83"/>
                <a:gd name="T8" fmla="*/ 30 w 82"/>
                <a:gd name="T9" fmla="*/ 0 h 83"/>
                <a:gd name="T10" fmla="*/ 0 w 82"/>
                <a:gd name="T11" fmla="*/ 31 h 83"/>
                <a:gd name="T12" fmla="*/ 30 w 82"/>
                <a:gd name="T13" fmla="*/ 62 h 83"/>
                <a:gd name="T14" fmla="*/ 50 w 82"/>
                <a:gd name="T15" fmla="*/ 54 h 83"/>
                <a:gd name="T16" fmla="*/ 53 w 82"/>
                <a:gd name="T17" fmla="*/ 60 h 83"/>
                <a:gd name="T18" fmla="*/ 69 w 82"/>
                <a:gd name="T19" fmla="*/ 80 h 83"/>
                <a:gd name="T20" fmla="*/ 79 w 82"/>
                <a:gd name="T21" fmla="*/ 80 h 83"/>
                <a:gd name="T22" fmla="*/ 79 w 82"/>
                <a:gd name="T23" fmla="*/ 70 h 83"/>
                <a:gd name="T24" fmla="*/ 30 w 82"/>
                <a:gd name="T25" fmla="*/ 51 h 83"/>
                <a:gd name="T26" fmla="*/ 10 w 82"/>
                <a:gd name="T27" fmla="*/ 31 h 83"/>
                <a:gd name="T28" fmla="*/ 30 w 82"/>
                <a:gd name="T29" fmla="*/ 11 h 83"/>
                <a:gd name="T30" fmla="*/ 51 w 82"/>
                <a:gd name="T31" fmla="*/ 31 h 83"/>
                <a:gd name="T32" fmla="*/ 30 w 82"/>
                <a:gd name="T33" fmla="*/ 51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82" h="83">
                  <a:moveTo>
                    <a:pt x="79" y="70"/>
                  </a:moveTo>
                  <a:cubicBezTo>
                    <a:pt x="59" y="53"/>
                    <a:pt x="59" y="53"/>
                    <a:pt x="59" y="53"/>
                  </a:cubicBezTo>
                  <a:cubicBezTo>
                    <a:pt x="57" y="52"/>
                    <a:pt x="55" y="51"/>
                    <a:pt x="54" y="51"/>
                  </a:cubicBezTo>
                  <a:cubicBezTo>
                    <a:pt x="58" y="46"/>
                    <a:pt x="61" y="39"/>
                    <a:pt x="61" y="31"/>
                  </a:cubicBezTo>
                  <a:cubicBezTo>
                    <a:pt x="61" y="14"/>
                    <a:pt x="47" y="0"/>
                    <a:pt x="30" y="0"/>
                  </a:cubicBezTo>
                  <a:cubicBezTo>
                    <a:pt x="13" y="0"/>
                    <a:pt x="0" y="14"/>
                    <a:pt x="0" y="31"/>
                  </a:cubicBezTo>
                  <a:cubicBezTo>
                    <a:pt x="0" y="48"/>
                    <a:pt x="13" y="62"/>
                    <a:pt x="30" y="62"/>
                  </a:cubicBezTo>
                  <a:cubicBezTo>
                    <a:pt x="38" y="62"/>
                    <a:pt x="45" y="59"/>
                    <a:pt x="50" y="54"/>
                  </a:cubicBezTo>
                  <a:cubicBezTo>
                    <a:pt x="50" y="56"/>
                    <a:pt x="51" y="58"/>
                    <a:pt x="53" y="60"/>
                  </a:cubicBezTo>
                  <a:cubicBezTo>
                    <a:pt x="69" y="80"/>
                    <a:pt x="69" y="80"/>
                    <a:pt x="69" y="80"/>
                  </a:cubicBezTo>
                  <a:cubicBezTo>
                    <a:pt x="72" y="83"/>
                    <a:pt x="77" y="83"/>
                    <a:pt x="79" y="80"/>
                  </a:cubicBezTo>
                  <a:cubicBezTo>
                    <a:pt x="82" y="77"/>
                    <a:pt x="82" y="73"/>
                    <a:pt x="79" y="70"/>
                  </a:cubicBezTo>
                  <a:close/>
                  <a:moveTo>
                    <a:pt x="30" y="51"/>
                  </a:moveTo>
                  <a:cubicBezTo>
                    <a:pt x="19" y="51"/>
                    <a:pt x="10" y="42"/>
                    <a:pt x="10" y="31"/>
                  </a:cubicBezTo>
                  <a:cubicBezTo>
                    <a:pt x="10" y="20"/>
                    <a:pt x="19" y="11"/>
                    <a:pt x="30" y="11"/>
                  </a:cubicBezTo>
                  <a:cubicBezTo>
                    <a:pt x="42" y="11"/>
                    <a:pt x="51" y="20"/>
                    <a:pt x="51" y="31"/>
                  </a:cubicBezTo>
                  <a:cubicBezTo>
                    <a:pt x="51" y="42"/>
                    <a:pt x="42" y="51"/>
                    <a:pt x="30" y="51"/>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542" name="Freeform 184"/>
            <p:cNvSpPr>
              <a:spLocks noEditPoints="1"/>
            </p:cNvSpPr>
            <p:nvPr/>
          </p:nvSpPr>
          <p:spPr bwMode="auto">
            <a:xfrm>
              <a:off x="1174" y="514"/>
              <a:ext cx="84" cy="89"/>
            </a:xfrm>
            <a:custGeom>
              <a:avLst/>
              <a:gdLst>
                <a:gd name="T0" fmla="*/ 61 w 68"/>
                <a:gd name="T1" fmla="*/ 0 h 73"/>
                <a:gd name="T2" fmla="*/ 6 w 68"/>
                <a:gd name="T3" fmla="*/ 0 h 73"/>
                <a:gd name="T4" fmla="*/ 0 w 68"/>
                <a:gd name="T5" fmla="*/ 7 h 73"/>
                <a:gd name="T6" fmla="*/ 0 w 68"/>
                <a:gd name="T7" fmla="*/ 66 h 73"/>
                <a:gd name="T8" fmla="*/ 6 w 68"/>
                <a:gd name="T9" fmla="*/ 73 h 73"/>
                <a:gd name="T10" fmla="*/ 61 w 68"/>
                <a:gd name="T11" fmla="*/ 73 h 73"/>
                <a:gd name="T12" fmla="*/ 68 w 68"/>
                <a:gd name="T13" fmla="*/ 66 h 73"/>
                <a:gd name="T14" fmla="*/ 68 w 68"/>
                <a:gd name="T15" fmla="*/ 7 h 73"/>
                <a:gd name="T16" fmla="*/ 61 w 68"/>
                <a:gd name="T17" fmla="*/ 0 h 73"/>
                <a:gd name="T18" fmla="*/ 59 w 68"/>
                <a:gd name="T19" fmla="*/ 64 h 73"/>
                <a:gd name="T20" fmla="*/ 9 w 68"/>
                <a:gd name="T21" fmla="*/ 64 h 73"/>
                <a:gd name="T22" fmla="*/ 9 w 68"/>
                <a:gd name="T23" fmla="*/ 9 h 73"/>
                <a:gd name="T24" fmla="*/ 59 w 68"/>
                <a:gd name="T25" fmla="*/ 9 h 73"/>
                <a:gd name="T26" fmla="*/ 59 w 68"/>
                <a:gd name="T27" fmla="*/ 64 h 73"/>
                <a:gd name="T28" fmla="*/ 18 w 68"/>
                <a:gd name="T29" fmla="*/ 32 h 73"/>
                <a:gd name="T30" fmla="*/ 50 w 68"/>
                <a:gd name="T31" fmla="*/ 32 h 73"/>
                <a:gd name="T32" fmla="*/ 50 w 68"/>
                <a:gd name="T33" fmla="*/ 36 h 73"/>
                <a:gd name="T34" fmla="*/ 18 w 68"/>
                <a:gd name="T35" fmla="*/ 36 h 73"/>
                <a:gd name="T36" fmla="*/ 18 w 68"/>
                <a:gd name="T37" fmla="*/ 32 h 73"/>
                <a:gd name="T38" fmla="*/ 18 w 68"/>
                <a:gd name="T39" fmla="*/ 41 h 73"/>
                <a:gd name="T40" fmla="*/ 50 w 68"/>
                <a:gd name="T41" fmla="*/ 41 h 73"/>
                <a:gd name="T42" fmla="*/ 50 w 68"/>
                <a:gd name="T43" fmla="*/ 45 h 73"/>
                <a:gd name="T44" fmla="*/ 18 w 68"/>
                <a:gd name="T45" fmla="*/ 45 h 73"/>
                <a:gd name="T46" fmla="*/ 18 w 68"/>
                <a:gd name="T47" fmla="*/ 41 h 73"/>
                <a:gd name="T48" fmla="*/ 18 w 68"/>
                <a:gd name="T49" fmla="*/ 50 h 73"/>
                <a:gd name="T50" fmla="*/ 50 w 68"/>
                <a:gd name="T51" fmla="*/ 50 h 73"/>
                <a:gd name="T52" fmla="*/ 50 w 68"/>
                <a:gd name="T53" fmla="*/ 54 h 73"/>
                <a:gd name="T54" fmla="*/ 18 w 68"/>
                <a:gd name="T55" fmla="*/ 54 h 73"/>
                <a:gd name="T56" fmla="*/ 18 w 68"/>
                <a:gd name="T57" fmla="*/ 50 h 73"/>
                <a:gd name="T58" fmla="*/ 18 w 68"/>
                <a:gd name="T59" fmla="*/ 23 h 73"/>
                <a:gd name="T60" fmla="*/ 50 w 68"/>
                <a:gd name="T61" fmla="*/ 23 h 73"/>
                <a:gd name="T62" fmla="*/ 50 w 68"/>
                <a:gd name="T63" fmla="*/ 27 h 73"/>
                <a:gd name="T64" fmla="*/ 18 w 68"/>
                <a:gd name="T65" fmla="*/ 27 h 73"/>
                <a:gd name="T66" fmla="*/ 18 w 68"/>
                <a:gd name="T67" fmla="*/ 23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68" h="73">
                  <a:moveTo>
                    <a:pt x="61" y="0"/>
                  </a:moveTo>
                  <a:cubicBezTo>
                    <a:pt x="6" y="0"/>
                    <a:pt x="6" y="0"/>
                    <a:pt x="6" y="0"/>
                  </a:cubicBezTo>
                  <a:cubicBezTo>
                    <a:pt x="3" y="0"/>
                    <a:pt x="0" y="3"/>
                    <a:pt x="0" y="7"/>
                  </a:cubicBezTo>
                  <a:cubicBezTo>
                    <a:pt x="0" y="66"/>
                    <a:pt x="0" y="66"/>
                    <a:pt x="0" y="66"/>
                  </a:cubicBezTo>
                  <a:cubicBezTo>
                    <a:pt x="0" y="70"/>
                    <a:pt x="3" y="73"/>
                    <a:pt x="6" y="73"/>
                  </a:cubicBezTo>
                  <a:cubicBezTo>
                    <a:pt x="61" y="73"/>
                    <a:pt x="61" y="73"/>
                    <a:pt x="61" y="73"/>
                  </a:cubicBezTo>
                  <a:cubicBezTo>
                    <a:pt x="65" y="73"/>
                    <a:pt x="68" y="70"/>
                    <a:pt x="68" y="66"/>
                  </a:cubicBezTo>
                  <a:cubicBezTo>
                    <a:pt x="68" y="7"/>
                    <a:pt x="68" y="7"/>
                    <a:pt x="68" y="7"/>
                  </a:cubicBezTo>
                  <a:cubicBezTo>
                    <a:pt x="68" y="3"/>
                    <a:pt x="65" y="0"/>
                    <a:pt x="61" y="0"/>
                  </a:cubicBezTo>
                  <a:close/>
                  <a:moveTo>
                    <a:pt x="59" y="64"/>
                  </a:moveTo>
                  <a:cubicBezTo>
                    <a:pt x="9" y="64"/>
                    <a:pt x="9" y="64"/>
                    <a:pt x="9" y="64"/>
                  </a:cubicBezTo>
                  <a:cubicBezTo>
                    <a:pt x="9" y="9"/>
                    <a:pt x="9" y="9"/>
                    <a:pt x="9" y="9"/>
                  </a:cubicBezTo>
                  <a:cubicBezTo>
                    <a:pt x="59" y="9"/>
                    <a:pt x="59" y="9"/>
                    <a:pt x="59" y="9"/>
                  </a:cubicBezTo>
                  <a:lnTo>
                    <a:pt x="59" y="64"/>
                  </a:lnTo>
                  <a:close/>
                  <a:moveTo>
                    <a:pt x="18" y="32"/>
                  </a:moveTo>
                  <a:cubicBezTo>
                    <a:pt x="50" y="32"/>
                    <a:pt x="50" y="32"/>
                    <a:pt x="50" y="32"/>
                  </a:cubicBezTo>
                  <a:cubicBezTo>
                    <a:pt x="50" y="36"/>
                    <a:pt x="50" y="36"/>
                    <a:pt x="50" y="36"/>
                  </a:cubicBezTo>
                  <a:cubicBezTo>
                    <a:pt x="18" y="36"/>
                    <a:pt x="18" y="36"/>
                    <a:pt x="18" y="36"/>
                  </a:cubicBezTo>
                  <a:lnTo>
                    <a:pt x="18" y="32"/>
                  </a:lnTo>
                  <a:close/>
                  <a:moveTo>
                    <a:pt x="18" y="41"/>
                  </a:moveTo>
                  <a:cubicBezTo>
                    <a:pt x="50" y="41"/>
                    <a:pt x="50" y="41"/>
                    <a:pt x="50" y="41"/>
                  </a:cubicBezTo>
                  <a:cubicBezTo>
                    <a:pt x="50" y="45"/>
                    <a:pt x="50" y="45"/>
                    <a:pt x="50" y="45"/>
                  </a:cubicBezTo>
                  <a:cubicBezTo>
                    <a:pt x="18" y="45"/>
                    <a:pt x="18" y="45"/>
                    <a:pt x="18" y="45"/>
                  </a:cubicBezTo>
                  <a:lnTo>
                    <a:pt x="18" y="41"/>
                  </a:lnTo>
                  <a:close/>
                  <a:moveTo>
                    <a:pt x="18" y="50"/>
                  </a:moveTo>
                  <a:cubicBezTo>
                    <a:pt x="50" y="50"/>
                    <a:pt x="50" y="50"/>
                    <a:pt x="50" y="50"/>
                  </a:cubicBezTo>
                  <a:cubicBezTo>
                    <a:pt x="50" y="54"/>
                    <a:pt x="50" y="54"/>
                    <a:pt x="50" y="54"/>
                  </a:cubicBezTo>
                  <a:cubicBezTo>
                    <a:pt x="18" y="54"/>
                    <a:pt x="18" y="54"/>
                    <a:pt x="18" y="54"/>
                  </a:cubicBezTo>
                  <a:lnTo>
                    <a:pt x="18" y="50"/>
                  </a:lnTo>
                  <a:close/>
                  <a:moveTo>
                    <a:pt x="18" y="23"/>
                  </a:moveTo>
                  <a:cubicBezTo>
                    <a:pt x="50" y="23"/>
                    <a:pt x="50" y="23"/>
                    <a:pt x="50" y="23"/>
                  </a:cubicBezTo>
                  <a:cubicBezTo>
                    <a:pt x="50" y="27"/>
                    <a:pt x="50" y="27"/>
                    <a:pt x="50" y="27"/>
                  </a:cubicBezTo>
                  <a:cubicBezTo>
                    <a:pt x="18" y="27"/>
                    <a:pt x="18" y="27"/>
                    <a:pt x="18" y="27"/>
                  </a:cubicBezTo>
                  <a:lnTo>
                    <a:pt x="18" y="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sp>
          <p:nvSpPr>
            <p:cNvPr id="543" name="Freeform 185"/>
            <p:cNvSpPr>
              <a:spLocks noEditPoints="1"/>
            </p:cNvSpPr>
            <p:nvPr/>
          </p:nvSpPr>
          <p:spPr bwMode="auto">
            <a:xfrm>
              <a:off x="1848" y="80"/>
              <a:ext cx="67" cy="66"/>
            </a:xfrm>
            <a:custGeom>
              <a:avLst/>
              <a:gdLst>
                <a:gd name="T0" fmla="*/ 27 w 54"/>
                <a:gd name="T1" fmla="*/ 0 h 54"/>
                <a:gd name="T2" fmla="*/ 0 w 54"/>
                <a:gd name="T3" fmla="*/ 27 h 54"/>
                <a:gd name="T4" fmla="*/ 27 w 54"/>
                <a:gd name="T5" fmla="*/ 54 h 54"/>
                <a:gd name="T6" fmla="*/ 54 w 54"/>
                <a:gd name="T7" fmla="*/ 27 h 54"/>
                <a:gd name="T8" fmla="*/ 27 w 54"/>
                <a:gd name="T9" fmla="*/ 0 h 54"/>
                <a:gd name="T10" fmla="*/ 43 w 54"/>
                <a:gd name="T11" fmla="*/ 24 h 54"/>
                <a:gd name="T12" fmla="*/ 28 w 54"/>
                <a:gd name="T13" fmla="*/ 44 h 54"/>
                <a:gd name="T14" fmla="*/ 21 w 54"/>
                <a:gd name="T15" fmla="*/ 41 h 54"/>
                <a:gd name="T16" fmla="*/ 16 w 54"/>
                <a:gd name="T17" fmla="*/ 25 h 54"/>
                <a:gd name="T18" fmla="*/ 12 w 54"/>
                <a:gd name="T19" fmla="*/ 26 h 54"/>
                <a:gd name="T20" fmla="*/ 11 w 54"/>
                <a:gd name="T21" fmla="*/ 24 h 54"/>
                <a:gd name="T22" fmla="*/ 20 w 54"/>
                <a:gd name="T23" fmla="*/ 17 h 54"/>
                <a:gd name="T24" fmla="*/ 26 w 54"/>
                <a:gd name="T25" fmla="*/ 28 h 54"/>
                <a:gd name="T26" fmla="*/ 28 w 54"/>
                <a:gd name="T27" fmla="*/ 35 h 54"/>
                <a:gd name="T28" fmla="*/ 33 w 54"/>
                <a:gd name="T29" fmla="*/ 29 h 54"/>
                <a:gd name="T30" fmla="*/ 29 w 54"/>
                <a:gd name="T31" fmla="*/ 24 h 54"/>
                <a:gd name="T32" fmla="*/ 43 w 54"/>
                <a:gd name="T33" fmla="*/ 24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4" h="54">
                  <a:moveTo>
                    <a:pt x="27" y="0"/>
                  </a:moveTo>
                  <a:cubicBezTo>
                    <a:pt x="12" y="0"/>
                    <a:pt x="0" y="13"/>
                    <a:pt x="0" y="27"/>
                  </a:cubicBezTo>
                  <a:cubicBezTo>
                    <a:pt x="0" y="42"/>
                    <a:pt x="12" y="54"/>
                    <a:pt x="27" y="54"/>
                  </a:cubicBezTo>
                  <a:cubicBezTo>
                    <a:pt x="42" y="54"/>
                    <a:pt x="54" y="42"/>
                    <a:pt x="54" y="27"/>
                  </a:cubicBezTo>
                  <a:cubicBezTo>
                    <a:pt x="54" y="13"/>
                    <a:pt x="42" y="0"/>
                    <a:pt x="27" y="0"/>
                  </a:cubicBezTo>
                  <a:close/>
                  <a:moveTo>
                    <a:pt x="43" y="24"/>
                  </a:moveTo>
                  <a:cubicBezTo>
                    <a:pt x="41" y="34"/>
                    <a:pt x="31" y="42"/>
                    <a:pt x="28" y="44"/>
                  </a:cubicBezTo>
                  <a:cubicBezTo>
                    <a:pt x="25" y="46"/>
                    <a:pt x="22" y="43"/>
                    <a:pt x="21" y="41"/>
                  </a:cubicBezTo>
                  <a:cubicBezTo>
                    <a:pt x="20" y="39"/>
                    <a:pt x="17" y="26"/>
                    <a:pt x="16" y="25"/>
                  </a:cubicBezTo>
                  <a:cubicBezTo>
                    <a:pt x="15" y="24"/>
                    <a:pt x="12" y="26"/>
                    <a:pt x="12" y="26"/>
                  </a:cubicBezTo>
                  <a:cubicBezTo>
                    <a:pt x="11" y="24"/>
                    <a:pt x="11" y="24"/>
                    <a:pt x="11" y="24"/>
                  </a:cubicBezTo>
                  <a:cubicBezTo>
                    <a:pt x="11" y="24"/>
                    <a:pt x="16" y="18"/>
                    <a:pt x="20" y="17"/>
                  </a:cubicBezTo>
                  <a:cubicBezTo>
                    <a:pt x="25" y="16"/>
                    <a:pt x="25" y="24"/>
                    <a:pt x="26" y="28"/>
                  </a:cubicBezTo>
                  <a:cubicBezTo>
                    <a:pt x="27" y="32"/>
                    <a:pt x="28" y="35"/>
                    <a:pt x="28" y="35"/>
                  </a:cubicBezTo>
                  <a:cubicBezTo>
                    <a:pt x="29" y="35"/>
                    <a:pt x="31" y="32"/>
                    <a:pt x="33" y="29"/>
                  </a:cubicBezTo>
                  <a:cubicBezTo>
                    <a:pt x="35" y="25"/>
                    <a:pt x="33" y="22"/>
                    <a:pt x="29" y="24"/>
                  </a:cubicBezTo>
                  <a:cubicBezTo>
                    <a:pt x="31" y="16"/>
                    <a:pt x="45" y="13"/>
                    <a:pt x="43" y="2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676"/>
            </a:p>
          </p:txBody>
        </p:sp>
      </p:grpSp>
      <p:sp>
        <p:nvSpPr>
          <p:cNvPr id="6146" name="Line 5"/>
          <p:cNvSpPr>
            <a:spLocks noChangeShapeType="1"/>
          </p:cNvSpPr>
          <p:nvPr/>
        </p:nvSpPr>
        <p:spPr bwMode="auto">
          <a:xfrm>
            <a:off x="748507" y="-873919"/>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lIns="121899" tIns="60950" rIns="121899" bIns="60950"/>
          <a:lstStyle/>
          <a:p>
            <a:endParaRPr lang="es-MX" sz="900"/>
          </a:p>
        </p:txBody>
      </p:sp>
      <p:sp>
        <p:nvSpPr>
          <p:cNvPr id="6147" name="Line 6"/>
          <p:cNvSpPr>
            <a:spLocks noChangeShapeType="1"/>
          </p:cNvSpPr>
          <p:nvPr/>
        </p:nvSpPr>
        <p:spPr bwMode="auto">
          <a:xfrm>
            <a:off x="748507" y="-873919"/>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lIns="121899" tIns="60950" rIns="121899" bIns="60950"/>
          <a:lstStyle/>
          <a:p>
            <a:endParaRPr lang="es-MX" sz="900"/>
          </a:p>
        </p:txBody>
      </p:sp>
      <p:sp>
        <p:nvSpPr>
          <p:cNvPr id="6148" name="TextBox 32"/>
          <p:cNvSpPr txBox="1">
            <a:spLocks noChangeArrowheads="1"/>
          </p:cNvSpPr>
          <p:nvPr/>
        </p:nvSpPr>
        <p:spPr bwMode="auto">
          <a:xfrm>
            <a:off x="2598992" y="2599532"/>
            <a:ext cx="6963060" cy="12418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90000"/>
              </a:lnSpc>
            </a:pPr>
            <a:r>
              <a:rPr lang="en-US" altLang="es-MX" sz="8300" dirty="0">
                <a:solidFill>
                  <a:schemeClr val="tx2"/>
                </a:solidFill>
                <a:latin typeface="Lato Black" panose="020F0A02020204030203" pitchFamily="34" charset="0"/>
              </a:rPr>
              <a:t>INNOVATI</a:t>
            </a:r>
            <a:r>
              <a:rPr lang="en-US" altLang="es-MX" sz="8300" dirty="0">
                <a:solidFill>
                  <a:srgbClr val="E5435A"/>
                </a:solidFill>
                <a:latin typeface="Lato Black" panose="020F0A02020204030203" pitchFamily="34" charset="0"/>
              </a:rPr>
              <a:t>O</a:t>
            </a:r>
            <a:r>
              <a:rPr lang="en-US" altLang="es-MX" sz="8300" dirty="0">
                <a:solidFill>
                  <a:schemeClr val="tx2"/>
                </a:solidFill>
                <a:latin typeface="Lato Black" panose="020F0A02020204030203" pitchFamily="34" charset="0"/>
              </a:rPr>
              <a:t>N</a:t>
            </a:r>
          </a:p>
        </p:txBody>
      </p:sp>
      <p:sp>
        <p:nvSpPr>
          <p:cNvPr id="6149" name="TextBox 7"/>
          <p:cNvSpPr txBox="1">
            <a:spLocks noChangeArrowheads="1"/>
          </p:cNvSpPr>
          <p:nvPr/>
        </p:nvSpPr>
        <p:spPr bwMode="auto">
          <a:xfrm>
            <a:off x="4321676" y="3723482"/>
            <a:ext cx="3570080" cy="3139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90000"/>
              </a:lnSpc>
            </a:pPr>
            <a:r>
              <a:rPr lang="en-US" altLang="es-MX" sz="1600"/>
              <a:t>A FRESH PRESENTATION TEMPLATE</a:t>
            </a:r>
          </a:p>
        </p:txBody>
      </p:sp>
      <p:cxnSp>
        <p:nvCxnSpPr>
          <p:cNvPr id="4" name="Straight Connector 3"/>
          <p:cNvCxnSpPr/>
          <p:nvPr/>
        </p:nvCxnSpPr>
        <p:spPr>
          <a:xfrm>
            <a:off x="5425282" y="4238625"/>
            <a:ext cx="1338263" cy="0"/>
          </a:xfrm>
          <a:prstGeom prst="line">
            <a:avLst/>
          </a:prstGeom>
          <a:ln w="38100" cmpd="sng">
            <a:solidFill>
              <a:srgbClr val="EA465F"/>
            </a:solidFill>
          </a:ln>
        </p:spPr>
        <p:style>
          <a:lnRef idx="2">
            <a:schemeClr val="accent1"/>
          </a:lnRef>
          <a:fillRef idx="0">
            <a:schemeClr val="accent1"/>
          </a:fillRef>
          <a:effectRef idx="1">
            <a:schemeClr val="accent1"/>
          </a:effectRef>
          <a:fontRef idx="minor">
            <a:schemeClr val="tx1"/>
          </a:fontRef>
        </p:style>
      </p:cxnSp>
      <p:cxnSp>
        <p:nvCxnSpPr>
          <p:cNvPr id="361" name="Straight Connector 360"/>
          <p:cNvCxnSpPr/>
          <p:nvPr/>
        </p:nvCxnSpPr>
        <p:spPr>
          <a:xfrm>
            <a:off x="3783013" y="2457450"/>
            <a:ext cx="4622800" cy="0"/>
          </a:xfrm>
          <a:prstGeom prst="line">
            <a:avLst/>
          </a:prstGeom>
          <a:ln w="38100" cmpd="sng">
            <a:solidFill>
              <a:srgbClr val="EA465F"/>
            </a:solidFill>
          </a:ln>
        </p:spPr>
        <p:style>
          <a:lnRef idx="2">
            <a:schemeClr val="accent1"/>
          </a:lnRef>
          <a:fillRef idx="0">
            <a:schemeClr val="accent1"/>
          </a:fillRef>
          <a:effectRef idx="1">
            <a:schemeClr val="accent1"/>
          </a:effectRef>
          <a:fontRef idx="minor">
            <a:schemeClr val="tx1"/>
          </a:fontRef>
        </p:style>
      </p:cxnSp>
      <p:sp>
        <p:nvSpPr>
          <p:cNvPr id="192" name="CuadroTexto 191">
            <a:extLst>
              <a:ext uri="{FF2B5EF4-FFF2-40B4-BE49-F238E27FC236}">
                <a16:creationId xmlns:a16="http://schemas.microsoft.com/office/drawing/2014/main" id="{BFDC2B48-CA52-4D16-ACBD-DB3BB0BCA460}"/>
              </a:ext>
            </a:extLst>
          </p:cNvPr>
          <p:cNvSpPr txBox="1"/>
          <p:nvPr/>
        </p:nvSpPr>
        <p:spPr>
          <a:xfrm>
            <a:off x="3356976" y="6339505"/>
            <a:ext cx="6096000" cy="369332"/>
          </a:xfrm>
          <a:prstGeom prst="rect">
            <a:avLst/>
          </a:prstGeom>
          <a:noFill/>
        </p:spPr>
        <p:txBody>
          <a:bodyPr wrap="square">
            <a:spAutoFit/>
          </a:bodyPr>
          <a:lstStyle/>
          <a:p>
            <a:pPr marL="0" indent="0" algn="ctr">
              <a:buNone/>
            </a:pPr>
            <a:r>
              <a:rPr lang="en-US" sz="1800" dirty="0">
                <a:hlinkClick r:id="rId2">
                  <a:extLst>
                    <a:ext uri="{A12FA001-AC4F-418D-AE19-62706E023703}">
                      <ahyp:hlinkClr xmlns:ahyp="http://schemas.microsoft.com/office/drawing/2018/hyperlinkcolor" val="tx"/>
                    </a:ext>
                  </a:extLst>
                </a:hlinkClick>
              </a:rPr>
              <a:t>https://free-powerpoint-templates-download.com/</a:t>
            </a:r>
            <a:r>
              <a:rPr lang="en-US" sz="1800" dirty="0"/>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Line 5"/>
          <p:cNvSpPr>
            <a:spLocks noChangeShapeType="1"/>
          </p:cNvSpPr>
          <p:nvPr/>
        </p:nvSpPr>
        <p:spPr bwMode="auto">
          <a:xfrm>
            <a:off x="748507" y="-873919"/>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lIns="121899" tIns="60950" rIns="121899" bIns="60950"/>
          <a:lstStyle/>
          <a:p>
            <a:endParaRPr lang="es-MX" sz="900"/>
          </a:p>
        </p:txBody>
      </p:sp>
      <p:sp>
        <p:nvSpPr>
          <p:cNvPr id="7170" name="Line 6"/>
          <p:cNvSpPr>
            <a:spLocks noChangeShapeType="1"/>
          </p:cNvSpPr>
          <p:nvPr/>
        </p:nvSpPr>
        <p:spPr bwMode="auto">
          <a:xfrm>
            <a:off x="748507" y="-873919"/>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lIns="121899" tIns="60950" rIns="121899" bIns="60950"/>
          <a:lstStyle/>
          <a:p>
            <a:endParaRPr lang="es-MX" sz="900"/>
          </a:p>
        </p:txBody>
      </p:sp>
      <p:sp>
        <p:nvSpPr>
          <p:cNvPr id="190" name="Freeform 189"/>
          <p:cNvSpPr/>
          <p:nvPr/>
        </p:nvSpPr>
        <p:spPr>
          <a:xfrm>
            <a:off x="4929188" y="0"/>
            <a:ext cx="7282657" cy="6859588"/>
          </a:xfrm>
          <a:custGeom>
            <a:avLst/>
            <a:gdLst>
              <a:gd name="connsiteX0" fmla="*/ 2483124 w 5460510"/>
              <a:gd name="connsiteY0" fmla="*/ 0 h 5143500"/>
              <a:gd name="connsiteX1" fmla="*/ 3448297 w 5460510"/>
              <a:gd name="connsiteY1" fmla="*/ 0 h 5143500"/>
              <a:gd name="connsiteX2" fmla="*/ 4717679 w 5460510"/>
              <a:gd name="connsiteY2" fmla="*/ 0 h 5143500"/>
              <a:gd name="connsiteX3" fmla="*/ 4741319 w 5460510"/>
              <a:gd name="connsiteY3" fmla="*/ 0 h 5143500"/>
              <a:gd name="connsiteX4" fmla="*/ 5318193 w 5460510"/>
              <a:gd name="connsiteY4" fmla="*/ 0 h 5143500"/>
              <a:gd name="connsiteX5" fmla="*/ 5460510 w 5460510"/>
              <a:gd name="connsiteY5" fmla="*/ 0 h 5143500"/>
              <a:gd name="connsiteX6" fmla="*/ 5460510 w 5460510"/>
              <a:gd name="connsiteY6" fmla="*/ 5143500 h 5143500"/>
              <a:gd name="connsiteX7" fmla="*/ 5318193 w 5460510"/>
              <a:gd name="connsiteY7" fmla="*/ 5143500 h 5143500"/>
              <a:gd name="connsiteX8" fmla="*/ 4741319 w 5460510"/>
              <a:gd name="connsiteY8" fmla="*/ 5143500 h 5143500"/>
              <a:gd name="connsiteX9" fmla="*/ 4717679 w 5460510"/>
              <a:gd name="connsiteY9" fmla="*/ 5143500 h 5143500"/>
              <a:gd name="connsiteX10" fmla="*/ 3448297 w 5460510"/>
              <a:gd name="connsiteY10" fmla="*/ 5143500 h 5143500"/>
              <a:gd name="connsiteX11" fmla="*/ 0 w 5460510"/>
              <a:gd name="connsiteY11"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460510" h="5143500">
                <a:moveTo>
                  <a:pt x="2483124" y="0"/>
                </a:moveTo>
                <a:lnTo>
                  <a:pt x="3448297" y="0"/>
                </a:lnTo>
                <a:lnTo>
                  <a:pt x="4717679" y="0"/>
                </a:lnTo>
                <a:lnTo>
                  <a:pt x="4741319" y="0"/>
                </a:lnTo>
                <a:lnTo>
                  <a:pt x="5318193" y="0"/>
                </a:lnTo>
                <a:lnTo>
                  <a:pt x="5460510" y="0"/>
                </a:lnTo>
                <a:lnTo>
                  <a:pt x="5460510" y="5143500"/>
                </a:lnTo>
                <a:lnTo>
                  <a:pt x="5318193" y="5143500"/>
                </a:lnTo>
                <a:lnTo>
                  <a:pt x="4741319" y="5143500"/>
                </a:lnTo>
                <a:lnTo>
                  <a:pt x="4717679" y="5143500"/>
                </a:lnTo>
                <a:lnTo>
                  <a:pt x="3448297" y="5143500"/>
                </a:lnTo>
                <a:lnTo>
                  <a:pt x="0" y="5143500"/>
                </a:lnTo>
                <a:close/>
              </a:path>
            </a:pathLst>
          </a:custGeom>
          <a:solidFill>
            <a:srgbClr val="EA465F">
              <a:alpha val="79000"/>
            </a:srgb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p>
        </p:txBody>
      </p:sp>
      <p:sp>
        <p:nvSpPr>
          <p:cNvPr id="7172" name="TextBox 190"/>
          <p:cNvSpPr txBox="1">
            <a:spLocks noChangeArrowheads="1"/>
          </p:cNvSpPr>
          <p:nvPr/>
        </p:nvSpPr>
        <p:spPr bwMode="auto">
          <a:xfrm>
            <a:off x="6825169" y="4373563"/>
            <a:ext cx="4592925" cy="1047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90000"/>
              </a:lnSpc>
            </a:pPr>
            <a:r>
              <a:rPr lang="en-US" altLang="es-MX" sz="6900">
                <a:solidFill>
                  <a:schemeClr val="bg1"/>
                </a:solidFill>
                <a:latin typeface="Lato Black" panose="020F0A02020204030203" pitchFamily="34" charset="0"/>
              </a:rPr>
              <a:t>ABOUT US</a:t>
            </a:r>
          </a:p>
        </p:txBody>
      </p:sp>
      <p:sp>
        <p:nvSpPr>
          <p:cNvPr id="7173" name="TextBox 191"/>
          <p:cNvSpPr txBox="1">
            <a:spLocks noChangeArrowheads="1"/>
          </p:cNvSpPr>
          <p:nvPr/>
        </p:nvSpPr>
        <p:spPr bwMode="auto">
          <a:xfrm>
            <a:off x="7541007" y="5228432"/>
            <a:ext cx="3877088" cy="3139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90000"/>
              </a:lnSpc>
            </a:pPr>
            <a:r>
              <a:rPr lang="en-US" altLang="es-MX" sz="1600">
                <a:solidFill>
                  <a:srgbClr val="FFFFFF"/>
                </a:solidFill>
              </a:rPr>
              <a:t>PRESENTED BY SLIDEDIZER COMPANY</a:t>
            </a:r>
          </a:p>
        </p:txBody>
      </p:sp>
      <p:cxnSp>
        <p:nvCxnSpPr>
          <p:cNvPr id="193" name="Straight Connector 192"/>
          <p:cNvCxnSpPr/>
          <p:nvPr/>
        </p:nvCxnSpPr>
        <p:spPr>
          <a:xfrm>
            <a:off x="8848725" y="5688013"/>
            <a:ext cx="3363119" cy="0"/>
          </a:xfrm>
          <a:prstGeom prst="line">
            <a:avLst/>
          </a:prstGeom>
          <a:ln w="38100" cmpd="sng">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94" name="Straight Connector 193"/>
          <p:cNvCxnSpPr/>
          <p:nvPr/>
        </p:nvCxnSpPr>
        <p:spPr>
          <a:xfrm>
            <a:off x="6642894" y="4164807"/>
            <a:ext cx="5547519" cy="0"/>
          </a:xfrm>
          <a:prstGeom prst="line">
            <a:avLst/>
          </a:prstGeom>
          <a:ln w="38100" cmpd="sng">
            <a:solidFill>
              <a:schemeClr val="bg1"/>
            </a:solidFill>
          </a:ln>
        </p:spPr>
        <p:style>
          <a:lnRef idx="2">
            <a:schemeClr val="accent1"/>
          </a:lnRef>
          <a:fillRef idx="0">
            <a:schemeClr val="accent1"/>
          </a:fillRef>
          <a:effectRef idx="1">
            <a:schemeClr val="accent1"/>
          </a:effectRef>
          <a:fontRef idx="minor">
            <a:schemeClr val="tx1"/>
          </a:fontRef>
        </p:style>
      </p:cxnSp>
      <p:sp>
        <p:nvSpPr>
          <p:cNvPr id="6" name="Marcador de posición de imagen 5">
            <a:extLst>
              <a:ext uri="{FF2B5EF4-FFF2-40B4-BE49-F238E27FC236}">
                <a16:creationId xmlns:a16="http://schemas.microsoft.com/office/drawing/2014/main" id="{19659C6D-7D89-4EFC-82B6-5C0C1A927C5A}"/>
              </a:ext>
            </a:extLst>
          </p:cNvPr>
          <p:cNvSpPr>
            <a:spLocks noGrp="1"/>
          </p:cNvSpPr>
          <p:nvPr>
            <p:ph type="pic" sz="quarter" idx="10"/>
          </p:nvPr>
        </p:nvSpPr>
        <p:spPr/>
        <p:txBody>
          <a:bodyPr/>
          <a:lstStyle/>
          <a:p>
            <a:endParaRPr lang="es-CO"/>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Oval 42"/>
          <p:cNvSpPr/>
          <p:nvPr/>
        </p:nvSpPr>
        <p:spPr>
          <a:xfrm>
            <a:off x="7700169" y="2508250"/>
            <a:ext cx="489744" cy="488950"/>
          </a:xfrm>
          <a:prstGeom prst="ellipse">
            <a:avLst/>
          </a:prstGeom>
          <a:solidFill>
            <a:srgbClr val="EA465F"/>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p>
        </p:txBody>
      </p:sp>
      <p:cxnSp>
        <p:nvCxnSpPr>
          <p:cNvPr id="4" name="Straight Connector 3"/>
          <p:cNvCxnSpPr/>
          <p:nvPr/>
        </p:nvCxnSpPr>
        <p:spPr>
          <a:xfrm>
            <a:off x="-25400" y="4421982"/>
            <a:ext cx="11579225" cy="0"/>
          </a:xfrm>
          <a:prstGeom prst="line">
            <a:avLst/>
          </a:prstGeom>
          <a:ln w="12700" cmpd="sng">
            <a:solidFill>
              <a:schemeClr val="bg2"/>
            </a:solidFill>
            <a:headEnd type="none"/>
            <a:tailEnd type="triangle" w="lg" len="lg"/>
          </a:ln>
          <a:effectLst/>
        </p:spPr>
        <p:style>
          <a:lnRef idx="2">
            <a:schemeClr val="accent1"/>
          </a:lnRef>
          <a:fillRef idx="0">
            <a:schemeClr val="accent1"/>
          </a:fillRef>
          <a:effectRef idx="1">
            <a:schemeClr val="accent1"/>
          </a:effectRef>
          <a:fontRef idx="minor">
            <a:schemeClr val="tx1"/>
          </a:fontRef>
        </p:style>
      </p:cxnSp>
      <p:sp>
        <p:nvSpPr>
          <p:cNvPr id="8195" name="TextBox 4"/>
          <p:cNvSpPr txBox="1">
            <a:spLocks noChangeArrowheads="1"/>
          </p:cNvSpPr>
          <p:nvPr/>
        </p:nvSpPr>
        <p:spPr bwMode="auto">
          <a:xfrm>
            <a:off x="676645" y="4773613"/>
            <a:ext cx="650136" cy="330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350" dirty="0">
                <a:solidFill>
                  <a:srgbClr val="707070"/>
                </a:solidFill>
              </a:rPr>
              <a:t>2011</a:t>
            </a:r>
          </a:p>
        </p:txBody>
      </p:sp>
      <p:sp>
        <p:nvSpPr>
          <p:cNvPr id="8196" name="TextBox 5"/>
          <p:cNvSpPr txBox="1">
            <a:spLocks noChangeArrowheads="1"/>
          </p:cNvSpPr>
          <p:nvPr/>
        </p:nvSpPr>
        <p:spPr bwMode="auto">
          <a:xfrm>
            <a:off x="1746620" y="4773613"/>
            <a:ext cx="650136" cy="330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350" dirty="0">
                <a:solidFill>
                  <a:srgbClr val="707070"/>
                </a:solidFill>
              </a:rPr>
              <a:t>2012</a:t>
            </a:r>
          </a:p>
        </p:txBody>
      </p:sp>
      <p:sp>
        <p:nvSpPr>
          <p:cNvPr id="8197" name="TextBox 6"/>
          <p:cNvSpPr txBox="1">
            <a:spLocks noChangeArrowheads="1"/>
          </p:cNvSpPr>
          <p:nvPr/>
        </p:nvSpPr>
        <p:spPr bwMode="auto">
          <a:xfrm>
            <a:off x="2832867" y="4773613"/>
            <a:ext cx="650136" cy="330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350" dirty="0">
                <a:solidFill>
                  <a:srgbClr val="707070"/>
                </a:solidFill>
              </a:rPr>
              <a:t>2013</a:t>
            </a:r>
          </a:p>
        </p:txBody>
      </p:sp>
      <p:sp>
        <p:nvSpPr>
          <p:cNvPr id="8198" name="TextBox 7"/>
          <p:cNvSpPr txBox="1">
            <a:spLocks noChangeArrowheads="1"/>
          </p:cNvSpPr>
          <p:nvPr/>
        </p:nvSpPr>
        <p:spPr bwMode="auto">
          <a:xfrm>
            <a:off x="3916732" y="4773613"/>
            <a:ext cx="650136" cy="330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350" dirty="0">
                <a:solidFill>
                  <a:srgbClr val="707070"/>
                </a:solidFill>
              </a:rPr>
              <a:t>2014</a:t>
            </a:r>
          </a:p>
        </p:txBody>
      </p:sp>
      <p:sp>
        <p:nvSpPr>
          <p:cNvPr id="8199" name="TextBox 8"/>
          <p:cNvSpPr txBox="1">
            <a:spLocks noChangeArrowheads="1"/>
          </p:cNvSpPr>
          <p:nvPr/>
        </p:nvSpPr>
        <p:spPr bwMode="auto">
          <a:xfrm>
            <a:off x="5008535" y="4773613"/>
            <a:ext cx="650136" cy="330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350" dirty="0">
                <a:solidFill>
                  <a:srgbClr val="707070"/>
                </a:solidFill>
              </a:rPr>
              <a:t>2015</a:t>
            </a:r>
          </a:p>
        </p:txBody>
      </p:sp>
      <p:sp>
        <p:nvSpPr>
          <p:cNvPr id="8200" name="TextBox 9"/>
          <p:cNvSpPr txBox="1">
            <a:spLocks noChangeArrowheads="1"/>
          </p:cNvSpPr>
          <p:nvPr/>
        </p:nvSpPr>
        <p:spPr bwMode="auto">
          <a:xfrm>
            <a:off x="6092004" y="4773613"/>
            <a:ext cx="650136" cy="330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350" dirty="0">
                <a:solidFill>
                  <a:srgbClr val="707070"/>
                </a:solidFill>
              </a:rPr>
              <a:t>2016</a:t>
            </a:r>
          </a:p>
        </p:txBody>
      </p:sp>
      <p:sp>
        <p:nvSpPr>
          <p:cNvPr id="8201" name="TextBox 10"/>
          <p:cNvSpPr txBox="1">
            <a:spLocks noChangeArrowheads="1"/>
          </p:cNvSpPr>
          <p:nvPr/>
        </p:nvSpPr>
        <p:spPr bwMode="auto">
          <a:xfrm>
            <a:off x="7094907" y="4773613"/>
            <a:ext cx="650136" cy="330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350" dirty="0">
                <a:solidFill>
                  <a:srgbClr val="707070"/>
                </a:solidFill>
              </a:rPr>
              <a:t>2017</a:t>
            </a:r>
          </a:p>
        </p:txBody>
      </p:sp>
      <p:sp>
        <p:nvSpPr>
          <p:cNvPr id="8202" name="TextBox 11"/>
          <p:cNvSpPr txBox="1">
            <a:spLocks noChangeArrowheads="1"/>
          </p:cNvSpPr>
          <p:nvPr/>
        </p:nvSpPr>
        <p:spPr bwMode="auto">
          <a:xfrm>
            <a:off x="8123607" y="4773613"/>
            <a:ext cx="650136" cy="330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350" dirty="0">
                <a:solidFill>
                  <a:srgbClr val="707070"/>
                </a:solidFill>
              </a:rPr>
              <a:t>2018</a:t>
            </a:r>
          </a:p>
        </p:txBody>
      </p:sp>
      <p:sp>
        <p:nvSpPr>
          <p:cNvPr id="8203" name="TextBox 12"/>
          <p:cNvSpPr txBox="1">
            <a:spLocks noChangeArrowheads="1"/>
          </p:cNvSpPr>
          <p:nvPr/>
        </p:nvSpPr>
        <p:spPr bwMode="auto">
          <a:xfrm>
            <a:off x="9204695" y="4773613"/>
            <a:ext cx="650136" cy="330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350" dirty="0">
                <a:solidFill>
                  <a:srgbClr val="707070"/>
                </a:solidFill>
              </a:rPr>
              <a:t>2019</a:t>
            </a:r>
          </a:p>
        </p:txBody>
      </p:sp>
      <p:sp>
        <p:nvSpPr>
          <p:cNvPr id="8204" name="TextBox 13"/>
          <p:cNvSpPr txBox="1">
            <a:spLocks noChangeArrowheads="1"/>
          </p:cNvSpPr>
          <p:nvPr/>
        </p:nvSpPr>
        <p:spPr bwMode="auto">
          <a:xfrm>
            <a:off x="10262764" y="4773613"/>
            <a:ext cx="650136" cy="330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350" dirty="0">
                <a:solidFill>
                  <a:srgbClr val="707070"/>
                </a:solidFill>
              </a:rPr>
              <a:t>2020</a:t>
            </a:r>
          </a:p>
        </p:txBody>
      </p:sp>
      <p:sp>
        <p:nvSpPr>
          <p:cNvPr id="15" name="TextBox 14"/>
          <p:cNvSpPr txBox="1"/>
          <p:nvPr/>
        </p:nvSpPr>
        <p:spPr>
          <a:xfrm>
            <a:off x="1401763" y="2896394"/>
            <a:ext cx="1620838" cy="1281100"/>
          </a:xfrm>
          <a:prstGeom prst="rect">
            <a:avLst/>
          </a:prstGeom>
          <a:noFill/>
        </p:spPr>
        <p:txBody>
          <a:bodyPr lIns="121899" tIns="60950" rIns="121899" bIns="60950">
            <a:spAutoFit/>
          </a:bodyPr>
          <a:lstStyle/>
          <a:p>
            <a:pPr defTabSz="914217">
              <a:defRPr/>
            </a:pPr>
            <a:r>
              <a:rPr lang="en-US" sz="2200" spc="-54" dirty="0">
                <a:latin typeface="Lato Light"/>
                <a:cs typeface="Lato Light"/>
              </a:rPr>
              <a:t>Event</a:t>
            </a:r>
          </a:p>
          <a:p>
            <a:pPr defTabSz="914217">
              <a:defRPr/>
            </a:pPr>
            <a:r>
              <a:rPr lang="en-US" sz="525" dirty="0">
                <a:latin typeface="Lato Light"/>
                <a:cs typeface="Lato Light"/>
              </a:rPr>
              <a:t> </a:t>
            </a:r>
          </a:p>
          <a:p>
            <a:pPr defTabSz="914217">
              <a:defRPr/>
            </a:pPr>
            <a:r>
              <a:rPr lang="en-US" sz="1200" dirty="0">
                <a:latin typeface="Lato Light"/>
                <a:cs typeface="Lato Light"/>
              </a:rPr>
              <a:t>Entrepreneurial activities differ substantially depending </a:t>
            </a:r>
          </a:p>
        </p:txBody>
      </p:sp>
      <p:cxnSp>
        <p:nvCxnSpPr>
          <p:cNvPr id="28" name="Straight Connector 27"/>
          <p:cNvCxnSpPr/>
          <p:nvPr/>
        </p:nvCxnSpPr>
        <p:spPr>
          <a:xfrm>
            <a:off x="1435100" y="3078957"/>
            <a:ext cx="0" cy="1586706"/>
          </a:xfrm>
          <a:prstGeom prst="line">
            <a:avLst/>
          </a:prstGeom>
          <a:ln w="12700" cmpd="sng">
            <a:solidFill>
              <a:srgbClr val="EA465F"/>
            </a:solidFill>
          </a:ln>
          <a:effectLst/>
        </p:spPr>
        <p:style>
          <a:lnRef idx="2">
            <a:schemeClr val="accent1"/>
          </a:lnRef>
          <a:fillRef idx="0">
            <a:schemeClr val="accent1"/>
          </a:fillRef>
          <a:effectRef idx="1">
            <a:schemeClr val="accent1"/>
          </a:effectRef>
          <a:fontRef idx="minor">
            <a:schemeClr val="tx1"/>
          </a:fontRef>
        </p:style>
      </p:cxnSp>
      <p:sp>
        <p:nvSpPr>
          <p:cNvPr id="20" name="Oval 19"/>
          <p:cNvSpPr/>
          <p:nvPr/>
        </p:nvSpPr>
        <p:spPr>
          <a:xfrm>
            <a:off x="1382601" y="4574382"/>
            <a:ext cx="181769" cy="181769"/>
          </a:xfrm>
          <a:prstGeom prst="ellipse">
            <a:avLst/>
          </a:prstGeom>
          <a:solidFill>
            <a:srgbClr val="EA465F"/>
          </a:solid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cs typeface="Lato Light"/>
            </a:endParaRPr>
          </a:p>
        </p:txBody>
      </p:sp>
      <p:sp>
        <p:nvSpPr>
          <p:cNvPr id="31" name="TextBox 30"/>
          <p:cNvSpPr txBox="1"/>
          <p:nvPr/>
        </p:nvSpPr>
        <p:spPr>
          <a:xfrm>
            <a:off x="3875088" y="3221038"/>
            <a:ext cx="1620838" cy="1015642"/>
          </a:xfrm>
          <a:prstGeom prst="rect">
            <a:avLst/>
          </a:prstGeom>
          <a:noFill/>
        </p:spPr>
        <p:txBody>
          <a:bodyPr lIns="121899" tIns="60950" rIns="121899" bIns="60950">
            <a:spAutoFit/>
          </a:bodyPr>
          <a:lstStyle/>
          <a:p>
            <a:pPr defTabSz="914217">
              <a:defRPr/>
            </a:pPr>
            <a:r>
              <a:rPr lang="en-US" sz="2200" spc="-54" dirty="0">
                <a:latin typeface="Lato Light"/>
                <a:cs typeface="Lato Light"/>
              </a:rPr>
              <a:t>Event</a:t>
            </a:r>
          </a:p>
          <a:p>
            <a:pPr defTabSz="914217">
              <a:defRPr/>
            </a:pPr>
            <a:r>
              <a:rPr lang="en-US" sz="1200" dirty="0">
                <a:latin typeface="Lato Light"/>
                <a:cs typeface="Lato Light"/>
              </a:rPr>
              <a:t>Entrepreneurial activities differ substantially</a:t>
            </a:r>
          </a:p>
        </p:txBody>
      </p:sp>
      <p:cxnSp>
        <p:nvCxnSpPr>
          <p:cNvPr id="32" name="Straight Connector 31"/>
          <p:cNvCxnSpPr/>
          <p:nvPr/>
        </p:nvCxnSpPr>
        <p:spPr>
          <a:xfrm>
            <a:off x="3908425" y="3296444"/>
            <a:ext cx="0" cy="1369219"/>
          </a:xfrm>
          <a:prstGeom prst="line">
            <a:avLst/>
          </a:prstGeom>
          <a:ln w="12700" cmpd="sng">
            <a:solidFill>
              <a:srgbClr val="EA465F"/>
            </a:solidFill>
          </a:ln>
          <a:effectLst/>
        </p:spPr>
        <p:style>
          <a:lnRef idx="2">
            <a:schemeClr val="accent1"/>
          </a:lnRef>
          <a:fillRef idx="0">
            <a:schemeClr val="accent1"/>
          </a:fillRef>
          <a:effectRef idx="1">
            <a:schemeClr val="accent1"/>
          </a:effectRef>
          <a:fontRef idx="minor">
            <a:schemeClr val="tx1"/>
          </a:fontRef>
        </p:style>
      </p:cxnSp>
      <p:sp>
        <p:nvSpPr>
          <p:cNvPr id="33" name="Oval 32"/>
          <p:cNvSpPr/>
          <p:nvPr/>
        </p:nvSpPr>
        <p:spPr>
          <a:xfrm>
            <a:off x="3855926" y="4574382"/>
            <a:ext cx="181769" cy="181769"/>
          </a:xfrm>
          <a:prstGeom prst="ellipse">
            <a:avLst/>
          </a:prstGeom>
          <a:solidFill>
            <a:srgbClr val="EA465F"/>
          </a:solid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cs typeface="Lato Light"/>
            </a:endParaRPr>
          </a:p>
        </p:txBody>
      </p:sp>
      <p:sp>
        <p:nvSpPr>
          <p:cNvPr id="34" name="TextBox 33"/>
          <p:cNvSpPr txBox="1"/>
          <p:nvPr/>
        </p:nvSpPr>
        <p:spPr>
          <a:xfrm>
            <a:off x="3137694" y="1949450"/>
            <a:ext cx="1620838" cy="830977"/>
          </a:xfrm>
          <a:prstGeom prst="rect">
            <a:avLst/>
          </a:prstGeom>
          <a:noFill/>
        </p:spPr>
        <p:txBody>
          <a:bodyPr lIns="121899" tIns="60950" rIns="121899" bIns="60950">
            <a:spAutoFit/>
          </a:bodyPr>
          <a:lstStyle/>
          <a:p>
            <a:pPr defTabSz="914217">
              <a:defRPr/>
            </a:pPr>
            <a:r>
              <a:rPr lang="en-US" sz="2200" spc="-54" dirty="0">
                <a:latin typeface="Lato Light"/>
                <a:cs typeface="Lato Light"/>
              </a:rPr>
              <a:t>Event</a:t>
            </a:r>
            <a:endParaRPr lang="en-US" sz="2200" dirty="0">
              <a:latin typeface="Lato Light"/>
              <a:cs typeface="Lato Light"/>
            </a:endParaRPr>
          </a:p>
          <a:p>
            <a:pPr defTabSz="914217">
              <a:defRPr/>
            </a:pPr>
            <a:r>
              <a:rPr lang="en-US" sz="1200" dirty="0">
                <a:latin typeface="Lato Light"/>
                <a:cs typeface="Lato Light"/>
              </a:rPr>
              <a:t>Entrepreneurial activities differ</a:t>
            </a:r>
          </a:p>
        </p:txBody>
      </p:sp>
      <p:cxnSp>
        <p:nvCxnSpPr>
          <p:cNvPr id="35" name="Straight Connector 34"/>
          <p:cNvCxnSpPr/>
          <p:nvPr/>
        </p:nvCxnSpPr>
        <p:spPr>
          <a:xfrm>
            <a:off x="3171032" y="2066925"/>
            <a:ext cx="0" cy="2598738"/>
          </a:xfrm>
          <a:prstGeom prst="line">
            <a:avLst/>
          </a:prstGeom>
          <a:ln w="12700" cmpd="sng">
            <a:solidFill>
              <a:srgbClr val="EA465F"/>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3118532" y="4574382"/>
            <a:ext cx="181769" cy="181769"/>
          </a:xfrm>
          <a:prstGeom prst="ellipse">
            <a:avLst/>
          </a:prstGeom>
          <a:solidFill>
            <a:srgbClr val="EA465F"/>
          </a:solid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cs typeface="Lato Light"/>
            </a:endParaRPr>
          </a:p>
        </p:txBody>
      </p:sp>
      <p:sp>
        <p:nvSpPr>
          <p:cNvPr id="44" name="TextBox 43"/>
          <p:cNvSpPr txBox="1"/>
          <p:nvPr/>
        </p:nvSpPr>
        <p:spPr>
          <a:xfrm>
            <a:off x="6157119" y="3290888"/>
            <a:ext cx="1620838" cy="1015642"/>
          </a:xfrm>
          <a:prstGeom prst="rect">
            <a:avLst/>
          </a:prstGeom>
          <a:noFill/>
        </p:spPr>
        <p:txBody>
          <a:bodyPr lIns="121899" tIns="60950" rIns="121899" bIns="60950">
            <a:spAutoFit/>
          </a:bodyPr>
          <a:lstStyle/>
          <a:p>
            <a:pPr defTabSz="914217">
              <a:defRPr/>
            </a:pPr>
            <a:r>
              <a:rPr lang="en-US" sz="2200" spc="-54" dirty="0">
                <a:latin typeface="Lato Light"/>
                <a:cs typeface="Lato Light"/>
              </a:rPr>
              <a:t>Event</a:t>
            </a:r>
          </a:p>
          <a:p>
            <a:pPr defTabSz="914217">
              <a:defRPr/>
            </a:pPr>
            <a:r>
              <a:rPr lang="en-US" sz="1200" dirty="0">
                <a:latin typeface="Lato Light"/>
                <a:cs typeface="Lato Light"/>
              </a:rPr>
              <a:t>Entrepreneurial activities differ substantially</a:t>
            </a:r>
          </a:p>
        </p:txBody>
      </p:sp>
      <p:cxnSp>
        <p:nvCxnSpPr>
          <p:cNvPr id="45" name="Straight Connector 44"/>
          <p:cNvCxnSpPr/>
          <p:nvPr/>
        </p:nvCxnSpPr>
        <p:spPr>
          <a:xfrm>
            <a:off x="6190457" y="3296444"/>
            <a:ext cx="0" cy="1369219"/>
          </a:xfrm>
          <a:prstGeom prst="line">
            <a:avLst/>
          </a:prstGeom>
          <a:ln w="12700" cmpd="sng">
            <a:solidFill>
              <a:srgbClr val="EA465F"/>
            </a:solidFill>
          </a:ln>
          <a:effectLst/>
        </p:spPr>
        <p:style>
          <a:lnRef idx="2">
            <a:schemeClr val="accent1"/>
          </a:lnRef>
          <a:fillRef idx="0">
            <a:schemeClr val="accent1"/>
          </a:fillRef>
          <a:effectRef idx="1">
            <a:schemeClr val="accent1"/>
          </a:effectRef>
          <a:fontRef idx="minor">
            <a:schemeClr val="tx1"/>
          </a:fontRef>
        </p:style>
      </p:cxnSp>
      <p:sp>
        <p:nvSpPr>
          <p:cNvPr id="46" name="Oval 45"/>
          <p:cNvSpPr/>
          <p:nvPr/>
        </p:nvSpPr>
        <p:spPr>
          <a:xfrm>
            <a:off x="6137957" y="4574382"/>
            <a:ext cx="181769" cy="181769"/>
          </a:xfrm>
          <a:prstGeom prst="ellipse">
            <a:avLst/>
          </a:prstGeom>
          <a:solidFill>
            <a:srgbClr val="EA465F"/>
          </a:solid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cs typeface="Lato Light"/>
            </a:endParaRPr>
          </a:p>
        </p:txBody>
      </p:sp>
      <p:sp>
        <p:nvSpPr>
          <p:cNvPr id="47" name="TextBox 46"/>
          <p:cNvSpPr txBox="1"/>
          <p:nvPr/>
        </p:nvSpPr>
        <p:spPr>
          <a:xfrm>
            <a:off x="5642769" y="1787525"/>
            <a:ext cx="1620838" cy="1015642"/>
          </a:xfrm>
          <a:prstGeom prst="rect">
            <a:avLst/>
          </a:prstGeom>
          <a:noFill/>
        </p:spPr>
        <p:txBody>
          <a:bodyPr lIns="121899" tIns="60950" rIns="121899" bIns="60950">
            <a:spAutoFit/>
          </a:bodyPr>
          <a:lstStyle/>
          <a:p>
            <a:pPr defTabSz="914217">
              <a:defRPr/>
            </a:pPr>
            <a:r>
              <a:rPr lang="en-US" sz="2200" spc="-54" dirty="0">
                <a:latin typeface="Lato Light"/>
                <a:cs typeface="Lato Light"/>
              </a:rPr>
              <a:t>Event</a:t>
            </a:r>
          </a:p>
          <a:p>
            <a:pPr defTabSz="914217">
              <a:defRPr/>
            </a:pPr>
            <a:r>
              <a:rPr lang="en-US" sz="1200" dirty="0">
                <a:latin typeface="Lato Light"/>
                <a:cs typeface="Lato Light"/>
              </a:rPr>
              <a:t>Entrepreneurial activities differ substantially.</a:t>
            </a:r>
          </a:p>
        </p:txBody>
      </p:sp>
      <p:cxnSp>
        <p:nvCxnSpPr>
          <p:cNvPr id="48" name="Straight Connector 47"/>
          <p:cNvCxnSpPr/>
          <p:nvPr/>
        </p:nvCxnSpPr>
        <p:spPr>
          <a:xfrm>
            <a:off x="5676900" y="1709738"/>
            <a:ext cx="0" cy="2955925"/>
          </a:xfrm>
          <a:prstGeom prst="line">
            <a:avLst/>
          </a:prstGeom>
          <a:ln w="12700" cmpd="sng">
            <a:solidFill>
              <a:srgbClr val="EA465F"/>
            </a:solidFill>
          </a:ln>
          <a:effectLst/>
        </p:spPr>
        <p:style>
          <a:lnRef idx="2">
            <a:schemeClr val="accent1"/>
          </a:lnRef>
          <a:fillRef idx="0">
            <a:schemeClr val="accent1"/>
          </a:fillRef>
          <a:effectRef idx="1">
            <a:schemeClr val="accent1"/>
          </a:effectRef>
          <a:fontRef idx="minor">
            <a:schemeClr val="tx1"/>
          </a:fontRef>
        </p:style>
      </p:cxnSp>
      <p:sp>
        <p:nvSpPr>
          <p:cNvPr id="49" name="Oval 48"/>
          <p:cNvSpPr/>
          <p:nvPr/>
        </p:nvSpPr>
        <p:spPr>
          <a:xfrm>
            <a:off x="5623607" y="4574382"/>
            <a:ext cx="181769" cy="181769"/>
          </a:xfrm>
          <a:prstGeom prst="ellipse">
            <a:avLst/>
          </a:prstGeom>
          <a:solidFill>
            <a:srgbClr val="EA465F"/>
          </a:solid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cs typeface="Lato Light"/>
            </a:endParaRPr>
          </a:p>
        </p:txBody>
      </p:sp>
      <p:sp>
        <p:nvSpPr>
          <p:cNvPr id="50" name="TextBox 49"/>
          <p:cNvSpPr txBox="1"/>
          <p:nvPr/>
        </p:nvSpPr>
        <p:spPr>
          <a:xfrm>
            <a:off x="7916863" y="2896394"/>
            <a:ext cx="1620838" cy="1200308"/>
          </a:xfrm>
          <a:prstGeom prst="rect">
            <a:avLst/>
          </a:prstGeom>
          <a:noFill/>
        </p:spPr>
        <p:txBody>
          <a:bodyPr lIns="121899" tIns="60950" rIns="121899" bIns="60950">
            <a:spAutoFit/>
          </a:bodyPr>
          <a:lstStyle/>
          <a:p>
            <a:pPr defTabSz="914217">
              <a:defRPr/>
            </a:pPr>
            <a:r>
              <a:rPr lang="en-US" sz="2200" spc="-54" dirty="0">
                <a:latin typeface="Lato Light"/>
                <a:cs typeface="Lato Light"/>
              </a:rPr>
              <a:t>Event</a:t>
            </a:r>
          </a:p>
          <a:p>
            <a:pPr defTabSz="914217">
              <a:defRPr/>
            </a:pPr>
            <a:r>
              <a:rPr lang="en-US" sz="1200" dirty="0">
                <a:latin typeface="Lato Light"/>
                <a:cs typeface="Lato Light"/>
              </a:rPr>
              <a:t>Entrepreneurial activities differ substantially depending </a:t>
            </a:r>
          </a:p>
        </p:txBody>
      </p:sp>
      <p:cxnSp>
        <p:nvCxnSpPr>
          <p:cNvPr id="51" name="Straight Connector 50"/>
          <p:cNvCxnSpPr/>
          <p:nvPr/>
        </p:nvCxnSpPr>
        <p:spPr>
          <a:xfrm>
            <a:off x="7950200" y="3078957"/>
            <a:ext cx="0" cy="1586706"/>
          </a:xfrm>
          <a:prstGeom prst="line">
            <a:avLst/>
          </a:prstGeom>
          <a:ln w="12700" cmpd="sng">
            <a:solidFill>
              <a:srgbClr val="EA465F"/>
            </a:solidFill>
          </a:ln>
          <a:effectLst/>
        </p:spPr>
        <p:style>
          <a:lnRef idx="2">
            <a:schemeClr val="accent1"/>
          </a:lnRef>
          <a:fillRef idx="0">
            <a:schemeClr val="accent1"/>
          </a:fillRef>
          <a:effectRef idx="1">
            <a:schemeClr val="accent1"/>
          </a:effectRef>
          <a:fontRef idx="minor">
            <a:schemeClr val="tx1"/>
          </a:fontRef>
        </p:style>
      </p:cxnSp>
      <p:sp>
        <p:nvSpPr>
          <p:cNvPr id="52" name="Oval 51"/>
          <p:cNvSpPr/>
          <p:nvPr/>
        </p:nvSpPr>
        <p:spPr>
          <a:xfrm>
            <a:off x="7858919" y="4574382"/>
            <a:ext cx="182563" cy="181769"/>
          </a:xfrm>
          <a:prstGeom prst="ellipse">
            <a:avLst/>
          </a:prstGeom>
          <a:solidFill>
            <a:srgbClr val="EA465F"/>
          </a:solid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cs typeface="Lato Light"/>
            </a:endParaRPr>
          </a:p>
        </p:txBody>
      </p:sp>
      <p:cxnSp>
        <p:nvCxnSpPr>
          <p:cNvPr id="53" name="Straight Connector 52"/>
          <p:cNvCxnSpPr/>
          <p:nvPr/>
        </p:nvCxnSpPr>
        <p:spPr>
          <a:xfrm>
            <a:off x="9907588" y="2066925"/>
            <a:ext cx="0" cy="2507457"/>
          </a:xfrm>
          <a:prstGeom prst="line">
            <a:avLst/>
          </a:prstGeom>
          <a:ln w="12700" cmpd="sng">
            <a:solidFill>
              <a:srgbClr val="EA465F"/>
            </a:solidFill>
          </a:ln>
          <a:effectLst/>
        </p:spPr>
        <p:style>
          <a:lnRef idx="2">
            <a:schemeClr val="accent1"/>
          </a:lnRef>
          <a:fillRef idx="0">
            <a:schemeClr val="accent1"/>
          </a:fillRef>
          <a:effectRef idx="1">
            <a:schemeClr val="accent1"/>
          </a:effectRef>
          <a:fontRef idx="minor">
            <a:schemeClr val="tx1"/>
          </a:fontRef>
        </p:style>
      </p:cxnSp>
      <p:sp>
        <p:nvSpPr>
          <p:cNvPr id="54" name="Oval 53"/>
          <p:cNvSpPr/>
          <p:nvPr/>
        </p:nvSpPr>
        <p:spPr>
          <a:xfrm>
            <a:off x="9816307" y="4574382"/>
            <a:ext cx="181769" cy="181769"/>
          </a:xfrm>
          <a:prstGeom prst="ellipse">
            <a:avLst/>
          </a:prstGeom>
          <a:solidFill>
            <a:srgbClr val="EA465F"/>
          </a:solidFill>
          <a:ln w="28575" cmpd="sng">
            <a:solidFill>
              <a:schemeClr val="accent1"/>
            </a:solid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cs typeface="Lato Light"/>
            </a:endParaRPr>
          </a:p>
        </p:txBody>
      </p:sp>
      <p:sp>
        <p:nvSpPr>
          <p:cNvPr id="55" name="TextBox 54"/>
          <p:cNvSpPr txBox="1"/>
          <p:nvPr/>
        </p:nvSpPr>
        <p:spPr>
          <a:xfrm>
            <a:off x="9866313" y="2896394"/>
            <a:ext cx="1620838" cy="1200308"/>
          </a:xfrm>
          <a:prstGeom prst="rect">
            <a:avLst/>
          </a:prstGeom>
          <a:noFill/>
        </p:spPr>
        <p:txBody>
          <a:bodyPr lIns="121899" tIns="60950" rIns="121899" bIns="60950">
            <a:spAutoFit/>
          </a:bodyPr>
          <a:lstStyle/>
          <a:p>
            <a:pPr defTabSz="914217">
              <a:defRPr/>
            </a:pPr>
            <a:r>
              <a:rPr lang="en-US" sz="2200" spc="-54" dirty="0">
                <a:latin typeface="Lato Light"/>
                <a:cs typeface="Lato Light"/>
              </a:rPr>
              <a:t>Event</a:t>
            </a:r>
          </a:p>
          <a:p>
            <a:pPr defTabSz="914217">
              <a:defRPr/>
            </a:pPr>
            <a:r>
              <a:rPr lang="en-US" sz="1200" dirty="0">
                <a:latin typeface="Lato Light"/>
                <a:cs typeface="Lato Light"/>
              </a:rPr>
              <a:t>Entrepreneurial activities differ substantially depending </a:t>
            </a:r>
          </a:p>
        </p:txBody>
      </p:sp>
      <p:cxnSp>
        <p:nvCxnSpPr>
          <p:cNvPr id="23" name="Straight Connector 22"/>
          <p:cNvCxnSpPr/>
          <p:nvPr/>
        </p:nvCxnSpPr>
        <p:spPr>
          <a:xfrm>
            <a:off x="1098550" y="5243513"/>
            <a:ext cx="993775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8227" name="Freeform 71"/>
          <p:cNvSpPr>
            <a:spLocks noEditPoints="1"/>
          </p:cNvSpPr>
          <p:nvPr/>
        </p:nvSpPr>
        <p:spPr bwMode="auto">
          <a:xfrm>
            <a:off x="1205707" y="2540793"/>
            <a:ext cx="458788" cy="415132"/>
          </a:xfrm>
          <a:custGeom>
            <a:avLst/>
            <a:gdLst>
              <a:gd name="T0" fmla="*/ 256 w 256"/>
              <a:gd name="T1" fmla="*/ 96 h 232"/>
              <a:gd name="T2" fmla="*/ 224 w 256"/>
              <a:gd name="T3" fmla="*/ 128 h 232"/>
              <a:gd name="T4" fmla="*/ 192 w 256"/>
              <a:gd name="T5" fmla="*/ 96 h 232"/>
              <a:gd name="T6" fmla="*/ 160 w 256"/>
              <a:gd name="T7" fmla="*/ 128 h 232"/>
              <a:gd name="T8" fmla="*/ 128 w 256"/>
              <a:gd name="T9" fmla="*/ 96 h 232"/>
              <a:gd name="T10" fmla="*/ 96 w 256"/>
              <a:gd name="T11" fmla="*/ 128 h 232"/>
              <a:gd name="T12" fmla="*/ 64 w 256"/>
              <a:gd name="T13" fmla="*/ 96 h 232"/>
              <a:gd name="T14" fmla="*/ 32 w 256"/>
              <a:gd name="T15" fmla="*/ 128 h 232"/>
              <a:gd name="T16" fmla="*/ 0 w 256"/>
              <a:gd name="T17" fmla="*/ 96 h 232"/>
              <a:gd name="T18" fmla="*/ 23 w 256"/>
              <a:gd name="T19" fmla="*/ 36 h 232"/>
              <a:gd name="T20" fmla="*/ 234 w 256"/>
              <a:gd name="T21" fmla="*/ 36 h 232"/>
              <a:gd name="T22" fmla="*/ 256 w 256"/>
              <a:gd name="T23" fmla="*/ 96 h 232"/>
              <a:gd name="T24" fmla="*/ 216 w 256"/>
              <a:gd name="T25" fmla="*/ 24 h 232"/>
              <a:gd name="T26" fmla="*/ 40 w 256"/>
              <a:gd name="T27" fmla="*/ 24 h 232"/>
              <a:gd name="T28" fmla="*/ 28 w 256"/>
              <a:gd name="T29" fmla="*/ 12 h 232"/>
              <a:gd name="T30" fmla="*/ 40 w 256"/>
              <a:gd name="T31" fmla="*/ 0 h 232"/>
              <a:gd name="T32" fmla="*/ 216 w 256"/>
              <a:gd name="T33" fmla="*/ 0 h 232"/>
              <a:gd name="T34" fmla="*/ 228 w 256"/>
              <a:gd name="T35" fmla="*/ 12 h 232"/>
              <a:gd name="T36" fmla="*/ 216 w 256"/>
              <a:gd name="T37" fmla="*/ 24 h 232"/>
              <a:gd name="T38" fmla="*/ 36 w 256"/>
              <a:gd name="T39" fmla="*/ 140 h 232"/>
              <a:gd name="T40" fmla="*/ 36 w 256"/>
              <a:gd name="T41" fmla="*/ 140 h 232"/>
              <a:gd name="T42" fmla="*/ 39 w 256"/>
              <a:gd name="T43" fmla="*/ 139 h 232"/>
              <a:gd name="T44" fmla="*/ 40 w 256"/>
              <a:gd name="T45" fmla="*/ 139 h 232"/>
              <a:gd name="T46" fmla="*/ 42 w 256"/>
              <a:gd name="T47" fmla="*/ 139 h 232"/>
              <a:gd name="T48" fmla="*/ 48 w 256"/>
              <a:gd name="T49" fmla="*/ 137 h 232"/>
              <a:gd name="T50" fmla="*/ 48 w 256"/>
              <a:gd name="T51" fmla="*/ 137 h 232"/>
              <a:gd name="T52" fmla="*/ 48 w 256"/>
              <a:gd name="T53" fmla="*/ 196 h 232"/>
              <a:gd name="T54" fmla="*/ 208 w 256"/>
              <a:gd name="T55" fmla="*/ 196 h 232"/>
              <a:gd name="T56" fmla="*/ 208 w 256"/>
              <a:gd name="T57" fmla="*/ 137 h 232"/>
              <a:gd name="T58" fmla="*/ 208 w 256"/>
              <a:gd name="T59" fmla="*/ 137 h 232"/>
              <a:gd name="T60" fmla="*/ 214 w 256"/>
              <a:gd name="T61" fmla="*/ 139 h 232"/>
              <a:gd name="T62" fmla="*/ 216 w 256"/>
              <a:gd name="T63" fmla="*/ 139 h 232"/>
              <a:gd name="T64" fmla="*/ 217 w 256"/>
              <a:gd name="T65" fmla="*/ 139 h 232"/>
              <a:gd name="T66" fmla="*/ 220 w 256"/>
              <a:gd name="T67" fmla="*/ 140 h 232"/>
              <a:gd name="T68" fmla="*/ 220 w 256"/>
              <a:gd name="T69" fmla="*/ 140 h 232"/>
              <a:gd name="T70" fmla="*/ 224 w 256"/>
              <a:gd name="T71" fmla="*/ 140 h 232"/>
              <a:gd name="T72" fmla="*/ 232 w 256"/>
              <a:gd name="T73" fmla="*/ 139 h 232"/>
              <a:gd name="T74" fmla="*/ 232 w 256"/>
              <a:gd name="T75" fmla="*/ 220 h 232"/>
              <a:gd name="T76" fmla="*/ 220 w 256"/>
              <a:gd name="T77" fmla="*/ 232 h 232"/>
              <a:gd name="T78" fmla="*/ 36 w 256"/>
              <a:gd name="T79" fmla="*/ 232 h 232"/>
              <a:gd name="T80" fmla="*/ 24 w 256"/>
              <a:gd name="T81" fmla="*/ 220 h 232"/>
              <a:gd name="T82" fmla="*/ 24 w 256"/>
              <a:gd name="T83" fmla="*/ 139 h 232"/>
              <a:gd name="T84" fmla="*/ 32 w 256"/>
              <a:gd name="T85" fmla="*/ 140 h 232"/>
              <a:gd name="T86" fmla="*/ 36 w 256"/>
              <a:gd name="T87" fmla="*/ 140 h 232"/>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56" h="232">
                <a:moveTo>
                  <a:pt x="256" y="96"/>
                </a:moveTo>
                <a:cubicBezTo>
                  <a:pt x="256" y="114"/>
                  <a:pt x="242" y="128"/>
                  <a:pt x="224" y="128"/>
                </a:cubicBezTo>
                <a:cubicBezTo>
                  <a:pt x="206" y="128"/>
                  <a:pt x="192" y="114"/>
                  <a:pt x="192" y="96"/>
                </a:cubicBezTo>
                <a:cubicBezTo>
                  <a:pt x="192" y="114"/>
                  <a:pt x="178" y="128"/>
                  <a:pt x="160" y="128"/>
                </a:cubicBezTo>
                <a:cubicBezTo>
                  <a:pt x="142" y="128"/>
                  <a:pt x="128" y="114"/>
                  <a:pt x="128" y="96"/>
                </a:cubicBezTo>
                <a:cubicBezTo>
                  <a:pt x="128" y="114"/>
                  <a:pt x="114" y="128"/>
                  <a:pt x="96" y="128"/>
                </a:cubicBezTo>
                <a:cubicBezTo>
                  <a:pt x="78" y="128"/>
                  <a:pt x="64" y="114"/>
                  <a:pt x="64" y="96"/>
                </a:cubicBezTo>
                <a:cubicBezTo>
                  <a:pt x="64" y="114"/>
                  <a:pt x="50" y="128"/>
                  <a:pt x="32" y="128"/>
                </a:cubicBezTo>
                <a:cubicBezTo>
                  <a:pt x="14" y="128"/>
                  <a:pt x="0" y="114"/>
                  <a:pt x="0" y="96"/>
                </a:cubicBezTo>
                <a:cubicBezTo>
                  <a:pt x="23" y="36"/>
                  <a:pt x="23" y="36"/>
                  <a:pt x="23" y="36"/>
                </a:cubicBezTo>
                <a:cubicBezTo>
                  <a:pt x="234" y="36"/>
                  <a:pt x="234" y="36"/>
                  <a:pt x="234" y="36"/>
                </a:cubicBezTo>
                <a:lnTo>
                  <a:pt x="256" y="96"/>
                </a:lnTo>
                <a:close/>
                <a:moveTo>
                  <a:pt x="216" y="24"/>
                </a:moveTo>
                <a:cubicBezTo>
                  <a:pt x="40" y="24"/>
                  <a:pt x="40" y="24"/>
                  <a:pt x="40" y="24"/>
                </a:cubicBezTo>
                <a:cubicBezTo>
                  <a:pt x="33" y="24"/>
                  <a:pt x="28" y="19"/>
                  <a:pt x="28" y="12"/>
                </a:cubicBezTo>
                <a:cubicBezTo>
                  <a:pt x="28" y="5"/>
                  <a:pt x="33" y="0"/>
                  <a:pt x="40" y="0"/>
                </a:cubicBezTo>
                <a:cubicBezTo>
                  <a:pt x="216" y="0"/>
                  <a:pt x="216" y="0"/>
                  <a:pt x="216" y="0"/>
                </a:cubicBezTo>
                <a:cubicBezTo>
                  <a:pt x="223" y="0"/>
                  <a:pt x="228" y="5"/>
                  <a:pt x="228" y="12"/>
                </a:cubicBezTo>
                <a:cubicBezTo>
                  <a:pt x="228" y="19"/>
                  <a:pt x="223" y="24"/>
                  <a:pt x="216" y="24"/>
                </a:cubicBezTo>
                <a:moveTo>
                  <a:pt x="36" y="140"/>
                </a:moveTo>
                <a:cubicBezTo>
                  <a:pt x="36" y="140"/>
                  <a:pt x="36" y="140"/>
                  <a:pt x="36" y="140"/>
                </a:cubicBezTo>
                <a:cubicBezTo>
                  <a:pt x="37" y="140"/>
                  <a:pt x="38" y="140"/>
                  <a:pt x="39" y="139"/>
                </a:cubicBezTo>
                <a:cubicBezTo>
                  <a:pt x="40" y="139"/>
                  <a:pt x="40" y="139"/>
                  <a:pt x="40" y="139"/>
                </a:cubicBezTo>
                <a:cubicBezTo>
                  <a:pt x="41" y="139"/>
                  <a:pt x="41" y="139"/>
                  <a:pt x="42" y="139"/>
                </a:cubicBezTo>
                <a:cubicBezTo>
                  <a:pt x="44" y="138"/>
                  <a:pt x="46" y="138"/>
                  <a:pt x="48" y="137"/>
                </a:cubicBezTo>
                <a:cubicBezTo>
                  <a:pt x="48" y="137"/>
                  <a:pt x="48" y="137"/>
                  <a:pt x="48" y="137"/>
                </a:cubicBezTo>
                <a:cubicBezTo>
                  <a:pt x="48" y="196"/>
                  <a:pt x="48" y="196"/>
                  <a:pt x="48" y="196"/>
                </a:cubicBezTo>
                <a:cubicBezTo>
                  <a:pt x="208" y="196"/>
                  <a:pt x="208" y="196"/>
                  <a:pt x="208" y="196"/>
                </a:cubicBezTo>
                <a:cubicBezTo>
                  <a:pt x="208" y="137"/>
                  <a:pt x="208" y="137"/>
                  <a:pt x="208" y="137"/>
                </a:cubicBezTo>
                <a:cubicBezTo>
                  <a:pt x="208" y="137"/>
                  <a:pt x="208" y="137"/>
                  <a:pt x="208" y="137"/>
                </a:cubicBezTo>
                <a:cubicBezTo>
                  <a:pt x="210" y="138"/>
                  <a:pt x="212" y="138"/>
                  <a:pt x="214" y="139"/>
                </a:cubicBezTo>
                <a:cubicBezTo>
                  <a:pt x="215" y="139"/>
                  <a:pt x="215" y="139"/>
                  <a:pt x="216" y="139"/>
                </a:cubicBezTo>
                <a:cubicBezTo>
                  <a:pt x="216" y="139"/>
                  <a:pt x="216" y="139"/>
                  <a:pt x="217" y="139"/>
                </a:cubicBezTo>
                <a:cubicBezTo>
                  <a:pt x="218" y="140"/>
                  <a:pt x="219" y="140"/>
                  <a:pt x="220" y="140"/>
                </a:cubicBezTo>
                <a:cubicBezTo>
                  <a:pt x="220" y="140"/>
                  <a:pt x="220" y="140"/>
                  <a:pt x="220" y="140"/>
                </a:cubicBezTo>
                <a:cubicBezTo>
                  <a:pt x="221" y="140"/>
                  <a:pt x="223" y="140"/>
                  <a:pt x="224" y="140"/>
                </a:cubicBezTo>
                <a:cubicBezTo>
                  <a:pt x="227" y="140"/>
                  <a:pt x="229" y="140"/>
                  <a:pt x="232" y="139"/>
                </a:cubicBezTo>
                <a:cubicBezTo>
                  <a:pt x="232" y="220"/>
                  <a:pt x="232" y="220"/>
                  <a:pt x="232" y="220"/>
                </a:cubicBezTo>
                <a:cubicBezTo>
                  <a:pt x="232" y="227"/>
                  <a:pt x="227" y="232"/>
                  <a:pt x="220" y="232"/>
                </a:cubicBezTo>
                <a:cubicBezTo>
                  <a:pt x="36" y="232"/>
                  <a:pt x="36" y="232"/>
                  <a:pt x="36" y="232"/>
                </a:cubicBezTo>
                <a:cubicBezTo>
                  <a:pt x="29" y="232"/>
                  <a:pt x="24" y="227"/>
                  <a:pt x="24" y="220"/>
                </a:cubicBezTo>
                <a:cubicBezTo>
                  <a:pt x="24" y="139"/>
                  <a:pt x="24" y="139"/>
                  <a:pt x="24" y="139"/>
                </a:cubicBezTo>
                <a:cubicBezTo>
                  <a:pt x="27" y="140"/>
                  <a:pt x="29" y="140"/>
                  <a:pt x="32" y="140"/>
                </a:cubicBezTo>
                <a:cubicBezTo>
                  <a:pt x="33" y="140"/>
                  <a:pt x="35" y="140"/>
                  <a:pt x="36" y="140"/>
                </a:cubicBezTo>
              </a:path>
            </a:pathLst>
          </a:custGeom>
          <a:solidFill>
            <a:srgbClr val="EA465F"/>
          </a:solidFill>
          <a:ln>
            <a:noFill/>
          </a:ln>
        </p:spPr>
        <p:txBody>
          <a:bodyPr/>
          <a:lstStyle/>
          <a:p>
            <a:endParaRPr lang="es-MX" sz="900"/>
          </a:p>
        </p:txBody>
      </p:sp>
      <p:sp>
        <p:nvSpPr>
          <p:cNvPr id="8228" name="Freeform 70"/>
          <p:cNvSpPr>
            <a:spLocks noEditPoints="1"/>
          </p:cNvSpPr>
          <p:nvPr/>
        </p:nvSpPr>
        <p:spPr bwMode="auto">
          <a:xfrm>
            <a:off x="3031332" y="1561306"/>
            <a:ext cx="299244" cy="368300"/>
          </a:xfrm>
          <a:custGeom>
            <a:avLst/>
            <a:gdLst>
              <a:gd name="T0" fmla="*/ 196 w 208"/>
              <a:gd name="T1" fmla="*/ 256 h 256"/>
              <a:gd name="T2" fmla="*/ 12 w 208"/>
              <a:gd name="T3" fmla="*/ 256 h 256"/>
              <a:gd name="T4" fmla="*/ 0 w 208"/>
              <a:gd name="T5" fmla="*/ 244 h 256"/>
              <a:gd name="T6" fmla="*/ 0 w 208"/>
              <a:gd name="T7" fmla="*/ 232 h 256"/>
              <a:gd name="T8" fmla="*/ 208 w 208"/>
              <a:gd name="T9" fmla="*/ 232 h 256"/>
              <a:gd name="T10" fmla="*/ 208 w 208"/>
              <a:gd name="T11" fmla="*/ 244 h 256"/>
              <a:gd name="T12" fmla="*/ 196 w 208"/>
              <a:gd name="T13" fmla="*/ 256 h 256"/>
              <a:gd name="T14" fmla="*/ 0 w 208"/>
              <a:gd name="T15" fmla="*/ 72 h 256"/>
              <a:gd name="T16" fmla="*/ 12 w 208"/>
              <a:gd name="T17" fmla="*/ 60 h 256"/>
              <a:gd name="T18" fmla="*/ 44 w 208"/>
              <a:gd name="T19" fmla="*/ 60 h 256"/>
              <a:gd name="T20" fmla="*/ 104 w 208"/>
              <a:gd name="T21" fmla="*/ 0 h 256"/>
              <a:gd name="T22" fmla="*/ 164 w 208"/>
              <a:gd name="T23" fmla="*/ 60 h 256"/>
              <a:gd name="T24" fmla="*/ 196 w 208"/>
              <a:gd name="T25" fmla="*/ 60 h 256"/>
              <a:gd name="T26" fmla="*/ 208 w 208"/>
              <a:gd name="T27" fmla="*/ 72 h 256"/>
              <a:gd name="T28" fmla="*/ 208 w 208"/>
              <a:gd name="T29" fmla="*/ 220 h 256"/>
              <a:gd name="T30" fmla="*/ 0 w 208"/>
              <a:gd name="T31" fmla="*/ 220 h 256"/>
              <a:gd name="T32" fmla="*/ 0 w 208"/>
              <a:gd name="T33" fmla="*/ 72 h 256"/>
              <a:gd name="T34" fmla="*/ 140 w 208"/>
              <a:gd name="T35" fmla="*/ 60 h 256"/>
              <a:gd name="T36" fmla="*/ 104 w 208"/>
              <a:gd name="T37" fmla="*/ 24 h 256"/>
              <a:gd name="T38" fmla="*/ 68 w 208"/>
              <a:gd name="T39" fmla="*/ 60 h 256"/>
              <a:gd name="T40" fmla="*/ 140 w 208"/>
              <a:gd name="T41" fmla="*/ 60 h 25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08" h="256">
                <a:moveTo>
                  <a:pt x="196" y="256"/>
                </a:moveTo>
                <a:cubicBezTo>
                  <a:pt x="12" y="256"/>
                  <a:pt x="12" y="256"/>
                  <a:pt x="12" y="256"/>
                </a:cubicBezTo>
                <a:cubicBezTo>
                  <a:pt x="5" y="256"/>
                  <a:pt x="0" y="251"/>
                  <a:pt x="0" y="244"/>
                </a:cubicBezTo>
                <a:cubicBezTo>
                  <a:pt x="0" y="232"/>
                  <a:pt x="0" y="232"/>
                  <a:pt x="0" y="232"/>
                </a:cubicBezTo>
                <a:cubicBezTo>
                  <a:pt x="208" y="232"/>
                  <a:pt x="208" y="232"/>
                  <a:pt x="208" y="232"/>
                </a:cubicBezTo>
                <a:cubicBezTo>
                  <a:pt x="208" y="244"/>
                  <a:pt x="208" y="244"/>
                  <a:pt x="208" y="244"/>
                </a:cubicBezTo>
                <a:cubicBezTo>
                  <a:pt x="208" y="251"/>
                  <a:pt x="203" y="256"/>
                  <a:pt x="196" y="256"/>
                </a:cubicBezTo>
                <a:moveTo>
                  <a:pt x="0" y="72"/>
                </a:moveTo>
                <a:cubicBezTo>
                  <a:pt x="0" y="65"/>
                  <a:pt x="5" y="60"/>
                  <a:pt x="12" y="60"/>
                </a:cubicBezTo>
                <a:cubicBezTo>
                  <a:pt x="44" y="60"/>
                  <a:pt x="44" y="60"/>
                  <a:pt x="44" y="60"/>
                </a:cubicBezTo>
                <a:cubicBezTo>
                  <a:pt x="44" y="27"/>
                  <a:pt x="71" y="0"/>
                  <a:pt x="104" y="0"/>
                </a:cubicBezTo>
                <a:cubicBezTo>
                  <a:pt x="137" y="0"/>
                  <a:pt x="164" y="27"/>
                  <a:pt x="164" y="60"/>
                </a:cubicBezTo>
                <a:cubicBezTo>
                  <a:pt x="196" y="60"/>
                  <a:pt x="196" y="60"/>
                  <a:pt x="196" y="60"/>
                </a:cubicBezTo>
                <a:cubicBezTo>
                  <a:pt x="203" y="60"/>
                  <a:pt x="208" y="65"/>
                  <a:pt x="208" y="72"/>
                </a:cubicBezTo>
                <a:cubicBezTo>
                  <a:pt x="208" y="220"/>
                  <a:pt x="208" y="220"/>
                  <a:pt x="208" y="220"/>
                </a:cubicBezTo>
                <a:cubicBezTo>
                  <a:pt x="0" y="220"/>
                  <a:pt x="0" y="220"/>
                  <a:pt x="0" y="220"/>
                </a:cubicBezTo>
                <a:lnTo>
                  <a:pt x="0" y="72"/>
                </a:lnTo>
                <a:close/>
                <a:moveTo>
                  <a:pt x="140" y="60"/>
                </a:moveTo>
                <a:cubicBezTo>
                  <a:pt x="140" y="40"/>
                  <a:pt x="124" y="24"/>
                  <a:pt x="104" y="24"/>
                </a:cubicBezTo>
                <a:cubicBezTo>
                  <a:pt x="84" y="24"/>
                  <a:pt x="68" y="40"/>
                  <a:pt x="68" y="60"/>
                </a:cubicBezTo>
                <a:lnTo>
                  <a:pt x="140" y="60"/>
                </a:lnTo>
                <a:close/>
              </a:path>
            </a:pathLst>
          </a:custGeom>
          <a:solidFill>
            <a:srgbClr val="EA465F"/>
          </a:solidFill>
          <a:ln>
            <a:noFill/>
          </a:ln>
        </p:spPr>
        <p:txBody>
          <a:bodyPr/>
          <a:lstStyle/>
          <a:p>
            <a:endParaRPr lang="es-MX" sz="900"/>
          </a:p>
        </p:txBody>
      </p:sp>
      <p:sp>
        <p:nvSpPr>
          <p:cNvPr id="60" name="Freeform 69"/>
          <p:cNvSpPr>
            <a:spLocks noEditPoints="1"/>
          </p:cNvSpPr>
          <p:nvPr/>
        </p:nvSpPr>
        <p:spPr bwMode="auto">
          <a:xfrm>
            <a:off x="3728244" y="2929731"/>
            <a:ext cx="379413" cy="319882"/>
          </a:xfrm>
          <a:custGeom>
            <a:avLst/>
            <a:gdLst/>
            <a:ahLst/>
            <a:cxnLst>
              <a:cxn ang="0">
                <a:pos x="256" y="91"/>
              </a:cxn>
              <a:cxn ang="0">
                <a:pos x="256" y="92"/>
              </a:cxn>
              <a:cxn ang="0">
                <a:pos x="256" y="92"/>
              </a:cxn>
              <a:cxn ang="0">
                <a:pos x="233" y="104"/>
              </a:cxn>
              <a:cxn ang="0">
                <a:pos x="208" y="207"/>
              </a:cxn>
              <a:cxn ang="0">
                <a:pos x="194" y="216"/>
              </a:cxn>
              <a:cxn ang="0">
                <a:pos x="60" y="216"/>
              </a:cxn>
              <a:cxn ang="0">
                <a:pos x="60" y="216"/>
              </a:cxn>
              <a:cxn ang="0">
                <a:pos x="48" y="207"/>
              </a:cxn>
              <a:cxn ang="0">
                <a:pos x="12" y="104"/>
              </a:cxn>
              <a:cxn ang="0">
                <a:pos x="12" y="80"/>
              </a:cxn>
              <a:cxn ang="0">
                <a:pos x="98" y="80"/>
              </a:cxn>
              <a:cxn ang="0">
                <a:pos x="148" y="80"/>
              </a:cxn>
              <a:cxn ang="0">
                <a:pos x="178" y="80"/>
              </a:cxn>
              <a:cxn ang="0">
                <a:pos x="196" y="80"/>
              </a:cxn>
              <a:cxn ang="0">
                <a:pos x="244" y="80"/>
              </a:cxn>
              <a:cxn ang="0">
                <a:pos x="245" y="80"/>
              </a:cxn>
              <a:cxn ang="0">
                <a:pos x="256" y="90"/>
              </a:cxn>
              <a:cxn ang="0">
                <a:pos x="80" y="104"/>
              </a:cxn>
              <a:cxn ang="0">
                <a:pos x="68" y="180"/>
              </a:cxn>
              <a:cxn ang="0">
                <a:pos x="92" y="180"/>
              </a:cxn>
              <a:cxn ang="0">
                <a:pos x="140" y="116"/>
              </a:cxn>
              <a:cxn ang="0">
                <a:pos x="116" y="116"/>
              </a:cxn>
              <a:cxn ang="0">
                <a:pos x="128" y="192"/>
              </a:cxn>
              <a:cxn ang="0">
                <a:pos x="140" y="116"/>
              </a:cxn>
              <a:cxn ang="0">
                <a:pos x="176" y="104"/>
              </a:cxn>
              <a:cxn ang="0">
                <a:pos x="164" y="180"/>
              </a:cxn>
              <a:cxn ang="0">
                <a:pos x="188" y="180"/>
              </a:cxn>
              <a:cxn ang="0">
                <a:pos x="142" y="18"/>
              </a:cxn>
              <a:cxn ang="0">
                <a:pos x="140" y="12"/>
              </a:cxn>
              <a:cxn ang="0">
                <a:pos x="163" y="7"/>
              </a:cxn>
              <a:cxn ang="0">
                <a:pos x="195" y="68"/>
              </a:cxn>
              <a:cxn ang="0">
                <a:pos x="142" y="18"/>
              </a:cxn>
              <a:cxn ang="0">
                <a:pos x="88" y="68"/>
              </a:cxn>
              <a:cxn ang="0">
                <a:pos x="93" y="7"/>
              </a:cxn>
              <a:cxn ang="0">
                <a:pos x="104" y="0"/>
              </a:cxn>
              <a:cxn ang="0">
                <a:pos x="114" y="18"/>
              </a:cxn>
            </a:cxnLst>
            <a:rect l="0" t="0" r="r" b="b"/>
            <a:pathLst>
              <a:path w="256" h="216">
                <a:moveTo>
                  <a:pt x="256" y="90"/>
                </a:moveTo>
                <a:cubicBezTo>
                  <a:pt x="256" y="91"/>
                  <a:pt x="256" y="91"/>
                  <a:pt x="256" y="91"/>
                </a:cubicBezTo>
                <a:cubicBezTo>
                  <a:pt x="256" y="91"/>
                  <a:pt x="256" y="92"/>
                  <a:pt x="256" y="92"/>
                </a:cubicBezTo>
                <a:cubicBezTo>
                  <a:pt x="256" y="92"/>
                  <a:pt x="256" y="92"/>
                  <a:pt x="256" y="92"/>
                </a:cubicBezTo>
                <a:cubicBezTo>
                  <a:pt x="256" y="92"/>
                  <a:pt x="256" y="92"/>
                  <a:pt x="256" y="92"/>
                </a:cubicBezTo>
                <a:cubicBezTo>
                  <a:pt x="256" y="92"/>
                  <a:pt x="256" y="92"/>
                  <a:pt x="256" y="92"/>
                </a:cubicBezTo>
                <a:cubicBezTo>
                  <a:pt x="256" y="99"/>
                  <a:pt x="251" y="104"/>
                  <a:pt x="244" y="104"/>
                </a:cubicBezTo>
                <a:cubicBezTo>
                  <a:pt x="233" y="104"/>
                  <a:pt x="233" y="104"/>
                  <a:pt x="233" y="104"/>
                </a:cubicBezTo>
                <a:cubicBezTo>
                  <a:pt x="208" y="207"/>
                  <a:pt x="208" y="207"/>
                  <a:pt x="208" y="207"/>
                </a:cubicBezTo>
                <a:cubicBezTo>
                  <a:pt x="208" y="207"/>
                  <a:pt x="208" y="207"/>
                  <a:pt x="208" y="207"/>
                </a:cubicBezTo>
                <a:cubicBezTo>
                  <a:pt x="206" y="212"/>
                  <a:pt x="202" y="216"/>
                  <a:pt x="196" y="216"/>
                </a:cubicBezTo>
                <a:cubicBezTo>
                  <a:pt x="194" y="216"/>
                  <a:pt x="194" y="216"/>
                  <a:pt x="194" y="216"/>
                </a:cubicBezTo>
                <a:cubicBezTo>
                  <a:pt x="191" y="216"/>
                  <a:pt x="191" y="216"/>
                  <a:pt x="191" y="216"/>
                </a:cubicBezTo>
                <a:cubicBezTo>
                  <a:pt x="60" y="216"/>
                  <a:pt x="60" y="216"/>
                  <a:pt x="60" y="216"/>
                </a:cubicBezTo>
                <a:cubicBezTo>
                  <a:pt x="60" y="216"/>
                  <a:pt x="60" y="216"/>
                  <a:pt x="60" y="216"/>
                </a:cubicBezTo>
                <a:cubicBezTo>
                  <a:pt x="60" y="216"/>
                  <a:pt x="60" y="216"/>
                  <a:pt x="60" y="216"/>
                </a:cubicBezTo>
                <a:cubicBezTo>
                  <a:pt x="54" y="216"/>
                  <a:pt x="50" y="212"/>
                  <a:pt x="48" y="207"/>
                </a:cubicBezTo>
                <a:cubicBezTo>
                  <a:pt x="48" y="207"/>
                  <a:pt x="48" y="207"/>
                  <a:pt x="48" y="207"/>
                </a:cubicBezTo>
                <a:cubicBezTo>
                  <a:pt x="23" y="104"/>
                  <a:pt x="23" y="104"/>
                  <a:pt x="23" y="104"/>
                </a:cubicBezTo>
                <a:cubicBezTo>
                  <a:pt x="12" y="104"/>
                  <a:pt x="12" y="104"/>
                  <a:pt x="12" y="104"/>
                </a:cubicBezTo>
                <a:cubicBezTo>
                  <a:pt x="5" y="104"/>
                  <a:pt x="0" y="99"/>
                  <a:pt x="0" y="92"/>
                </a:cubicBezTo>
                <a:cubicBezTo>
                  <a:pt x="0" y="85"/>
                  <a:pt x="5" y="80"/>
                  <a:pt x="12" y="80"/>
                </a:cubicBezTo>
                <a:cubicBezTo>
                  <a:pt x="58" y="80"/>
                  <a:pt x="58" y="80"/>
                  <a:pt x="58" y="80"/>
                </a:cubicBezTo>
                <a:cubicBezTo>
                  <a:pt x="98" y="80"/>
                  <a:pt x="98" y="80"/>
                  <a:pt x="98" y="80"/>
                </a:cubicBezTo>
                <a:cubicBezTo>
                  <a:pt x="98" y="80"/>
                  <a:pt x="98" y="80"/>
                  <a:pt x="98" y="80"/>
                </a:cubicBezTo>
                <a:cubicBezTo>
                  <a:pt x="148" y="80"/>
                  <a:pt x="148" y="80"/>
                  <a:pt x="148" y="80"/>
                </a:cubicBezTo>
                <a:cubicBezTo>
                  <a:pt x="148" y="80"/>
                  <a:pt x="148" y="80"/>
                  <a:pt x="148" y="80"/>
                </a:cubicBezTo>
                <a:cubicBezTo>
                  <a:pt x="178" y="80"/>
                  <a:pt x="178" y="80"/>
                  <a:pt x="178" y="80"/>
                </a:cubicBezTo>
                <a:cubicBezTo>
                  <a:pt x="179" y="80"/>
                  <a:pt x="179" y="80"/>
                  <a:pt x="179" y="80"/>
                </a:cubicBezTo>
                <a:cubicBezTo>
                  <a:pt x="196" y="80"/>
                  <a:pt x="196" y="80"/>
                  <a:pt x="196" y="80"/>
                </a:cubicBezTo>
                <a:cubicBezTo>
                  <a:pt x="198" y="80"/>
                  <a:pt x="198" y="80"/>
                  <a:pt x="198" y="80"/>
                </a:cubicBezTo>
                <a:cubicBezTo>
                  <a:pt x="244" y="80"/>
                  <a:pt x="244" y="80"/>
                  <a:pt x="244" y="80"/>
                </a:cubicBezTo>
                <a:cubicBezTo>
                  <a:pt x="244" y="80"/>
                  <a:pt x="244" y="80"/>
                  <a:pt x="244" y="80"/>
                </a:cubicBezTo>
                <a:cubicBezTo>
                  <a:pt x="245" y="80"/>
                  <a:pt x="245" y="80"/>
                  <a:pt x="245" y="80"/>
                </a:cubicBezTo>
                <a:cubicBezTo>
                  <a:pt x="251" y="80"/>
                  <a:pt x="255" y="85"/>
                  <a:pt x="256" y="90"/>
                </a:cubicBezTo>
                <a:cubicBezTo>
                  <a:pt x="256" y="90"/>
                  <a:pt x="256" y="90"/>
                  <a:pt x="256" y="90"/>
                </a:cubicBezTo>
                <a:moveTo>
                  <a:pt x="92" y="116"/>
                </a:moveTo>
                <a:cubicBezTo>
                  <a:pt x="92" y="109"/>
                  <a:pt x="87" y="104"/>
                  <a:pt x="80" y="104"/>
                </a:cubicBezTo>
                <a:cubicBezTo>
                  <a:pt x="73" y="104"/>
                  <a:pt x="68" y="109"/>
                  <a:pt x="68" y="116"/>
                </a:cubicBezTo>
                <a:cubicBezTo>
                  <a:pt x="68" y="180"/>
                  <a:pt x="68" y="180"/>
                  <a:pt x="68" y="180"/>
                </a:cubicBezTo>
                <a:cubicBezTo>
                  <a:pt x="68" y="187"/>
                  <a:pt x="73" y="192"/>
                  <a:pt x="80" y="192"/>
                </a:cubicBezTo>
                <a:cubicBezTo>
                  <a:pt x="87" y="192"/>
                  <a:pt x="92" y="187"/>
                  <a:pt x="92" y="180"/>
                </a:cubicBezTo>
                <a:lnTo>
                  <a:pt x="92" y="116"/>
                </a:lnTo>
                <a:close/>
                <a:moveTo>
                  <a:pt x="140" y="116"/>
                </a:moveTo>
                <a:cubicBezTo>
                  <a:pt x="140" y="109"/>
                  <a:pt x="135" y="104"/>
                  <a:pt x="128" y="104"/>
                </a:cubicBezTo>
                <a:cubicBezTo>
                  <a:pt x="121" y="104"/>
                  <a:pt x="116" y="109"/>
                  <a:pt x="116" y="116"/>
                </a:cubicBezTo>
                <a:cubicBezTo>
                  <a:pt x="116" y="180"/>
                  <a:pt x="116" y="180"/>
                  <a:pt x="116" y="180"/>
                </a:cubicBezTo>
                <a:cubicBezTo>
                  <a:pt x="116" y="187"/>
                  <a:pt x="121" y="192"/>
                  <a:pt x="128" y="192"/>
                </a:cubicBezTo>
                <a:cubicBezTo>
                  <a:pt x="135" y="192"/>
                  <a:pt x="140" y="187"/>
                  <a:pt x="140" y="180"/>
                </a:cubicBezTo>
                <a:lnTo>
                  <a:pt x="140" y="116"/>
                </a:lnTo>
                <a:close/>
                <a:moveTo>
                  <a:pt x="188" y="116"/>
                </a:moveTo>
                <a:cubicBezTo>
                  <a:pt x="188" y="109"/>
                  <a:pt x="183" y="104"/>
                  <a:pt x="176" y="104"/>
                </a:cubicBezTo>
                <a:cubicBezTo>
                  <a:pt x="169" y="104"/>
                  <a:pt x="164" y="109"/>
                  <a:pt x="164" y="116"/>
                </a:cubicBezTo>
                <a:cubicBezTo>
                  <a:pt x="164" y="180"/>
                  <a:pt x="164" y="180"/>
                  <a:pt x="164" y="180"/>
                </a:cubicBezTo>
                <a:cubicBezTo>
                  <a:pt x="164" y="187"/>
                  <a:pt x="169" y="192"/>
                  <a:pt x="176" y="192"/>
                </a:cubicBezTo>
                <a:cubicBezTo>
                  <a:pt x="183" y="192"/>
                  <a:pt x="188" y="187"/>
                  <a:pt x="188" y="180"/>
                </a:cubicBezTo>
                <a:lnTo>
                  <a:pt x="188" y="116"/>
                </a:lnTo>
                <a:close/>
                <a:moveTo>
                  <a:pt x="142" y="18"/>
                </a:moveTo>
                <a:cubicBezTo>
                  <a:pt x="142" y="18"/>
                  <a:pt x="142" y="18"/>
                  <a:pt x="142" y="18"/>
                </a:cubicBezTo>
                <a:cubicBezTo>
                  <a:pt x="141" y="16"/>
                  <a:pt x="140" y="14"/>
                  <a:pt x="140" y="12"/>
                </a:cubicBezTo>
                <a:cubicBezTo>
                  <a:pt x="140" y="5"/>
                  <a:pt x="145" y="0"/>
                  <a:pt x="152" y="0"/>
                </a:cubicBezTo>
                <a:cubicBezTo>
                  <a:pt x="157" y="0"/>
                  <a:pt x="161" y="3"/>
                  <a:pt x="163" y="7"/>
                </a:cubicBezTo>
                <a:cubicBezTo>
                  <a:pt x="163" y="7"/>
                  <a:pt x="163" y="7"/>
                  <a:pt x="163" y="7"/>
                </a:cubicBezTo>
                <a:cubicBezTo>
                  <a:pt x="195" y="68"/>
                  <a:pt x="195" y="68"/>
                  <a:pt x="195" y="68"/>
                </a:cubicBezTo>
                <a:cubicBezTo>
                  <a:pt x="168" y="68"/>
                  <a:pt x="168" y="68"/>
                  <a:pt x="168" y="68"/>
                </a:cubicBezTo>
                <a:lnTo>
                  <a:pt x="142" y="18"/>
                </a:lnTo>
                <a:close/>
                <a:moveTo>
                  <a:pt x="114" y="18"/>
                </a:moveTo>
                <a:cubicBezTo>
                  <a:pt x="88" y="68"/>
                  <a:pt x="88" y="68"/>
                  <a:pt x="88" y="68"/>
                </a:cubicBezTo>
                <a:cubicBezTo>
                  <a:pt x="61" y="68"/>
                  <a:pt x="61" y="68"/>
                  <a:pt x="61" y="68"/>
                </a:cubicBezTo>
                <a:cubicBezTo>
                  <a:pt x="93" y="7"/>
                  <a:pt x="93" y="7"/>
                  <a:pt x="93" y="7"/>
                </a:cubicBezTo>
                <a:cubicBezTo>
                  <a:pt x="93" y="7"/>
                  <a:pt x="93" y="7"/>
                  <a:pt x="93" y="7"/>
                </a:cubicBezTo>
                <a:cubicBezTo>
                  <a:pt x="95" y="3"/>
                  <a:pt x="99" y="0"/>
                  <a:pt x="104" y="0"/>
                </a:cubicBezTo>
                <a:cubicBezTo>
                  <a:pt x="111" y="0"/>
                  <a:pt x="116" y="5"/>
                  <a:pt x="116" y="12"/>
                </a:cubicBezTo>
                <a:cubicBezTo>
                  <a:pt x="116" y="14"/>
                  <a:pt x="115" y="16"/>
                  <a:pt x="114" y="18"/>
                </a:cubicBezTo>
                <a:close/>
              </a:path>
            </a:pathLst>
          </a:custGeom>
          <a:solidFill>
            <a:srgbClr val="EA465F"/>
          </a:solidFill>
          <a:ln w="9525">
            <a:noFill/>
            <a:round/>
            <a:headEnd/>
            <a:tailEnd/>
          </a:ln>
        </p:spPr>
        <p:txBody>
          <a:bodyPr/>
          <a:lstStyle/>
          <a:p>
            <a:pPr defTabSz="914217">
              <a:defRPr/>
            </a:pPr>
            <a:endParaRPr lang="en-US" sz="900" dirty="0"/>
          </a:p>
        </p:txBody>
      </p:sp>
      <p:sp>
        <p:nvSpPr>
          <p:cNvPr id="61" name="Freeform 60"/>
          <p:cNvSpPr>
            <a:spLocks noEditPoints="1"/>
          </p:cNvSpPr>
          <p:nvPr/>
        </p:nvSpPr>
        <p:spPr bwMode="auto">
          <a:xfrm>
            <a:off x="5521325" y="1430337"/>
            <a:ext cx="311150" cy="215106"/>
          </a:xfrm>
          <a:custGeom>
            <a:avLst/>
            <a:gdLst/>
            <a:ahLst/>
            <a:cxnLst>
              <a:cxn ang="0">
                <a:pos x="244" y="176"/>
              </a:cxn>
              <a:cxn ang="0">
                <a:pos x="12" y="176"/>
              </a:cxn>
              <a:cxn ang="0">
                <a:pos x="0" y="164"/>
              </a:cxn>
              <a:cxn ang="0">
                <a:pos x="0" y="72"/>
              </a:cxn>
              <a:cxn ang="0">
                <a:pos x="256" y="72"/>
              </a:cxn>
              <a:cxn ang="0">
                <a:pos x="256" y="164"/>
              </a:cxn>
              <a:cxn ang="0">
                <a:pos x="244" y="176"/>
              </a:cxn>
              <a:cxn ang="0">
                <a:pos x="24" y="152"/>
              </a:cxn>
              <a:cxn ang="0">
                <a:pos x="72" y="152"/>
              </a:cxn>
              <a:cxn ang="0">
                <a:pos x="72" y="140"/>
              </a:cxn>
              <a:cxn ang="0">
                <a:pos x="24" y="140"/>
              </a:cxn>
              <a:cxn ang="0">
                <a:pos x="24" y="152"/>
              </a:cxn>
              <a:cxn ang="0">
                <a:pos x="144" y="116"/>
              </a:cxn>
              <a:cxn ang="0">
                <a:pos x="24" y="116"/>
              </a:cxn>
              <a:cxn ang="0">
                <a:pos x="24" y="128"/>
              </a:cxn>
              <a:cxn ang="0">
                <a:pos x="144" y="128"/>
              </a:cxn>
              <a:cxn ang="0">
                <a:pos x="144" y="116"/>
              </a:cxn>
              <a:cxn ang="0">
                <a:pos x="0" y="12"/>
              </a:cxn>
              <a:cxn ang="0">
                <a:pos x="12" y="0"/>
              </a:cxn>
              <a:cxn ang="0">
                <a:pos x="244" y="0"/>
              </a:cxn>
              <a:cxn ang="0">
                <a:pos x="256" y="12"/>
              </a:cxn>
              <a:cxn ang="0">
                <a:pos x="256" y="48"/>
              </a:cxn>
              <a:cxn ang="0">
                <a:pos x="0" y="48"/>
              </a:cxn>
              <a:cxn ang="0">
                <a:pos x="0" y="12"/>
              </a:cxn>
            </a:cxnLst>
            <a:rect l="0" t="0" r="r" b="b"/>
            <a:pathLst>
              <a:path w="256" h="176">
                <a:moveTo>
                  <a:pt x="244" y="176"/>
                </a:moveTo>
                <a:cubicBezTo>
                  <a:pt x="12" y="176"/>
                  <a:pt x="12" y="176"/>
                  <a:pt x="12" y="176"/>
                </a:cubicBezTo>
                <a:cubicBezTo>
                  <a:pt x="5" y="176"/>
                  <a:pt x="0" y="171"/>
                  <a:pt x="0" y="164"/>
                </a:cubicBezTo>
                <a:cubicBezTo>
                  <a:pt x="0" y="72"/>
                  <a:pt x="0" y="72"/>
                  <a:pt x="0" y="72"/>
                </a:cubicBezTo>
                <a:cubicBezTo>
                  <a:pt x="256" y="72"/>
                  <a:pt x="256" y="72"/>
                  <a:pt x="256" y="72"/>
                </a:cubicBezTo>
                <a:cubicBezTo>
                  <a:pt x="256" y="164"/>
                  <a:pt x="256" y="164"/>
                  <a:pt x="256" y="164"/>
                </a:cubicBezTo>
                <a:cubicBezTo>
                  <a:pt x="256" y="171"/>
                  <a:pt x="251" y="176"/>
                  <a:pt x="244" y="176"/>
                </a:cubicBezTo>
                <a:moveTo>
                  <a:pt x="24" y="152"/>
                </a:moveTo>
                <a:cubicBezTo>
                  <a:pt x="72" y="152"/>
                  <a:pt x="72" y="152"/>
                  <a:pt x="72" y="152"/>
                </a:cubicBezTo>
                <a:cubicBezTo>
                  <a:pt x="72" y="140"/>
                  <a:pt x="72" y="140"/>
                  <a:pt x="72" y="140"/>
                </a:cubicBezTo>
                <a:cubicBezTo>
                  <a:pt x="24" y="140"/>
                  <a:pt x="24" y="140"/>
                  <a:pt x="24" y="140"/>
                </a:cubicBezTo>
                <a:lnTo>
                  <a:pt x="24" y="152"/>
                </a:lnTo>
                <a:close/>
                <a:moveTo>
                  <a:pt x="144" y="116"/>
                </a:moveTo>
                <a:cubicBezTo>
                  <a:pt x="24" y="116"/>
                  <a:pt x="24" y="116"/>
                  <a:pt x="24" y="116"/>
                </a:cubicBezTo>
                <a:cubicBezTo>
                  <a:pt x="24" y="128"/>
                  <a:pt x="24" y="128"/>
                  <a:pt x="24" y="128"/>
                </a:cubicBezTo>
                <a:cubicBezTo>
                  <a:pt x="144" y="128"/>
                  <a:pt x="144" y="128"/>
                  <a:pt x="144" y="128"/>
                </a:cubicBezTo>
                <a:lnTo>
                  <a:pt x="144" y="116"/>
                </a:lnTo>
                <a:close/>
                <a:moveTo>
                  <a:pt x="0" y="12"/>
                </a:moveTo>
                <a:cubicBezTo>
                  <a:pt x="0" y="5"/>
                  <a:pt x="5" y="0"/>
                  <a:pt x="12" y="0"/>
                </a:cubicBezTo>
                <a:cubicBezTo>
                  <a:pt x="244" y="0"/>
                  <a:pt x="244" y="0"/>
                  <a:pt x="244" y="0"/>
                </a:cubicBezTo>
                <a:cubicBezTo>
                  <a:pt x="251" y="0"/>
                  <a:pt x="256" y="5"/>
                  <a:pt x="256" y="12"/>
                </a:cubicBezTo>
                <a:cubicBezTo>
                  <a:pt x="256" y="48"/>
                  <a:pt x="256" y="48"/>
                  <a:pt x="256" y="48"/>
                </a:cubicBezTo>
                <a:cubicBezTo>
                  <a:pt x="0" y="48"/>
                  <a:pt x="0" y="48"/>
                  <a:pt x="0" y="48"/>
                </a:cubicBezTo>
                <a:lnTo>
                  <a:pt x="0" y="12"/>
                </a:lnTo>
                <a:close/>
              </a:path>
            </a:pathLst>
          </a:custGeom>
          <a:solidFill>
            <a:srgbClr val="EA465F"/>
          </a:solidFill>
          <a:ln w="9525">
            <a:noFill/>
            <a:round/>
            <a:headEnd/>
            <a:tailEnd/>
          </a:ln>
        </p:spPr>
        <p:txBody>
          <a:bodyPr/>
          <a:lstStyle/>
          <a:p>
            <a:pPr defTabSz="914217">
              <a:defRPr/>
            </a:pPr>
            <a:endParaRPr lang="en-US" sz="900" dirty="0"/>
          </a:p>
        </p:txBody>
      </p:sp>
      <p:sp>
        <p:nvSpPr>
          <p:cNvPr id="62" name="Freeform 57"/>
          <p:cNvSpPr>
            <a:spLocks noEditPoints="1"/>
          </p:cNvSpPr>
          <p:nvPr/>
        </p:nvSpPr>
        <p:spPr bwMode="auto">
          <a:xfrm>
            <a:off x="6064250" y="2955925"/>
            <a:ext cx="307975" cy="222250"/>
          </a:xfrm>
          <a:custGeom>
            <a:avLst/>
            <a:gdLst/>
            <a:ahLst/>
            <a:cxnLst>
              <a:cxn ang="0">
                <a:pos x="256" y="172"/>
              </a:cxn>
              <a:cxn ang="0">
                <a:pos x="244" y="184"/>
              </a:cxn>
              <a:cxn ang="0">
                <a:pos x="12" y="184"/>
              </a:cxn>
              <a:cxn ang="0">
                <a:pos x="0" y="172"/>
              </a:cxn>
              <a:cxn ang="0">
                <a:pos x="0" y="96"/>
              </a:cxn>
              <a:cxn ang="0">
                <a:pos x="1" y="92"/>
              </a:cxn>
              <a:cxn ang="0">
                <a:pos x="1" y="92"/>
              </a:cxn>
              <a:cxn ang="0">
                <a:pos x="33" y="8"/>
              </a:cxn>
              <a:cxn ang="0">
                <a:pos x="33" y="8"/>
              </a:cxn>
              <a:cxn ang="0">
                <a:pos x="44" y="0"/>
              </a:cxn>
              <a:cxn ang="0">
                <a:pos x="212" y="0"/>
              </a:cxn>
              <a:cxn ang="0">
                <a:pos x="223" y="8"/>
              </a:cxn>
              <a:cxn ang="0">
                <a:pos x="223" y="8"/>
              </a:cxn>
              <a:cxn ang="0">
                <a:pos x="255" y="92"/>
              </a:cxn>
              <a:cxn ang="0">
                <a:pos x="255" y="92"/>
              </a:cxn>
              <a:cxn ang="0">
                <a:pos x="256" y="96"/>
              </a:cxn>
              <a:cxn ang="0">
                <a:pos x="256" y="172"/>
              </a:cxn>
              <a:cxn ang="0">
                <a:pos x="204" y="24"/>
              </a:cxn>
              <a:cxn ang="0">
                <a:pos x="52" y="24"/>
              </a:cxn>
              <a:cxn ang="0">
                <a:pos x="29" y="84"/>
              </a:cxn>
              <a:cxn ang="0">
                <a:pos x="68" y="84"/>
              </a:cxn>
              <a:cxn ang="0">
                <a:pos x="80" y="96"/>
              </a:cxn>
              <a:cxn ang="0">
                <a:pos x="80" y="108"/>
              </a:cxn>
              <a:cxn ang="0">
                <a:pos x="176" y="108"/>
              </a:cxn>
              <a:cxn ang="0">
                <a:pos x="176" y="96"/>
              </a:cxn>
              <a:cxn ang="0">
                <a:pos x="188" y="84"/>
              </a:cxn>
              <a:cxn ang="0">
                <a:pos x="227" y="84"/>
              </a:cxn>
              <a:cxn ang="0">
                <a:pos x="204" y="24"/>
              </a:cxn>
            </a:cxnLst>
            <a:rect l="0" t="0" r="r" b="b"/>
            <a:pathLst>
              <a:path w="256" h="184">
                <a:moveTo>
                  <a:pt x="256" y="172"/>
                </a:moveTo>
                <a:cubicBezTo>
                  <a:pt x="256" y="179"/>
                  <a:pt x="251" y="184"/>
                  <a:pt x="244" y="184"/>
                </a:cubicBezTo>
                <a:cubicBezTo>
                  <a:pt x="12" y="184"/>
                  <a:pt x="12" y="184"/>
                  <a:pt x="12" y="184"/>
                </a:cubicBezTo>
                <a:cubicBezTo>
                  <a:pt x="5" y="184"/>
                  <a:pt x="0" y="179"/>
                  <a:pt x="0" y="172"/>
                </a:cubicBezTo>
                <a:cubicBezTo>
                  <a:pt x="0" y="96"/>
                  <a:pt x="0" y="96"/>
                  <a:pt x="0" y="96"/>
                </a:cubicBezTo>
                <a:cubicBezTo>
                  <a:pt x="0" y="94"/>
                  <a:pt x="0" y="93"/>
                  <a:pt x="1" y="92"/>
                </a:cubicBezTo>
                <a:cubicBezTo>
                  <a:pt x="1" y="92"/>
                  <a:pt x="1" y="92"/>
                  <a:pt x="1" y="92"/>
                </a:cubicBezTo>
                <a:cubicBezTo>
                  <a:pt x="33" y="8"/>
                  <a:pt x="33" y="8"/>
                  <a:pt x="33" y="8"/>
                </a:cubicBezTo>
                <a:cubicBezTo>
                  <a:pt x="33" y="8"/>
                  <a:pt x="33" y="8"/>
                  <a:pt x="33" y="8"/>
                </a:cubicBezTo>
                <a:cubicBezTo>
                  <a:pt x="35" y="3"/>
                  <a:pt x="39" y="0"/>
                  <a:pt x="44" y="0"/>
                </a:cubicBezTo>
                <a:cubicBezTo>
                  <a:pt x="212" y="0"/>
                  <a:pt x="212" y="0"/>
                  <a:pt x="212" y="0"/>
                </a:cubicBezTo>
                <a:cubicBezTo>
                  <a:pt x="217" y="0"/>
                  <a:pt x="221" y="3"/>
                  <a:pt x="223" y="8"/>
                </a:cubicBezTo>
                <a:cubicBezTo>
                  <a:pt x="223" y="8"/>
                  <a:pt x="223" y="8"/>
                  <a:pt x="223" y="8"/>
                </a:cubicBezTo>
                <a:cubicBezTo>
                  <a:pt x="255" y="92"/>
                  <a:pt x="255" y="92"/>
                  <a:pt x="255" y="92"/>
                </a:cubicBezTo>
                <a:cubicBezTo>
                  <a:pt x="255" y="92"/>
                  <a:pt x="255" y="92"/>
                  <a:pt x="255" y="92"/>
                </a:cubicBezTo>
                <a:cubicBezTo>
                  <a:pt x="256" y="93"/>
                  <a:pt x="256" y="94"/>
                  <a:pt x="256" y="96"/>
                </a:cubicBezTo>
                <a:lnTo>
                  <a:pt x="256" y="172"/>
                </a:lnTo>
                <a:close/>
                <a:moveTo>
                  <a:pt x="204" y="24"/>
                </a:moveTo>
                <a:cubicBezTo>
                  <a:pt x="52" y="24"/>
                  <a:pt x="52" y="24"/>
                  <a:pt x="52" y="24"/>
                </a:cubicBezTo>
                <a:cubicBezTo>
                  <a:pt x="29" y="84"/>
                  <a:pt x="29" y="84"/>
                  <a:pt x="29" y="84"/>
                </a:cubicBezTo>
                <a:cubicBezTo>
                  <a:pt x="68" y="84"/>
                  <a:pt x="68" y="84"/>
                  <a:pt x="68" y="84"/>
                </a:cubicBezTo>
                <a:cubicBezTo>
                  <a:pt x="75" y="84"/>
                  <a:pt x="80" y="89"/>
                  <a:pt x="80" y="96"/>
                </a:cubicBezTo>
                <a:cubicBezTo>
                  <a:pt x="80" y="108"/>
                  <a:pt x="80" y="108"/>
                  <a:pt x="80" y="108"/>
                </a:cubicBezTo>
                <a:cubicBezTo>
                  <a:pt x="176" y="108"/>
                  <a:pt x="176" y="108"/>
                  <a:pt x="176" y="108"/>
                </a:cubicBezTo>
                <a:cubicBezTo>
                  <a:pt x="176" y="96"/>
                  <a:pt x="176" y="96"/>
                  <a:pt x="176" y="96"/>
                </a:cubicBezTo>
                <a:cubicBezTo>
                  <a:pt x="176" y="89"/>
                  <a:pt x="181" y="84"/>
                  <a:pt x="188" y="84"/>
                </a:cubicBezTo>
                <a:cubicBezTo>
                  <a:pt x="227" y="84"/>
                  <a:pt x="227" y="84"/>
                  <a:pt x="227" y="84"/>
                </a:cubicBezTo>
                <a:lnTo>
                  <a:pt x="204" y="24"/>
                </a:lnTo>
                <a:close/>
              </a:path>
            </a:pathLst>
          </a:custGeom>
          <a:solidFill>
            <a:srgbClr val="EA465F"/>
          </a:solidFill>
          <a:ln w="9525">
            <a:noFill/>
            <a:round/>
            <a:headEnd/>
            <a:tailEnd/>
          </a:ln>
        </p:spPr>
        <p:txBody>
          <a:bodyPr/>
          <a:lstStyle/>
          <a:p>
            <a:pPr defTabSz="914217">
              <a:defRPr/>
            </a:pPr>
            <a:endParaRPr lang="en-US" sz="900" dirty="0"/>
          </a:p>
        </p:txBody>
      </p:sp>
      <p:sp>
        <p:nvSpPr>
          <p:cNvPr id="8232" name="Freeform 64"/>
          <p:cNvSpPr>
            <a:spLocks noEditPoints="1"/>
          </p:cNvSpPr>
          <p:nvPr/>
        </p:nvSpPr>
        <p:spPr bwMode="auto">
          <a:xfrm>
            <a:off x="7825582" y="2597150"/>
            <a:ext cx="255588" cy="255588"/>
          </a:xfrm>
          <a:custGeom>
            <a:avLst/>
            <a:gdLst>
              <a:gd name="T0" fmla="*/ 192 w 192"/>
              <a:gd name="T1" fmla="*/ 98 h 192"/>
              <a:gd name="T2" fmla="*/ 192 w 192"/>
              <a:gd name="T3" fmla="*/ 98 h 192"/>
              <a:gd name="T4" fmla="*/ 192 w 192"/>
              <a:gd name="T5" fmla="*/ 99 h 192"/>
              <a:gd name="T6" fmla="*/ 192 w 192"/>
              <a:gd name="T7" fmla="*/ 99 h 192"/>
              <a:gd name="T8" fmla="*/ 192 w 192"/>
              <a:gd name="T9" fmla="*/ 100 h 192"/>
              <a:gd name="T10" fmla="*/ 192 w 192"/>
              <a:gd name="T11" fmla="*/ 100 h 192"/>
              <a:gd name="T12" fmla="*/ 189 w 192"/>
              <a:gd name="T13" fmla="*/ 108 h 192"/>
              <a:gd name="T14" fmla="*/ 189 w 192"/>
              <a:gd name="T15" fmla="*/ 108 h 192"/>
              <a:gd name="T16" fmla="*/ 121 w 192"/>
              <a:gd name="T17" fmla="*/ 188 h 192"/>
              <a:gd name="T18" fmla="*/ 121 w 192"/>
              <a:gd name="T19" fmla="*/ 188 h 192"/>
              <a:gd name="T20" fmla="*/ 112 w 192"/>
              <a:gd name="T21" fmla="*/ 192 h 192"/>
              <a:gd name="T22" fmla="*/ 111 w 192"/>
              <a:gd name="T23" fmla="*/ 192 h 192"/>
              <a:gd name="T24" fmla="*/ 110 w 192"/>
              <a:gd name="T25" fmla="*/ 192 h 192"/>
              <a:gd name="T26" fmla="*/ 110 w 192"/>
              <a:gd name="T27" fmla="*/ 192 h 192"/>
              <a:gd name="T28" fmla="*/ 104 w 192"/>
              <a:gd name="T29" fmla="*/ 189 h 192"/>
              <a:gd name="T30" fmla="*/ 104 w 192"/>
              <a:gd name="T31" fmla="*/ 189 h 192"/>
              <a:gd name="T32" fmla="*/ 4 w 192"/>
              <a:gd name="T33" fmla="*/ 97 h 192"/>
              <a:gd name="T34" fmla="*/ 4 w 192"/>
              <a:gd name="T35" fmla="*/ 97 h 192"/>
              <a:gd name="T36" fmla="*/ 0 w 192"/>
              <a:gd name="T37" fmla="*/ 88 h 192"/>
              <a:gd name="T38" fmla="*/ 0 w 192"/>
              <a:gd name="T39" fmla="*/ 88 h 192"/>
              <a:gd name="T40" fmla="*/ 0 w 192"/>
              <a:gd name="T41" fmla="*/ 24 h 192"/>
              <a:gd name="T42" fmla="*/ 0 w 192"/>
              <a:gd name="T43" fmla="*/ 12 h 192"/>
              <a:gd name="T44" fmla="*/ 0 w 192"/>
              <a:gd name="T45" fmla="*/ 12 h 192"/>
              <a:gd name="T46" fmla="*/ 0 w 192"/>
              <a:gd name="T47" fmla="*/ 12 h 192"/>
              <a:gd name="T48" fmla="*/ 12 w 192"/>
              <a:gd name="T49" fmla="*/ 0 h 192"/>
              <a:gd name="T50" fmla="*/ 12 w 192"/>
              <a:gd name="T51" fmla="*/ 0 h 192"/>
              <a:gd name="T52" fmla="*/ 88 w 192"/>
              <a:gd name="T53" fmla="*/ 0 h 192"/>
              <a:gd name="T54" fmla="*/ 88 w 192"/>
              <a:gd name="T55" fmla="*/ 0 h 192"/>
              <a:gd name="T56" fmla="*/ 88 w 192"/>
              <a:gd name="T57" fmla="*/ 0 h 192"/>
              <a:gd name="T58" fmla="*/ 97 w 192"/>
              <a:gd name="T59" fmla="*/ 4 h 192"/>
              <a:gd name="T60" fmla="*/ 188 w 192"/>
              <a:gd name="T61" fmla="*/ 91 h 192"/>
              <a:gd name="T62" fmla="*/ 192 w 192"/>
              <a:gd name="T63" fmla="*/ 98 h 192"/>
              <a:gd name="T64" fmla="*/ 32 w 192"/>
              <a:gd name="T65" fmla="*/ 16 h 192"/>
              <a:gd name="T66" fmla="*/ 16 w 192"/>
              <a:gd name="T67" fmla="*/ 32 h 192"/>
              <a:gd name="T68" fmla="*/ 32 w 192"/>
              <a:gd name="T69" fmla="*/ 48 h 192"/>
              <a:gd name="T70" fmla="*/ 48 w 192"/>
              <a:gd name="T71" fmla="*/ 32 h 192"/>
              <a:gd name="T72" fmla="*/ 32 w 192"/>
              <a:gd name="T73" fmla="*/ 16 h 19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192" h="192">
                <a:moveTo>
                  <a:pt x="192" y="98"/>
                </a:moveTo>
                <a:cubicBezTo>
                  <a:pt x="192" y="98"/>
                  <a:pt x="192" y="98"/>
                  <a:pt x="192" y="98"/>
                </a:cubicBezTo>
                <a:cubicBezTo>
                  <a:pt x="192" y="98"/>
                  <a:pt x="192" y="98"/>
                  <a:pt x="192" y="99"/>
                </a:cubicBezTo>
                <a:cubicBezTo>
                  <a:pt x="192" y="99"/>
                  <a:pt x="192" y="99"/>
                  <a:pt x="192" y="99"/>
                </a:cubicBezTo>
                <a:cubicBezTo>
                  <a:pt x="192" y="99"/>
                  <a:pt x="192" y="99"/>
                  <a:pt x="192" y="100"/>
                </a:cubicBezTo>
                <a:cubicBezTo>
                  <a:pt x="192" y="100"/>
                  <a:pt x="192" y="100"/>
                  <a:pt x="192" y="100"/>
                </a:cubicBezTo>
                <a:cubicBezTo>
                  <a:pt x="192" y="103"/>
                  <a:pt x="191" y="106"/>
                  <a:pt x="189" y="108"/>
                </a:cubicBezTo>
                <a:cubicBezTo>
                  <a:pt x="189" y="108"/>
                  <a:pt x="189" y="108"/>
                  <a:pt x="189" y="108"/>
                </a:cubicBezTo>
                <a:cubicBezTo>
                  <a:pt x="121" y="188"/>
                  <a:pt x="121" y="188"/>
                  <a:pt x="121" y="188"/>
                </a:cubicBezTo>
                <a:cubicBezTo>
                  <a:pt x="121" y="188"/>
                  <a:pt x="121" y="188"/>
                  <a:pt x="121" y="188"/>
                </a:cubicBezTo>
                <a:cubicBezTo>
                  <a:pt x="119" y="190"/>
                  <a:pt x="116" y="192"/>
                  <a:pt x="112" y="192"/>
                </a:cubicBezTo>
                <a:cubicBezTo>
                  <a:pt x="112" y="192"/>
                  <a:pt x="111" y="192"/>
                  <a:pt x="111" y="192"/>
                </a:cubicBezTo>
                <a:cubicBezTo>
                  <a:pt x="111" y="192"/>
                  <a:pt x="110" y="192"/>
                  <a:pt x="110" y="192"/>
                </a:cubicBezTo>
                <a:cubicBezTo>
                  <a:pt x="110" y="192"/>
                  <a:pt x="110" y="192"/>
                  <a:pt x="110" y="192"/>
                </a:cubicBezTo>
                <a:cubicBezTo>
                  <a:pt x="108" y="191"/>
                  <a:pt x="106" y="190"/>
                  <a:pt x="104" y="189"/>
                </a:cubicBezTo>
                <a:cubicBezTo>
                  <a:pt x="104" y="189"/>
                  <a:pt x="104" y="189"/>
                  <a:pt x="104" y="189"/>
                </a:cubicBezTo>
                <a:cubicBezTo>
                  <a:pt x="4" y="97"/>
                  <a:pt x="4" y="97"/>
                  <a:pt x="4" y="97"/>
                </a:cubicBezTo>
                <a:cubicBezTo>
                  <a:pt x="4" y="97"/>
                  <a:pt x="4" y="97"/>
                  <a:pt x="4" y="97"/>
                </a:cubicBezTo>
                <a:cubicBezTo>
                  <a:pt x="2" y="95"/>
                  <a:pt x="0" y="92"/>
                  <a:pt x="0" y="88"/>
                </a:cubicBezTo>
                <a:cubicBezTo>
                  <a:pt x="0" y="88"/>
                  <a:pt x="0" y="88"/>
                  <a:pt x="0" y="88"/>
                </a:cubicBezTo>
                <a:cubicBezTo>
                  <a:pt x="0" y="24"/>
                  <a:pt x="0" y="24"/>
                  <a:pt x="0" y="24"/>
                </a:cubicBezTo>
                <a:cubicBezTo>
                  <a:pt x="0" y="12"/>
                  <a:pt x="0" y="12"/>
                  <a:pt x="0" y="12"/>
                </a:cubicBezTo>
                <a:cubicBezTo>
                  <a:pt x="0" y="12"/>
                  <a:pt x="0" y="12"/>
                  <a:pt x="0" y="12"/>
                </a:cubicBezTo>
                <a:cubicBezTo>
                  <a:pt x="0" y="12"/>
                  <a:pt x="0" y="12"/>
                  <a:pt x="0" y="12"/>
                </a:cubicBezTo>
                <a:cubicBezTo>
                  <a:pt x="0" y="5"/>
                  <a:pt x="5" y="0"/>
                  <a:pt x="12" y="0"/>
                </a:cubicBezTo>
                <a:cubicBezTo>
                  <a:pt x="12" y="0"/>
                  <a:pt x="12" y="0"/>
                  <a:pt x="12" y="0"/>
                </a:cubicBezTo>
                <a:cubicBezTo>
                  <a:pt x="88" y="0"/>
                  <a:pt x="88" y="0"/>
                  <a:pt x="88" y="0"/>
                </a:cubicBezTo>
                <a:cubicBezTo>
                  <a:pt x="88" y="0"/>
                  <a:pt x="88" y="0"/>
                  <a:pt x="88" y="0"/>
                </a:cubicBezTo>
                <a:cubicBezTo>
                  <a:pt x="88" y="0"/>
                  <a:pt x="88" y="0"/>
                  <a:pt x="88" y="0"/>
                </a:cubicBezTo>
                <a:cubicBezTo>
                  <a:pt x="91" y="0"/>
                  <a:pt x="94" y="1"/>
                  <a:pt x="97" y="4"/>
                </a:cubicBezTo>
                <a:cubicBezTo>
                  <a:pt x="188" y="91"/>
                  <a:pt x="188" y="91"/>
                  <a:pt x="188" y="91"/>
                </a:cubicBezTo>
                <a:cubicBezTo>
                  <a:pt x="190" y="93"/>
                  <a:pt x="191" y="95"/>
                  <a:pt x="192" y="98"/>
                </a:cubicBezTo>
                <a:moveTo>
                  <a:pt x="32" y="16"/>
                </a:moveTo>
                <a:cubicBezTo>
                  <a:pt x="23" y="16"/>
                  <a:pt x="16" y="23"/>
                  <a:pt x="16" y="32"/>
                </a:cubicBezTo>
                <a:cubicBezTo>
                  <a:pt x="16" y="41"/>
                  <a:pt x="23" y="48"/>
                  <a:pt x="32" y="48"/>
                </a:cubicBezTo>
                <a:cubicBezTo>
                  <a:pt x="41" y="48"/>
                  <a:pt x="48" y="41"/>
                  <a:pt x="48" y="32"/>
                </a:cubicBezTo>
                <a:cubicBezTo>
                  <a:pt x="48" y="23"/>
                  <a:pt x="41" y="16"/>
                  <a:pt x="32" y="16"/>
                </a:cubicBez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8233" name="Freeform 194"/>
          <p:cNvSpPr>
            <a:spLocks noEditPoints="1"/>
          </p:cNvSpPr>
          <p:nvPr/>
        </p:nvSpPr>
        <p:spPr bwMode="auto">
          <a:xfrm>
            <a:off x="9753600" y="1738312"/>
            <a:ext cx="280194" cy="278606"/>
          </a:xfrm>
          <a:custGeom>
            <a:avLst/>
            <a:gdLst>
              <a:gd name="T0" fmla="*/ 2 w 278"/>
              <a:gd name="T1" fmla="*/ 160 h 277"/>
              <a:gd name="T2" fmla="*/ 15 w 278"/>
              <a:gd name="T3" fmla="*/ 202 h 277"/>
              <a:gd name="T4" fmla="*/ 70 w 278"/>
              <a:gd name="T5" fmla="*/ 259 h 277"/>
              <a:gd name="T6" fmla="*/ 183 w 278"/>
              <a:gd name="T7" fmla="*/ 270 h 277"/>
              <a:gd name="T8" fmla="*/ 242 w 278"/>
              <a:gd name="T9" fmla="*/ 232 h 277"/>
              <a:gd name="T10" fmla="*/ 267 w 278"/>
              <a:gd name="T11" fmla="*/ 193 h 277"/>
              <a:gd name="T12" fmla="*/ 278 w 278"/>
              <a:gd name="T13" fmla="*/ 139 h 277"/>
              <a:gd name="T14" fmla="*/ 268 w 278"/>
              <a:gd name="T15" fmla="*/ 88 h 277"/>
              <a:gd name="T16" fmla="*/ 237 w 278"/>
              <a:gd name="T17" fmla="*/ 40 h 277"/>
              <a:gd name="T18" fmla="*/ 196 w 278"/>
              <a:gd name="T19" fmla="*/ 12 h 277"/>
              <a:gd name="T20" fmla="*/ 171 w 278"/>
              <a:gd name="T21" fmla="*/ 3 h 277"/>
              <a:gd name="T22" fmla="*/ 94 w 278"/>
              <a:gd name="T23" fmla="*/ 7 h 277"/>
              <a:gd name="T24" fmla="*/ 48 w 278"/>
              <a:gd name="T25" fmla="*/ 34 h 277"/>
              <a:gd name="T26" fmla="*/ 15 w 278"/>
              <a:gd name="T27" fmla="*/ 75 h 277"/>
              <a:gd name="T28" fmla="*/ 115 w 278"/>
              <a:gd name="T29" fmla="*/ 9 h 277"/>
              <a:gd name="T30" fmla="*/ 136 w 278"/>
              <a:gd name="T31" fmla="*/ 7 h 277"/>
              <a:gd name="T32" fmla="*/ 155 w 278"/>
              <a:gd name="T33" fmla="*/ 14 h 277"/>
              <a:gd name="T34" fmla="*/ 172 w 278"/>
              <a:gd name="T35" fmla="*/ 14 h 277"/>
              <a:gd name="T36" fmla="*/ 187 w 278"/>
              <a:gd name="T37" fmla="*/ 18 h 277"/>
              <a:gd name="T38" fmla="*/ 183 w 278"/>
              <a:gd name="T39" fmla="*/ 21 h 277"/>
              <a:gd name="T40" fmla="*/ 161 w 278"/>
              <a:gd name="T41" fmla="*/ 30 h 277"/>
              <a:gd name="T42" fmla="*/ 164 w 278"/>
              <a:gd name="T43" fmla="*/ 44 h 277"/>
              <a:gd name="T44" fmla="*/ 177 w 278"/>
              <a:gd name="T45" fmla="*/ 53 h 277"/>
              <a:gd name="T46" fmla="*/ 197 w 278"/>
              <a:gd name="T47" fmla="*/ 27 h 277"/>
              <a:gd name="T48" fmla="*/ 211 w 278"/>
              <a:gd name="T49" fmla="*/ 32 h 277"/>
              <a:gd name="T50" fmla="*/ 223 w 278"/>
              <a:gd name="T51" fmla="*/ 38 h 277"/>
              <a:gd name="T52" fmla="*/ 229 w 278"/>
              <a:gd name="T53" fmla="*/ 57 h 277"/>
              <a:gd name="T54" fmla="*/ 225 w 278"/>
              <a:gd name="T55" fmla="*/ 67 h 277"/>
              <a:gd name="T56" fmla="*/ 218 w 278"/>
              <a:gd name="T57" fmla="*/ 59 h 277"/>
              <a:gd name="T58" fmla="*/ 200 w 278"/>
              <a:gd name="T59" fmla="*/ 62 h 277"/>
              <a:gd name="T60" fmla="*/ 212 w 278"/>
              <a:gd name="T61" fmla="*/ 69 h 277"/>
              <a:gd name="T62" fmla="*/ 183 w 278"/>
              <a:gd name="T63" fmla="*/ 80 h 277"/>
              <a:gd name="T64" fmla="*/ 169 w 278"/>
              <a:gd name="T65" fmla="*/ 90 h 277"/>
              <a:gd name="T66" fmla="*/ 151 w 278"/>
              <a:gd name="T67" fmla="*/ 107 h 277"/>
              <a:gd name="T68" fmla="*/ 140 w 278"/>
              <a:gd name="T69" fmla="*/ 118 h 277"/>
              <a:gd name="T70" fmla="*/ 116 w 278"/>
              <a:gd name="T71" fmla="*/ 116 h 277"/>
              <a:gd name="T72" fmla="*/ 97 w 278"/>
              <a:gd name="T73" fmla="*/ 140 h 277"/>
              <a:gd name="T74" fmla="*/ 122 w 278"/>
              <a:gd name="T75" fmla="*/ 138 h 277"/>
              <a:gd name="T76" fmla="*/ 118 w 278"/>
              <a:gd name="T77" fmla="*/ 153 h 277"/>
              <a:gd name="T78" fmla="*/ 144 w 278"/>
              <a:gd name="T79" fmla="*/ 172 h 277"/>
              <a:gd name="T80" fmla="*/ 163 w 278"/>
              <a:gd name="T81" fmla="*/ 164 h 277"/>
              <a:gd name="T82" fmla="*/ 179 w 278"/>
              <a:gd name="T83" fmla="*/ 170 h 277"/>
              <a:gd name="T84" fmla="*/ 195 w 278"/>
              <a:gd name="T85" fmla="*/ 175 h 277"/>
              <a:gd name="T86" fmla="*/ 217 w 278"/>
              <a:gd name="T87" fmla="*/ 190 h 277"/>
              <a:gd name="T88" fmla="*/ 234 w 278"/>
              <a:gd name="T89" fmla="*/ 202 h 277"/>
              <a:gd name="T90" fmla="*/ 170 w 278"/>
              <a:gd name="T91" fmla="*/ 266 h 277"/>
              <a:gd name="T92" fmla="*/ 150 w 278"/>
              <a:gd name="T93" fmla="*/ 237 h 277"/>
              <a:gd name="T94" fmla="*/ 135 w 278"/>
              <a:gd name="T95" fmla="*/ 210 h 277"/>
              <a:gd name="T96" fmla="*/ 142 w 278"/>
              <a:gd name="T97" fmla="*/ 191 h 277"/>
              <a:gd name="T98" fmla="*/ 137 w 278"/>
              <a:gd name="T99" fmla="*/ 177 h 277"/>
              <a:gd name="T100" fmla="*/ 119 w 278"/>
              <a:gd name="T101" fmla="*/ 161 h 277"/>
              <a:gd name="T102" fmla="*/ 91 w 278"/>
              <a:gd name="T103" fmla="*/ 152 h 277"/>
              <a:gd name="T104" fmla="*/ 75 w 278"/>
              <a:gd name="T105" fmla="*/ 139 h 277"/>
              <a:gd name="T106" fmla="*/ 62 w 278"/>
              <a:gd name="T107" fmla="*/ 112 h 277"/>
              <a:gd name="T108" fmla="*/ 65 w 278"/>
              <a:gd name="T109" fmla="*/ 133 h 277"/>
              <a:gd name="T110" fmla="*/ 54 w 278"/>
              <a:gd name="T111" fmla="*/ 115 h 277"/>
              <a:gd name="T112" fmla="*/ 47 w 278"/>
              <a:gd name="T113" fmla="*/ 92 h 277"/>
              <a:gd name="T114" fmla="*/ 61 w 278"/>
              <a:gd name="T115" fmla="*/ 63 h 277"/>
              <a:gd name="T116" fmla="*/ 58 w 278"/>
              <a:gd name="T117" fmla="*/ 46 h 277"/>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278" h="277">
                <a:moveTo>
                  <a:pt x="3" y="111"/>
                </a:moveTo>
                <a:cubicBezTo>
                  <a:pt x="2" y="113"/>
                  <a:pt x="2" y="115"/>
                  <a:pt x="2" y="117"/>
                </a:cubicBezTo>
                <a:cubicBezTo>
                  <a:pt x="1" y="120"/>
                  <a:pt x="1" y="122"/>
                  <a:pt x="1" y="124"/>
                </a:cubicBezTo>
                <a:cubicBezTo>
                  <a:pt x="0" y="129"/>
                  <a:pt x="0" y="134"/>
                  <a:pt x="0" y="139"/>
                </a:cubicBezTo>
                <a:cubicBezTo>
                  <a:pt x="0" y="143"/>
                  <a:pt x="0" y="148"/>
                  <a:pt x="1" y="153"/>
                </a:cubicBezTo>
                <a:cubicBezTo>
                  <a:pt x="1" y="155"/>
                  <a:pt x="1" y="157"/>
                  <a:pt x="2" y="160"/>
                </a:cubicBezTo>
                <a:cubicBezTo>
                  <a:pt x="2" y="162"/>
                  <a:pt x="2" y="164"/>
                  <a:pt x="3" y="167"/>
                </a:cubicBezTo>
                <a:cubicBezTo>
                  <a:pt x="3" y="169"/>
                  <a:pt x="4" y="171"/>
                  <a:pt x="4" y="173"/>
                </a:cubicBezTo>
                <a:cubicBezTo>
                  <a:pt x="5" y="178"/>
                  <a:pt x="7" y="182"/>
                  <a:pt x="8" y="186"/>
                </a:cubicBezTo>
                <a:cubicBezTo>
                  <a:pt x="9" y="188"/>
                  <a:pt x="10" y="191"/>
                  <a:pt x="11" y="193"/>
                </a:cubicBezTo>
                <a:cubicBezTo>
                  <a:pt x="12" y="195"/>
                  <a:pt x="13" y="197"/>
                  <a:pt x="14" y="199"/>
                </a:cubicBezTo>
                <a:cubicBezTo>
                  <a:pt x="14" y="200"/>
                  <a:pt x="15" y="201"/>
                  <a:pt x="15" y="202"/>
                </a:cubicBezTo>
                <a:cubicBezTo>
                  <a:pt x="16" y="204"/>
                  <a:pt x="17" y="206"/>
                  <a:pt x="18" y="208"/>
                </a:cubicBezTo>
                <a:cubicBezTo>
                  <a:pt x="22" y="214"/>
                  <a:pt x="25" y="219"/>
                  <a:pt x="30" y="224"/>
                </a:cubicBezTo>
                <a:cubicBezTo>
                  <a:pt x="32" y="227"/>
                  <a:pt x="34" y="230"/>
                  <a:pt x="36" y="232"/>
                </a:cubicBezTo>
                <a:cubicBezTo>
                  <a:pt x="38" y="234"/>
                  <a:pt x="39" y="235"/>
                  <a:pt x="41" y="237"/>
                </a:cubicBezTo>
                <a:cubicBezTo>
                  <a:pt x="42" y="238"/>
                  <a:pt x="44" y="240"/>
                  <a:pt x="45" y="241"/>
                </a:cubicBezTo>
                <a:cubicBezTo>
                  <a:pt x="53" y="248"/>
                  <a:pt x="61" y="254"/>
                  <a:pt x="70" y="259"/>
                </a:cubicBezTo>
                <a:cubicBezTo>
                  <a:pt x="72" y="260"/>
                  <a:pt x="74" y="261"/>
                  <a:pt x="76" y="262"/>
                </a:cubicBezTo>
                <a:cubicBezTo>
                  <a:pt x="80" y="264"/>
                  <a:pt x="84" y="266"/>
                  <a:pt x="88" y="268"/>
                </a:cubicBezTo>
                <a:cubicBezTo>
                  <a:pt x="90" y="269"/>
                  <a:pt x="92" y="269"/>
                  <a:pt x="94" y="270"/>
                </a:cubicBezTo>
                <a:cubicBezTo>
                  <a:pt x="108" y="275"/>
                  <a:pt x="123" y="277"/>
                  <a:pt x="139" y="277"/>
                </a:cubicBezTo>
                <a:cubicBezTo>
                  <a:pt x="149" y="277"/>
                  <a:pt x="160" y="276"/>
                  <a:pt x="170" y="274"/>
                </a:cubicBezTo>
                <a:cubicBezTo>
                  <a:pt x="174" y="273"/>
                  <a:pt x="179" y="272"/>
                  <a:pt x="183" y="270"/>
                </a:cubicBezTo>
                <a:cubicBezTo>
                  <a:pt x="186" y="269"/>
                  <a:pt x="188" y="269"/>
                  <a:pt x="190" y="268"/>
                </a:cubicBezTo>
                <a:cubicBezTo>
                  <a:pt x="194" y="266"/>
                  <a:pt x="198" y="264"/>
                  <a:pt x="202" y="262"/>
                </a:cubicBezTo>
                <a:cubicBezTo>
                  <a:pt x="204" y="261"/>
                  <a:pt x="206" y="260"/>
                  <a:pt x="208" y="259"/>
                </a:cubicBezTo>
                <a:cubicBezTo>
                  <a:pt x="217" y="254"/>
                  <a:pt x="225" y="248"/>
                  <a:pt x="232" y="241"/>
                </a:cubicBezTo>
                <a:cubicBezTo>
                  <a:pt x="234" y="240"/>
                  <a:pt x="236" y="238"/>
                  <a:pt x="237" y="237"/>
                </a:cubicBezTo>
                <a:cubicBezTo>
                  <a:pt x="239" y="235"/>
                  <a:pt x="240" y="234"/>
                  <a:pt x="242" y="232"/>
                </a:cubicBezTo>
                <a:cubicBezTo>
                  <a:pt x="244" y="230"/>
                  <a:pt x="246" y="227"/>
                  <a:pt x="248" y="224"/>
                </a:cubicBezTo>
                <a:cubicBezTo>
                  <a:pt x="251" y="220"/>
                  <a:pt x="254" y="216"/>
                  <a:pt x="257" y="211"/>
                </a:cubicBezTo>
                <a:cubicBezTo>
                  <a:pt x="258" y="210"/>
                  <a:pt x="259" y="209"/>
                  <a:pt x="259" y="208"/>
                </a:cubicBezTo>
                <a:cubicBezTo>
                  <a:pt x="260" y="206"/>
                  <a:pt x="262" y="204"/>
                  <a:pt x="263" y="202"/>
                </a:cubicBezTo>
                <a:cubicBezTo>
                  <a:pt x="263" y="201"/>
                  <a:pt x="264" y="200"/>
                  <a:pt x="264" y="199"/>
                </a:cubicBezTo>
                <a:cubicBezTo>
                  <a:pt x="265" y="197"/>
                  <a:pt x="266" y="195"/>
                  <a:pt x="267" y="193"/>
                </a:cubicBezTo>
                <a:cubicBezTo>
                  <a:pt x="268" y="191"/>
                  <a:pt x="269" y="188"/>
                  <a:pt x="269" y="186"/>
                </a:cubicBezTo>
                <a:cubicBezTo>
                  <a:pt x="271" y="182"/>
                  <a:pt x="272" y="178"/>
                  <a:pt x="273" y="173"/>
                </a:cubicBezTo>
                <a:cubicBezTo>
                  <a:pt x="274" y="171"/>
                  <a:pt x="274" y="169"/>
                  <a:pt x="275" y="167"/>
                </a:cubicBezTo>
                <a:cubicBezTo>
                  <a:pt x="275" y="164"/>
                  <a:pt x="276" y="162"/>
                  <a:pt x="276" y="160"/>
                </a:cubicBezTo>
                <a:cubicBezTo>
                  <a:pt x="277" y="157"/>
                  <a:pt x="277" y="155"/>
                  <a:pt x="277" y="153"/>
                </a:cubicBezTo>
                <a:cubicBezTo>
                  <a:pt x="278" y="148"/>
                  <a:pt x="278" y="143"/>
                  <a:pt x="278" y="139"/>
                </a:cubicBezTo>
                <a:cubicBezTo>
                  <a:pt x="278" y="134"/>
                  <a:pt x="278" y="129"/>
                  <a:pt x="277" y="124"/>
                </a:cubicBezTo>
                <a:cubicBezTo>
                  <a:pt x="277" y="122"/>
                  <a:pt x="277" y="120"/>
                  <a:pt x="276" y="117"/>
                </a:cubicBezTo>
                <a:cubicBezTo>
                  <a:pt x="276" y="115"/>
                  <a:pt x="275" y="113"/>
                  <a:pt x="275" y="111"/>
                </a:cubicBezTo>
                <a:cubicBezTo>
                  <a:pt x="274" y="108"/>
                  <a:pt x="274" y="106"/>
                  <a:pt x="273" y="104"/>
                </a:cubicBezTo>
                <a:cubicBezTo>
                  <a:pt x="272" y="99"/>
                  <a:pt x="271" y="95"/>
                  <a:pt x="269" y="91"/>
                </a:cubicBezTo>
                <a:cubicBezTo>
                  <a:pt x="269" y="90"/>
                  <a:pt x="269" y="89"/>
                  <a:pt x="268" y="88"/>
                </a:cubicBezTo>
                <a:cubicBezTo>
                  <a:pt x="267" y="85"/>
                  <a:pt x="266" y="81"/>
                  <a:pt x="264" y="78"/>
                </a:cubicBezTo>
                <a:cubicBezTo>
                  <a:pt x="264" y="77"/>
                  <a:pt x="263" y="76"/>
                  <a:pt x="263" y="75"/>
                </a:cubicBezTo>
                <a:cubicBezTo>
                  <a:pt x="262" y="73"/>
                  <a:pt x="260" y="71"/>
                  <a:pt x="259" y="69"/>
                </a:cubicBezTo>
                <a:cubicBezTo>
                  <a:pt x="256" y="64"/>
                  <a:pt x="252" y="58"/>
                  <a:pt x="248" y="53"/>
                </a:cubicBezTo>
                <a:cubicBezTo>
                  <a:pt x="246" y="50"/>
                  <a:pt x="244" y="48"/>
                  <a:pt x="242" y="45"/>
                </a:cubicBezTo>
                <a:cubicBezTo>
                  <a:pt x="240" y="44"/>
                  <a:pt x="239" y="42"/>
                  <a:pt x="237" y="40"/>
                </a:cubicBezTo>
                <a:cubicBezTo>
                  <a:pt x="236" y="39"/>
                  <a:pt x="234" y="37"/>
                  <a:pt x="232" y="36"/>
                </a:cubicBezTo>
                <a:cubicBezTo>
                  <a:pt x="229" y="33"/>
                  <a:pt x="226" y="30"/>
                  <a:pt x="222" y="28"/>
                </a:cubicBezTo>
                <a:cubicBezTo>
                  <a:pt x="218" y="24"/>
                  <a:pt x="213" y="21"/>
                  <a:pt x="208" y="18"/>
                </a:cubicBezTo>
                <a:cubicBezTo>
                  <a:pt x="206" y="17"/>
                  <a:pt x="204" y="16"/>
                  <a:pt x="202" y="15"/>
                </a:cubicBezTo>
                <a:cubicBezTo>
                  <a:pt x="201" y="14"/>
                  <a:pt x="200" y="14"/>
                  <a:pt x="199" y="14"/>
                </a:cubicBezTo>
                <a:cubicBezTo>
                  <a:pt x="198" y="13"/>
                  <a:pt x="197" y="12"/>
                  <a:pt x="196" y="12"/>
                </a:cubicBezTo>
                <a:cubicBezTo>
                  <a:pt x="196" y="12"/>
                  <a:pt x="195" y="12"/>
                  <a:pt x="195" y="11"/>
                </a:cubicBezTo>
                <a:cubicBezTo>
                  <a:pt x="193" y="11"/>
                  <a:pt x="191" y="10"/>
                  <a:pt x="190" y="9"/>
                </a:cubicBezTo>
                <a:cubicBezTo>
                  <a:pt x="190" y="9"/>
                  <a:pt x="190" y="9"/>
                  <a:pt x="190" y="9"/>
                </a:cubicBezTo>
                <a:cubicBezTo>
                  <a:pt x="188" y="9"/>
                  <a:pt x="186" y="8"/>
                  <a:pt x="184" y="7"/>
                </a:cubicBezTo>
                <a:cubicBezTo>
                  <a:pt x="184" y="7"/>
                  <a:pt x="184" y="7"/>
                  <a:pt x="183" y="7"/>
                </a:cubicBezTo>
                <a:cubicBezTo>
                  <a:pt x="179" y="6"/>
                  <a:pt x="175" y="4"/>
                  <a:pt x="171" y="3"/>
                </a:cubicBezTo>
                <a:cubicBezTo>
                  <a:pt x="169" y="3"/>
                  <a:pt x="168" y="3"/>
                  <a:pt x="167" y="3"/>
                </a:cubicBezTo>
                <a:cubicBezTo>
                  <a:pt x="166" y="2"/>
                  <a:pt x="165" y="2"/>
                  <a:pt x="164" y="2"/>
                </a:cubicBezTo>
                <a:cubicBezTo>
                  <a:pt x="157" y="1"/>
                  <a:pt x="149" y="0"/>
                  <a:pt x="141" y="0"/>
                </a:cubicBezTo>
                <a:cubicBezTo>
                  <a:pt x="141" y="0"/>
                  <a:pt x="140" y="0"/>
                  <a:pt x="139" y="0"/>
                </a:cubicBezTo>
                <a:cubicBezTo>
                  <a:pt x="137" y="0"/>
                  <a:pt x="136" y="0"/>
                  <a:pt x="135" y="0"/>
                </a:cubicBezTo>
                <a:cubicBezTo>
                  <a:pt x="121" y="0"/>
                  <a:pt x="107" y="3"/>
                  <a:pt x="94" y="7"/>
                </a:cubicBezTo>
                <a:cubicBezTo>
                  <a:pt x="92" y="8"/>
                  <a:pt x="90" y="9"/>
                  <a:pt x="88" y="9"/>
                </a:cubicBezTo>
                <a:cubicBezTo>
                  <a:pt x="87" y="10"/>
                  <a:pt x="87" y="10"/>
                  <a:pt x="86" y="10"/>
                </a:cubicBezTo>
                <a:cubicBezTo>
                  <a:pt x="85" y="11"/>
                  <a:pt x="83" y="11"/>
                  <a:pt x="82" y="12"/>
                </a:cubicBezTo>
                <a:cubicBezTo>
                  <a:pt x="80" y="13"/>
                  <a:pt x="78" y="14"/>
                  <a:pt x="76" y="15"/>
                </a:cubicBezTo>
                <a:cubicBezTo>
                  <a:pt x="74" y="16"/>
                  <a:pt x="72" y="17"/>
                  <a:pt x="70" y="18"/>
                </a:cubicBezTo>
                <a:cubicBezTo>
                  <a:pt x="62" y="23"/>
                  <a:pt x="55" y="28"/>
                  <a:pt x="48" y="34"/>
                </a:cubicBezTo>
                <a:cubicBezTo>
                  <a:pt x="47" y="34"/>
                  <a:pt x="46" y="35"/>
                  <a:pt x="45" y="36"/>
                </a:cubicBezTo>
                <a:cubicBezTo>
                  <a:pt x="44" y="37"/>
                  <a:pt x="42" y="39"/>
                  <a:pt x="41" y="40"/>
                </a:cubicBezTo>
                <a:cubicBezTo>
                  <a:pt x="39" y="42"/>
                  <a:pt x="38" y="44"/>
                  <a:pt x="36" y="45"/>
                </a:cubicBezTo>
                <a:cubicBezTo>
                  <a:pt x="34" y="48"/>
                  <a:pt x="32" y="50"/>
                  <a:pt x="30" y="53"/>
                </a:cubicBezTo>
                <a:cubicBezTo>
                  <a:pt x="25" y="58"/>
                  <a:pt x="22" y="64"/>
                  <a:pt x="18" y="69"/>
                </a:cubicBezTo>
                <a:cubicBezTo>
                  <a:pt x="17" y="71"/>
                  <a:pt x="16" y="73"/>
                  <a:pt x="15" y="75"/>
                </a:cubicBezTo>
                <a:cubicBezTo>
                  <a:pt x="15" y="76"/>
                  <a:pt x="14" y="77"/>
                  <a:pt x="14" y="78"/>
                </a:cubicBezTo>
                <a:cubicBezTo>
                  <a:pt x="12" y="81"/>
                  <a:pt x="11" y="85"/>
                  <a:pt x="10" y="88"/>
                </a:cubicBezTo>
                <a:cubicBezTo>
                  <a:pt x="9" y="89"/>
                  <a:pt x="9" y="90"/>
                  <a:pt x="8" y="91"/>
                </a:cubicBezTo>
                <a:cubicBezTo>
                  <a:pt x="7" y="95"/>
                  <a:pt x="5" y="99"/>
                  <a:pt x="4" y="104"/>
                </a:cubicBezTo>
                <a:cubicBezTo>
                  <a:pt x="4" y="106"/>
                  <a:pt x="3" y="108"/>
                  <a:pt x="3" y="111"/>
                </a:cubicBezTo>
                <a:moveTo>
                  <a:pt x="115" y="9"/>
                </a:moveTo>
                <a:cubicBezTo>
                  <a:pt x="116" y="10"/>
                  <a:pt x="116" y="10"/>
                  <a:pt x="116" y="10"/>
                </a:cubicBezTo>
                <a:cubicBezTo>
                  <a:pt x="118" y="10"/>
                  <a:pt x="119" y="10"/>
                  <a:pt x="121" y="10"/>
                </a:cubicBezTo>
                <a:cubicBezTo>
                  <a:pt x="122" y="10"/>
                  <a:pt x="123" y="10"/>
                  <a:pt x="125" y="10"/>
                </a:cubicBezTo>
                <a:cubicBezTo>
                  <a:pt x="127" y="10"/>
                  <a:pt x="131" y="13"/>
                  <a:pt x="133" y="12"/>
                </a:cubicBezTo>
                <a:cubicBezTo>
                  <a:pt x="134" y="11"/>
                  <a:pt x="134" y="11"/>
                  <a:pt x="134" y="10"/>
                </a:cubicBezTo>
                <a:cubicBezTo>
                  <a:pt x="135" y="9"/>
                  <a:pt x="135" y="8"/>
                  <a:pt x="136" y="7"/>
                </a:cubicBezTo>
                <a:cubicBezTo>
                  <a:pt x="137" y="7"/>
                  <a:pt x="138" y="7"/>
                  <a:pt x="139" y="7"/>
                </a:cubicBezTo>
                <a:cubicBezTo>
                  <a:pt x="148" y="7"/>
                  <a:pt x="157" y="8"/>
                  <a:pt x="165" y="10"/>
                </a:cubicBezTo>
                <a:cubicBezTo>
                  <a:pt x="165" y="11"/>
                  <a:pt x="164" y="10"/>
                  <a:pt x="163" y="11"/>
                </a:cubicBezTo>
                <a:cubicBezTo>
                  <a:pt x="162" y="11"/>
                  <a:pt x="161" y="12"/>
                  <a:pt x="160" y="12"/>
                </a:cubicBezTo>
                <a:cubicBezTo>
                  <a:pt x="158" y="13"/>
                  <a:pt x="155" y="12"/>
                  <a:pt x="153" y="12"/>
                </a:cubicBezTo>
                <a:cubicBezTo>
                  <a:pt x="153" y="13"/>
                  <a:pt x="154" y="13"/>
                  <a:pt x="155" y="14"/>
                </a:cubicBezTo>
                <a:cubicBezTo>
                  <a:pt x="157" y="15"/>
                  <a:pt x="159" y="15"/>
                  <a:pt x="162" y="14"/>
                </a:cubicBezTo>
                <a:cubicBezTo>
                  <a:pt x="163" y="14"/>
                  <a:pt x="165" y="15"/>
                  <a:pt x="166" y="14"/>
                </a:cubicBezTo>
                <a:cubicBezTo>
                  <a:pt x="167" y="13"/>
                  <a:pt x="167" y="12"/>
                  <a:pt x="168" y="11"/>
                </a:cubicBezTo>
                <a:cubicBezTo>
                  <a:pt x="168" y="11"/>
                  <a:pt x="169" y="11"/>
                  <a:pt x="169" y="11"/>
                </a:cubicBezTo>
                <a:cubicBezTo>
                  <a:pt x="171" y="11"/>
                  <a:pt x="172" y="11"/>
                  <a:pt x="173" y="12"/>
                </a:cubicBezTo>
                <a:cubicBezTo>
                  <a:pt x="173" y="13"/>
                  <a:pt x="172" y="13"/>
                  <a:pt x="172" y="14"/>
                </a:cubicBezTo>
                <a:cubicBezTo>
                  <a:pt x="173" y="14"/>
                  <a:pt x="175" y="14"/>
                  <a:pt x="176" y="12"/>
                </a:cubicBezTo>
                <a:cubicBezTo>
                  <a:pt x="176" y="13"/>
                  <a:pt x="177" y="13"/>
                  <a:pt x="177" y="13"/>
                </a:cubicBezTo>
                <a:cubicBezTo>
                  <a:pt x="179" y="13"/>
                  <a:pt x="181" y="14"/>
                  <a:pt x="183" y="15"/>
                </a:cubicBezTo>
                <a:cubicBezTo>
                  <a:pt x="186" y="16"/>
                  <a:pt x="189" y="17"/>
                  <a:pt x="192" y="18"/>
                </a:cubicBezTo>
                <a:cubicBezTo>
                  <a:pt x="191" y="19"/>
                  <a:pt x="191" y="19"/>
                  <a:pt x="190" y="19"/>
                </a:cubicBezTo>
                <a:cubicBezTo>
                  <a:pt x="189" y="19"/>
                  <a:pt x="189" y="17"/>
                  <a:pt x="187" y="18"/>
                </a:cubicBezTo>
                <a:cubicBezTo>
                  <a:pt x="187" y="20"/>
                  <a:pt x="189" y="20"/>
                  <a:pt x="190" y="21"/>
                </a:cubicBezTo>
                <a:cubicBezTo>
                  <a:pt x="191" y="22"/>
                  <a:pt x="193" y="23"/>
                  <a:pt x="193" y="24"/>
                </a:cubicBezTo>
                <a:cubicBezTo>
                  <a:pt x="192" y="27"/>
                  <a:pt x="190" y="24"/>
                  <a:pt x="188" y="24"/>
                </a:cubicBezTo>
                <a:cubicBezTo>
                  <a:pt x="186" y="24"/>
                  <a:pt x="183" y="28"/>
                  <a:pt x="181" y="25"/>
                </a:cubicBezTo>
                <a:cubicBezTo>
                  <a:pt x="181" y="23"/>
                  <a:pt x="183" y="23"/>
                  <a:pt x="184" y="21"/>
                </a:cubicBezTo>
                <a:cubicBezTo>
                  <a:pt x="183" y="21"/>
                  <a:pt x="183" y="21"/>
                  <a:pt x="183" y="21"/>
                </a:cubicBezTo>
                <a:cubicBezTo>
                  <a:pt x="182" y="22"/>
                  <a:pt x="181" y="22"/>
                  <a:pt x="180" y="22"/>
                </a:cubicBezTo>
                <a:cubicBezTo>
                  <a:pt x="180" y="23"/>
                  <a:pt x="179" y="23"/>
                  <a:pt x="177" y="24"/>
                </a:cubicBezTo>
                <a:cubicBezTo>
                  <a:pt x="176" y="24"/>
                  <a:pt x="175" y="24"/>
                  <a:pt x="174" y="24"/>
                </a:cubicBezTo>
                <a:cubicBezTo>
                  <a:pt x="173" y="25"/>
                  <a:pt x="171" y="26"/>
                  <a:pt x="169" y="27"/>
                </a:cubicBezTo>
                <a:cubicBezTo>
                  <a:pt x="169" y="27"/>
                  <a:pt x="168" y="27"/>
                  <a:pt x="167" y="27"/>
                </a:cubicBezTo>
                <a:cubicBezTo>
                  <a:pt x="165" y="28"/>
                  <a:pt x="163" y="29"/>
                  <a:pt x="161" y="30"/>
                </a:cubicBezTo>
                <a:cubicBezTo>
                  <a:pt x="159" y="31"/>
                  <a:pt x="157" y="32"/>
                  <a:pt x="156" y="33"/>
                </a:cubicBezTo>
                <a:cubicBezTo>
                  <a:pt x="155" y="33"/>
                  <a:pt x="154" y="35"/>
                  <a:pt x="154" y="36"/>
                </a:cubicBezTo>
                <a:cubicBezTo>
                  <a:pt x="154" y="37"/>
                  <a:pt x="156" y="37"/>
                  <a:pt x="156" y="38"/>
                </a:cubicBezTo>
                <a:cubicBezTo>
                  <a:pt x="156" y="39"/>
                  <a:pt x="155" y="40"/>
                  <a:pt x="155" y="41"/>
                </a:cubicBezTo>
                <a:cubicBezTo>
                  <a:pt x="156" y="41"/>
                  <a:pt x="157" y="41"/>
                  <a:pt x="158" y="41"/>
                </a:cubicBezTo>
                <a:cubicBezTo>
                  <a:pt x="161" y="41"/>
                  <a:pt x="162" y="43"/>
                  <a:pt x="164" y="44"/>
                </a:cubicBezTo>
                <a:cubicBezTo>
                  <a:pt x="165" y="45"/>
                  <a:pt x="167" y="46"/>
                  <a:pt x="169" y="46"/>
                </a:cubicBezTo>
                <a:cubicBezTo>
                  <a:pt x="171" y="46"/>
                  <a:pt x="173" y="45"/>
                  <a:pt x="173" y="47"/>
                </a:cubicBezTo>
                <a:cubicBezTo>
                  <a:pt x="174" y="48"/>
                  <a:pt x="171" y="49"/>
                  <a:pt x="171" y="50"/>
                </a:cubicBezTo>
                <a:cubicBezTo>
                  <a:pt x="172" y="51"/>
                  <a:pt x="171" y="52"/>
                  <a:pt x="171" y="53"/>
                </a:cubicBezTo>
                <a:cubicBezTo>
                  <a:pt x="171" y="54"/>
                  <a:pt x="172" y="56"/>
                  <a:pt x="173" y="56"/>
                </a:cubicBezTo>
                <a:cubicBezTo>
                  <a:pt x="174" y="56"/>
                  <a:pt x="177" y="55"/>
                  <a:pt x="177" y="53"/>
                </a:cubicBezTo>
                <a:cubicBezTo>
                  <a:pt x="178" y="51"/>
                  <a:pt x="178" y="49"/>
                  <a:pt x="179" y="48"/>
                </a:cubicBezTo>
                <a:cubicBezTo>
                  <a:pt x="186" y="48"/>
                  <a:pt x="192" y="44"/>
                  <a:pt x="191" y="37"/>
                </a:cubicBezTo>
                <a:cubicBezTo>
                  <a:pt x="191" y="37"/>
                  <a:pt x="191" y="36"/>
                  <a:pt x="191" y="35"/>
                </a:cubicBezTo>
                <a:cubicBezTo>
                  <a:pt x="191" y="34"/>
                  <a:pt x="193" y="33"/>
                  <a:pt x="193" y="31"/>
                </a:cubicBezTo>
                <a:cubicBezTo>
                  <a:pt x="194" y="31"/>
                  <a:pt x="194" y="30"/>
                  <a:pt x="195" y="30"/>
                </a:cubicBezTo>
                <a:cubicBezTo>
                  <a:pt x="195" y="29"/>
                  <a:pt x="196" y="28"/>
                  <a:pt x="197" y="27"/>
                </a:cubicBezTo>
                <a:cubicBezTo>
                  <a:pt x="197" y="27"/>
                  <a:pt x="197" y="27"/>
                  <a:pt x="197" y="27"/>
                </a:cubicBezTo>
                <a:cubicBezTo>
                  <a:pt x="198" y="27"/>
                  <a:pt x="198" y="27"/>
                  <a:pt x="199" y="27"/>
                </a:cubicBezTo>
                <a:cubicBezTo>
                  <a:pt x="200" y="28"/>
                  <a:pt x="201" y="28"/>
                  <a:pt x="203" y="28"/>
                </a:cubicBezTo>
                <a:cubicBezTo>
                  <a:pt x="203" y="28"/>
                  <a:pt x="204" y="27"/>
                  <a:pt x="205" y="28"/>
                </a:cubicBezTo>
                <a:cubicBezTo>
                  <a:pt x="207" y="28"/>
                  <a:pt x="207" y="30"/>
                  <a:pt x="209" y="30"/>
                </a:cubicBezTo>
                <a:cubicBezTo>
                  <a:pt x="210" y="31"/>
                  <a:pt x="211" y="31"/>
                  <a:pt x="211" y="32"/>
                </a:cubicBezTo>
                <a:cubicBezTo>
                  <a:pt x="211" y="34"/>
                  <a:pt x="209" y="34"/>
                  <a:pt x="209" y="35"/>
                </a:cubicBezTo>
                <a:cubicBezTo>
                  <a:pt x="209" y="35"/>
                  <a:pt x="209" y="35"/>
                  <a:pt x="209" y="35"/>
                </a:cubicBezTo>
                <a:cubicBezTo>
                  <a:pt x="210" y="37"/>
                  <a:pt x="211" y="38"/>
                  <a:pt x="212" y="38"/>
                </a:cubicBezTo>
                <a:cubicBezTo>
                  <a:pt x="213" y="38"/>
                  <a:pt x="214" y="37"/>
                  <a:pt x="215" y="37"/>
                </a:cubicBezTo>
                <a:cubicBezTo>
                  <a:pt x="217" y="36"/>
                  <a:pt x="218" y="35"/>
                  <a:pt x="219" y="34"/>
                </a:cubicBezTo>
                <a:cubicBezTo>
                  <a:pt x="220" y="35"/>
                  <a:pt x="222" y="36"/>
                  <a:pt x="223" y="38"/>
                </a:cubicBezTo>
                <a:cubicBezTo>
                  <a:pt x="223" y="38"/>
                  <a:pt x="223" y="39"/>
                  <a:pt x="223" y="39"/>
                </a:cubicBezTo>
                <a:cubicBezTo>
                  <a:pt x="224" y="41"/>
                  <a:pt x="223" y="42"/>
                  <a:pt x="223" y="44"/>
                </a:cubicBezTo>
                <a:cubicBezTo>
                  <a:pt x="223" y="46"/>
                  <a:pt x="227" y="46"/>
                  <a:pt x="228" y="47"/>
                </a:cubicBezTo>
                <a:cubicBezTo>
                  <a:pt x="229" y="48"/>
                  <a:pt x="229" y="49"/>
                  <a:pt x="229" y="49"/>
                </a:cubicBezTo>
                <a:cubicBezTo>
                  <a:pt x="230" y="50"/>
                  <a:pt x="231" y="50"/>
                  <a:pt x="231" y="51"/>
                </a:cubicBezTo>
                <a:cubicBezTo>
                  <a:pt x="231" y="54"/>
                  <a:pt x="229" y="54"/>
                  <a:pt x="229" y="57"/>
                </a:cubicBezTo>
                <a:cubicBezTo>
                  <a:pt x="228" y="58"/>
                  <a:pt x="227" y="58"/>
                  <a:pt x="227" y="59"/>
                </a:cubicBezTo>
                <a:cubicBezTo>
                  <a:pt x="227" y="62"/>
                  <a:pt x="231" y="60"/>
                  <a:pt x="232" y="62"/>
                </a:cubicBezTo>
                <a:cubicBezTo>
                  <a:pt x="232" y="63"/>
                  <a:pt x="231" y="64"/>
                  <a:pt x="231" y="65"/>
                </a:cubicBezTo>
                <a:cubicBezTo>
                  <a:pt x="232" y="66"/>
                  <a:pt x="232" y="69"/>
                  <a:pt x="230" y="69"/>
                </a:cubicBezTo>
                <a:cubicBezTo>
                  <a:pt x="229" y="69"/>
                  <a:pt x="229" y="67"/>
                  <a:pt x="227" y="67"/>
                </a:cubicBezTo>
                <a:cubicBezTo>
                  <a:pt x="227" y="67"/>
                  <a:pt x="226" y="67"/>
                  <a:pt x="225" y="67"/>
                </a:cubicBezTo>
                <a:cubicBezTo>
                  <a:pt x="224" y="66"/>
                  <a:pt x="223" y="66"/>
                  <a:pt x="222" y="66"/>
                </a:cubicBezTo>
                <a:cubicBezTo>
                  <a:pt x="221" y="66"/>
                  <a:pt x="219" y="66"/>
                  <a:pt x="218" y="65"/>
                </a:cubicBezTo>
                <a:cubicBezTo>
                  <a:pt x="219" y="63"/>
                  <a:pt x="222" y="61"/>
                  <a:pt x="224" y="59"/>
                </a:cubicBezTo>
                <a:cubicBezTo>
                  <a:pt x="225" y="58"/>
                  <a:pt x="226" y="58"/>
                  <a:pt x="226" y="56"/>
                </a:cubicBezTo>
                <a:cubicBezTo>
                  <a:pt x="224" y="55"/>
                  <a:pt x="223" y="57"/>
                  <a:pt x="222" y="57"/>
                </a:cubicBezTo>
                <a:cubicBezTo>
                  <a:pt x="220" y="58"/>
                  <a:pt x="219" y="59"/>
                  <a:pt x="218" y="59"/>
                </a:cubicBezTo>
                <a:cubicBezTo>
                  <a:pt x="215" y="60"/>
                  <a:pt x="212" y="58"/>
                  <a:pt x="210" y="60"/>
                </a:cubicBezTo>
                <a:cubicBezTo>
                  <a:pt x="209" y="61"/>
                  <a:pt x="212" y="60"/>
                  <a:pt x="212" y="62"/>
                </a:cubicBezTo>
                <a:cubicBezTo>
                  <a:pt x="211" y="62"/>
                  <a:pt x="210" y="62"/>
                  <a:pt x="209" y="62"/>
                </a:cubicBezTo>
                <a:cubicBezTo>
                  <a:pt x="208" y="61"/>
                  <a:pt x="209" y="60"/>
                  <a:pt x="208" y="60"/>
                </a:cubicBezTo>
                <a:cubicBezTo>
                  <a:pt x="208" y="59"/>
                  <a:pt x="205" y="59"/>
                  <a:pt x="203" y="59"/>
                </a:cubicBezTo>
                <a:cubicBezTo>
                  <a:pt x="202" y="59"/>
                  <a:pt x="200" y="60"/>
                  <a:pt x="200" y="62"/>
                </a:cubicBezTo>
                <a:cubicBezTo>
                  <a:pt x="202" y="63"/>
                  <a:pt x="205" y="61"/>
                  <a:pt x="206" y="63"/>
                </a:cubicBezTo>
                <a:cubicBezTo>
                  <a:pt x="205" y="65"/>
                  <a:pt x="202" y="66"/>
                  <a:pt x="203" y="68"/>
                </a:cubicBezTo>
                <a:cubicBezTo>
                  <a:pt x="203" y="69"/>
                  <a:pt x="204" y="71"/>
                  <a:pt x="205" y="71"/>
                </a:cubicBezTo>
                <a:cubicBezTo>
                  <a:pt x="206" y="71"/>
                  <a:pt x="206" y="70"/>
                  <a:pt x="207" y="70"/>
                </a:cubicBezTo>
                <a:cubicBezTo>
                  <a:pt x="208" y="70"/>
                  <a:pt x="208" y="71"/>
                  <a:pt x="209" y="71"/>
                </a:cubicBezTo>
                <a:cubicBezTo>
                  <a:pt x="210" y="70"/>
                  <a:pt x="211" y="68"/>
                  <a:pt x="212" y="69"/>
                </a:cubicBezTo>
                <a:cubicBezTo>
                  <a:pt x="214" y="71"/>
                  <a:pt x="211" y="72"/>
                  <a:pt x="209" y="73"/>
                </a:cubicBezTo>
                <a:cubicBezTo>
                  <a:pt x="206" y="74"/>
                  <a:pt x="203" y="74"/>
                  <a:pt x="201" y="75"/>
                </a:cubicBezTo>
                <a:cubicBezTo>
                  <a:pt x="200" y="75"/>
                  <a:pt x="197" y="79"/>
                  <a:pt x="196" y="76"/>
                </a:cubicBezTo>
                <a:cubicBezTo>
                  <a:pt x="196" y="74"/>
                  <a:pt x="198" y="75"/>
                  <a:pt x="198" y="73"/>
                </a:cubicBezTo>
                <a:cubicBezTo>
                  <a:pt x="196" y="73"/>
                  <a:pt x="194" y="74"/>
                  <a:pt x="192" y="75"/>
                </a:cubicBezTo>
                <a:cubicBezTo>
                  <a:pt x="189" y="76"/>
                  <a:pt x="184" y="77"/>
                  <a:pt x="183" y="80"/>
                </a:cubicBezTo>
                <a:cubicBezTo>
                  <a:pt x="183" y="81"/>
                  <a:pt x="183" y="82"/>
                  <a:pt x="183" y="83"/>
                </a:cubicBezTo>
                <a:cubicBezTo>
                  <a:pt x="183" y="83"/>
                  <a:pt x="180" y="83"/>
                  <a:pt x="179" y="83"/>
                </a:cubicBezTo>
                <a:cubicBezTo>
                  <a:pt x="178" y="84"/>
                  <a:pt x="177" y="85"/>
                  <a:pt x="176" y="85"/>
                </a:cubicBezTo>
                <a:cubicBezTo>
                  <a:pt x="175" y="85"/>
                  <a:pt x="174" y="85"/>
                  <a:pt x="174" y="85"/>
                </a:cubicBezTo>
                <a:cubicBezTo>
                  <a:pt x="173" y="86"/>
                  <a:pt x="172" y="87"/>
                  <a:pt x="171" y="88"/>
                </a:cubicBezTo>
                <a:cubicBezTo>
                  <a:pt x="170" y="89"/>
                  <a:pt x="169" y="89"/>
                  <a:pt x="169" y="90"/>
                </a:cubicBezTo>
                <a:cubicBezTo>
                  <a:pt x="168" y="90"/>
                  <a:pt x="168" y="92"/>
                  <a:pt x="166" y="93"/>
                </a:cubicBezTo>
                <a:cubicBezTo>
                  <a:pt x="165" y="93"/>
                  <a:pt x="165" y="92"/>
                  <a:pt x="164" y="93"/>
                </a:cubicBezTo>
                <a:cubicBezTo>
                  <a:pt x="164" y="94"/>
                  <a:pt x="165" y="97"/>
                  <a:pt x="164" y="99"/>
                </a:cubicBezTo>
                <a:cubicBezTo>
                  <a:pt x="162" y="100"/>
                  <a:pt x="160" y="101"/>
                  <a:pt x="158" y="103"/>
                </a:cubicBezTo>
                <a:cubicBezTo>
                  <a:pt x="157" y="103"/>
                  <a:pt x="155" y="104"/>
                  <a:pt x="154" y="104"/>
                </a:cubicBezTo>
                <a:cubicBezTo>
                  <a:pt x="153" y="105"/>
                  <a:pt x="152" y="106"/>
                  <a:pt x="151" y="107"/>
                </a:cubicBezTo>
                <a:cubicBezTo>
                  <a:pt x="148" y="108"/>
                  <a:pt x="144" y="110"/>
                  <a:pt x="144" y="115"/>
                </a:cubicBezTo>
                <a:cubicBezTo>
                  <a:pt x="144" y="116"/>
                  <a:pt x="145" y="117"/>
                  <a:pt x="145" y="118"/>
                </a:cubicBezTo>
                <a:cubicBezTo>
                  <a:pt x="145" y="118"/>
                  <a:pt x="145" y="119"/>
                  <a:pt x="145" y="120"/>
                </a:cubicBezTo>
                <a:cubicBezTo>
                  <a:pt x="145" y="121"/>
                  <a:pt x="146" y="123"/>
                  <a:pt x="145" y="124"/>
                </a:cubicBezTo>
                <a:cubicBezTo>
                  <a:pt x="143" y="123"/>
                  <a:pt x="140" y="123"/>
                  <a:pt x="139" y="122"/>
                </a:cubicBezTo>
                <a:cubicBezTo>
                  <a:pt x="139" y="120"/>
                  <a:pt x="140" y="119"/>
                  <a:pt x="140" y="118"/>
                </a:cubicBezTo>
                <a:cubicBezTo>
                  <a:pt x="139" y="117"/>
                  <a:pt x="138" y="115"/>
                  <a:pt x="137" y="115"/>
                </a:cubicBezTo>
                <a:cubicBezTo>
                  <a:pt x="136" y="114"/>
                  <a:pt x="135" y="115"/>
                  <a:pt x="134" y="115"/>
                </a:cubicBezTo>
                <a:cubicBezTo>
                  <a:pt x="133" y="115"/>
                  <a:pt x="132" y="114"/>
                  <a:pt x="131" y="114"/>
                </a:cubicBezTo>
                <a:cubicBezTo>
                  <a:pt x="129" y="113"/>
                  <a:pt x="127" y="114"/>
                  <a:pt x="125" y="114"/>
                </a:cubicBezTo>
                <a:cubicBezTo>
                  <a:pt x="123" y="115"/>
                  <a:pt x="122" y="117"/>
                  <a:pt x="119" y="117"/>
                </a:cubicBezTo>
                <a:cubicBezTo>
                  <a:pt x="118" y="117"/>
                  <a:pt x="117" y="116"/>
                  <a:pt x="116" y="116"/>
                </a:cubicBezTo>
                <a:cubicBezTo>
                  <a:pt x="115" y="115"/>
                  <a:pt x="113" y="115"/>
                  <a:pt x="112" y="115"/>
                </a:cubicBezTo>
                <a:cubicBezTo>
                  <a:pt x="109" y="115"/>
                  <a:pt x="107" y="117"/>
                  <a:pt x="105" y="118"/>
                </a:cubicBezTo>
                <a:cubicBezTo>
                  <a:pt x="103" y="119"/>
                  <a:pt x="101" y="121"/>
                  <a:pt x="100" y="123"/>
                </a:cubicBezTo>
                <a:cubicBezTo>
                  <a:pt x="100" y="124"/>
                  <a:pt x="100" y="125"/>
                  <a:pt x="100" y="126"/>
                </a:cubicBezTo>
                <a:cubicBezTo>
                  <a:pt x="99" y="127"/>
                  <a:pt x="99" y="128"/>
                  <a:pt x="98" y="128"/>
                </a:cubicBezTo>
                <a:cubicBezTo>
                  <a:pt x="97" y="131"/>
                  <a:pt x="95" y="135"/>
                  <a:pt x="97" y="140"/>
                </a:cubicBezTo>
                <a:cubicBezTo>
                  <a:pt x="97" y="140"/>
                  <a:pt x="99" y="144"/>
                  <a:pt x="99" y="145"/>
                </a:cubicBezTo>
                <a:cubicBezTo>
                  <a:pt x="100" y="146"/>
                  <a:pt x="102" y="147"/>
                  <a:pt x="104" y="147"/>
                </a:cubicBezTo>
                <a:cubicBezTo>
                  <a:pt x="105" y="147"/>
                  <a:pt x="106" y="146"/>
                  <a:pt x="107" y="146"/>
                </a:cubicBezTo>
                <a:cubicBezTo>
                  <a:pt x="108" y="146"/>
                  <a:pt x="110" y="146"/>
                  <a:pt x="111" y="146"/>
                </a:cubicBezTo>
                <a:cubicBezTo>
                  <a:pt x="114" y="145"/>
                  <a:pt x="113" y="140"/>
                  <a:pt x="117" y="139"/>
                </a:cubicBezTo>
                <a:cubicBezTo>
                  <a:pt x="118" y="138"/>
                  <a:pt x="120" y="138"/>
                  <a:pt x="122" y="138"/>
                </a:cubicBezTo>
                <a:cubicBezTo>
                  <a:pt x="123" y="138"/>
                  <a:pt x="123" y="140"/>
                  <a:pt x="123" y="141"/>
                </a:cubicBezTo>
                <a:cubicBezTo>
                  <a:pt x="123" y="141"/>
                  <a:pt x="122" y="142"/>
                  <a:pt x="122" y="143"/>
                </a:cubicBezTo>
                <a:cubicBezTo>
                  <a:pt x="122" y="144"/>
                  <a:pt x="122" y="145"/>
                  <a:pt x="121" y="146"/>
                </a:cubicBezTo>
                <a:cubicBezTo>
                  <a:pt x="121" y="147"/>
                  <a:pt x="120" y="148"/>
                  <a:pt x="119" y="149"/>
                </a:cubicBezTo>
                <a:cubicBezTo>
                  <a:pt x="119" y="149"/>
                  <a:pt x="119" y="150"/>
                  <a:pt x="119" y="151"/>
                </a:cubicBezTo>
                <a:cubicBezTo>
                  <a:pt x="119" y="152"/>
                  <a:pt x="118" y="152"/>
                  <a:pt x="118" y="153"/>
                </a:cubicBezTo>
                <a:cubicBezTo>
                  <a:pt x="121" y="155"/>
                  <a:pt x="125" y="153"/>
                  <a:pt x="128" y="153"/>
                </a:cubicBezTo>
                <a:cubicBezTo>
                  <a:pt x="129" y="154"/>
                  <a:pt x="132" y="155"/>
                  <a:pt x="132" y="157"/>
                </a:cubicBezTo>
                <a:cubicBezTo>
                  <a:pt x="132" y="158"/>
                  <a:pt x="131" y="159"/>
                  <a:pt x="130" y="161"/>
                </a:cubicBezTo>
                <a:cubicBezTo>
                  <a:pt x="130" y="162"/>
                  <a:pt x="129" y="165"/>
                  <a:pt x="129" y="166"/>
                </a:cubicBezTo>
                <a:cubicBezTo>
                  <a:pt x="129" y="169"/>
                  <a:pt x="133" y="173"/>
                  <a:pt x="136" y="173"/>
                </a:cubicBezTo>
                <a:cubicBezTo>
                  <a:pt x="138" y="173"/>
                  <a:pt x="140" y="170"/>
                  <a:pt x="144" y="172"/>
                </a:cubicBezTo>
                <a:cubicBezTo>
                  <a:pt x="145" y="172"/>
                  <a:pt x="146" y="174"/>
                  <a:pt x="147" y="174"/>
                </a:cubicBezTo>
                <a:cubicBezTo>
                  <a:pt x="148" y="174"/>
                  <a:pt x="150" y="172"/>
                  <a:pt x="150" y="171"/>
                </a:cubicBezTo>
                <a:cubicBezTo>
                  <a:pt x="151" y="169"/>
                  <a:pt x="151" y="168"/>
                  <a:pt x="153" y="167"/>
                </a:cubicBezTo>
                <a:cubicBezTo>
                  <a:pt x="154" y="166"/>
                  <a:pt x="156" y="167"/>
                  <a:pt x="158" y="166"/>
                </a:cubicBezTo>
                <a:cubicBezTo>
                  <a:pt x="159" y="166"/>
                  <a:pt x="159" y="165"/>
                  <a:pt x="160" y="164"/>
                </a:cubicBezTo>
                <a:cubicBezTo>
                  <a:pt x="161" y="164"/>
                  <a:pt x="162" y="163"/>
                  <a:pt x="163" y="164"/>
                </a:cubicBezTo>
                <a:cubicBezTo>
                  <a:pt x="164" y="165"/>
                  <a:pt x="161" y="165"/>
                  <a:pt x="162" y="167"/>
                </a:cubicBezTo>
                <a:cubicBezTo>
                  <a:pt x="164" y="168"/>
                  <a:pt x="165" y="165"/>
                  <a:pt x="167" y="165"/>
                </a:cubicBezTo>
                <a:cubicBezTo>
                  <a:pt x="167" y="165"/>
                  <a:pt x="169" y="166"/>
                  <a:pt x="170" y="166"/>
                </a:cubicBezTo>
                <a:cubicBezTo>
                  <a:pt x="171" y="167"/>
                  <a:pt x="171" y="168"/>
                  <a:pt x="173" y="168"/>
                </a:cubicBezTo>
                <a:cubicBezTo>
                  <a:pt x="173" y="168"/>
                  <a:pt x="175" y="168"/>
                  <a:pt x="176" y="168"/>
                </a:cubicBezTo>
                <a:cubicBezTo>
                  <a:pt x="177" y="168"/>
                  <a:pt x="178" y="170"/>
                  <a:pt x="179" y="170"/>
                </a:cubicBezTo>
                <a:cubicBezTo>
                  <a:pt x="181" y="169"/>
                  <a:pt x="182" y="168"/>
                  <a:pt x="183" y="168"/>
                </a:cubicBezTo>
                <a:cubicBezTo>
                  <a:pt x="185" y="167"/>
                  <a:pt x="186" y="168"/>
                  <a:pt x="188" y="170"/>
                </a:cubicBezTo>
                <a:cubicBezTo>
                  <a:pt x="189" y="170"/>
                  <a:pt x="189" y="168"/>
                  <a:pt x="190" y="169"/>
                </a:cubicBezTo>
                <a:cubicBezTo>
                  <a:pt x="189" y="170"/>
                  <a:pt x="190" y="171"/>
                  <a:pt x="191" y="172"/>
                </a:cubicBezTo>
                <a:cubicBezTo>
                  <a:pt x="191" y="172"/>
                  <a:pt x="191" y="173"/>
                  <a:pt x="191" y="173"/>
                </a:cubicBezTo>
                <a:cubicBezTo>
                  <a:pt x="192" y="174"/>
                  <a:pt x="194" y="174"/>
                  <a:pt x="195" y="175"/>
                </a:cubicBezTo>
                <a:cubicBezTo>
                  <a:pt x="196" y="175"/>
                  <a:pt x="196" y="177"/>
                  <a:pt x="198" y="178"/>
                </a:cubicBezTo>
                <a:cubicBezTo>
                  <a:pt x="199" y="179"/>
                  <a:pt x="201" y="181"/>
                  <a:pt x="203" y="181"/>
                </a:cubicBezTo>
                <a:cubicBezTo>
                  <a:pt x="204" y="181"/>
                  <a:pt x="206" y="181"/>
                  <a:pt x="207" y="181"/>
                </a:cubicBezTo>
                <a:cubicBezTo>
                  <a:pt x="210" y="181"/>
                  <a:pt x="212" y="183"/>
                  <a:pt x="214" y="184"/>
                </a:cubicBezTo>
                <a:cubicBezTo>
                  <a:pt x="215" y="185"/>
                  <a:pt x="217" y="186"/>
                  <a:pt x="217" y="187"/>
                </a:cubicBezTo>
                <a:cubicBezTo>
                  <a:pt x="217" y="188"/>
                  <a:pt x="217" y="189"/>
                  <a:pt x="217" y="190"/>
                </a:cubicBezTo>
                <a:cubicBezTo>
                  <a:pt x="218" y="192"/>
                  <a:pt x="221" y="193"/>
                  <a:pt x="220" y="196"/>
                </a:cubicBezTo>
                <a:cubicBezTo>
                  <a:pt x="220" y="197"/>
                  <a:pt x="221" y="197"/>
                  <a:pt x="222" y="198"/>
                </a:cubicBezTo>
                <a:cubicBezTo>
                  <a:pt x="223" y="198"/>
                  <a:pt x="224" y="199"/>
                  <a:pt x="225" y="199"/>
                </a:cubicBezTo>
                <a:cubicBezTo>
                  <a:pt x="225" y="200"/>
                  <a:pt x="226" y="199"/>
                  <a:pt x="227" y="199"/>
                </a:cubicBezTo>
                <a:cubicBezTo>
                  <a:pt x="228" y="199"/>
                  <a:pt x="229" y="200"/>
                  <a:pt x="231" y="201"/>
                </a:cubicBezTo>
                <a:cubicBezTo>
                  <a:pt x="232" y="201"/>
                  <a:pt x="233" y="201"/>
                  <a:pt x="234" y="202"/>
                </a:cubicBezTo>
                <a:cubicBezTo>
                  <a:pt x="234" y="202"/>
                  <a:pt x="235" y="204"/>
                  <a:pt x="235" y="204"/>
                </a:cubicBezTo>
                <a:cubicBezTo>
                  <a:pt x="236" y="205"/>
                  <a:pt x="237" y="204"/>
                  <a:pt x="238" y="204"/>
                </a:cubicBezTo>
                <a:cubicBezTo>
                  <a:pt x="240" y="204"/>
                  <a:pt x="242" y="205"/>
                  <a:pt x="244" y="205"/>
                </a:cubicBezTo>
                <a:cubicBezTo>
                  <a:pt x="245" y="205"/>
                  <a:pt x="245" y="205"/>
                  <a:pt x="246" y="205"/>
                </a:cubicBezTo>
                <a:cubicBezTo>
                  <a:pt x="248" y="205"/>
                  <a:pt x="249" y="206"/>
                  <a:pt x="251" y="208"/>
                </a:cubicBezTo>
                <a:cubicBezTo>
                  <a:pt x="233" y="237"/>
                  <a:pt x="204" y="258"/>
                  <a:pt x="170" y="266"/>
                </a:cubicBezTo>
                <a:cubicBezTo>
                  <a:pt x="170" y="265"/>
                  <a:pt x="169" y="264"/>
                  <a:pt x="169" y="262"/>
                </a:cubicBezTo>
                <a:cubicBezTo>
                  <a:pt x="169" y="260"/>
                  <a:pt x="169" y="258"/>
                  <a:pt x="169" y="255"/>
                </a:cubicBezTo>
                <a:cubicBezTo>
                  <a:pt x="169" y="253"/>
                  <a:pt x="168" y="250"/>
                  <a:pt x="168" y="249"/>
                </a:cubicBezTo>
                <a:cubicBezTo>
                  <a:pt x="167" y="247"/>
                  <a:pt x="164" y="245"/>
                  <a:pt x="162" y="244"/>
                </a:cubicBezTo>
                <a:cubicBezTo>
                  <a:pt x="161" y="244"/>
                  <a:pt x="160" y="243"/>
                  <a:pt x="159" y="243"/>
                </a:cubicBezTo>
                <a:cubicBezTo>
                  <a:pt x="156" y="242"/>
                  <a:pt x="151" y="239"/>
                  <a:pt x="150" y="237"/>
                </a:cubicBezTo>
                <a:cubicBezTo>
                  <a:pt x="150" y="236"/>
                  <a:pt x="150" y="235"/>
                  <a:pt x="150" y="234"/>
                </a:cubicBezTo>
                <a:cubicBezTo>
                  <a:pt x="149" y="233"/>
                  <a:pt x="148" y="231"/>
                  <a:pt x="147" y="230"/>
                </a:cubicBezTo>
                <a:cubicBezTo>
                  <a:pt x="145" y="227"/>
                  <a:pt x="143" y="224"/>
                  <a:pt x="142" y="221"/>
                </a:cubicBezTo>
                <a:cubicBezTo>
                  <a:pt x="141" y="219"/>
                  <a:pt x="140" y="218"/>
                  <a:pt x="139" y="216"/>
                </a:cubicBezTo>
                <a:cubicBezTo>
                  <a:pt x="138" y="216"/>
                  <a:pt x="136" y="215"/>
                  <a:pt x="136" y="214"/>
                </a:cubicBezTo>
                <a:cubicBezTo>
                  <a:pt x="136" y="213"/>
                  <a:pt x="135" y="211"/>
                  <a:pt x="135" y="210"/>
                </a:cubicBezTo>
                <a:cubicBezTo>
                  <a:pt x="135" y="208"/>
                  <a:pt x="138" y="207"/>
                  <a:pt x="138" y="206"/>
                </a:cubicBezTo>
                <a:cubicBezTo>
                  <a:pt x="138" y="205"/>
                  <a:pt x="136" y="204"/>
                  <a:pt x="136" y="203"/>
                </a:cubicBezTo>
                <a:cubicBezTo>
                  <a:pt x="135" y="201"/>
                  <a:pt x="136" y="200"/>
                  <a:pt x="137" y="198"/>
                </a:cubicBezTo>
                <a:cubicBezTo>
                  <a:pt x="138" y="197"/>
                  <a:pt x="138" y="196"/>
                  <a:pt x="138" y="196"/>
                </a:cubicBezTo>
                <a:cubicBezTo>
                  <a:pt x="139" y="195"/>
                  <a:pt x="140" y="195"/>
                  <a:pt x="141" y="194"/>
                </a:cubicBezTo>
                <a:cubicBezTo>
                  <a:pt x="141" y="193"/>
                  <a:pt x="141" y="192"/>
                  <a:pt x="142" y="191"/>
                </a:cubicBezTo>
                <a:cubicBezTo>
                  <a:pt x="143" y="190"/>
                  <a:pt x="145" y="189"/>
                  <a:pt x="145" y="188"/>
                </a:cubicBezTo>
                <a:cubicBezTo>
                  <a:pt x="146" y="187"/>
                  <a:pt x="146" y="181"/>
                  <a:pt x="145" y="180"/>
                </a:cubicBezTo>
                <a:cubicBezTo>
                  <a:pt x="145" y="178"/>
                  <a:pt x="144" y="178"/>
                  <a:pt x="144" y="177"/>
                </a:cubicBezTo>
                <a:cubicBezTo>
                  <a:pt x="143" y="175"/>
                  <a:pt x="143" y="173"/>
                  <a:pt x="141" y="173"/>
                </a:cubicBezTo>
                <a:cubicBezTo>
                  <a:pt x="140" y="173"/>
                  <a:pt x="139" y="174"/>
                  <a:pt x="138" y="175"/>
                </a:cubicBezTo>
                <a:cubicBezTo>
                  <a:pt x="138" y="176"/>
                  <a:pt x="138" y="177"/>
                  <a:pt x="137" y="177"/>
                </a:cubicBezTo>
                <a:cubicBezTo>
                  <a:pt x="135" y="178"/>
                  <a:pt x="135" y="176"/>
                  <a:pt x="133" y="175"/>
                </a:cubicBezTo>
                <a:cubicBezTo>
                  <a:pt x="132" y="175"/>
                  <a:pt x="131" y="175"/>
                  <a:pt x="130" y="175"/>
                </a:cubicBezTo>
                <a:cubicBezTo>
                  <a:pt x="129" y="174"/>
                  <a:pt x="128" y="172"/>
                  <a:pt x="127" y="171"/>
                </a:cubicBezTo>
                <a:cubicBezTo>
                  <a:pt x="126" y="170"/>
                  <a:pt x="124" y="171"/>
                  <a:pt x="124" y="170"/>
                </a:cubicBezTo>
                <a:cubicBezTo>
                  <a:pt x="123" y="169"/>
                  <a:pt x="124" y="168"/>
                  <a:pt x="124" y="167"/>
                </a:cubicBezTo>
                <a:cubicBezTo>
                  <a:pt x="122" y="166"/>
                  <a:pt x="120" y="162"/>
                  <a:pt x="119" y="161"/>
                </a:cubicBezTo>
                <a:cubicBezTo>
                  <a:pt x="117" y="161"/>
                  <a:pt x="115" y="161"/>
                  <a:pt x="114" y="160"/>
                </a:cubicBezTo>
                <a:cubicBezTo>
                  <a:pt x="113" y="160"/>
                  <a:pt x="112" y="160"/>
                  <a:pt x="112" y="159"/>
                </a:cubicBezTo>
                <a:cubicBezTo>
                  <a:pt x="111" y="159"/>
                  <a:pt x="110" y="159"/>
                  <a:pt x="109" y="159"/>
                </a:cubicBezTo>
                <a:cubicBezTo>
                  <a:pt x="106" y="157"/>
                  <a:pt x="104" y="153"/>
                  <a:pt x="101" y="153"/>
                </a:cubicBezTo>
                <a:cubicBezTo>
                  <a:pt x="99" y="153"/>
                  <a:pt x="98" y="154"/>
                  <a:pt x="96" y="154"/>
                </a:cubicBezTo>
                <a:cubicBezTo>
                  <a:pt x="95" y="154"/>
                  <a:pt x="93" y="153"/>
                  <a:pt x="91" y="152"/>
                </a:cubicBezTo>
                <a:cubicBezTo>
                  <a:pt x="89" y="151"/>
                  <a:pt x="87" y="151"/>
                  <a:pt x="85" y="150"/>
                </a:cubicBezTo>
                <a:cubicBezTo>
                  <a:pt x="84" y="150"/>
                  <a:pt x="83" y="148"/>
                  <a:pt x="82" y="148"/>
                </a:cubicBezTo>
                <a:cubicBezTo>
                  <a:pt x="82" y="148"/>
                  <a:pt x="80" y="147"/>
                  <a:pt x="80" y="147"/>
                </a:cubicBezTo>
                <a:cubicBezTo>
                  <a:pt x="79" y="147"/>
                  <a:pt x="78" y="146"/>
                  <a:pt x="77" y="145"/>
                </a:cubicBezTo>
                <a:cubicBezTo>
                  <a:pt x="75" y="144"/>
                  <a:pt x="74" y="143"/>
                  <a:pt x="74" y="142"/>
                </a:cubicBezTo>
                <a:cubicBezTo>
                  <a:pt x="74" y="141"/>
                  <a:pt x="75" y="140"/>
                  <a:pt x="75" y="139"/>
                </a:cubicBezTo>
                <a:cubicBezTo>
                  <a:pt x="76" y="135"/>
                  <a:pt x="73" y="133"/>
                  <a:pt x="71" y="130"/>
                </a:cubicBezTo>
                <a:cubicBezTo>
                  <a:pt x="70" y="129"/>
                  <a:pt x="69" y="128"/>
                  <a:pt x="68" y="126"/>
                </a:cubicBezTo>
                <a:cubicBezTo>
                  <a:pt x="68" y="125"/>
                  <a:pt x="68" y="125"/>
                  <a:pt x="68" y="124"/>
                </a:cubicBezTo>
                <a:cubicBezTo>
                  <a:pt x="67" y="123"/>
                  <a:pt x="66" y="122"/>
                  <a:pt x="65" y="121"/>
                </a:cubicBezTo>
                <a:cubicBezTo>
                  <a:pt x="64" y="119"/>
                  <a:pt x="62" y="118"/>
                  <a:pt x="62" y="117"/>
                </a:cubicBezTo>
                <a:cubicBezTo>
                  <a:pt x="62" y="115"/>
                  <a:pt x="63" y="113"/>
                  <a:pt x="62" y="112"/>
                </a:cubicBezTo>
                <a:cubicBezTo>
                  <a:pt x="61" y="109"/>
                  <a:pt x="57" y="110"/>
                  <a:pt x="58" y="114"/>
                </a:cubicBezTo>
                <a:cubicBezTo>
                  <a:pt x="58" y="115"/>
                  <a:pt x="59" y="116"/>
                  <a:pt x="60" y="117"/>
                </a:cubicBezTo>
                <a:cubicBezTo>
                  <a:pt x="60" y="118"/>
                  <a:pt x="60" y="119"/>
                  <a:pt x="60" y="121"/>
                </a:cubicBezTo>
                <a:cubicBezTo>
                  <a:pt x="61" y="122"/>
                  <a:pt x="62" y="123"/>
                  <a:pt x="62" y="124"/>
                </a:cubicBezTo>
                <a:cubicBezTo>
                  <a:pt x="63" y="126"/>
                  <a:pt x="63" y="128"/>
                  <a:pt x="64" y="130"/>
                </a:cubicBezTo>
                <a:cubicBezTo>
                  <a:pt x="64" y="131"/>
                  <a:pt x="66" y="132"/>
                  <a:pt x="65" y="133"/>
                </a:cubicBezTo>
                <a:cubicBezTo>
                  <a:pt x="63" y="133"/>
                  <a:pt x="63" y="132"/>
                  <a:pt x="62" y="131"/>
                </a:cubicBezTo>
                <a:cubicBezTo>
                  <a:pt x="62" y="131"/>
                  <a:pt x="60" y="130"/>
                  <a:pt x="60" y="129"/>
                </a:cubicBezTo>
                <a:cubicBezTo>
                  <a:pt x="59" y="128"/>
                  <a:pt x="60" y="127"/>
                  <a:pt x="60" y="126"/>
                </a:cubicBezTo>
                <a:cubicBezTo>
                  <a:pt x="59" y="124"/>
                  <a:pt x="55" y="124"/>
                  <a:pt x="55" y="121"/>
                </a:cubicBezTo>
                <a:cubicBezTo>
                  <a:pt x="55" y="120"/>
                  <a:pt x="57" y="120"/>
                  <a:pt x="57" y="119"/>
                </a:cubicBezTo>
                <a:cubicBezTo>
                  <a:pt x="57" y="117"/>
                  <a:pt x="55" y="116"/>
                  <a:pt x="54" y="115"/>
                </a:cubicBezTo>
                <a:cubicBezTo>
                  <a:pt x="54" y="114"/>
                  <a:pt x="54" y="112"/>
                  <a:pt x="54" y="110"/>
                </a:cubicBezTo>
                <a:cubicBezTo>
                  <a:pt x="54" y="109"/>
                  <a:pt x="54" y="107"/>
                  <a:pt x="54" y="106"/>
                </a:cubicBezTo>
                <a:cubicBezTo>
                  <a:pt x="53" y="105"/>
                  <a:pt x="52" y="103"/>
                  <a:pt x="51" y="103"/>
                </a:cubicBezTo>
                <a:cubicBezTo>
                  <a:pt x="49" y="102"/>
                  <a:pt x="48" y="103"/>
                  <a:pt x="48" y="101"/>
                </a:cubicBezTo>
                <a:cubicBezTo>
                  <a:pt x="47" y="101"/>
                  <a:pt x="47" y="99"/>
                  <a:pt x="47" y="98"/>
                </a:cubicBezTo>
                <a:cubicBezTo>
                  <a:pt x="46" y="96"/>
                  <a:pt x="47" y="94"/>
                  <a:pt x="47" y="92"/>
                </a:cubicBezTo>
                <a:cubicBezTo>
                  <a:pt x="46" y="90"/>
                  <a:pt x="46" y="88"/>
                  <a:pt x="47" y="86"/>
                </a:cubicBezTo>
                <a:cubicBezTo>
                  <a:pt x="47" y="85"/>
                  <a:pt x="49" y="84"/>
                  <a:pt x="49" y="83"/>
                </a:cubicBezTo>
                <a:cubicBezTo>
                  <a:pt x="50" y="82"/>
                  <a:pt x="50" y="80"/>
                  <a:pt x="51" y="79"/>
                </a:cubicBezTo>
                <a:cubicBezTo>
                  <a:pt x="52" y="77"/>
                  <a:pt x="54" y="76"/>
                  <a:pt x="56" y="74"/>
                </a:cubicBezTo>
                <a:cubicBezTo>
                  <a:pt x="57" y="72"/>
                  <a:pt x="59" y="70"/>
                  <a:pt x="60" y="67"/>
                </a:cubicBezTo>
                <a:cubicBezTo>
                  <a:pt x="60" y="66"/>
                  <a:pt x="61" y="64"/>
                  <a:pt x="61" y="63"/>
                </a:cubicBezTo>
                <a:cubicBezTo>
                  <a:pt x="61" y="62"/>
                  <a:pt x="58" y="61"/>
                  <a:pt x="58" y="59"/>
                </a:cubicBezTo>
                <a:cubicBezTo>
                  <a:pt x="59" y="58"/>
                  <a:pt x="60" y="58"/>
                  <a:pt x="61" y="57"/>
                </a:cubicBezTo>
                <a:cubicBezTo>
                  <a:pt x="61" y="57"/>
                  <a:pt x="61" y="55"/>
                  <a:pt x="61" y="54"/>
                </a:cubicBezTo>
                <a:cubicBezTo>
                  <a:pt x="61" y="53"/>
                  <a:pt x="60" y="51"/>
                  <a:pt x="61" y="50"/>
                </a:cubicBezTo>
                <a:cubicBezTo>
                  <a:pt x="61" y="49"/>
                  <a:pt x="63" y="48"/>
                  <a:pt x="62" y="47"/>
                </a:cubicBezTo>
                <a:cubicBezTo>
                  <a:pt x="61" y="45"/>
                  <a:pt x="59" y="47"/>
                  <a:pt x="58" y="46"/>
                </a:cubicBezTo>
                <a:cubicBezTo>
                  <a:pt x="57" y="46"/>
                  <a:pt x="58" y="45"/>
                  <a:pt x="58" y="43"/>
                </a:cubicBezTo>
                <a:cubicBezTo>
                  <a:pt x="58" y="42"/>
                  <a:pt x="58" y="42"/>
                  <a:pt x="58" y="41"/>
                </a:cubicBezTo>
                <a:cubicBezTo>
                  <a:pt x="58" y="41"/>
                  <a:pt x="59" y="39"/>
                  <a:pt x="59" y="39"/>
                </a:cubicBezTo>
                <a:cubicBezTo>
                  <a:pt x="58" y="38"/>
                  <a:pt x="58" y="37"/>
                  <a:pt x="57" y="36"/>
                </a:cubicBezTo>
                <a:cubicBezTo>
                  <a:pt x="74" y="23"/>
                  <a:pt x="94" y="13"/>
                  <a:pt x="115" y="9"/>
                </a:cubicBezTo>
              </a:path>
            </a:pathLst>
          </a:custGeom>
          <a:solidFill>
            <a:srgbClr val="EA465F"/>
          </a:solidFill>
          <a:ln>
            <a:noFill/>
          </a:ln>
        </p:spPr>
        <p:txBody>
          <a:bodyPr/>
          <a:lstStyle/>
          <a:p>
            <a:endParaRPr lang="es-MX" sz="900"/>
          </a:p>
        </p:txBody>
      </p:sp>
      <p:sp>
        <p:nvSpPr>
          <p:cNvPr id="8234" name="Shape 188"/>
          <p:cNvSpPr>
            <a:spLocks noChangeArrowheads="1"/>
          </p:cNvSpPr>
          <p:nvPr/>
        </p:nvSpPr>
        <p:spPr bwMode="auto">
          <a:xfrm>
            <a:off x="1125538" y="5174457"/>
            <a:ext cx="9910763" cy="817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spcBef>
                <a:spcPts val="1500"/>
              </a:spcBef>
            </a:pPr>
            <a:r>
              <a:rPr lang="en-US" altLang="es-MX" sz="1400">
                <a:sym typeface="Helvetica Neue Light" charset="0"/>
              </a:rPr>
              <a:t>Entrepreneurial activities differ substantially depending on the type of organization and creativity involved. Entrepreneurship ranges in scale from solo, part-time projects to large-scale undertakings that create many jobs. Many h</a:t>
            </a:r>
          </a:p>
        </p:txBody>
      </p:sp>
      <p:sp>
        <p:nvSpPr>
          <p:cNvPr id="8235" name="TextBox 63"/>
          <p:cNvSpPr txBox="1">
            <a:spLocks noChangeArrowheads="1"/>
          </p:cNvSpPr>
          <p:nvPr/>
        </p:nvSpPr>
        <p:spPr bwMode="auto">
          <a:xfrm>
            <a:off x="784225" y="198438"/>
            <a:ext cx="6314742" cy="8230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20000"/>
              </a:lnSpc>
            </a:pPr>
            <a:r>
              <a:rPr lang="en-US" altLang="es-MX" sz="2700">
                <a:solidFill>
                  <a:schemeClr val="tx2"/>
                </a:solidFill>
                <a:latin typeface="Lato Black" panose="020F0A02020204030203" pitchFamily="34" charset="0"/>
              </a:rPr>
              <a:t>OUR HISTORY FROM THE BEGINNING</a:t>
            </a:r>
          </a:p>
          <a:p>
            <a:pPr>
              <a:lnSpc>
                <a:spcPct val="120000"/>
              </a:lnSpc>
            </a:pPr>
            <a:r>
              <a:rPr lang="en-US" altLang="es-MX" sz="1400"/>
              <a:t>WRITE HERE YOUR GREAT SUBTITLE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0" name="Straight Connector 49"/>
          <p:cNvCxnSpPr/>
          <p:nvPr/>
        </p:nvCxnSpPr>
        <p:spPr>
          <a:xfrm flipH="1">
            <a:off x="1906588" y="1887538"/>
            <a:ext cx="8579644"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5362" name="Rectangle 7"/>
          <p:cNvSpPr>
            <a:spLocks noChangeArrowheads="1"/>
          </p:cNvSpPr>
          <p:nvPr/>
        </p:nvSpPr>
        <p:spPr bwMode="auto">
          <a:xfrm>
            <a:off x="772319" y="1416050"/>
            <a:ext cx="10702925" cy="457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MX" sz="900"/>
          </a:p>
        </p:txBody>
      </p:sp>
      <p:grpSp>
        <p:nvGrpSpPr>
          <p:cNvPr id="15363" name="Group 46"/>
          <p:cNvGrpSpPr>
            <a:grpSpLocks/>
          </p:cNvGrpSpPr>
          <p:nvPr/>
        </p:nvGrpSpPr>
        <p:grpSpPr bwMode="auto">
          <a:xfrm>
            <a:off x="764382" y="1588294"/>
            <a:ext cx="10691813" cy="3733006"/>
            <a:chOff x="1551915" y="3563099"/>
            <a:chExt cx="21384945" cy="7466184"/>
          </a:xfrm>
        </p:grpSpPr>
        <p:sp>
          <p:nvSpPr>
            <p:cNvPr id="9" name="Freeform 8"/>
            <p:cNvSpPr/>
            <p:nvPr/>
          </p:nvSpPr>
          <p:spPr>
            <a:xfrm>
              <a:off x="1551915" y="3563099"/>
              <a:ext cx="3564157" cy="1217640"/>
            </a:xfrm>
            <a:custGeom>
              <a:avLst/>
              <a:gdLst>
                <a:gd name="connsiteX0" fmla="*/ 0 w 3564157"/>
                <a:gd name="connsiteY0" fmla="*/ 178208 h 1782078"/>
                <a:gd name="connsiteX1" fmla="*/ 178208 w 3564157"/>
                <a:gd name="connsiteY1" fmla="*/ 0 h 1782078"/>
                <a:gd name="connsiteX2" fmla="*/ 3385949 w 3564157"/>
                <a:gd name="connsiteY2" fmla="*/ 0 h 1782078"/>
                <a:gd name="connsiteX3" fmla="*/ 3564157 w 3564157"/>
                <a:gd name="connsiteY3" fmla="*/ 178208 h 1782078"/>
                <a:gd name="connsiteX4" fmla="*/ 3564157 w 3564157"/>
                <a:gd name="connsiteY4" fmla="*/ 1603870 h 1782078"/>
                <a:gd name="connsiteX5" fmla="*/ 3385949 w 3564157"/>
                <a:gd name="connsiteY5" fmla="*/ 1782078 h 1782078"/>
                <a:gd name="connsiteX6" fmla="*/ 178208 w 3564157"/>
                <a:gd name="connsiteY6" fmla="*/ 1782078 h 1782078"/>
                <a:gd name="connsiteX7" fmla="*/ 0 w 3564157"/>
                <a:gd name="connsiteY7" fmla="*/ 1603870 h 1782078"/>
                <a:gd name="connsiteX8" fmla="*/ 0 w 3564157"/>
                <a:gd name="connsiteY8" fmla="*/ 178208 h 1782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64157" h="1782078">
                  <a:moveTo>
                    <a:pt x="0" y="178208"/>
                  </a:moveTo>
                  <a:cubicBezTo>
                    <a:pt x="0" y="79786"/>
                    <a:pt x="79786" y="0"/>
                    <a:pt x="178208" y="0"/>
                  </a:cubicBezTo>
                  <a:lnTo>
                    <a:pt x="3385949" y="0"/>
                  </a:lnTo>
                  <a:cubicBezTo>
                    <a:pt x="3484371" y="0"/>
                    <a:pt x="3564157" y="79786"/>
                    <a:pt x="3564157" y="178208"/>
                  </a:cubicBezTo>
                  <a:lnTo>
                    <a:pt x="3564157" y="1603870"/>
                  </a:lnTo>
                  <a:cubicBezTo>
                    <a:pt x="3564157" y="1702292"/>
                    <a:pt x="3484371" y="1782078"/>
                    <a:pt x="3385949" y="1782078"/>
                  </a:cubicBezTo>
                  <a:lnTo>
                    <a:pt x="178208" y="1782078"/>
                  </a:lnTo>
                  <a:cubicBezTo>
                    <a:pt x="79786" y="1782078"/>
                    <a:pt x="0" y="1702292"/>
                    <a:pt x="0" y="1603870"/>
                  </a:cubicBezTo>
                  <a:lnTo>
                    <a:pt x="0" y="178208"/>
                  </a:lnTo>
                  <a:close/>
                </a:path>
              </a:pathLst>
            </a:custGeom>
            <a:solidFill>
              <a:srgbClr val="EA465F"/>
            </a:solidFill>
            <a:ln w="9525" cmpd="sng">
              <a:noFill/>
            </a:ln>
          </p:spPr>
          <p:style>
            <a:lnRef idx="2">
              <a:scrgbClr r="0" g="0" b="0"/>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60388" tIns="48958" rIns="60388" bIns="48958" spcCol="1270" anchor="ctr"/>
            <a:lstStyle/>
            <a:p>
              <a:pPr algn="ctr" defTabSz="800100">
                <a:lnSpc>
                  <a:spcPct val="90000"/>
                </a:lnSpc>
                <a:spcAft>
                  <a:spcPct val="35000"/>
                </a:spcAft>
                <a:defRPr/>
              </a:pPr>
              <a:r>
                <a:rPr lang="en-US" sz="1600" dirty="0">
                  <a:solidFill>
                    <a:srgbClr val="FFFFFF"/>
                  </a:solidFill>
                  <a:cs typeface="Lato Light"/>
                </a:rPr>
                <a:t>Marketing</a:t>
              </a:r>
            </a:p>
          </p:txBody>
        </p:sp>
        <p:sp>
          <p:nvSpPr>
            <p:cNvPr id="10" name="Freeform 9"/>
            <p:cNvSpPr/>
            <p:nvPr/>
          </p:nvSpPr>
          <p:spPr>
            <a:xfrm>
              <a:off x="1907537" y="4780739"/>
              <a:ext cx="357209" cy="1336706"/>
            </a:xfrm>
            <a:custGeom>
              <a:avLst/>
              <a:gdLst/>
              <a:ahLst/>
              <a:cxnLst/>
              <a:rect l="0" t="0" r="0" b="0"/>
              <a:pathLst>
                <a:path>
                  <a:moveTo>
                    <a:pt x="0" y="0"/>
                  </a:moveTo>
                  <a:lnTo>
                    <a:pt x="0" y="1336559"/>
                  </a:lnTo>
                  <a:lnTo>
                    <a:pt x="356415" y="1336559"/>
                  </a:lnTo>
                </a:path>
              </a:pathLst>
            </a:custGeom>
            <a:noFill/>
            <a:ln w="9525" cmpd="sng">
              <a:solidFill>
                <a:schemeClr val="tx1"/>
              </a:solidFill>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a:lstStyle/>
            <a:p>
              <a:endParaRPr lang="es-CO"/>
            </a:p>
          </p:txBody>
        </p:sp>
        <p:sp>
          <p:nvSpPr>
            <p:cNvPr id="11" name="Freeform 10"/>
            <p:cNvSpPr/>
            <p:nvPr/>
          </p:nvSpPr>
          <p:spPr>
            <a:xfrm>
              <a:off x="2264746" y="5614196"/>
              <a:ext cx="2851326" cy="1004910"/>
            </a:xfrm>
            <a:custGeom>
              <a:avLst/>
              <a:gdLst>
                <a:gd name="connsiteX0" fmla="*/ 0 w 2851326"/>
                <a:gd name="connsiteY0" fmla="*/ 178208 h 1782078"/>
                <a:gd name="connsiteX1" fmla="*/ 178208 w 2851326"/>
                <a:gd name="connsiteY1" fmla="*/ 0 h 1782078"/>
                <a:gd name="connsiteX2" fmla="*/ 2673118 w 2851326"/>
                <a:gd name="connsiteY2" fmla="*/ 0 h 1782078"/>
                <a:gd name="connsiteX3" fmla="*/ 2851326 w 2851326"/>
                <a:gd name="connsiteY3" fmla="*/ 178208 h 1782078"/>
                <a:gd name="connsiteX4" fmla="*/ 2851326 w 2851326"/>
                <a:gd name="connsiteY4" fmla="*/ 1603870 h 1782078"/>
                <a:gd name="connsiteX5" fmla="*/ 2673118 w 2851326"/>
                <a:gd name="connsiteY5" fmla="*/ 1782078 h 1782078"/>
                <a:gd name="connsiteX6" fmla="*/ 178208 w 2851326"/>
                <a:gd name="connsiteY6" fmla="*/ 1782078 h 1782078"/>
                <a:gd name="connsiteX7" fmla="*/ 0 w 2851326"/>
                <a:gd name="connsiteY7" fmla="*/ 1603870 h 1782078"/>
                <a:gd name="connsiteX8" fmla="*/ 0 w 2851326"/>
                <a:gd name="connsiteY8" fmla="*/ 178208 h 1782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51326" h="1782078">
                  <a:moveTo>
                    <a:pt x="0" y="178208"/>
                  </a:moveTo>
                  <a:cubicBezTo>
                    <a:pt x="0" y="79786"/>
                    <a:pt x="79786" y="0"/>
                    <a:pt x="178208" y="0"/>
                  </a:cubicBezTo>
                  <a:lnTo>
                    <a:pt x="2673118" y="0"/>
                  </a:lnTo>
                  <a:cubicBezTo>
                    <a:pt x="2771540" y="0"/>
                    <a:pt x="2851326" y="79786"/>
                    <a:pt x="2851326" y="178208"/>
                  </a:cubicBezTo>
                  <a:lnTo>
                    <a:pt x="2851326" y="1603870"/>
                  </a:lnTo>
                  <a:cubicBezTo>
                    <a:pt x="2851326" y="1702292"/>
                    <a:pt x="2771540" y="1782078"/>
                    <a:pt x="2673118" y="1782078"/>
                  </a:cubicBezTo>
                  <a:lnTo>
                    <a:pt x="178208" y="1782078"/>
                  </a:lnTo>
                  <a:cubicBezTo>
                    <a:pt x="79786" y="1782078"/>
                    <a:pt x="0" y="1702292"/>
                    <a:pt x="0" y="1603870"/>
                  </a:cubicBezTo>
                  <a:lnTo>
                    <a:pt x="0" y="178208"/>
                  </a:lnTo>
                  <a:close/>
                </a:path>
              </a:pathLst>
            </a:custGeom>
            <a:solidFill>
              <a:schemeClr val="bg1">
                <a:lumMod val="85000"/>
                <a:alpha val="90000"/>
              </a:schemeClr>
            </a:solidFill>
            <a:ln w="9525" cmpd="sng">
              <a:noFill/>
            </a:ln>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lIns="60388" tIns="48958" rIns="60388" bIns="48958" spcCol="1270" anchor="ctr"/>
            <a:lstStyle/>
            <a:p>
              <a:pPr algn="ctr" defTabSz="800100">
                <a:lnSpc>
                  <a:spcPct val="90000"/>
                </a:lnSpc>
                <a:spcAft>
                  <a:spcPct val="35000"/>
                </a:spcAft>
                <a:defRPr/>
              </a:pPr>
              <a:r>
                <a:rPr lang="en-US" sz="1400" dirty="0">
                  <a:solidFill>
                    <a:srgbClr val="505050"/>
                  </a:solidFill>
                  <a:cs typeface="Lato Light"/>
                </a:rPr>
                <a:t>John Doe</a:t>
              </a:r>
            </a:p>
          </p:txBody>
        </p:sp>
        <p:sp>
          <p:nvSpPr>
            <p:cNvPr id="12" name="Freeform 11"/>
            <p:cNvSpPr/>
            <p:nvPr/>
          </p:nvSpPr>
          <p:spPr>
            <a:xfrm>
              <a:off x="1907537" y="4780739"/>
              <a:ext cx="357209" cy="3564020"/>
            </a:xfrm>
            <a:custGeom>
              <a:avLst/>
              <a:gdLst/>
              <a:ahLst/>
              <a:cxnLst/>
              <a:rect l="0" t="0" r="0" b="0"/>
              <a:pathLst>
                <a:path>
                  <a:moveTo>
                    <a:pt x="0" y="0"/>
                  </a:moveTo>
                  <a:lnTo>
                    <a:pt x="0" y="3564157"/>
                  </a:lnTo>
                  <a:lnTo>
                    <a:pt x="356415" y="3564157"/>
                  </a:lnTo>
                </a:path>
              </a:pathLst>
            </a:custGeom>
            <a:noFill/>
            <a:ln w="9525" cmpd="sng">
              <a:solidFill>
                <a:schemeClr val="tx1"/>
              </a:solidFill>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a:lstStyle/>
            <a:p>
              <a:endParaRPr lang="es-CO"/>
            </a:p>
          </p:txBody>
        </p:sp>
        <p:sp>
          <p:nvSpPr>
            <p:cNvPr id="13" name="Freeform 12"/>
            <p:cNvSpPr/>
            <p:nvPr/>
          </p:nvSpPr>
          <p:spPr>
            <a:xfrm>
              <a:off x="2264746" y="7887549"/>
              <a:ext cx="2851326" cy="914421"/>
            </a:xfrm>
            <a:custGeom>
              <a:avLst/>
              <a:gdLst>
                <a:gd name="connsiteX0" fmla="*/ 0 w 2851326"/>
                <a:gd name="connsiteY0" fmla="*/ 178208 h 1782078"/>
                <a:gd name="connsiteX1" fmla="*/ 178208 w 2851326"/>
                <a:gd name="connsiteY1" fmla="*/ 0 h 1782078"/>
                <a:gd name="connsiteX2" fmla="*/ 2673118 w 2851326"/>
                <a:gd name="connsiteY2" fmla="*/ 0 h 1782078"/>
                <a:gd name="connsiteX3" fmla="*/ 2851326 w 2851326"/>
                <a:gd name="connsiteY3" fmla="*/ 178208 h 1782078"/>
                <a:gd name="connsiteX4" fmla="*/ 2851326 w 2851326"/>
                <a:gd name="connsiteY4" fmla="*/ 1603870 h 1782078"/>
                <a:gd name="connsiteX5" fmla="*/ 2673118 w 2851326"/>
                <a:gd name="connsiteY5" fmla="*/ 1782078 h 1782078"/>
                <a:gd name="connsiteX6" fmla="*/ 178208 w 2851326"/>
                <a:gd name="connsiteY6" fmla="*/ 1782078 h 1782078"/>
                <a:gd name="connsiteX7" fmla="*/ 0 w 2851326"/>
                <a:gd name="connsiteY7" fmla="*/ 1603870 h 1782078"/>
                <a:gd name="connsiteX8" fmla="*/ 0 w 2851326"/>
                <a:gd name="connsiteY8" fmla="*/ 178208 h 1782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51326" h="1782078">
                  <a:moveTo>
                    <a:pt x="0" y="178208"/>
                  </a:moveTo>
                  <a:cubicBezTo>
                    <a:pt x="0" y="79786"/>
                    <a:pt x="79786" y="0"/>
                    <a:pt x="178208" y="0"/>
                  </a:cubicBezTo>
                  <a:lnTo>
                    <a:pt x="2673118" y="0"/>
                  </a:lnTo>
                  <a:cubicBezTo>
                    <a:pt x="2771540" y="0"/>
                    <a:pt x="2851326" y="79786"/>
                    <a:pt x="2851326" y="178208"/>
                  </a:cubicBezTo>
                  <a:lnTo>
                    <a:pt x="2851326" y="1603870"/>
                  </a:lnTo>
                  <a:cubicBezTo>
                    <a:pt x="2851326" y="1702292"/>
                    <a:pt x="2771540" y="1782078"/>
                    <a:pt x="2673118" y="1782078"/>
                  </a:cubicBezTo>
                  <a:lnTo>
                    <a:pt x="178208" y="1782078"/>
                  </a:lnTo>
                  <a:cubicBezTo>
                    <a:pt x="79786" y="1782078"/>
                    <a:pt x="0" y="1702292"/>
                    <a:pt x="0" y="1603870"/>
                  </a:cubicBezTo>
                  <a:lnTo>
                    <a:pt x="0" y="178208"/>
                  </a:lnTo>
                  <a:close/>
                </a:path>
              </a:pathLst>
            </a:custGeom>
            <a:solidFill>
              <a:schemeClr val="bg1">
                <a:lumMod val="85000"/>
                <a:alpha val="90000"/>
              </a:schemeClr>
            </a:solidFill>
            <a:ln w="9525" cmpd="sng">
              <a:noFill/>
            </a:ln>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lIns="60388" tIns="48958" rIns="60388" bIns="48958" spcCol="1270" anchor="ctr"/>
            <a:lstStyle/>
            <a:p>
              <a:pPr algn="ctr" defTabSz="800100">
                <a:lnSpc>
                  <a:spcPct val="90000"/>
                </a:lnSpc>
                <a:spcAft>
                  <a:spcPct val="35000"/>
                </a:spcAft>
                <a:defRPr/>
              </a:pPr>
              <a:r>
                <a:rPr lang="en-US" sz="1400" dirty="0">
                  <a:solidFill>
                    <a:srgbClr val="505050"/>
                  </a:solidFill>
                  <a:cs typeface="Lato Light"/>
                </a:rPr>
                <a:t>Oliver Queen</a:t>
              </a:r>
            </a:p>
          </p:txBody>
        </p:sp>
        <p:sp>
          <p:nvSpPr>
            <p:cNvPr id="14" name="Freeform 13"/>
            <p:cNvSpPr/>
            <p:nvPr/>
          </p:nvSpPr>
          <p:spPr>
            <a:xfrm>
              <a:off x="6006715" y="3563099"/>
              <a:ext cx="3564157" cy="1217640"/>
            </a:xfrm>
            <a:custGeom>
              <a:avLst/>
              <a:gdLst>
                <a:gd name="connsiteX0" fmla="*/ 0 w 3564157"/>
                <a:gd name="connsiteY0" fmla="*/ 178208 h 1782078"/>
                <a:gd name="connsiteX1" fmla="*/ 178208 w 3564157"/>
                <a:gd name="connsiteY1" fmla="*/ 0 h 1782078"/>
                <a:gd name="connsiteX2" fmla="*/ 3385949 w 3564157"/>
                <a:gd name="connsiteY2" fmla="*/ 0 h 1782078"/>
                <a:gd name="connsiteX3" fmla="*/ 3564157 w 3564157"/>
                <a:gd name="connsiteY3" fmla="*/ 178208 h 1782078"/>
                <a:gd name="connsiteX4" fmla="*/ 3564157 w 3564157"/>
                <a:gd name="connsiteY4" fmla="*/ 1603870 h 1782078"/>
                <a:gd name="connsiteX5" fmla="*/ 3385949 w 3564157"/>
                <a:gd name="connsiteY5" fmla="*/ 1782078 h 1782078"/>
                <a:gd name="connsiteX6" fmla="*/ 178208 w 3564157"/>
                <a:gd name="connsiteY6" fmla="*/ 1782078 h 1782078"/>
                <a:gd name="connsiteX7" fmla="*/ 0 w 3564157"/>
                <a:gd name="connsiteY7" fmla="*/ 1603870 h 1782078"/>
                <a:gd name="connsiteX8" fmla="*/ 0 w 3564157"/>
                <a:gd name="connsiteY8" fmla="*/ 178208 h 1782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64157" h="1782078">
                  <a:moveTo>
                    <a:pt x="0" y="178208"/>
                  </a:moveTo>
                  <a:cubicBezTo>
                    <a:pt x="0" y="79786"/>
                    <a:pt x="79786" y="0"/>
                    <a:pt x="178208" y="0"/>
                  </a:cubicBezTo>
                  <a:lnTo>
                    <a:pt x="3385949" y="0"/>
                  </a:lnTo>
                  <a:cubicBezTo>
                    <a:pt x="3484371" y="0"/>
                    <a:pt x="3564157" y="79786"/>
                    <a:pt x="3564157" y="178208"/>
                  </a:cubicBezTo>
                  <a:lnTo>
                    <a:pt x="3564157" y="1603870"/>
                  </a:lnTo>
                  <a:cubicBezTo>
                    <a:pt x="3564157" y="1702292"/>
                    <a:pt x="3484371" y="1782078"/>
                    <a:pt x="3385949" y="1782078"/>
                  </a:cubicBezTo>
                  <a:lnTo>
                    <a:pt x="178208" y="1782078"/>
                  </a:lnTo>
                  <a:cubicBezTo>
                    <a:pt x="79786" y="1782078"/>
                    <a:pt x="0" y="1702292"/>
                    <a:pt x="0" y="1603870"/>
                  </a:cubicBezTo>
                  <a:lnTo>
                    <a:pt x="0" y="178208"/>
                  </a:lnTo>
                  <a:close/>
                </a:path>
              </a:pathLst>
            </a:custGeom>
            <a:solidFill>
              <a:srgbClr val="EA465F"/>
            </a:solidFill>
            <a:ln w="9525" cmpd="sng">
              <a:no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lIns="60388" tIns="48958" rIns="60388" bIns="48958" spcCol="1270" anchor="ctr"/>
            <a:lstStyle/>
            <a:p>
              <a:pPr algn="ctr" defTabSz="800100">
                <a:lnSpc>
                  <a:spcPct val="90000"/>
                </a:lnSpc>
                <a:spcAft>
                  <a:spcPct val="35000"/>
                </a:spcAft>
                <a:defRPr/>
              </a:pPr>
              <a:r>
                <a:rPr lang="en-US" sz="1600" dirty="0">
                  <a:solidFill>
                    <a:srgbClr val="FFFFFF"/>
                  </a:solidFill>
                  <a:cs typeface="Lato Light"/>
                </a:rPr>
                <a:t>Finance</a:t>
              </a:r>
            </a:p>
          </p:txBody>
        </p:sp>
        <p:sp>
          <p:nvSpPr>
            <p:cNvPr id="15" name="Freeform 14"/>
            <p:cNvSpPr/>
            <p:nvPr/>
          </p:nvSpPr>
          <p:spPr>
            <a:xfrm>
              <a:off x="6363924" y="4780739"/>
              <a:ext cx="355622" cy="1336706"/>
            </a:xfrm>
            <a:custGeom>
              <a:avLst/>
              <a:gdLst/>
              <a:ahLst/>
              <a:cxnLst/>
              <a:rect l="0" t="0" r="0" b="0"/>
              <a:pathLst>
                <a:path>
                  <a:moveTo>
                    <a:pt x="0" y="0"/>
                  </a:moveTo>
                  <a:lnTo>
                    <a:pt x="0" y="1336559"/>
                  </a:lnTo>
                  <a:lnTo>
                    <a:pt x="356415" y="1336559"/>
                  </a:lnTo>
                </a:path>
              </a:pathLst>
            </a:custGeom>
            <a:noFill/>
            <a:ln w="9525" cmpd="sng">
              <a:solidFill>
                <a:schemeClr val="tx1"/>
              </a:solidFill>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a:lstStyle/>
            <a:p>
              <a:endParaRPr lang="es-CO"/>
            </a:p>
          </p:txBody>
        </p:sp>
        <p:sp>
          <p:nvSpPr>
            <p:cNvPr id="16" name="Freeform 15"/>
            <p:cNvSpPr/>
            <p:nvPr/>
          </p:nvSpPr>
          <p:spPr>
            <a:xfrm>
              <a:off x="6719546" y="5614196"/>
              <a:ext cx="2851326" cy="1004910"/>
            </a:xfrm>
            <a:custGeom>
              <a:avLst/>
              <a:gdLst>
                <a:gd name="connsiteX0" fmla="*/ 0 w 2851326"/>
                <a:gd name="connsiteY0" fmla="*/ 178208 h 1782078"/>
                <a:gd name="connsiteX1" fmla="*/ 178208 w 2851326"/>
                <a:gd name="connsiteY1" fmla="*/ 0 h 1782078"/>
                <a:gd name="connsiteX2" fmla="*/ 2673118 w 2851326"/>
                <a:gd name="connsiteY2" fmla="*/ 0 h 1782078"/>
                <a:gd name="connsiteX3" fmla="*/ 2851326 w 2851326"/>
                <a:gd name="connsiteY3" fmla="*/ 178208 h 1782078"/>
                <a:gd name="connsiteX4" fmla="*/ 2851326 w 2851326"/>
                <a:gd name="connsiteY4" fmla="*/ 1603870 h 1782078"/>
                <a:gd name="connsiteX5" fmla="*/ 2673118 w 2851326"/>
                <a:gd name="connsiteY5" fmla="*/ 1782078 h 1782078"/>
                <a:gd name="connsiteX6" fmla="*/ 178208 w 2851326"/>
                <a:gd name="connsiteY6" fmla="*/ 1782078 h 1782078"/>
                <a:gd name="connsiteX7" fmla="*/ 0 w 2851326"/>
                <a:gd name="connsiteY7" fmla="*/ 1603870 h 1782078"/>
                <a:gd name="connsiteX8" fmla="*/ 0 w 2851326"/>
                <a:gd name="connsiteY8" fmla="*/ 178208 h 1782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51326" h="1782078">
                  <a:moveTo>
                    <a:pt x="0" y="178208"/>
                  </a:moveTo>
                  <a:cubicBezTo>
                    <a:pt x="0" y="79786"/>
                    <a:pt x="79786" y="0"/>
                    <a:pt x="178208" y="0"/>
                  </a:cubicBezTo>
                  <a:lnTo>
                    <a:pt x="2673118" y="0"/>
                  </a:lnTo>
                  <a:cubicBezTo>
                    <a:pt x="2771540" y="0"/>
                    <a:pt x="2851326" y="79786"/>
                    <a:pt x="2851326" y="178208"/>
                  </a:cubicBezTo>
                  <a:lnTo>
                    <a:pt x="2851326" y="1603870"/>
                  </a:lnTo>
                  <a:cubicBezTo>
                    <a:pt x="2851326" y="1702292"/>
                    <a:pt x="2771540" y="1782078"/>
                    <a:pt x="2673118" y="1782078"/>
                  </a:cubicBezTo>
                  <a:lnTo>
                    <a:pt x="178208" y="1782078"/>
                  </a:lnTo>
                  <a:cubicBezTo>
                    <a:pt x="79786" y="1782078"/>
                    <a:pt x="0" y="1702292"/>
                    <a:pt x="0" y="1603870"/>
                  </a:cubicBezTo>
                  <a:lnTo>
                    <a:pt x="0" y="178208"/>
                  </a:lnTo>
                  <a:close/>
                </a:path>
              </a:pathLst>
            </a:custGeom>
            <a:solidFill>
              <a:schemeClr val="bg1">
                <a:lumMod val="85000"/>
                <a:alpha val="90000"/>
              </a:schemeClr>
            </a:solidFill>
            <a:ln w="9525" cmpd="sng">
              <a:noFill/>
            </a:ln>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lIns="60388" tIns="48958" rIns="60388" bIns="48958" spcCol="1270" anchor="ctr"/>
            <a:lstStyle/>
            <a:p>
              <a:pPr algn="ctr" defTabSz="800100">
                <a:lnSpc>
                  <a:spcPct val="90000"/>
                </a:lnSpc>
                <a:spcAft>
                  <a:spcPct val="35000"/>
                </a:spcAft>
                <a:defRPr/>
              </a:pPr>
              <a:r>
                <a:rPr lang="en-US" sz="1400" dirty="0">
                  <a:solidFill>
                    <a:srgbClr val="505050"/>
                  </a:solidFill>
                  <a:cs typeface="Lato Light"/>
                </a:rPr>
                <a:t>Mary E.</a:t>
              </a:r>
            </a:p>
          </p:txBody>
        </p:sp>
        <p:sp>
          <p:nvSpPr>
            <p:cNvPr id="17" name="Freeform 16"/>
            <p:cNvSpPr/>
            <p:nvPr/>
          </p:nvSpPr>
          <p:spPr>
            <a:xfrm>
              <a:off x="6363924" y="4780739"/>
              <a:ext cx="355622" cy="3564020"/>
            </a:xfrm>
            <a:custGeom>
              <a:avLst/>
              <a:gdLst/>
              <a:ahLst/>
              <a:cxnLst/>
              <a:rect l="0" t="0" r="0" b="0"/>
              <a:pathLst>
                <a:path>
                  <a:moveTo>
                    <a:pt x="0" y="0"/>
                  </a:moveTo>
                  <a:lnTo>
                    <a:pt x="0" y="3564157"/>
                  </a:lnTo>
                  <a:lnTo>
                    <a:pt x="356415" y="3564157"/>
                  </a:lnTo>
                </a:path>
              </a:pathLst>
            </a:custGeom>
            <a:noFill/>
            <a:ln w="9525" cmpd="sng">
              <a:solidFill>
                <a:schemeClr val="tx1"/>
              </a:solidFill>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a:lstStyle/>
            <a:p>
              <a:endParaRPr lang="es-CO"/>
            </a:p>
          </p:txBody>
        </p:sp>
        <p:sp>
          <p:nvSpPr>
            <p:cNvPr id="18" name="Freeform 17"/>
            <p:cNvSpPr/>
            <p:nvPr/>
          </p:nvSpPr>
          <p:spPr>
            <a:xfrm>
              <a:off x="6719546" y="7887549"/>
              <a:ext cx="2851326" cy="914421"/>
            </a:xfrm>
            <a:custGeom>
              <a:avLst/>
              <a:gdLst>
                <a:gd name="connsiteX0" fmla="*/ 0 w 2851326"/>
                <a:gd name="connsiteY0" fmla="*/ 178208 h 1782078"/>
                <a:gd name="connsiteX1" fmla="*/ 178208 w 2851326"/>
                <a:gd name="connsiteY1" fmla="*/ 0 h 1782078"/>
                <a:gd name="connsiteX2" fmla="*/ 2673118 w 2851326"/>
                <a:gd name="connsiteY2" fmla="*/ 0 h 1782078"/>
                <a:gd name="connsiteX3" fmla="*/ 2851326 w 2851326"/>
                <a:gd name="connsiteY3" fmla="*/ 178208 h 1782078"/>
                <a:gd name="connsiteX4" fmla="*/ 2851326 w 2851326"/>
                <a:gd name="connsiteY4" fmla="*/ 1603870 h 1782078"/>
                <a:gd name="connsiteX5" fmla="*/ 2673118 w 2851326"/>
                <a:gd name="connsiteY5" fmla="*/ 1782078 h 1782078"/>
                <a:gd name="connsiteX6" fmla="*/ 178208 w 2851326"/>
                <a:gd name="connsiteY6" fmla="*/ 1782078 h 1782078"/>
                <a:gd name="connsiteX7" fmla="*/ 0 w 2851326"/>
                <a:gd name="connsiteY7" fmla="*/ 1603870 h 1782078"/>
                <a:gd name="connsiteX8" fmla="*/ 0 w 2851326"/>
                <a:gd name="connsiteY8" fmla="*/ 178208 h 1782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51326" h="1782078">
                  <a:moveTo>
                    <a:pt x="0" y="178208"/>
                  </a:moveTo>
                  <a:cubicBezTo>
                    <a:pt x="0" y="79786"/>
                    <a:pt x="79786" y="0"/>
                    <a:pt x="178208" y="0"/>
                  </a:cubicBezTo>
                  <a:lnTo>
                    <a:pt x="2673118" y="0"/>
                  </a:lnTo>
                  <a:cubicBezTo>
                    <a:pt x="2771540" y="0"/>
                    <a:pt x="2851326" y="79786"/>
                    <a:pt x="2851326" y="178208"/>
                  </a:cubicBezTo>
                  <a:lnTo>
                    <a:pt x="2851326" y="1603870"/>
                  </a:lnTo>
                  <a:cubicBezTo>
                    <a:pt x="2851326" y="1702292"/>
                    <a:pt x="2771540" y="1782078"/>
                    <a:pt x="2673118" y="1782078"/>
                  </a:cubicBezTo>
                  <a:lnTo>
                    <a:pt x="178208" y="1782078"/>
                  </a:lnTo>
                  <a:cubicBezTo>
                    <a:pt x="79786" y="1782078"/>
                    <a:pt x="0" y="1702292"/>
                    <a:pt x="0" y="1603870"/>
                  </a:cubicBezTo>
                  <a:lnTo>
                    <a:pt x="0" y="178208"/>
                  </a:lnTo>
                  <a:close/>
                </a:path>
              </a:pathLst>
            </a:custGeom>
            <a:solidFill>
              <a:schemeClr val="bg1">
                <a:lumMod val="85000"/>
                <a:alpha val="90000"/>
              </a:schemeClr>
            </a:solidFill>
            <a:ln w="9525" cmpd="sng">
              <a:noFill/>
            </a:ln>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lIns="60388" tIns="48958" rIns="60388" bIns="48958" spcCol="1270" anchor="ctr"/>
            <a:lstStyle/>
            <a:p>
              <a:pPr algn="ctr" defTabSz="800100">
                <a:lnSpc>
                  <a:spcPct val="90000"/>
                </a:lnSpc>
                <a:spcAft>
                  <a:spcPct val="35000"/>
                </a:spcAft>
                <a:defRPr/>
              </a:pPr>
              <a:r>
                <a:rPr lang="en-US" sz="1400" dirty="0">
                  <a:solidFill>
                    <a:srgbClr val="505050"/>
                  </a:solidFill>
                  <a:cs typeface="Lato Light"/>
                </a:rPr>
                <a:t>Matt Stark</a:t>
              </a:r>
            </a:p>
          </p:txBody>
        </p:sp>
        <p:sp>
          <p:nvSpPr>
            <p:cNvPr id="20" name="Freeform 19"/>
            <p:cNvSpPr/>
            <p:nvPr/>
          </p:nvSpPr>
          <p:spPr>
            <a:xfrm>
              <a:off x="6719546" y="10114862"/>
              <a:ext cx="2851326" cy="914421"/>
            </a:xfrm>
            <a:custGeom>
              <a:avLst/>
              <a:gdLst>
                <a:gd name="connsiteX0" fmla="*/ 0 w 2851326"/>
                <a:gd name="connsiteY0" fmla="*/ 178208 h 1782078"/>
                <a:gd name="connsiteX1" fmla="*/ 178208 w 2851326"/>
                <a:gd name="connsiteY1" fmla="*/ 0 h 1782078"/>
                <a:gd name="connsiteX2" fmla="*/ 2673118 w 2851326"/>
                <a:gd name="connsiteY2" fmla="*/ 0 h 1782078"/>
                <a:gd name="connsiteX3" fmla="*/ 2851326 w 2851326"/>
                <a:gd name="connsiteY3" fmla="*/ 178208 h 1782078"/>
                <a:gd name="connsiteX4" fmla="*/ 2851326 w 2851326"/>
                <a:gd name="connsiteY4" fmla="*/ 1603870 h 1782078"/>
                <a:gd name="connsiteX5" fmla="*/ 2673118 w 2851326"/>
                <a:gd name="connsiteY5" fmla="*/ 1782078 h 1782078"/>
                <a:gd name="connsiteX6" fmla="*/ 178208 w 2851326"/>
                <a:gd name="connsiteY6" fmla="*/ 1782078 h 1782078"/>
                <a:gd name="connsiteX7" fmla="*/ 0 w 2851326"/>
                <a:gd name="connsiteY7" fmla="*/ 1603870 h 1782078"/>
                <a:gd name="connsiteX8" fmla="*/ 0 w 2851326"/>
                <a:gd name="connsiteY8" fmla="*/ 178208 h 1782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51326" h="1782078">
                  <a:moveTo>
                    <a:pt x="0" y="178208"/>
                  </a:moveTo>
                  <a:cubicBezTo>
                    <a:pt x="0" y="79786"/>
                    <a:pt x="79786" y="0"/>
                    <a:pt x="178208" y="0"/>
                  </a:cubicBezTo>
                  <a:lnTo>
                    <a:pt x="2673118" y="0"/>
                  </a:lnTo>
                  <a:cubicBezTo>
                    <a:pt x="2771540" y="0"/>
                    <a:pt x="2851326" y="79786"/>
                    <a:pt x="2851326" y="178208"/>
                  </a:cubicBezTo>
                  <a:lnTo>
                    <a:pt x="2851326" y="1603870"/>
                  </a:lnTo>
                  <a:cubicBezTo>
                    <a:pt x="2851326" y="1702292"/>
                    <a:pt x="2771540" y="1782078"/>
                    <a:pt x="2673118" y="1782078"/>
                  </a:cubicBezTo>
                  <a:lnTo>
                    <a:pt x="178208" y="1782078"/>
                  </a:lnTo>
                  <a:cubicBezTo>
                    <a:pt x="79786" y="1782078"/>
                    <a:pt x="0" y="1702292"/>
                    <a:pt x="0" y="1603870"/>
                  </a:cubicBezTo>
                  <a:lnTo>
                    <a:pt x="0" y="178208"/>
                  </a:lnTo>
                  <a:close/>
                </a:path>
              </a:pathLst>
            </a:custGeom>
            <a:solidFill>
              <a:schemeClr val="bg1">
                <a:lumMod val="85000"/>
                <a:alpha val="90000"/>
              </a:schemeClr>
            </a:solidFill>
            <a:ln w="9525" cmpd="sng">
              <a:noFill/>
            </a:ln>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lIns="60388" tIns="48958" rIns="60388" bIns="48958" spcCol="1270" anchor="ctr"/>
            <a:lstStyle/>
            <a:p>
              <a:pPr algn="ctr" defTabSz="800100">
                <a:lnSpc>
                  <a:spcPct val="90000"/>
                </a:lnSpc>
                <a:spcAft>
                  <a:spcPct val="35000"/>
                </a:spcAft>
                <a:defRPr/>
              </a:pPr>
              <a:r>
                <a:rPr lang="en-US" sz="1400" dirty="0" err="1">
                  <a:solidFill>
                    <a:srgbClr val="505050"/>
                  </a:solidFill>
                  <a:cs typeface="Lato Light"/>
                </a:rPr>
                <a:t>Lannister</a:t>
              </a:r>
              <a:endParaRPr lang="en-US" sz="1400" dirty="0">
                <a:solidFill>
                  <a:srgbClr val="505050"/>
                </a:solidFill>
                <a:cs typeface="Lato Light"/>
              </a:endParaRPr>
            </a:p>
          </p:txBody>
        </p:sp>
        <p:sp>
          <p:nvSpPr>
            <p:cNvPr id="21" name="Freeform 20"/>
            <p:cNvSpPr/>
            <p:nvPr/>
          </p:nvSpPr>
          <p:spPr>
            <a:xfrm>
              <a:off x="10463102" y="3563099"/>
              <a:ext cx="3562570" cy="1217640"/>
            </a:xfrm>
            <a:custGeom>
              <a:avLst/>
              <a:gdLst>
                <a:gd name="connsiteX0" fmla="*/ 0 w 3564157"/>
                <a:gd name="connsiteY0" fmla="*/ 178208 h 1782078"/>
                <a:gd name="connsiteX1" fmla="*/ 178208 w 3564157"/>
                <a:gd name="connsiteY1" fmla="*/ 0 h 1782078"/>
                <a:gd name="connsiteX2" fmla="*/ 3385949 w 3564157"/>
                <a:gd name="connsiteY2" fmla="*/ 0 h 1782078"/>
                <a:gd name="connsiteX3" fmla="*/ 3564157 w 3564157"/>
                <a:gd name="connsiteY3" fmla="*/ 178208 h 1782078"/>
                <a:gd name="connsiteX4" fmla="*/ 3564157 w 3564157"/>
                <a:gd name="connsiteY4" fmla="*/ 1603870 h 1782078"/>
                <a:gd name="connsiteX5" fmla="*/ 3385949 w 3564157"/>
                <a:gd name="connsiteY5" fmla="*/ 1782078 h 1782078"/>
                <a:gd name="connsiteX6" fmla="*/ 178208 w 3564157"/>
                <a:gd name="connsiteY6" fmla="*/ 1782078 h 1782078"/>
                <a:gd name="connsiteX7" fmla="*/ 0 w 3564157"/>
                <a:gd name="connsiteY7" fmla="*/ 1603870 h 1782078"/>
                <a:gd name="connsiteX8" fmla="*/ 0 w 3564157"/>
                <a:gd name="connsiteY8" fmla="*/ 178208 h 1782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64157" h="1782078">
                  <a:moveTo>
                    <a:pt x="0" y="178208"/>
                  </a:moveTo>
                  <a:cubicBezTo>
                    <a:pt x="0" y="79786"/>
                    <a:pt x="79786" y="0"/>
                    <a:pt x="178208" y="0"/>
                  </a:cubicBezTo>
                  <a:lnTo>
                    <a:pt x="3385949" y="0"/>
                  </a:lnTo>
                  <a:cubicBezTo>
                    <a:pt x="3484371" y="0"/>
                    <a:pt x="3564157" y="79786"/>
                    <a:pt x="3564157" y="178208"/>
                  </a:cubicBezTo>
                  <a:lnTo>
                    <a:pt x="3564157" y="1603870"/>
                  </a:lnTo>
                  <a:cubicBezTo>
                    <a:pt x="3564157" y="1702292"/>
                    <a:pt x="3484371" y="1782078"/>
                    <a:pt x="3385949" y="1782078"/>
                  </a:cubicBezTo>
                  <a:lnTo>
                    <a:pt x="178208" y="1782078"/>
                  </a:lnTo>
                  <a:cubicBezTo>
                    <a:pt x="79786" y="1782078"/>
                    <a:pt x="0" y="1702292"/>
                    <a:pt x="0" y="1603870"/>
                  </a:cubicBezTo>
                  <a:lnTo>
                    <a:pt x="0" y="178208"/>
                  </a:lnTo>
                  <a:close/>
                </a:path>
              </a:pathLst>
            </a:custGeom>
            <a:solidFill>
              <a:srgbClr val="EA465F"/>
            </a:solidFill>
            <a:ln w="9525" cmpd="sng">
              <a:no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lIns="60388" tIns="48958" rIns="60388" bIns="48958" spcCol="1270" anchor="ctr"/>
            <a:lstStyle/>
            <a:p>
              <a:pPr algn="ctr" defTabSz="800100">
                <a:lnSpc>
                  <a:spcPct val="90000"/>
                </a:lnSpc>
                <a:spcAft>
                  <a:spcPct val="35000"/>
                </a:spcAft>
                <a:defRPr/>
              </a:pPr>
              <a:r>
                <a:rPr lang="en-US" sz="1600" dirty="0">
                  <a:solidFill>
                    <a:srgbClr val="FFFFFF"/>
                  </a:solidFill>
                  <a:cs typeface="Lato Light"/>
                </a:rPr>
                <a:t>HR</a:t>
              </a:r>
            </a:p>
          </p:txBody>
        </p:sp>
        <p:sp>
          <p:nvSpPr>
            <p:cNvPr id="26" name="Freeform 25"/>
            <p:cNvSpPr/>
            <p:nvPr/>
          </p:nvSpPr>
          <p:spPr>
            <a:xfrm>
              <a:off x="14917902" y="3563099"/>
              <a:ext cx="3564158" cy="1217640"/>
            </a:xfrm>
            <a:custGeom>
              <a:avLst/>
              <a:gdLst>
                <a:gd name="connsiteX0" fmla="*/ 0 w 3564157"/>
                <a:gd name="connsiteY0" fmla="*/ 178208 h 1782078"/>
                <a:gd name="connsiteX1" fmla="*/ 178208 w 3564157"/>
                <a:gd name="connsiteY1" fmla="*/ 0 h 1782078"/>
                <a:gd name="connsiteX2" fmla="*/ 3385949 w 3564157"/>
                <a:gd name="connsiteY2" fmla="*/ 0 h 1782078"/>
                <a:gd name="connsiteX3" fmla="*/ 3564157 w 3564157"/>
                <a:gd name="connsiteY3" fmla="*/ 178208 h 1782078"/>
                <a:gd name="connsiteX4" fmla="*/ 3564157 w 3564157"/>
                <a:gd name="connsiteY4" fmla="*/ 1603870 h 1782078"/>
                <a:gd name="connsiteX5" fmla="*/ 3385949 w 3564157"/>
                <a:gd name="connsiteY5" fmla="*/ 1782078 h 1782078"/>
                <a:gd name="connsiteX6" fmla="*/ 178208 w 3564157"/>
                <a:gd name="connsiteY6" fmla="*/ 1782078 h 1782078"/>
                <a:gd name="connsiteX7" fmla="*/ 0 w 3564157"/>
                <a:gd name="connsiteY7" fmla="*/ 1603870 h 1782078"/>
                <a:gd name="connsiteX8" fmla="*/ 0 w 3564157"/>
                <a:gd name="connsiteY8" fmla="*/ 178208 h 1782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64157" h="1782078">
                  <a:moveTo>
                    <a:pt x="0" y="178208"/>
                  </a:moveTo>
                  <a:cubicBezTo>
                    <a:pt x="0" y="79786"/>
                    <a:pt x="79786" y="0"/>
                    <a:pt x="178208" y="0"/>
                  </a:cubicBezTo>
                  <a:lnTo>
                    <a:pt x="3385949" y="0"/>
                  </a:lnTo>
                  <a:cubicBezTo>
                    <a:pt x="3484371" y="0"/>
                    <a:pt x="3564157" y="79786"/>
                    <a:pt x="3564157" y="178208"/>
                  </a:cubicBezTo>
                  <a:lnTo>
                    <a:pt x="3564157" y="1603870"/>
                  </a:lnTo>
                  <a:cubicBezTo>
                    <a:pt x="3564157" y="1702292"/>
                    <a:pt x="3484371" y="1782078"/>
                    <a:pt x="3385949" y="1782078"/>
                  </a:cubicBezTo>
                  <a:lnTo>
                    <a:pt x="178208" y="1782078"/>
                  </a:lnTo>
                  <a:cubicBezTo>
                    <a:pt x="79786" y="1782078"/>
                    <a:pt x="0" y="1702292"/>
                    <a:pt x="0" y="1603870"/>
                  </a:cubicBezTo>
                  <a:lnTo>
                    <a:pt x="0" y="178208"/>
                  </a:lnTo>
                  <a:close/>
                </a:path>
              </a:pathLst>
            </a:custGeom>
            <a:solidFill>
              <a:srgbClr val="EA465F"/>
            </a:solidFill>
            <a:ln w="9525" cmpd="sng">
              <a:no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lIns="60388" tIns="48958" rIns="60388" bIns="48958" spcCol="1270" anchor="ctr"/>
            <a:lstStyle/>
            <a:p>
              <a:pPr algn="ctr" defTabSz="800100">
                <a:lnSpc>
                  <a:spcPct val="90000"/>
                </a:lnSpc>
                <a:spcAft>
                  <a:spcPct val="35000"/>
                </a:spcAft>
                <a:defRPr/>
              </a:pPr>
              <a:r>
                <a:rPr lang="en-US" sz="1600" dirty="0">
                  <a:solidFill>
                    <a:schemeClr val="bg1"/>
                  </a:solidFill>
                  <a:cs typeface="Lato Light"/>
                </a:rPr>
                <a:t>Sales</a:t>
              </a:r>
            </a:p>
          </p:txBody>
        </p:sp>
        <p:sp>
          <p:nvSpPr>
            <p:cNvPr id="27" name="Freeform 26"/>
            <p:cNvSpPr/>
            <p:nvPr/>
          </p:nvSpPr>
          <p:spPr>
            <a:xfrm>
              <a:off x="15273524" y="4780739"/>
              <a:ext cx="357210" cy="1336706"/>
            </a:xfrm>
            <a:custGeom>
              <a:avLst/>
              <a:gdLst/>
              <a:ahLst/>
              <a:cxnLst/>
              <a:rect l="0" t="0" r="0" b="0"/>
              <a:pathLst>
                <a:path>
                  <a:moveTo>
                    <a:pt x="0" y="0"/>
                  </a:moveTo>
                  <a:lnTo>
                    <a:pt x="0" y="1336559"/>
                  </a:lnTo>
                  <a:lnTo>
                    <a:pt x="356415" y="1336559"/>
                  </a:lnTo>
                </a:path>
              </a:pathLst>
            </a:custGeom>
            <a:noFill/>
            <a:ln w="9525" cmpd="sng">
              <a:solidFill>
                <a:schemeClr val="tx1"/>
              </a:solidFill>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a:lstStyle/>
            <a:p>
              <a:endParaRPr lang="es-CO"/>
            </a:p>
          </p:txBody>
        </p:sp>
        <p:sp>
          <p:nvSpPr>
            <p:cNvPr id="28" name="Freeform 27"/>
            <p:cNvSpPr/>
            <p:nvPr/>
          </p:nvSpPr>
          <p:spPr>
            <a:xfrm>
              <a:off x="15630734" y="5660234"/>
              <a:ext cx="2851326" cy="914421"/>
            </a:xfrm>
            <a:custGeom>
              <a:avLst/>
              <a:gdLst>
                <a:gd name="connsiteX0" fmla="*/ 0 w 2851326"/>
                <a:gd name="connsiteY0" fmla="*/ 178208 h 1782078"/>
                <a:gd name="connsiteX1" fmla="*/ 178208 w 2851326"/>
                <a:gd name="connsiteY1" fmla="*/ 0 h 1782078"/>
                <a:gd name="connsiteX2" fmla="*/ 2673118 w 2851326"/>
                <a:gd name="connsiteY2" fmla="*/ 0 h 1782078"/>
                <a:gd name="connsiteX3" fmla="*/ 2851326 w 2851326"/>
                <a:gd name="connsiteY3" fmla="*/ 178208 h 1782078"/>
                <a:gd name="connsiteX4" fmla="*/ 2851326 w 2851326"/>
                <a:gd name="connsiteY4" fmla="*/ 1603870 h 1782078"/>
                <a:gd name="connsiteX5" fmla="*/ 2673118 w 2851326"/>
                <a:gd name="connsiteY5" fmla="*/ 1782078 h 1782078"/>
                <a:gd name="connsiteX6" fmla="*/ 178208 w 2851326"/>
                <a:gd name="connsiteY6" fmla="*/ 1782078 h 1782078"/>
                <a:gd name="connsiteX7" fmla="*/ 0 w 2851326"/>
                <a:gd name="connsiteY7" fmla="*/ 1603870 h 1782078"/>
                <a:gd name="connsiteX8" fmla="*/ 0 w 2851326"/>
                <a:gd name="connsiteY8" fmla="*/ 178208 h 1782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51326" h="1782078">
                  <a:moveTo>
                    <a:pt x="0" y="178208"/>
                  </a:moveTo>
                  <a:cubicBezTo>
                    <a:pt x="0" y="79786"/>
                    <a:pt x="79786" y="0"/>
                    <a:pt x="178208" y="0"/>
                  </a:cubicBezTo>
                  <a:lnTo>
                    <a:pt x="2673118" y="0"/>
                  </a:lnTo>
                  <a:cubicBezTo>
                    <a:pt x="2771540" y="0"/>
                    <a:pt x="2851326" y="79786"/>
                    <a:pt x="2851326" y="178208"/>
                  </a:cubicBezTo>
                  <a:lnTo>
                    <a:pt x="2851326" y="1603870"/>
                  </a:lnTo>
                  <a:cubicBezTo>
                    <a:pt x="2851326" y="1702292"/>
                    <a:pt x="2771540" y="1782078"/>
                    <a:pt x="2673118" y="1782078"/>
                  </a:cubicBezTo>
                  <a:lnTo>
                    <a:pt x="178208" y="1782078"/>
                  </a:lnTo>
                  <a:cubicBezTo>
                    <a:pt x="79786" y="1782078"/>
                    <a:pt x="0" y="1702292"/>
                    <a:pt x="0" y="1603870"/>
                  </a:cubicBezTo>
                  <a:lnTo>
                    <a:pt x="0" y="178208"/>
                  </a:lnTo>
                  <a:close/>
                </a:path>
              </a:pathLst>
            </a:custGeom>
            <a:solidFill>
              <a:srgbClr val="D9D9D9">
                <a:alpha val="90000"/>
              </a:srgbClr>
            </a:solidFill>
            <a:ln w="9525" cmpd="sng">
              <a:noFill/>
            </a:ln>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lIns="60388" tIns="48958" rIns="60388" bIns="48958" spcCol="1270" anchor="ctr"/>
            <a:lstStyle/>
            <a:p>
              <a:pPr algn="ctr" defTabSz="800100">
                <a:lnSpc>
                  <a:spcPct val="90000"/>
                </a:lnSpc>
                <a:spcAft>
                  <a:spcPct val="35000"/>
                </a:spcAft>
                <a:defRPr/>
              </a:pPr>
              <a:r>
                <a:rPr lang="en-US" sz="1400" dirty="0">
                  <a:solidFill>
                    <a:srgbClr val="505050"/>
                  </a:solidFill>
                  <a:cs typeface="Lato Light"/>
                </a:rPr>
                <a:t>Hillary D.</a:t>
              </a:r>
            </a:p>
          </p:txBody>
        </p:sp>
        <p:sp>
          <p:nvSpPr>
            <p:cNvPr id="29" name="Freeform 28"/>
            <p:cNvSpPr/>
            <p:nvPr/>
          </p:nvSpPr>
          <p:spPr>
            <a:xfrm>
              <a:off x="15273524" y="4780739"/>
              <a:ext cx="357210" cy="3564020"/>
            </a:xfrm>
            <a:custGeom>
              <a:avLst/>
              <a:gdLst/>
              <a:ahLst/>
              <a:cxnLst/>
              <a:rect l="0" t="0" r="0" b="0"/>
              <a:pathLst>
                <a:path>
                  <a:moveTo>
                    <a:pt x="0" y="0"/>
                  </a:moveTo>
                  <a:lnTo>
                    <a:pt x="0" y="3564157"/>
                  </a:lnTo>
                  <a:lnTo>
                    <a:pt x="356415" y="3564157"/>
                  </a:lnTo>
                </a:path>
              </a:pathLst>
            </a:custGeom>
            <a:noFill/>
            <a:ln w="9525" cmpd="sng">
              <a:solidFill>
                <a:schemeClr val="tx1"/>
              </a:solidFill>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a:lstStyle/>
            <a:p>
              <a:endParaRPr lang="es-CO"/>
            </a:p>
          </p:txBody>
        </p:sp>
        <p:sp>
          <p:nvSpPr>
            <p:cNvPr id="30" name="Freeform 29"/>
            <p:cNvSpPr/>
            <p:nvPr/>
          </p:nvSpPr>
          <p:spPr>
            <a:xfrm>
              <a:off x="15630734" y="7887549"/>
              <a:ext cx="2851326" cy="914421"/>
            </a:xfrm>
            <a:custGeom>
              <a:avLst/>
              <a:gdLst>
                <a:gd name="connsiteX0" fmla="*/ 0 w 2851326"/>
                <a:gd name="connsiteY0" fmla="*/ 178208 h 1782078"/>
                <a:gd name="connsiteX1" fmla="*/ 178208 w 2851326"/>
                <a:gd name="connsiteY1" fmla="*/ 0 h 1782078"/>
                <a:gd name="connsiteX2" fmla="*/ 2673118 w 2851326"/>
                <a:gd name="connsiteY2" fmla="*/ 0 h 1782078"/>
                <a:gd name="connsiteX3" fmla="*/ 2851326 w 2851326"/>
                <a:gd name="connsiteY3" fmla="*/ 178208 h 1782078"/>
                <a:gd name="connsiteX4" fmla="*/ 2851326 w 2851326"/>
                <a:gd name="connsiteY4" fmla="*/ 1603870 h 1782078"/>
                <a:gd name="connsiteX5" fmla="*/ 2673118 w 2851326"/>
                <a:gd name="connsiteY5" fmla="*/ 1782078 h 1782078"/>
                <a:gd name="connsiteX6" fmla="*/ 178208 w 2851326"/>
                <a:gd name="connsiteY6" fmla="*/ 1782078 h 1782078"/>
                <a:gd name="connsiteX7" fmla="*/ 0 w 2851326"/>
                <a:gd name="connsiteY7" fmla="*/ 1603870 h 1782078"/>
                <a:gd name="connsiteX8" fmla="*/ 0 w 2851326"/>
                <a:gd name="connsiteY8" fmla="*/ 178208 h 1782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51326" h="1782078">
                  <a:moveTo>
                    <a:pt x="0" y="178208"/>
                  </a:moveTo>
                  <a:cubicBezTo>
                    <a:pt x="0" y="79786"/>
                    <a:pt x="79786" y="0"/>
                    <a:pt x="178208" y="0"/>
                  </a:cubicBezTo>
                  <a:lnTo>
                    <a:pt x="2673118" y="0"/>
                  </a:lnTo>
                  <a:cubicBezTo>
                    <a:pt x="2771540" y="0"/>
                    <a:pt x="2851326" y="79786"/>
                    <a:pt x="2851326" y="178208"/>
                  </a:cubicBezTo>
                  <a:lnTo>
                    <a:pt x="2851326" y="1603870"/>
                  </a:lnTo>
                  <a:cubicBezTo>
                    <a:pt x="2851326" y="1702292"/>
                    <a:pt x="2771540" y="1782078"/>
                    <a:pt x="2673118" y="1782078"/>
                  </a:cubicBezTo>
                  <a:lnTo>
                    <a:pt x="178208" y="1782078"/>
                  </a:lnTo>
                  <a:cubicBezTo>
                    <a:pt x="79786" y="1782078"/>
                    <a:pt x="0" y="1702292"/>
                    <a:pt x="0" y="1603870"/>
                  </a:cubicBezTo>
                  <a:lnTo>
                    <a:pt x="0" y="178208"/>
                  </a:lnTo>
                  <a:close/>
                </a:path>
              </a:pathLst>
            </a:custGeom>
            <a:solidFill>
              <a:srgbClr val="D9D9D9">
                <a:alpha val="90000"/>
              </a:srgbClr>
            </a:solidFill>
            <a:ln w="9525" cmpd="sng">
              <a:noFill/>
            </a:ln>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lIns="60388" tIns="48958" rIns="60388" bIns="48958" spcCol="1270" anchor="ctr"/>
            <a:lstStyle/>
            <a:p>
              <a:pPr algn="ctr" defTabSz="800100">
                <a:lnSpc>
                  <a:spcPct val="90000"/>
                </a:lnSpc>
                <a:spcAft>
                  <a:spcPct val="35000"/>
                </a:spcAft>
                <a:defRPr/>
              </a:pPr>
              <a:r>
                <a:rPr lang="en-US" sz="1400" dirty="0">
                  <a:solidFill>
                    <a:srgbClr val="505050"/>
                  </a:solidFill>
                  <a:cs typeface="Lato Light"/>
                </a:rPr>
                <a:t>Vanessa H.</a:t>
              </a:r>
            </a:p>
          </p:txBody>
        </p:sp>
        <p:sp>
          <p:nvSpPr>
            <p:cNvPr id="31" name="Freeform 30"/>
            <p:cNvSpPr/>
            <p:nvPr/>
          </p:nvSpPr>
          <p:spPr>
            <a:xfrm>
              <a:off x="19372702" y="3563099"/>
              <a:ext cx="3564158" cy="1217640"/>
            </a:xfrm>
            <a:custGeom>
              <a:avLst/>
              <a:gdLst>
                <a:gd name="connsiteX0" fmla="*/ 0 w 3564157"/>
                <a:gd name="connsiteY0" fmla="*/ 178208 h 1782078"/>
                <a:gd name="connsiteX1" fmla="*/ 178208 w 3564157"/>
                <a:gd name="connsiteY1" fmla="*/ 0 h 1782078"/>
                <a:gd name="connsiteX2" fmla="*/ 3385949 w 3564157"/>
                <a:gd name="connsiteY2" fmla="*/ 0 h 1782078"/>
                <a:gd name="connsiteX3" fmla="*/ 3564157 w 3564157"/>
                <a:gd name="connsiteY3" fmla="*/ 178208 h 1782078"/>
                <a:gd name="connsiteX4" fmla="*/ 3564157 w 3564157"/>
                <a:gd name="connsiteY4" fmla="*/ 1603870 h 1782078"/>
                <a:gd name="connsiteX5" fmla="*/ 3385949 w 3564157"/>
                <a:gd name="connsiteY5" fmla="*/ 1782078 h 1782078"/>
                <a:gd name="connsiteX6" fmla="*/ 178208 w 3564157"/>
                <a:gd name="connsiteY6" fmla="*/ 1782078 h 1782078"/>
                <a:gd name="connsiteX7" fmla="*/ 0 w 3564157"/>
                <a:gd name="connsiteY7" fmla="*/ 1603870 h 1782078"/>
                <a:gd name="connsiteX8" fmla="*/ 0 w 3564157"/>
                <a:gd name="connsiteY8" fmla="*/ 178208 h 1782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64157" h="1782078">
                  <a:moveTo>
                    <a:pt x="0" y="178208"/>
                  </a:moveTo>
                  <a:cubicBezTo>
                    <a:pt x="0" y="79786"/>
                    <a:pt x="79786" y="0"/>
                    <a:pt x="178208" y="0"/>
                  </a:cubicBezTo>
                  <a:lnTo>
                    <a:pt x="3385949" y="0"/>
                  </a:lnTo>
                  <a:cubicBezTo>
                    <a:pt x="3484371" y="0"/>
                    <a:pt x="3564157" y="79786"/>
                    <a:pt x="3564157" y="178208"/>
                  </a:cubicBezTo>
                  <a:lnTo>
                    <a:pt x="3564157" y="1603870"/>
                  </a:lnTo>
                  <a:cubicBezTo>
                    <a:pt x="3564157" y="1702292"/>
                    <a:pt x="3484371" y="1782078"/>
                    <a:pt x="3385949" y="1782078"/>
                  </a:cubicBezTo>
                  <a:lnTo>
                    <a:pt x="178208" y="1782078"/>
                  </a:lnTo>
                  <a:cubicBezTo>
                    <a:pt x="79786" y="1782078"/>
                    <a:pt x="0" y="1702292"/>
                    <a:pt x="0" y="1603870"/>
                  </a:cubicBezTo>
                  <a:lnTo>
                    <a:pt x="0" y="178208"/>
                  </a:lnTo>
                  <a:close/>
                </a:path>
              </a:pathLst>
            </a:custGeom>
            <a:solidFill>
              <a:srgbClr val="EA465F"/>
            </a:solidFill>
            <a:ln w="9525" cmpd="sng">
              <a:no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lIns="60388" tIns="48958" rIns="60388" bIns="48958" spcCol="1270" anchor="ctr"/>
            <a:lstStyle/>
            <a:p>
              <a:pPr algn="ctr" defTabSz="800100">
                <a:lnSpc>
                  <a:spcPct val="90000"/>
                </a:lnSpc>
                <a:spcAft>
                  <a:spcPct val="35000"/>
                </a:spcAft>
                <a:defRPr/>
              </a:pPr>
              <a:r>
                <a:rPr lang="en-US" sz="1600" dirty="0">
                  <a:solidFill>
                    <a:schemeClr val="bg1"/>
                  </a:solidFill>
                  <a:cs typeface="Lato Light"/>
                </a:rPr>
                <a:t>Production</a:t>
              </a:r>
            </a:p>
          </p:txBody>
        </p:sp>
        <p:sp>
          <p:nvSpPr>
            <p:cNvPr id="32" name="Freeform 31"/>
            <p:cNvSpPr/>
            <p:nvPr/>
          </p:nvSpPr>
          <p:spPr>
            <a:xfrm>
              <a:off x="19729912" y="4780739"/>
              <a:ext cx="355622" cy="1336706"/>
            </a:xfrm>
            <a:custGeom>
              <a:avLst/>
              <a:gdLst/>
              <a:ahLst/>
              <a:cxnLst/>
              <a:rect l="0" t="0" r="0" b="0"/>
              <a:pathLst>
                <a:path>
                  <a:moveTo>
                    <a:pt x="0" y="0"/>
                  </a:moveTo>
                  <a:lnTo>
                    <a:pt x="0" y="1336559"/>
                  </a:lnTo>
                  <a:lnTo>
                    <a:pt x="356415" y="1336559"/>
                  </a:lnTo>
                </a:path>
              </a:pathLst>
            </a:custGeom>
            <a:noFill/>
            <a:ln w="9525" cmpd="sng">
              <a:solidFill>
                <a:schemeClr val="tx1"/>
              </a:solidFill>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a:lstStyle/>
            <a:p>
              <a:endParaRPr lang="es-CO"/>
            </a:p>
          </p:txBody>
        </p:sp>
        <p:sp>
          <p:nvSpPr>
            <p:cNvPr id="33" name="Freeform 32"/>
            <p:cNvSpPr/>
            <p:nvPr/>
          </p:nvSpPr>
          <p:spPr>
            <a:xfrm>
              <a:off x="20085534" y="5660234"/>
              <a:ext cx="2851326" cy="914421"/>
            </a:xfrm>
            <a:custGeom>
              <a:avLst/>
              <a:gdLst>
                <a:gd name="connsiteX0" fmla="*/ 0 w 2851326"/>
                <a:gd name="connsiteY0" fmla="*/ 178208 h 1782078"/>
                <a:gd name="connsiteX1" fmla="*/ 178208 w 2851326"/>
                <a:gd name="connsiteY1" fmla="*/ 0 h 1782078"/>
                <a:gd name="connsiteX2" fmla="*/ 2673118 w 2851326"/>
                <a:gd name="connsiteY2" fmla="*/ 0 h 1782078"/>
                <a:gd name="connsiteX3" fmla="*/ 2851326 w 2851326"/>
                <a:gd name="connsiteY3" fmla="*/ 178208 h 1782078"/>
                <a:gd name="connsiteX4" fmla="*/ 2851326 w 2851326"/>
                <a:gd name="connsiteY4" fmla="*/ 1603870 h 1782078"/>
                <a:gd name="connsiteX5" fmla="*/ 2673118 w 2851326"/>
                <a:gd name="connsiteY5" fmla="*/ 1782078 h 1782078"/>
                <a:gd name="connsiteX6" fmla="*/ 178208 w 2851326"/>
                <a:gd name="connsiteY6" fmla="*/ 1782078 h 1782078"/>
                <a:gd name="connsiteX7" fmla="*/ 0 w 2851326"/>
                <a:gd name="connsiteY7" fmla="*/ 1603870 h 1782078"/>
                <a:gd name="connsiteX8" fmla="*/ 0 w 2851326"/>
                <a:gd name="connsiteY8" fmla="*/ 178208 h 1782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51326" h="1782078">
                  <a:moveTo>
                    <a:pt x="0" y="178208"/>
                  </a:moveTo>
                  <a:cubicBezTo>
                    <a:pt x="0" y="79786"/>
                    <a:pt x="79786" y="0"/>
                    <a:pt x="178208" y="0"/>
                  </a:cubicBezTo>
                  <a:lnTo>
                    <a:pt x="2673118" y="0"/>
                  </a:lnTo>
                  <a:cubicBezTo>
                    <a:pt x="2771540" y="0"/>
                    <a:pt x="2851326" y="79786"/>
                    <a:pt x="2851326" y="178208"/>
                  </a:cubicBezTo>
                  <a:lnTo>
                    <a:pt x="2851326" y="1603870"/>
                  </a:lnTo>
                  <a:cubicBezTo>
                    <a:pt x="2851326" y="1702292"/>
                    <a:pt x="2771540" y="1782078"/>
                    <a:pt x="2673118" y="1782078"/>
                  </a:cubicBezTo>
                  <a:lnTo>
                    <a:pt x="178208" y="1782078"/>
                  </a:lnTo>
                  <a:cubicBezTo>
                    <a:pt x="79786" y="1782078"/>
                    <a:pt x="0" y="1702292"/>
                    <a:pt x="0" y="1603870"/>
                  </a:cubicBezTo>
                  <a:lnTo>
                    <a:pt x="0" y="178208"/>
                  </a:lnTo>
                  <a:close/>
                </a:path>
              </a:pathLst>
            </a:custGeom>
            <a:solidFill>
              <a:srgbClr val="D9D9D9">
                <a:alpha val="90000"/>
              </a:srgbClr>
            </a:solidFill>
            <a:ln w="9525" cmpd="sng">
              <a:noFill/>
            </a:ln>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lIns="60388" tIns="48958" rIns="60388" bIns="48958" spcCol="1270" anchor="ctr"/>
            <a:lstStyle/>
            <a:p>
              <a:pPr algn="ctr" defTabSz="800100">
                <a:lnSpc>
                  <a:spcPct val="90000"/>
                </a:lnSpc>
                <a:spcAft>
                  <a:spcPct val="35000"/>
                </a:spcAft>
                <a:defRPr/>
              </a:pPr>
              <a:r>
                <a:rPr lang="en-US" sz="1400" dirty="0" err="1">
                  <a:solidFill>
                    <a:srgbClr val="505050"/>
                  </a:solidFill>
                  <a:cs typeface="Lato Light"/>
                </a:rPr>
                <a:t>Melany</a:t>
              </a:r>
              <a:r>
                <a:rPr lang="en-US" sz="1400" dirty="0">
                  <a:solidFill>
                    <a:srgbClr val="505050"/>
                  </a:solidFill>
                  <a:cs typeface="Lato Light"/>
                </a:rPr>
                <a:t> S.</a:t>
              </a:r>
            </a:p>
          </p:txBody>
        </p:sp>
        <p:sp>
          <p:nvSpPr>
            <p:cNvPr id="34" name="Freeform 33"/>
            <p:cNvSpPr/>
            <p:nvPr/>
          </p:nvSpPr>
          <p:spPr>
            <a:xfrm>
              <a:off x="19729912" y="4780739"/>
              <a:ext cx="355622" cy="3564020"/>
            </a:xfrm>
            <a:custGeom>
              <a:avLst/>
              <a:gdLst/>
              <a:ahLst/>
              <a:cxnLst/>
              <a:rect l="0" t="0" r="0" b="0"/>
              <a:pathLst>
                <a:path>
                  <a:moveTo>
                    <a:pt x="0" y="0"/>
                  </a:moveTo>
                  <a:lnTo>
                    <a:pt x="0" y="3564157"/>
                  </a:lnTo>
                  <a:lnTo>
                    <a:pt x="356415" y="3564157"/>
                  </a:lnTo>
                </a:path>
              </a:pathLst>
            </a:custGeom>
            <a:noFill/>
            <a:ln w="9525" cmpd="sng">
              <a:solidFill>
                <a:schemeClr val="tx1"/>
              </a:solidFill>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a:lstStyle/>
            <a:p>
              <a:endParaRPr lang="es-CO"/>
            </a:p>
          </p:txBody>
        </p:sp>
        <p:sp>
          <p:nvSpPr>
            <p:cNvPr id="35" name="Freeform 34"/>
            <p:cNvSpPr/>
            <p:nvPr/>
          </p:nvSpPr>
          <p:spPr>
            <a:xfrm>
              <a:off x="20085534" y="7674819"/>
              <a:ext cx="2851326" cy="1338293"/>
            </a:xfrm>
            <a:custGeom>
              <a:avLst/>
              <a:gdLst>
                <a:gd name="connsiteX0" fmla="*/ 0 w 2851326"/>
                <a:gd name="connsiteY0" fmla="*/ 178208 h 1782078"/>
                <a:gd name="connsiteX1" fmla="*/ 178208 w 2851326"/>
                <a:gd name="connsiteY1" fmla="*/ 0 h 1782078"/>
                <a:gd name="connsiteX2" fmla="*/ 2673118 w 2851326"/>
                <a:gd name="connsiteY2" fmla="*/ 0 h 1782078"/>
                <a:gd name="connsiteX3" fmla="*/ 2851326 w 2851326"/>
                <a:gd name="connsiteY3" fmla="*/ 178208 h 1782078"/>
                <a:gd name="connsiteX4" fmla="*/ 2851326 w 2851326"/>
                <a:gd name="connsiteY4" fmla="*/ 1603870 h 1782078"/>
                <a:gd name="connsiteX5" fmla="*/ 2673118 w 2851326"/>
                <a:gd name="connsiteY5" fmla="*/ 1782078 h 1782078"/>
                <a:gd name="connsiteX6" fmla="*/ 178208 w 2851326"/>
                <a:gd name="connsiteY6" fmla="*/ 1782078 h 1782078"/>
                <a:gd name="connsiteX7" fmla="*/ 0 w 2851326"/>
                <a:gd name="connsiteY7" fmla="*/ 1603870 h 1782078"/>
                <a:gd name="connsiteX8" fmla="*/ 0 w 2851326"/>
                <a:gd name="connsiteY8" fmla="*/ 178208 h 1782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51326" h="1782078">
                  <a:moveTo>
                    <a:pt x="0" y="178208"/>
                  </a:moveTo>
                  <a:cubicBezTo>
                    <a:pt x="0" y="79786"/>
                    <a:pt x="79786" y="0"/>
                    <a:pt x="178208" y="0"/>
                  </a:cubicBezTo>
                  <a:lnTo>
                    <a:pt x="2673118" y="0"/>
                  </a:lnTo>
                  <a:cubicBezTo>
                    <a:pt x="2771540" y="0"/>
                    <a:pt x="2851326" y="79786"/>
                    <a:pt x="2851326" y="178208"/>
                  </a:cubicBezTo>
                  <a:lnTo>
                    <a:pt x="2851326" y="1603870"/>
                  </a:lnTo>
                  <a:cubicBezTo>
                    <a:pt x="2851326" y="1702292"/>
                    <a:pt x="2771540" y="1782078"/>
                    <a:pt x="2673118" y="1782078"/>
                  </a:cubicBezTo>
                  <a:lnTo>
                    <a:pt x="178208" y="1782078"/>
                  </a:lnTo>
                  <a:cubicBezTo>
                    <a:pt x="79786" y="1782078"/>
                    <a:pt x="0" y="1702292"/>
                    <a:pt x="0" y="1603870"/>
                  </a:cubicBezTo>
                  <a:lnTo>
                    <a:pt x="0" y="178208"/>
                  </a:lnTo>
                  <a:close/>
                </a:path>
              </a:pathLst>
            </a:custGeom>
            <a:solidFill>
              <a:srgbClr val="D9D9D9">
                <a:alpha val="90000"/>
              </a:srgbClr>
            </a:solidFill>
            <a:ln w="9525" cmpd="sng">
              <a:noFill/>
            </a:ln>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lIns="60388" tIns="48958" rIns="60388" bIns="48958" spcCol="1270" anchor="ctr"/>
            <a:lstStyle/>
            <a:p>
              <a:pPr algn="ctr" defTabSz="800100">
                <a:lnSpc>
                  <a:spcPct val="90000"/>
                </a:lnSpc>
                <a:spcAft>
                  <a:spcPct val="35000"/>
                </a:spcAft>
                <a:defRPr/>
              </a:pPr>
              <a:r>
                <a:rPr lang="en-US" sz="1400" dirty="0">
                  <a:solidFill>
                    <a:srgbClr val="505050"/>
                  </a:solidFill>
                  <a:cs typeface="Lato Light"/>
                </a:rPr>
                <a:t>Emmanuel</a:t>
              </a:r>
            </a:p>
            <a:p>
              <a:pPr algn="ctr" defTabSz="800100">
                <a:lnSpc>
                  <a:spcPct val="90000"/>
                </a:lnSpc>
                <a:spcAft>
                  <a:spcPct val="35000"/>
                </a:spcAft>
                <a:defRPr/>
              </a:pPr>
              <a:r>
                <a:rPr lang="en-US" sz="1400" dirty="0">
                  <a:solidFill>
                    <a:srgbClr val="505050"/>
                  </a:solidFill>
                  <a:cs typeface="Lato Light"/>
                </a:rPr>
                <a:t>Frank</a:t>
              </a:r>
            </a:p>
          </p:txBody>
        </p:sp>
        <p:grpSp>
          <p:nvGrpSpPr>
            <p:cNvPr id="15388" name="Group 43"/>
            <p:cNvGrpSpPr>
              <a:grpSpLocks/>
            </p:cNvGrpSpPr>
            <p:nvPr/>
          </p:nvGrpSpPr>
          <p:grpSpPr bwMode="auto">
            <a:xfrm>
              <a:off x="10777446" y="4780739"/>
              <a:ext cx="357210" cy="3564020"/>
              <a:chOff x="10912556" y="4780739"/>
              <a:chExt cx="357210" cy="3564020"/>
            </a:xfrm>
          </p:grpSpPr>
          <p:sp>
            <p:nvSpPr>
              <p:cNvPr id="41" name="Freeform 40"/>
              <p:cNvSpPr/>
              <p:nvPr/>
            </p:nvSpPr>
            <p:spPr>
              <a:xfrm>
                <a:off x="10912556" y="4780739"/>
                <a:ext cx="357210" cy="1336706"/>
              </a:xfrm>
              <a:custGeom>
                <a:avLst/>
                <a:gdLst/>
                <a:ahLst/>
                <a:cxnLst/>
                <a:rect l="0" t="0" r="0" b="0"/>
                <a:pathLst>
                  <a:path>
                    <a:moveTo>
                      <a:pt x="0" y="0"/>
                    </a:moveTo>
                    <a:lnTo>
                      <a:pt x="0" y="1336559"/>
                    </a:lnTo>
                    <a:lnTo>
                      <a:pt x="356415" y="1336559"/>
                    </a:lnTo>
                  </a:path>
                </a:pathLst>
              </a:custGeom>
              <a:noFill/>
              <a:ln w="9525" cmpd="sng">
                <a:solidFill>
                  <a:schemeClr val="tx1"/>
                </a:solidFill>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a:lstStyle/>
              <a:p>
                <a:endParaRPr lang="es-CO"/>
              </a:p>
            </p:txBody>
          </p:sp>
          <p:sp>
            <p:nvSpPr>
              <p:cNvPr id="42" name="Freeform 41"/>
              <p:cNvSpPr/>
              <p:nvPr/>
            </p:nvSpPr>
            <p:spPr>
              <a:xfrm>
                <a:off x="10912556" y="4780739"/>
                <a:ext cx="357210" cy="3564020"/>
              </a:xfrm>
              <a:custGeom>
                <a:avLst/>
                <a:gdLst/>
                <a:ahLst/>
                <a:cxnLst/>
                <a:rect l="0" t="0" r="0" b="0"/>
                <a:pathLst>
                  <a:path>
                    <a:moveTo>
                      <a:pt x="0" y="0"/>
                    </a:moveTo>
                    <a:lnTo>
                      <a:pt x="0" y="3564157"/>
                    </a:lnTo>
                    <a:lnTo>
                      <a:pt x="356415" y="3564157"/>
                    </a:lnTo>
                  </a:path>
                </a:pathLst>
              </a:custGeom>
              <a:noFill/>
              <a:ln w="9525" cmpd="sng">
                <a:solidFill>
                  <a:schemeClr val="tx1"/>
                </a:solidFill>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a:lstStyle/>
              <a:p>
                <a:endParaRPr lang="es-CO"/>
              </a:p>
            </p:txBody>
          </p:sp>
        </p:grpSp>
        <p:sp>
          <p:nvSpPr>
            <p:cNvPr id="23" name="Freeform 22"/>
            <p:cNvSpPr/>
            <p:nvPr/>
          </p:nvSpPr>
          <p:spPr>
            <a:xfrm>
              <a:off x="11174346" y="5660234"/>
              <a:ext cx="2851326" cy="914421"/>
            </a:xfrm>
            <a:custGeom>
              <a:avLst/>
              <a:gdLst>
                <a:gd name="connsiteX0" fmla="*/ 0 w 2851326"/>
                <a:gd name="connsiteY0" fmla="*/ 178208 h 1782078"/>
                <a:gd name="connsiteX1" fmla="*/ 178208 w 2851326"/>
                <a:gd name="connsiteY1" fmla="*/ 0 h 1782078"/>
                <a:gd name="connsiteX2" fmla="*/ 2673118 w 2851326"/>
                <a:gd name="connsiteY2" fmla="*/ 0 h 1782078"/>
                <a:gd name="connsiteX3" fmla="*/ 2851326 w 2851326"/>
                <a:gd name="connsiteY3" fmla="*/ 178208 h 1782078"/>
                <a:gd name="connsiteX4" fmla="*/ 2851326 w 2851326"/>
                <a:gd name="connsiteY4" fmla="*/ 1603870 h 1782078"/>
                <a:gd name="connsiteX5" fmla="*/ 2673118 w 2851326"/>
                <a:gd name="connsiteY5" fmla="*/ 1782078 h 1782078"/>
                <a:gd name="connsiteX6" fmla="*/ 178208 w 2851326"/>
                <a:gd name="connsiteY6" fmla="*/ 1782078 h 1782078"/>
                <a:gd name="connsiteX7" fmla="*/ 0 w 2851326"/>
                <a:gd name="connsiteY7" fmla="*/ 1603870 h 1782078"/>
                <a:gd name="connsiteX8" fmla="*/ 0 w 2851326"/>
                <a:gd name="connsiteY8" fmla="*/ 178208 h 1782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51326" h="1782078">
                  <a:moveTo>
                    <a:pt x="0" y="178208"/>
                  </a:moveTo>
                  <a:cubicBezTo>
                    <a:pt x="0" y="79786"/>
                    <a:pt x="79786" y="0"/>
                    <a:pt x="178208" y="0"/>
                  </a:cubicBezTo>
                  <a:lnTo>
                    <a:pt x="2673118" y="0"/>
                  </a:lnTo>
                  <a:cubicBezTo>
                    <a:pt x="2771540" y="0"/>
                    <a:pt x="2851326" y="79786"/>
                    <a:pt x="2851326" y="178208"/>
                  </a:cubicBezTo>
                  <a:lnTo>
                    <a:pt x="2851326" y="1603870"/>
                  </a:lnTo>
                  <a:cubicBezTo>
                    <a:pt x="2851326" y="1702292"/>
                    <a:pt x="2771540" y="1782078"/>
                    <a:pt x="2673118" y="1782078"/>
                  </a:cubicBezTo>
                  <a:lnTo>
                    <a:pt x="178208" y="1782078"/>
                  </a:lnTo>
                  <a:cubicBezTo>
                    <a:pt x="79786" y="1782078"/>
                    <a:pt x="0" y="1702292"/>
                    <a:pt x="0" y="1603870"/>
                  </a:cubicBezTo>
                  <a:lnTo>
                    <a:pt x="0" y="178208"/>
                  </a:lnTo>
                  <a:close/>
                </a:path>
              </a:pathLst>
            </a:custGeom>
            <a:solidFill>
              <a:schemeClr val="bg1">
                <a:lumMod val="85000"/>
                <a:alpha val="90000"/>
              </a:schemeClr>
            </a:solidFill>
            <a:ln w="9525" cmpd="sng">
              <a:noFill/>
            </a:ln>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lIns="60388" tIns="48958" rIns="60388" bIns="48958" spcCol="1270" anchor="ctr"/>
            <a:lstStyle/>
            <a:p>
              <a:pPr algn="ctr" defTabSz="800100">
                <a:lnSpc>
                  <a:spcPct val="90000"/>
                </a:lnSpc>
                <a:spcAft>
                  <a:spcPct val="35000"/>
                </a:spcAft>
                <a:defRPr/>
              </a:pPr>
              <a:r>
                <a:rPr lang="en-US" sz="1400" dirty="0">
                  <a:solidFill>
                    <a:srgbClr val="505050"/>
                  </a:solidFill>
                  <a:cs typeface="Lato Light"/>
                </a:rPr>
                <a:t>Claire Evans</a:t>
              </a:r>
            </a:p>
          </p:txBody>
        </p:sp>
        <p:sp>
          <p:nvSpPr>
            <p:cNvPr id="25" name="Freeform 24"/>
            <p:cNvSpPr/>
            <p:nvPr/>
          </p:nvSpPr>
          <p:spPr>
            <a:xfrm>
              <a:off x="11174346" y="7887549"/>
              <a:ext cx="2851326" cy="914421"/>
            </a:xfrm>
            <a:custGeom>
              <a:avLst/>
              <a:gdLst>
                <a:gd name="connsiteX0" fmla="*/ 0 w 2851326"/>
                <a:gd name="connsiteY0" fmla="*/ 178208 h 1782078"/>
                <a:gd name="connsiteX1" fmla="*/ 178208 w 2851326"/>
                <a:gd name="connsiteY1" fmla="*/ 0 h 1782078"/>
                <a:gd name="connsiteX2" fmla="*/ 2673118 w 2851326"/>
                <a:gd name="connsiteY2" fmla="*/ 0 h 1782078"/>
                <a:gd name="connsiteX3" fmla="*/ 2851326 w 2851326"/>
                <a:gd name="connsiteY3" fmla="*/ 178208 h 1782078"/>
                <a:gd name="connsiteX4" fmla="*/ 2851326 w 2851326"/>
                <a:gd name="connsiteY4" fmla="*/ 1603870 h 1782078"/>
                <a:gd name="connsiteX5" fmla="*/ 2673118 w 2851326"/>
                <a:gd name="connsiteY5" fmla="*/ 1782078 h 1782078"/>
                <a:gd name="connsiteX6" fmla="*/ 178208 w 2851326"/>
                <a:gd name="connsiteY6" fmla="*/ 1782078 h 1782078"/>
                <a:gd name="connsiteX7" fmla="*/ 0 w 2851326"/>
                <a:gd name="connsiteY7" fmla="*/ 1603870 h 1782078"/>
                <a:gd name="connsiteX8" fmla="*/ 0 w 2851326"/>
                <a:gd name="connsiteY8" fmla="*/ 178208 h 1782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51326" h="1782078">
                  <a:moveTo>
                    <a:pt x="0" y="178208"/>
                  </a:moveTo>
                  <a:cubicBezTo>
                    <a:pt x="0" y="79786"/>
                    <a:pt x="79786" y="0"/>
                    <a:pt x="178208" y="0"/>
                  </a:cubicBezTo>
                  <a:lnTo>
                    <a:pt x="2673118" y="0"/>
                  </a:lnTo>
                  <a:cubicBezTo>
                    <a:pt x="2771540" y="0"/>
                    <a:pt x="2851326" y="79786"/>
                    <a:pt x="2851326" y="178208"/>
                  </a:cubicBezTo>
                  <a:lnTo>
                    <a:pt x="2851326" y="1603870"/>
                  </a:lnTo>
                  <a:cubicBezTo>
                    <a:pt x="2851326" y="1702292"/>
                    <a:pt x="2771540" y="1782078"/>
                    <a:pt x="2673118" y="1782078"/>
                  </a:cubicBezTo>
                  <a:lnTo>
                    <a:pt x="178208" y="1782078"/>
                  </a:lnTo>
                  <a:cubicBezTo>
                    <a:pt x="79786" y="1782078"/>
                    <a:pt x="0" y="1702292"/>
                    <a:pt x="0" y="1603870"/>
                  </a:cubicBezTo>
                  <a:lnTo>
                    <a:pt x="0" y="178208"/>
                  </a:lnTo>
                  <a:close/>
                </a:path>
              </a:pathLst>
            </a:custGeom>
            <a:solidFill>
              <a:schemeClr val="bg1">
                <a:lumMod val="85000"/>
                <a:alpha val="90000"/>
              </a:schemeClr>
            </a:solidFill>
            <a:ln w="9525" cmpd="sng">
              <a:noFill/>
            </a:ln>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lIns="60388" tIns="48958" rIns="60388" bIns="48958" spcCol="1270" anchor="ctr"/>
            <a:lstStyle/>
            <a:p>
              <a:pPr algn="ctr" defTabSz="800100">
                <a:lnSpc>
                  <a:spcPct val="90000"/>
                </a:lnSpc>
                <a:spcAft>
                  <a:spcPct val="35000"/>
                </a:spcAft>
                <a:defRPr/>
              </a:pPr>
              <a:r>
                <a:rPr lang="en-US" sz="1400" dirty="0">
                  <a:solidFill>
                    <a:srgbClr val="505050"/>
                  </a:solidFill>
                  <a:cs typeface="Lato Light"/>
                </a:rPr>
                <a:t>Katy O.</a:t>
              </a:r>
            </a:p>
          </p:txBody>
        </p:sp>
        <p:sp>
          <p:nvSpPr>
            <p:cNvPr id="36" name="Freeform 35"/>
            <p:cNvSpPr/>
            <p:nvPr/>
          </p:nvSpPr>
          <p:spPr>
            <a:xfrm>
              <a:off x="11174346" y="10114862"/>
              <a:ext cx="2851326" cy="914421"/>
            </a:xfrm>
            <a:custGeom>
              <a:avLst/>
              <a:gdLst>
                <a:gd name="connsiteX0" fmla="*/ 0 w 2851326"/>
                <a:gd name="connsiteY0" fmla="*/ 178208 h 1782078"/>
                <a:gd name="connsiteX1" fmla="*/ 178208 w 2851326"/>
                <a:gd name="connsiteY1" fmla="*/ 0 h 1782078"/>
                <a:gd name="connsiteX2" fmla="*/ 2673118 w 2851326"/>
                <a:gd name="connsiteY2" fmla="*/ 0 h 1782078"/>
                <a:gd name="connsiteX3" fmla="*/ 2851326 w 2851326"/>
                <a:gd name="connsiteY3" fmla="*/ 178208 h 1782078"/>
                <a:gd name="connsiteX4" fmla="*/ 2851326 w 2851326"/>
                <a:gd name="connsiteY4" fmla="*/ 1603870 h 1782078"/>
                <a:gd name="connsiteX5" fmla="*/ 2673118 w 2851326"/>
                <a:gd name="connsiteY5" fmla="*/ 1782078 h 1782078"/>
                <a:gd name="connsiteX6" fmla="*/ 178208 w 2851326"/>
                <a:gd name="connsiteY6" fmla="*/ 1782078 h 1782078"/>
                <a:gd name="connsiteX7" fmla="*/ 0 w 2851326"/>
                <a:gd name="connsiteY7" fmla="*/ 1603870 h 1782078"/>
                <a:gd name="connsiteX8" fmla="*/ 0 w 2851326"/>
                <a:gd name="connsiteY8" fmla="*/ 178208 h 1782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51326" h="1782078">
                  <a:moveTo>
                    <a:pt x="0" y="178208"/>
                  </a:moveTo>
                  <a:cubicBezTo>
                    <a:pt x="0" y="79786"/>
                    <a:pt x="79786" y="0"/>
                    <a:pt x="178208" y="0"/>
                  </a:cubicBezTo>
                  <a:lnTo>
                    <a:pt x="2673118" y="0"/>
                  </a:lnTo>
                  <a:cubicBezTo>
                    <a:pt x="2771540" y="0"/>
                    <a:pt x="2851326" y="79786"/>
                    <a:pt x="2851326" y="178208"/>
                  </a:cubicBezTo>
                  <a:lnTo>
                    <a:pt x="2851326" y="1603870"/>
                  </a:lnTo>
                  <a:cubicBezTo>
                    <a:pt x="2851326" y="1702292"/>
                    <a:pt x="2771540" y="1782078"/>
                    <a:pt x="2673118" y="1782078"/>
                  </a:cubicBezTo>
                  <a:lnTo>
                    <a:pt x="178208" y="1782078"/>
                  </a:lnTo>
                  <a:cubicBezTo>
                    <a:pt x="79786" y="1782078"/>
                    <a:pt x="0" y="1702292"/>
                    <a:pt x="0" y="1603870"/>
                  </a:cubicBezTo>
                  <a:lnTo>
                    <a:pt x="0" y="178208"/>
                  </a:lnTo>
                  <a:close/>
                </a:path>
              </a:pathLst>
            </a:custGeom>
            <a:solidFill>
              <a:schemeClr val="bg1">
                <a:lumMod val="85000"/>
                <a:alpha val="90000"/>
              </a:schemeClr>
            </a:solidFill>
            <a:ln w="9525" cmpd="sng">
              <a:noFill/>
            </a:ln>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lIns="60388" tIns="48958" rIns="60388" bIns="48958" spcCol="1270" anchor="ctr"/>
            <a:lstStyle/>
            <a:p>
              <a:pPr algn="ctr" defTabSz="800100">
                <a:lnSpc>
                  <a:spcPct val="90000"/>
                </a:lnSpc>
                <a:spcAft>
                  <a:spcPct val="35000"/>
                </a:spcAft>
                <a:defRPr/>
              </a:pPr>
              <a:r>
                <a:rPr lang="en-US" sz="1400" dirty="0">
                  <a:solidFill>
                    <a:srgbClr val="505050"/>
                  </a:solidFill>
                  <a:cs typeface="Lato Light"/>
                </a:rPr>
                <a:t>Katy O.</a:t>
              </a:r>
            </a:p>
          </p:txBody>
        </p:sp>
      </p:grpSp>
      <p:sp>
        <p:nvSpPr>
          <p:cNvPr id="15364" name="TextBox 36"/>
          <p:cNvSpPr txBox="1">
            <a:spLocks noChangeArrowheads="1"/>
          </p:cNvSpPr>
          <p:nvPr/>
        </p:nvSpPr>
        <p:spPr bwMode="auto">
          <a:xfrm>
            <a:off x="784225" y="198438"/>
            <a:ext cx="4090928" cy="8230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20000"/>
              </a:lnSpc>
            </a:pPr>
            <a:r>
              <a:rPr lang="en-US" altLang="es-MX" sz="2700" dirty="0">
                <a:solidFill>
                  <a:schemeClr val="tx2"/>
                </a:solidFill>
                <a:latin typeface="Lato Black" panose="020F0A02020204030203" pitchFamily="34" charset="0"/>
              </a:rPr>
              <a:t>ORGANIZATION CHART</a:t>
            </a:r>
          </a:p>
          <a:p>
            <a:pPr>
              <a:lnSpc>
                <a:spcPct val="120000"/>
              </a:lnSpc>
            </a:pPr>
            <a:r>
              <a:rPr lang="en-US" altLang="es-MX" sz="1400" dirty="0"/>
              <a:t>WRITE HERE YOUR GREAT SUBTITLE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385" name="Group 2"/>
          <p:cNvGrpSpPr>
            <a:grpSpLocks/>
          </p:cNvGrpSpPr>
          <p:nvPr/>
        </p:nvGrpSpPr>
        <p:grpSpPr bwMode="auto">
          <a:xfrm>
            <a:off x="561182" y="2366963"/>
            <a:ext cx="5912644" cy="3055144"/>
            <a:chOff x="1199130" y="4522421"/>
            <a:chExt cx="11824661" cy="6109654"/>
          </a:xfrm>
        </p:grpSpPr>
        <p:sp>
          <p:nvSpPr>
            <p:cNvPr id="119" name="Shape 25916"/>
            <p:cNvSpPr/>
            <p:nvPr/>
          </p:nvSpPr>
          <p:spPr>
            <a:xfrm>
              <a:off x="6135994" y="4592264"/>
              <a:ext cx="2128724" cy="1912740"/>
            </a:xfrm>
            <a:custGeom>
              <a:avLst/>
              <a:gdLst/>
              <a:ahLst/>
              <a:cxnLst>
                <a:cxn ang="0">
                  <a:pos x="wd2" y="hd2"/>
                </a:cxn>
                <a:cxn ang="5400000">
                  <a:pos x="wd2" y="hd2"/>
                </a:cxn>
                <a:cxn ang="10800000">
                  <a:pos x="wd2" y="hd2"/>
                </a:cxn>
                <a:cxn ang="16200000">
                  <a:pos x="wd2" y="hd2"/>
                </a:cxn>
              </a:cxnLst>
              <a:rect l="0" t="0" r="r" b="b"/>
              <a:pathLst>
                <a:path w="21519" h="21364" extrusionOk="0">
                  <a:moveTo>
                    <a:pt x="3010" y="6585"/>
                  </a:moveTo>
                  <a:cubicBezTo>
                    <a:pt x="2435" y="7097"/>
                    <a:pt x="992" y="7348"/>
                    <a:pt x="363" y="6890"/>
                  </a:cubicBezTo>
                  <a:cubicBezTo>
                    <a:pt x="444" y="6750"/>
                    <a:pt x="713" y="6786"/>
                    <a:pt x="499" y="6579"/>
                  </a:cubicBezTo>
                  <a:cubicBezTo>
                    <a:pt x="464" y="6545"/>
                    <a:pt x="118" y="6445"/>
                    <a:pt x="106" y="6460"/>
                  </a:cubicBezTo>
                  <a:cubicBezTo>
                    <a:pt x="240" y="6289"/>
                    <a:pt x="512" y="6444"/>
                    <a:pt x="654" y="6279"/>
                  </a:cubicBezTo>
                  <a:cubicBezTo>
                    <a:pt x="796" y="6113"/>
                    <a:pt x="-14" y="6151"/>
                    <a:pt x="0" y="6157"/>
                  </a:cubicBezTo>
                  <a:cubicBezTo>
                    <a:pt x="226" y="5657"/>
                    <a:pt x="953" y="5687"/>
                    <a:pt x="954" y="6266"/>
                  </a:cubicBezTo>
                  <a:cubicBezTo>
                    <a:pt x="1102" y="6190"/>
                    <a:pt x="1215" y="6074"/>
                    <a:pt x="1294" y="5918"/>
                  </a:cubicBezTo>
                  <a:cubicBezTo>
                    <a:pt x="1537" y="5893"/>
                    <a:pt x="2370" y="6107"/>
                    <a:pt x="2491" y="5816"/>
                  </a:cubicBezTo>
                  <a:cubicBezTo>
                    <a:pt x="2514" y="5759"/>
                    <a:pt x="3682" y="5987"/>
                    <a:pt x="3010" y="6585"/>
                  </a:cubicBezTo>
                  <a:cubicBezTo>
                    <a:pt x="2843" y="6734"/>
                    <a:pt x="3142" y="6468"/>
                    <a:pt x="3010" y="6585"/>
                  </a:cubicBezTo>
                  <a:close/>
                  <a:moveTo>
                    <a:pt x="11005" y="300"/>
                  </a:moveTo>
                  <a:cubicBezTo>
                    <a:pt x="11317" y="195"/>
                    <a:pt x="11825" y="280"/>
                    <a:pt x="12088" y="495"/>
                  </a:cubicBezTo>
                  <a:cubicBezTo>
                    <a:pt x="12051" y="428"/>
                    <a:pt x="12017" y="355"/>
                    <a:pt x="12030" y="274"/>
                  </a:cubicBezTo>
                  <a:cubicBezTo>
                    <a:pt x="12514" y="182"/>
                    <a:pt x="14125" y="719"/>
                    <a:pt x="14503" y="1064"/>
                  </a:cubicBezTo>
                  <a:cubicBezTo>
                    <a:pt x="14355" y="1090"/>
                    <a:pt x="13593" y="1487"/>
                    <a:pt x="13494" y="1113"/>
                  </a:cubicBezTo>
                  <a:cubicBezTo>
                    <a:pt x="13514" y="1074"/>
                    <a:pt x="13535" y="1036"/>
                    <a:pt x="13555" y="997"/>
                  </a:cubicBezTo>
                  <a:cubicBezTo>
                    <a:pt x="13092" y="666"/>
                    <a:pt x="12573" y="887"/>
                    <a:pt x="12439" y="1482"/>
                  </a:cubicBezTo>
                  <a:cubicBezTo>
                    <a:pt x="12305" y="1656"/>
                    <a:pt x="11018" y="988"/>
                    <a:pt x="11664" y="897"/>
                  </a:cubicBezTo>
                  <a:cubicBezTo>
                    <a:pt x="11583" y="891"/>
                    <a:pt x="10294" y="541"/>
                    <a:pt x="11005" y="300"/>
                  </a:cubicBezTo>
                  <a:cubicBezTo>
                    <a:pt x="11317" y="195"/>
                    <a:pt x="10790" y="373"/>
                    <a:pt x="11005" y="300"/>
                  </a:cubicBezTo>
                  <a:close/>
                  <a:moveTo>
                    <a:pt x="13416" y="415"/>
                  </a:moveTo>
                  <a:cubicBezTo>
                    <a:pt x="13177" y="380"/>
                    <a:pt x="12943" y="324"/>
                    <a:pt x="12720" y="200"/>
                  </a:cubicBezTo>
                  <a:cubicBezTo>
                    <a:pt x="13106" y="-111"/>
                    <a:pt x="14518" y="-25"/>
                    <a:pt x="14908" y="222"/>
                  </a:cubicBezTo>
                  <a:cubicBezTo>
                    <a:pt x="14603" y="635"/>
                    <a:pt x="13826" y="474"/>
                    <a:pt x="13416" y="415"/>
                  </a:cubicBezTo>
                  <a:cubicBezTo>
                    <a:pt x="13177" y="380"/>
                    <a:pt x="13560" y="435"/>
                    <a:pt x="13416" y="415"/>
                  </a:cubicBezTo>
                  <a:close/>
                  <a:moveTo>
                    <a:pt x="17057" y="21008"/>
                  </a:moveTo>
                  <a:cubicBezTo>
                    <a:pt x="17044" y="21058"/>
                    <a:pt x="17025" y="21102"/>
                    <a:pt x="16998" y="21143"/>
                  </a:cubicBezTo>
                  <a:cubicBezTo>
                    <a:pt x="16638" y="21123"/>
                    <a:pt x="16355" y="21046"/>
                    <a:pt x="15994" y="21031"/>
                  </a:cubicBezTo>
                  <a:cubicBezTo>
                    <a:pt x="15992" y="20975"/>
                    <a:pt x="15985" y="20922"/>
                    <a:pt x="15986" y="20864"/>
                  </a:cubicBezTo>
                  <a:cubicBezTo>
                    <a:pt x="16167" y="20818"/>
                    <a:pt x="16655" y="20912"/>
                    <a:pt x="16834" y="20976"/>
                  </a:cubicBezTo>
                  <a:cubicBezTo>
                    <a:pt x="16831" y="20995"/>
                    <a:pt x="16840" y="21021"/>
                    <a:pt x="16837" y="21040"/>
                  </a:cubicBezTo>
                  <a:cubicBezTo>
                    <a:pt x="16925" y="21067"/>
                    <a:pt x="16976" y="21002"/>
                    <a:pt x="17057" y="21008"/>
                  </a:cubicBezTo>
                  <a:cubicBezTo>
                    <a:pt x="17069" y="21052"/>
                    <a:pt x="16976" y="21002"/>
                    <a:pt x="17057" y="21008"/>
                  </a:cubicBezTo>
                  <a:close/>
                  <a:moveTo>
                    <a:pt x="15035" y="9329"/>
                  </a:moveTo>
                  <a:cubicBezTo>
                    <a:pt x="15040" y="9332"/>
                    <a:pt x="15043" y="9336"/>
                    <a:pt x="15046" y="9340"/>
                  </a:cubicBezTo>
                  <a:cubicBezTo>
                    <a:pt x="15083" y="9411"/>
                    <a:pt x="14747" y="9586"/>
                    <a:pt x="14719" y="9588"/>
                  </a:cubicBezTo>
                  <a:cubicBezTo>
                    <a:pt x="14509" y="9606"/>
                    <a:pt x="14814" y="9185"/>
                    <a:pt x="15035" y="9329"/>
                  </a:cubicBezTo>
                  <a:cubicBezTo>
                    <a:pt x="15040" y="9332"/>
                    <a:pt x="15025" y="9323"/>
                    <a:pt x="15035" y="9329"/>
                  </a:cubicBezTo>
                  <a:close/>
                  <a:moveTo>
                    <a:pt x="10464" y="17106"/>
                  </a:moveTo>
                  <a:lnTo>
                    <a:pt x="10453" y="17083"/>
                  </a:lnTo>
                  <a:cubicBezTo>
                    <a:pt x="10426" y="17405"/>
                    <a:pt x="10539" y="17595"/>
                    <a:pt x="10345" y="17882"/>
                  </a:cubicBezTo>
                  <a:cubicBezTo>
                    <a:pt x="9796" y="17382"/>
                    <a:pt x="10473" y="17289"/>
                    <a:pt x="10464" y="17106"/>
                  </a:cubicBezTo>
                  <a:cubicBezTo>
                    <a:pt x="10464" y="17106"/>
                    <a:pt x="10457" y="16967"/>
                    <a:pt x="10464" y="17106"/>
                  </a:cubicBezTo>
                  <a:close/>
                  <a:moveTo>
                    <a:pt x="10564" y="18237"/>
                  </a:moveTo>
                  <a:cubicBezTo>
                    <a:pt x="10602" y="18346"/>
                    <a:pt x="10551" y="18790"/>
                    <a:pt x="10530" y="18920"/>
                  </a:cubicBezTo>
                  <a:cubicBezTo>
                    <a:pt x="10485" y="19203"/>
                    <a:pt x="10300" y="18856"/>
                    <a:pt x="10290" y="19078"/>
                  </a:cubicBezTo>
                  <a:cubicBezTo>
                    <a:pt x="10271" y="19507"/>
                    <a:pt x="9961" y="18146"/>
                    <a:pt x="9970" y="18150"/>
                  </a:cubicBezTo>
                  <a:cubicBezTo>
                    <a:pt x="10234" y="18257"/>
                    <a:pt x="10411" y="17796"/>
                    <a:pt x="10564" y="18237"/>
                  </a:cubicBezTo>
                  <a:cubicBezTo>
                    <a:pt x="10578" y="18276"/>
                    <a:pt x="10539" y="18164"/>
                    <a:pt x="10564" y="18237"/>
                  </a:cubicBezTo>
                  <a:close/>
                  <a:moveTo>
                    <a:pt x="5029" y="10651"/>
                  </a:moveTo>
                  <a:cubicBezTo>
                    <a:pt x="5077" y="10532"/>
                    <a:pt x="5345" y="10601"/>
                    <a:pt x="5317" y="10393"/>
                  </a:cubicBezTo>
                  <a:cubicBezTo>
                    <a:pt x="5309" y="10405"/>
                    <a:pt x="5301" y="10411"/>
                    <a:pt x="5295" y="10424"/>
                  </a:cubicBezTo>
                  <a:cubicBezTo>
                    <a:pt x="5232" y="10439"/>
                    <a:pt x="5176" y="10423"/>
                    <a:pt x="5111" y="10424"/>
                  </a:cubicBezTo>
                  <a:cubicBezTo>
                    <a:pt x="5102" y="10395"/>
                    <a:pt x="5323" y="9733"/>
                    <a:pt x="5376" y="9698"/>
                  </a:cubicBezTo>
                  <a:cubicBezTo>
                    <a:pt x="5467" y="9638"/>
                    <a:pt x="5548" y="9315"/>
                    <a:pt x="5670" y="9337"/>
                  </a:cubicBezTo>
                  <a:cubicBezTo>
                    <a:pt x="5754" y="9352"/>
                    <a:pt x="6274" y="9294"/>
                    <a:pt x="6258" y="9415"/>
                  </a:cubicBezTo>
                  <a:cubicBezTo>
                    <a:pt x="6253" y="9452"/>
                    <a:pt x="5825" y="9767"/>
                    <a:pt x="5928" y="9811"/>
                  </a:cubicBezTo>
                  <a:cubicBezTo>
                    <a:pt x="5995" y="9839"/>
                    <a:pt x="6642" y="9635"/>
                    <a:pt x="6636" y="9850"/>
                  </a:cubicBezTo>
                  <a:cubicBezTo>
                    <a:pt x="6630" y="10107"/>
                    <a:pt x="6142" y="10320"/>
                    <a:pt x="6302" y="10517"/>
                  </a:cubicBezTo>
                  <a:cubicBezTo>
                    <a:pt x="6401" y="10638"/>
                    <a:pt x="6622" y="10658"/>
                    <a:pt x="6653" y="10846"/>
                  </a:cubicBezTo>
                  <a:cubicBezTo>
                    <a:pt x="6671" y="10958"/>
                    <a:pt x="6675" y="11181"/>
                    <a:pt x="6785" y="11246"/>
                  </a:cubicBezTo>
                  <a:cubicBezTo>
                    <a:pt x="7128" y="11447"/>
                    <a:pt x="7055" y="11926"/>
                    <a:pt x="7226" y="12079"/>
                  </a:cubicBezTo>
                  <a:cubicBezTo>
                    <a:pt x="7345" y="12186"/>
                    <a:pt x="7646" y="11861"/>
                    <a:pt x="7721" y="12232"/>
                  </a:cubicBezTo>
                  <a:cubicBezTo>
                    <a:pt x="7759" y="12416"/>
                    <a:pt x="7449" y="12755"/>
                    <a:pt x="7292" y="12788"/>
                  </a:cubicBezTo>
                  <a:cubicBezTo>
                    <a:pt x="7264" y="12782"/>
                    <a:pt x="7615" y="12821"/>
                    <a:pt x="7617" y="12880"/>
                  </a:cubicBezTo>
                  <a:cubicBezTo>
                    <a:pt x="7622" y="13056"/>
                    <a:pt x="6316" y="13296"/>
                    <a:pt x="6190" y="13215"/>
                  </a:cubicBezTo>
                  <a:cubicBezTo>
                    <a:pt x="5876" y="13016"/>
                    <a:pt x="5422" y="13624"/>
                    <a:pt x="4985" y="13472"/>
                  </a:cubicBezTo>
                  <a:cubicBezTo>
                    <a:pt x="5239" y="13140"/>
                    <a:pt x="5940" y="13044"/>
                    <a:pt x="6110" y="12742"/>
                  </a:cubicBezTo>
                  <a:cubicBezTo>
                    <a:pt x="5925" y="12832"/>
                    <a:pt x="5802" y="12692"/>
                    <a:pt x="5782" y="12693"/>
                  </a:cubicBezTo>
                  <a:cubicBezTo>
                    <a:pt x="5654" y="12701"/>
                    <a:pt x="5527" y="12674"/>
                    <a:pt x="5405" y="12714"/>
                  </a:cubicBezTo>
                  <a:cubicBezTo>
                    <a:pt x="5071" y="12824"/>
                    <a:pt x="5664" y="12288"/>
                    <a:pt x="5650" y="12311"/>
                  </a:cubicBezTo>
                  <a:cubicBezTo>
                    <a:pt x="5754" y="12141"/>
                    <a:pt x="5455" y="11802"/>
                    <a:pt x="5686" y="11851"/>
                  </a:cubicBezTo>
                  <a:cubicBezTo>
                    <a:pt x="5913" y="11898"/>
                    <a:pt x="6249" y="11772"/>
                    <a:pt x="6176" y="11451"/>
                  </a:cubicBezTo>
                  <a:cubicBezTo>
                    <a:pt x="5978" y="11400"/>
                    <a:pt x="5859" y="11364"/>
                    <a:pt x="6069" y="11081"/>
                  </a:cubicBezTo>
                  <a:cubicBezTo>
                    <a:pt x="5935" y="11261"/>
                    <a:pt x="5499" y="11034"/>
                    <a:pt x="5491" y="11228"/>
                  </a:cubicBezTo>
                  <a:cubicBezTo>
                    <a:pt x="5230" y="11183"/>
                    <a:pt x="5585" y="10919"/>
                    <a:pt x="5602" y="10890"/>
                  </a:cubicBezTo>
                  <a:cubicBezTo>
                    <a:pt x="5707" y="10710"/>
                    <a:pt x="5363" y="10523"/>
                    <a:pt x="5390" y="10718"/>
                  </a:cubicBezTo>
                  <a:cubicBezTo>
                    <a:pt x="5581" y="10787"/>
                    <a:pt x="5302" y="10864"/>
                    <a:pt x="5290" y="10905"/>
                  </a:cubicBezTo>
                  <a:cubicBezTo>
                    <a:pt x="5166" y="10939"/>
                    <a:pt x="5297" y="10688"/>
                    <a:pt x="5272" y="10646"/>
                  </a:cubicBezTo>
                  <a:cubicBezTo>
                    <a:pt x="5255" y="10619"/>
                    <a:pt x="4940" y="10871"/>
                    <a:pt x="5029" y="10651"/>
                  </a:cubicBezTo>
                  <a:cubicBezTo>
                    <a:pt x="5047" y="10606"/>
                    <a:pt x="5016" y="10683"/>
                    <a:pt x="5029" y="10651"/>
                  </a:cubicBezTo>
                  <a:close/>
                  <a:moveTo>
                    <a:pt x="19919" y="20951"/>
                  </a:moveTo>
                  <a:cubicBezTo>
                    <a:pt x="19993" y="20920"/>
                    <a:pt x="20069" y="20888"/>
                    <a:pt x="20137" y="20844"/>
                  </a:cubicBezTo>
                  <a:cubicBezTo>
                    <a:pt x="20138" y="20843"/>
                    <a:pt x="19724" y="21347"/>
                    <a:pt x="19988" y="21347"/>
                  </a:cubicBezTo>
                  <a:cubicBezTo>
                    <a:pt x="19707" y="21325"/>
                    <a:pt x="19367" y="21489"/>
                    <a:pt x="19252" y="21103"/>
                  </a:cubicBezTo>
                  <a:cubicBezTo>
                    <a:pt x="19317" y="21150"/>
                    <a:pt x="19414" y="21101"/>
                    <a:pt x="19487" y="21094"/>
                  </a:cubicBezTo>
                  <a:cubicBezTo>
                    <a:pt x="19505" y="21064"/>
                    <a:pt x="19515" y="21012"/>
                    <a:pt x="19515" y="20976"/>
                  </a:cubicBezTo>
                  <a:cubicBezTo>
                    <a:pt x="19659" y="20996"/>
                    <a:pt x="19780" y="21008"/>
                    <a:pt x="19919" y="20951"/>
                  </a:cubicBezTo>
                  <a:cubicBezTo>
                    <a:pt x="19993" y="20920"/>
                    <a:pt x="19780" y="21008"/>
                    <a:pt x="19919" y="20951"/>
                  </a:cubicBezTo>
                  <a:close/>
                  <a:moveTo>
                    <a:pt x="3448" y="12512"/>
                  </a:moveTo>
                  <a:lnTo>
                    <a:pt x="3439" y="12467"/>
                  </a:lnTo>
                  <a:cubicBezTo>
                    <a:pt x="3441" y="12484"/>
                    <a:pt x="3910" y="11973"/>
                    <a:pt x="3927" y="11961"/>
                  </a:cubicBezTo>
                  <a:cubicBezTo>
                    <a:pt x="3801" y="11949"/>
                    <a:pt x="3649" y="11911"/>
                    <a:pt x="3652" y="11769"/>
                  </a:cubicBezTo>
                  <a:lnTo>
                    <a:pt x="3653" y="11732"/>
                  </a:lnTo>
                  <a:cubicBezTo>
                    <a:pt x="3638" y="11187"/>
                    <a:pt x="4036" y="11537"/>
                    <a:pt x="4296" y="11292"/>
                  </a:cubicBezTo>
                  <a:cubicBezTo>
                    <a:pt x="4019" y="11229"/>
                    <a:pt x="4821" y="10776"/>
                    <a:pt x="5082" y="10841"/>
                  </a:cubicBezTo>
                  <a:cubicBezTo>
                    <a:pt x="5103" y="10873"/>
                    <a:pt x="5214" y="11022"/>
                    <a:pt x="5230" y="11072"/>
                  </a:cubicBezTo>
                  <a:cubicBezTo>
                    <a:pt x="5337" y="11212"/>
                    <a:pt x="5329" y="11337"/>
                    <a:pt x="5207" y="11445"/>
                  </a:cubicBezTo>
                  <a:cubicBezTo>
                    <a:pt x="4948" y="11696"/>
                    <a:pt x="5225" y="11803"/>
                    <a:pt x="5096" y="12165"/>
                  </a:cubicBezTo>
                  <a:cubicBezTo>
                    <a:pt x="4944" y="12594"/>
                    <a:pt x="3961" y="12830"/>
                    <a:pt x="3623" y="12797"/>
                  </a:cubicBezTo>
                  <a:lnTo>
                    <a:pt x="3629" y="12759"/>
                  </a:lnTo>
                  <a:cubicBezTo>
                    <a:pt x="3593" y="12765"/>
                    <a:pt x="3565" y="12764"/>
                    <a:pt x="3528" y="12766"/>
                  </a:cubicBezTo>
                  <a:cubicBezTo>
                    <a:pt x="3509" y="12734"/>
                    <a:pt x="3505" y="12702"/>
                    <a:pt x="3523" y="12678"/>
                  </a:cubicBezTo>
                  <a:cubicBezTo>
                    <a:pt x="3435" y="12635"/>
                    <a:pt x="3431" y="12581"/>
                    <a:pt x="3510" y="12516"/>
                  </a:cubicBezTo>
                  <a:cubicBezTo>
                    <a:pt x="3502" y="12515"/>
                    <a:pt x="3448" y="12512"/>
                    <a:pt x="3448" y="12512"/>
                  </a:cubicBezTo>
                  <a:cubicBezTo>
                    <a:pt x="3448" y="12512"/>
                    <a:pt x="3448" y="12512"/>
                    <a:pt x="3448" y="12512"/>
                  </a:cubicBezTo>
                  <a:close/>
                  <a:moveTo>
                    <a:pt x="11104" y="9151"/>
                  </a:moveTo>
                  <a:cubicBezTo>
                    <a:pt x="11102" y="9148"/>
                    <a:pt x="11098" y="9146"/>
                    <a:pt x="11094" y="9143"/>
                  </a:cubicBezTo>
                  <a:cubicBezTo>
                    <a:pt x="11097" y="9141"/>
                    <a:pt x="11101" y="9138"/>
                    <a:pt x="11105" y="9135"/>
                  </a:cubicBezTo>
                  <a:cubicBezTo>
                    <a:pt x="11105" y="9140"/>
                    <a:pt x="11105" y="9147"/>
                    <a:pt x="11104" y="9151"/>
                  </a:cubicBezTo>
                  <a:cubicBezTo>
                    <a:pt x="11102" y="9148"/>
                    <a:pt x="11105" y="9147"/>
                    <a:pt x="11104" y="9151"/>
                  </a:cubicBezTo>
                  <a:close/>
                  <a:moveTo>
                    <a:pt x="21399" y="14198"/>
                  </a:moveTo>
                  <a:cubicBezTo>
                    <a:pt x="21409" y="14173"/>
                    <a:pt x="21499" y="14149"/>
                    <a:pt x="21520" y="14142"/>
                  </a:cubicBezTo>
                  <a:lnTo>
                    <a:pt x="21423" y="14087"/>
                  </a:lnTo>
                  <a:cubicBezTo>
                    <a:pt x="21320" y="14027"/>
                    <a:pt x="21586" y="13723"/>
                    <a:pt x="21296" y="13692"/>
                  </a:cubicBezTo>
                  <a:cubicBezTo>
                    <a:pt x="21112" y="13672"/>
                    <a:pt x="20805" y="13386"/>
                    <a:pt x="20627" y="13557"/>
                  </a:cubicBezTo>
                  <a:cubicBezTo>
                    <a:pt x="20375" y="13291"/>
                    <a:pt x="20136" y="13280"/>
                    <a:pt x="19764" y="13317"/>
                  </a:cubicBezTo>
                  <a:cubicBezTo>
                    <a:pt x="19859" y="13317"/>
                    <a:pt x="19308" y="12896"/>
                    <a:pt x="19323" y="12913"/>
                  </a:cubicBezTo>
                  <a:cubicBezTo>
                    <a:pt x="19229" y="12913"/>
                    <a:pt x="19162" y="12594"/>
                    <a:pt x="19105" y="12495"/>
                  </a:cubicBezTo>
                  <a:cubicBezTo>
                    <a:pt x="18878" y="12097"/>
                    <a:pt x="18551" y="12640"/>
                    <a:pt x="18342" y="12454"/>
                  </a:cubicBezTo>
                  <a:cubicBezTo>
                    <a:pt x="18213" y="12393"/>
                    <a:pt x="18189" y="12168"/>
                    <a:pt x="18086" y="12043"/>
                  </a:cubicBezTo>
                  <a:cubicBezTo>
                    <a:pt x="18386" y="11994"/>
                    <a:pt x="18733" y="11639"/>
                    <a:pt x="18199" y="11620"/>
                  </a:cubicBezTo>
                  <a:cubicBezTo>
                    <a:pt x="18172" y="11530"/>
                    <a:pt x="17896" y="11200"/>
                    <a:pt x="17799" y="11143"/>
                  </a:cubicBezTo>
                  <a:cubicBezTo>
                    <a:pt x="17967" y="10775"/>
                    <a:pt x="17329" y="10571"/>
                    <a:pt x="17149" y="10533"/>
                  </a:cubicBezTo>
                  <a:cubicBezTo>
                    <a:pt x="16689" y="10533"/>
                    <a:pt x="16796" y="10101"/>
                    <a:pt x="16546" y="9833"/>
                  </a:cubicBezTo>
                  <a:cubicBezTo>
                    <a:pt x="16590" y="9843"/>
                    <a:pt x="16633" y="9860"/>
                    <a:pt x="16674" y="9878"/>
                  </a:cubicBezTo>
                  <a:lnTo>
                    <a:pt x="16626" y="9776"/>
                  </a:lnTo>
                  <a:cubicBezTo>
                    <a:pt x="16769" y="9537"/>
                    <a:pt x="16634" y="9167"/>
                    <a:pt x="16725" y="8824"/>
                  </a:cubicBezTo>
                  <a:cubicBezTo>
                    <a:pt x="16306" y="8876"/>
                    <a:pt x="15803" y="8638"/>
                    <a:pt x="15397" y="8843"/>
                  </a:cubicBezTo>
                  <a:cubicBezTo>
                    <a:pt x="14990" y="9046"/>
                    <a:pt x="15218" y="9655"/>
                    <a:pt x="15490" y="9475"/>
                  </a:cubicBezTo>
                  <a:cubicBezTo>
                    <a:pt x="15446" y="9559"/>
                    <a:pt x="15400" y="9612"/>
                    <a:pt x="15302" y="9624"/>
                  </a:cubicBezTo>
                  <a:cubicBezTo>
                    <a:pt x="15527" y="10138"/>
                    <a:pt x="15043" y="10023"/>
                    <a:pt x="14840" y="9709"/>
                  </a:cubicBezTo>
                  <a:lnTo>
                    <a:pt x="14842" y="9700"/>
                  </a:lnTo>
                  <a:cubicBezTo>
                    <a:pt x="14833" y="9734"/>
                    <a:pt x="14822" y="9767"/>
                    <a:pt x="14810" y="9799"/>
                  </a:cubicBezTo>
                  <a:cubicBezTo>
                    <a:pt x="14723" y="9791"/>
                    <a:pt x="14635" y="9776"/>
                    <a:pt x="14548" y="9751"/>
                  </a:cubicBezTo>
                  <a:cubicBezTo>
                    <a:pt x="14418" y="9770"/>
                    <a:pt x="14357" y="9921"/>
                    <a:pt x="14366" y="10048"/>
                  </a:cubicBezTo>
                  <a:lnTo>
                    <a:pt x="14272" y="10101"/>
                  </a:lnTo>
                  <a:cubicBezTo>
                    <a:pt x="14229" y="10390"/>
                    <a:pt x="14291" y="10708"/>
                    <a:pt x="14374" y="10979"/>
                  </a:cubicBezTo>
                  <a:cubicBezTo>
                    <a:pt x="14374" y="10980"/>
                    <a:pt x="14706" y="11039"/>
                    <a:pt x="14271" y="10982"/>
                  </a:cubicBezTo>
                  <a:cubicBezTo>
                    <a:pt x="14155" y="10964"/>
                    <a:pt x="14030" y="11072"/>
                    <a:pt x="14169" y="11177"/>
                  </a:cubicBezTo>
                  <a:cubicBezTo>
                    <a:pt x="14151" y="11181"/>
                    <a:pt x="14133" y="11186"/>
                    <a:pt x="14115" y="11190"/>
                  </a:cubicBezTo>
                  <a:cubicBezTo>
                    <a:pt x="14118" y="11235"/>
                    <a:pt x="14112" y="11279"/>
                    <a:pt x="14095" y="11321"/>
                  </a:cubicBezTo>
                  <a:cubicBezTo>
                    <a:pt x="14319" y="11407"/>
                    <a:pt x="14597" y="11381"/>
                    <a:pt x="14839" y="11383"/>
                  </a:cubicBezTo>
                  <a:lnTo>
                    <a:pt x="14792" y="11431"/>
                  </a:lnTo>
                  <a:cubicBezTo>
                    <a:pt x="14873" y="11397"/>
                    <a:pt x="15020" y="11368"/>
                    <a:pt x="15097" y="11423"/>
                  </a:cubicBezTo>
                  <a:cubicBezTo>
                    <a:pt x="14771" y="11469"/>
                    <a:pt x="14345" y="11485"/>
                    <a:pt x="14023" y="11419"/>
                  </a:cubicBezTo>
                  <a:cubicBezTo>
                    <a:pt x="13755" y="11424"/>
                    <a:pt x="13655" y="11208"/>
                    <a:pt x="13442" y="11208"/>
                  </a:cubicBezTo>
                  <a:cubicBezTo>
                    <a:pt x="13013" y="11208"/>
                    <a:pt x="12497" y="11570"/>
                    <a:pt x="12077" y="11683"/>
                  </a:cubicBezTo>
                  <a:cubicBezTo>
                    <a:pt x="12021" y="11598"/>
                    <a:pt x="11938" y="11539"/>
                    <a:pt x="11850" y="11498"/>
                  </a:cubicBezTo>
                  <a:cubicBezTo>
                    <a:pt x="11906" y="11380"/>
                    <a:pt x="11866" y="11334"/>
                    <a:pt x="11769" y="11310"/>
                  </a:cubicBezTo>
                  <a:lnTo>
                    <a:pt x="11748" y="11359"/>
                  </a:lnTo>
                  <a:cubicBezTo>
                    <a:pt x="11689" y="11359"/>
                    <a:pt x="11635" y="11383"/>
                    <a:pt x="11585" y="11434"/>
                  </a:cubicBezTo>
                  <a:cubicBezTo>
                    <a:pt x="11468" y="11434"/>
                    <a:pt x="11068" y="11450"/>
                    <a:pt x="10966" y="11574"/>
                  </a:cubicBezTo>
                  <a:cubicBezTo>
                    <a:pt x="11003" y="11493"/>
                    <a:pt x="11068" y="11431"/>
                    <a:pt x="11053" y="11329"/>
                  </a:cubicBezTo>
                  <a:cubicBezTo>
                    <a:pt x="11360" y="11511"/>
                    <a:pt x="11588" y="10834"/>
                    <a:pt x="11473" y="10674"/>
                  </a:cubicBezTo>
                  <a:cubicBezTo>
                    <a:pt x="11548" y="11455"/>
                    <a:pt x="12215" y="10595"/>
                    <a:pt x="12459" y="10590"/>
                  </a:cubicBezTo>
                  <a:cubicBezTo>
                    <a:pt x="12794" y="10584"/>
                    <a:pt x="12838" y="10062"/>
                    <a:pt x="12863" y="9783"/>
                  </a:cubicBezTo>
                  <a:cubicBezTo>
                    <a:pt x="12881" y="9580"/>
                    <a:pt x="13458" y="9031"/>
                    <a:pt x="13427" y="8990"/>
                  </a:cubicBezTo>
                  <a:cubicBezTo>
                    <a:pt x="13815" y="8727"/>
                    <a:pt x="12477" y="8225"/>
                    <a:pt x="13133" y="7551"/>
                  </a:cubicBezTo>
                  <a:cubicBezTo>
                    <a:pt x="13342" y="7340"/>
                    <a:pt x="13527" y="7230"/>
                    <a:pt x="13796" y="7110"/>
                  </a:cubicBezTo>
                  <a:cubicBezTo>
                    <a:pt x="13875" y="7074"/>
                    <a:pt x="14210" y="6821"/>
                    <a:pt x="14230" y="6703"/>
                  </a:cubicBezTo>
                  <a:cubicBezTo>
                    <a:pt x="14239" y="6653"/>
                    <a:pt x="14134" y="6487"/>
                    <a:pt x="14081" y="6528"/>
                  </a:cubicBezTo>
                  <a:cubicBezTo>
                    <a:pt x="14339" y="5989"/>
                    <a:pt x="15221" y="5978"/>
                    <a:pt x="15459" y="6484"/>
                  </a:cubicBezTo>
                  <a:cubicBezTo>
                    <a:pt x="15284" y="6479"/>
                    <a:pt x="14555" y="7035"/>
                    <a:pt x="14534" y="7238"/>
                  </a:cubicBezTo>
                  <a:cubicBezTo>
                    <a:pt x="14055" y="7196"/>
                    <a:pt x="14378" y="8563"/>
                    <a:pt x="14576" y="8615"/>
                  </a:cubicBezTo>
                  <a:cubicBezTo>
                    <a:pt x="14918" y="8705"/>
                    <a:pt x="14912" y="8954"/>
                    <a:pt x="15299" y="8832"/>
                  </a:cubicBezTo>
                  <a:cubicBezTo>
                    <a:pt x="16051" y="8597"/>
                    <a:pt x="16518" y="8623"/>
                    <a:pt x="17126" y="8089"/>
                  </a:cubicBezTo>
                  <a:cubicBezTo>
                    <a:pt x="17989" y="7332"/>
                    <a:pt x="17131" y="7189"/>
                    <a:pt x="16960" y="6564"/>
                  </a:cubicBezTo>
                  <a:cubicBezTo>
                    <a:pt x="16891" y="6310"/>
                    <a:pt x="16962" y="6056"/>
                    <a:pt x="16770" y="5802"/>
                  </a:cubicBezTo>
                  <a:cubicBezTo>
                    <a:pt x="16593" y="5570"/>
                    <a:pt x="16691" y="5715"/>
                    <a:pt x="16751" y="5394"/>
                  </a:cubicBezTo>
                  <a:cubicBezTo>
                    <a:pt x="16807" y="5092"/>
                    <a:pt x="16443" y="5099"/>
                    <a:pt x="16319" y="4939"/>
                  </a:cubicBezTo>
                  <a:cubicBezTo>
                    <a:pt x="16366" y="4885"/>
                    <a:pt x="16402" y="4805"/>
                    <a:pt x="16433" y="4739"/>
                  </a:cubicBezTo>
                  <a:cubicBezTo>
                    <a:pt x="16397" y="4728"/>
                    <a:pt x="16370" y="4705"/>
                    <a:pt x="16352" y="4670"/>
                  </a:cubicBezTo>
                  <a:cubicBezTo>
                    <a:pt x="16486" y="4552"/>
                    <a:pt x="16818" y="4457"/>
                    <a:pt x="16818" y="4297"/>
                  </a:cubicBezTo>
                  <a:lnTo>
                    <a:pt x="16777" y="4292"/>
                  </a:lnTo>
                  <a:lnTo>
                    <a:pt x="16781" y="4239"/>
                  </a:lnTo>
                  <a:cubicBezTo>
                    <a:pt x="16681" y="4213"/>
                    <a:pt x="16582" y="4186"/>
                    <a:pt x="16483" y="4156"/>
                  </a:cubicBezTo>
                  <a:cubicBezTo>
                    <a:pt x="16600" y="4125"/>
                    <a:pt x="16712" y="4098"/>
                    <a:pt x="16819" y="4044"/>
                  </a:cubicBezTo>
                  <a:lnTo>
                    <a:pt x="16812" y="4008"/>
                  </a:lnTo>
                  <a:cubicBezTo>
                    <a:pt x="16788" y="3879"/>
                    <a:pt x="16102" y="3767"/>
                    <a:pt x="16024" y="3831"/>
                  </a:cubicBezTo>
                  <a:cubicBezTo>
                    <a:pt x="16035" y="3485"/>
                    <a:pt x="15559" y="3828"/>
                    <a:pt x="15481" y="3933"/>
                  </a:cubicBezTo>
                  <a:cubicBezTo>
                    <a:pt x="15481" y="3810"/>
                    <a:pt x="15465" y="3728"/>
                    <a:pt x="15353" y="3712"/>
                  </a:cubicBezTo>
                  <a:cubicBezTo>
                    <a:pt x="15350" y="3712"/>
                    <a:pt x="15455" y="3766"/>
                    <a:pt x="15313" y="3766"/>
                  </a:cubicBezTo>
                  <a:lnTo>
                    <a:pt x="15313" y="3708"/>
                  </a:lnTo>
                  <a:cubicBezTo>
                    <a:pt x="14920" y="3686"/>
                    <a:pt x="14462" y="3793"/>
                    <a:pt x="14080" y="3879"/>
                  </a:cubicBezTo>
                  <a:lnTo>
                    <a:pt x="14055" y="3979"/>
                  </a:lnTo>
                  <a:cubicBezTo>
                    <a:pt x="14083" y="3996"/>
                    <a:pt x="14112" y="4012"/>
                    <a:pt x="14141" y="4027"/>
                  </a:cubicBezTo>
                  <a:cubicBezTo>
                    <a:pt x="14126" y="4044"/>
                    <a:pt x="13707" y="4059"/>
                    <a:pt x="13848" y="4178"/>
                  </a:cubicBezTo>
                  <a:cubicBezTo>
                    <a:pt x="13839" y="4188"/>
                    <a:pt x="13730" y="4250"/>
                    <a:pt x="13705" y="4250"/>
                  </a:cubicBezTo>
                  <a:cubicBezTo>
                    <a:pt x="13546" y="4221"/>
                    <a:pt x="13373" y="4049"/>
                    <a:pt x="13215" y="4159"/>
                  </a:cubicBezTo>
                  <a:cubicBezTo>
                    <a:pt x="13149" y="4204"/>
                    <a:pt x="12175" y="4604"/>
                    <a:pt x="12746" y="4666"/>
                  </a:cubicBezTo>
                  <a:cubicBezTo>
                    <a:pt x="12622" y="4865"/>
                    <a:pt x="12457" y="4653"/>
                    <a:pt x="12460" y="4524"/>
                  </a:cubicBezTo>
                  <a:cubicBezTo>
                    <a:pt x="12221" y="4504"/>
                    <a:pt x="11580" y="4848"/>
                    <a:pt x="11551" y="5086"/>
                  </a:cubicBezTo>
                  <a:cubicBezTo>
                    <a:pt x="11780" y="5070"/>
                    <a:pt x="12010" y="5019"/>
                    <a:pt x="12238" y="4987"/>
                  </a:cubicBezTo>
                  <a:cubicBezTo>
                    <a:pt x="11896" y="5054"/>
                    <a:pt x="11014" y="6216"/>
                    <a:pt x="10964" y="6583"/>
                  </a:cubicBezTo>
                  <a:cubicBezTo>
                    <a:pt x="10736" y="6624"/>
                    <a:pt x="10558" y="6970"/>
                    <a:pt x="10381" y="6977"/>
                  </a:cubicBezTo>
                  <a:cubicBezTo>
                    <a:pt x="10180" y="6977"/>
                    <a:pt x="10128" y="6767"/>
                    <a:pt x="10029" y="7058"/>
                  </a:cubicBezTo>
                  <a:cubicBezTo>
                    <a:pt x="9982" y="7191"/>
                    <a:pt x="9499" y="7414"/>
                    <a:pt x="9402" y="7408"/>
                  </a:cubicBezTo>
                  <a:cubicBezTo>
                    <a:pt x="9414" y="7463"/>
                    <a:pt x="9398" y="7484"/>
                    <a:pt x="9354" y="7470"/>
                  </a:cubicBezTo>
                  <a:cubicBezTo>
                    <a:pt x="9353" y="7486"/>
                    <a:pt x="9333" y="7546"/>
                    <a:pt x="9329" y="7554"/>
                  </a:cubicBezTo>
                  <a:cubicBezTo>
                    <a:pt x="9181" y="7675"/>
                    <a:pt x="8893" y="7604"/>
                    <a:pt x="8949" y="7955"/>
                  </a:cubicBezTo>
                  <a:cubicBezTo>
                    <a:pt x="8986" y="8192"/>
                    <a:pt x="8876" y="8784"/>
                    <a:pt x="8991" y="8987"/>
                  </a:cubicBezTo>
                  <a:cubicBezTo>
                    <a:pt x="9205" y="9365"/>
                    <a:pt x="9340" y="9782"/>
                    <a:pt x="9892" y="9648"/>
                  </a:cubicBezTo>
                  <a:cubicBezTo>
                    <a:pt x="10114" y="9595"/>
                    <a:pt x="10749" y="9192"/>
                    <a:pt x="10777" y="8955"/>
                  </a:cubicBezTo>
                  <a:cubicBezTo>
                    <a:pt x="10817" y="9053"/>
                    <a:pt x="10800" y="9070"/>
                    <a:pt x="10918" y="9140"/>
                  </a:cubicBezTo>
                  <a:cubicBezTo>
                    <a:pt x="10889" y="9162"/>
                    <a:pt x="10862" y="9182"/>
                    <a:pt x="10829" y="9197"/>
                  </a:cubicBezTo>
                  <a:cubicBezTo>
                    <a:pt x="11004" y="9640"/>
                    <a:pt x="11181" y="10022"/>
                    <a:pt x="11497" y="10369"/>
                  </a:cubicBezTo>
                  <a:cubicBezTo>
                    <a:pt x="11390" y="10425"/>
                    <a:pt x="11363" y="10548"/>
                    <a:pt x="11450" y="10649"/>
                  </a:cubicBezTo>
                  <a:cubicBezTo>
                    <a:pt x="11391" y="10614"/>
                    <a:pt x="11149" y="10769"/>
                    <a:pt x="11098" y="10800"/>
                  </a:cubicBezTo>
                  <a:cubicBezTo>
                    <a:pt x="10812" y="10969"/>
                    <a:pt x="11257" y="11023"/>
                    <a:pt x="11209" y="11174"/>
                  </a:cubicBezTo>
                  <a:cubicBezTo>
                    <a:pt x="11154" y="11353"/>
                    <a:pt x="10994" y="11044"/>
                    <a:pt x="11012" y="11359"/>
                  </a:cubicBezTo>
                  <a:cubicBezTo>
                    <a:pt x="10937" y="11384"/>
                    <a:pt x="10752" y="11439"/>
                    <a:pt x="10683" y="11373"/>
                  </a:cubicBezTo>
                  <a:cubicBezTo>
                    <a:pt x="10699" y="11309"/>
                    <a:pt x="10743" y="11117"/>
                    <a:pt x="10714" y="11059"/>
                  </a:cubicBezTo>
                  <a:cubicBezTo>
                    <a:pt x="10772" y="11086"/>
                    <a:pt x="10965" y="11220"/>
                    <a:pt x="10955" y="11230"/>
                  </a:cubicBezTo>
                  <a:cubicBezTo>
                    <a:pt x="11264" y="10919"/>
                    <a:pt x="10514" y="10683"/>
                    <a:pt x="10674" y="11018"/>
                  </a:cubicBezTo>
                  <a:cubicBezTo>
                    <a:pt x="10644" y="11008"/>
                    <a:pt x="10613" y="11003"/>
                    <a:pt x="10583" y="11002"/>
                  </a:cubicBezTo>
                  <a:cubicBezTo>
                    <a:pt x="10613" y="10960"/>
                    <a:pt x="10785" y="10573"/>
                    <a:pt x="10785" y="10566"/>
                  </a:cubicBezTo>
                  <a:cubicBezTo>
                    <a:pt x="10800" y="10576"/>
                    <a:pt x="10821" y="10590"/>
                    <a:pt x="10853" y="10592"/>
                  </a:cubicBezTo>
                  <a:cubicBezTo>
                    <a:pt x="10863" y="10592"/>
                    <a:pt x="10848" y="9927"/>
                    <a:pt x="10934" y="9698"/>
                  </a:cubicBezTo>
                  <a:cubicBezTo>
                    <a:pt x="10675" y="9764"/>
                    <a:pt x="10420" y="9916"/>
                    <a:pt x="10181" y="10042"/>
                  </a:cubicBezTo>
                  <a:cubicBezTo>
                    <a:pt x="9963" y="10157"/>
                    <a:pt x="9886" y="10826"/>
                    <a:pt x="10149" y="10909"/>
                  </a:cubicBezTo>
                  <a:cubicBezTo>
                    <a:pt x="10138" y="10964"/>
                    <a:pt x="10090" y="11008"/>
                    <a:pt x="10090" y="11067"/>
                  </a:cubicBezTo>
                  <a:cubicBezTo>
                    <a:pt x="10053" y="11050"/>
                    <a:pt x="10016" y="11033"/>
                    <a:pt x="9978" y="11019"/>
                  </a:cubicBezTo>
                  <a:cubicBezTo>
                    <a:pt x="10028" y="11079"/>
                    <a:pt x="10066" y="11359"/>
                    <a:pt x="10163" y="11359"/>
                  </a:cubicBezTo>
                  <a:cubicBezTo>
                    <a:pt x="10073" y="11359"/>
                    <a:pt x="10093" y="11378"/>
                    <a:pt x="10048" y="11394"/>
                  </a:cubicBezTo>
                  <a:cubicBezTo>
                    <a:pt x="10043" y="11379"/>
                    <a:pt x="10156" y="11600"/>
                    <a:pt x="10151" y="11616"/>
                  </a:cubicBezTo>
                  <a:cubicBezTo>
                    <a:pt x="10064" y="11619"/>
                    <a:pt x="9974" y="11681"/>
                    <a:pt x="10004" y="11789"/>
                  </a:cubicBezTo>
                  <a:cubicBezTo>
                    <a:pt x="9806" y="11773"/>
                    <a:pt x="8782" y="11721"/>
                    <a:pt x="9003" y="12226"/>
                  </a:cubicBezTo>
                  <a:cubicBezTo>
                    <a:pt x="8695" y="11907"/>
                    <a:pt x="8967" y="11872"/>
                    <a:pt x="8720" y="12293"/>
                  </a:cubicBezTo>
                  <a:cubicBezTo>
                    <a:pt x="8561" y="12563"/>
                    <a:pt x="8330" y="12770"/>
                    <a:pt x="8088" y="12915"/>
                  </a:cubicBezTo>
                  <a:lnTo>
                    <a:pt x="8082" y="12908"/>
                  </a:lnTo>
                  <a:cubicBezTo>
                    <a:pt x="7634" y="12869"/>
                    <a:pt x="7779" y="13179"/>
                    <a:pt x="7606" y="13396"/>
                  </a:cubicBezTo>
                  <a:cubicBezTo>
                    <a:pt x="7588" y="13419"/>
                    <a:pt x="7002" y="13803"/>
                    <a:pt x="7051" y="13801"/>
                  </a:cubicBezTo>
                  <a:cubicBezTo>
                    <a:pt x="6841" y="13801"/>
                    <a:pt x="6602" y="13612"/>
                    <a:pt x="6400" y="13559"/>
                  </a:cubicBezTo>
                  <a:cubicBezTo>
                    <a:pt x="6489" y="14164"/>
                    <a:pt x="6519" y="13881"/>
                    <a:pt x="6154" y="14145"/>
                  </a:cubicBezTo>
                  <a:cubicBezTo>
                    <a:pt x="5934" y="14026"/>
                    <a:pt x="5898" y="14077"/>
                    <a:pt x="5673" y="14077"/>
                  </a:cubicBezTo>
                  <a:cubicBezTo>
                    <a:pt x="5381" y="14162"/>
                    <a:pt x="5116" y="14590"/>
                    <a:pt x="5629" y="14617"/>
                  </a:cubicBezTo>
                  <a:cubicBezTo>
                    <a:pt x="5897" y="14801"/>
                    <a:pt x="6092" y="14655"/>
                    <a:pt x="6255" y="15020"/>
                  </a:cubicBezTo>
                  <a:cubicBezTo>
                    <a:pt x="6320" y="15168"/>
                    <a:pt x="6390" y="15262"/>
                    <a:pt x="6508" y="15350"/>
                  </a:cubicBezTo>
                  <a:cubicBezTo>
                    <a:pt x="6728" y="15390"/>
                    <a:pt x="6465" y="16646"/>
                    <a:pt x="6350" y="16730"/>
                  </a:cubicBezTo>
                  <a:cubicBezTo>
                    <a:pt x="6365" y="16739"/>
                    <a:pt x="5826" y="16663"/>
                    <a:pt x="5785" y="16667"/>
                  </a:cubicBezTo>
                  <a:cubicBezTo>
                    <a:pt x="5650" y="16689"/>
                    <a:pt x="5391" y="16822"/>
                    <a:pt x="5281" y="16822"/>
                  </a:cubicBezTo>
                  <a:cubicBezTo>
                    <a:pt x="5108" y="16822"/>
                    <a:pt x="3913" y="16170"/>
                    <a:pt x="3821" y="16687"/>
                  </a:cubicBezTo>
                  <a:cubicBezTo>
                    <a:pt x="3737" y="16815"/>
                    <a:pt x="3377" y="16828"/>
                    <a:pt x="3449" y="17021"/>
                  </a:cubicBezTo>
                  <a:cubicBezTo>
                    <a:pt x="3530" y="17238"/>
                    <a:pt x="3616" y="17337"/>
                    <a:pt x="3535" y="17599"/>
                  </a:cubicBezTo>
                  <a:cubicBezTo>
                    <a:pt x="3600" y="17542"/>
                    <a:pt x="3710" y="17444"/>
                    <a:pt x="3784" y="17425"/>
                  </a:cubicBezTo>
                  <a:cubicBezTo>
                    <a:pt x="3784" y="17438"/>
                    <a:pt x="3787" y="17450"/>
                    <a:pt x="3789" y="17462"/>
                  </a:cubicBezTo>
                  <a:cubicBezTo>
                    <a:pt x="3726" y="17490"/>
                    <a:pt x="3651" y="17551"/>
                    <a:pt x="3593" y="17601"/>
                  </a:cubicBezTo>
                  <a:cubicBezTo>
                    <a:pt x="3653" y="18066"/>
                    <a:pt x="3066" y="19278"/>
                    <a:pt x="3496" y="19389"/>
                  </a:cubicBezTo>
                  <a:cubicBezTo>
                    <a:pt x="3578" y="19503"/>
                    <a:pt x="3431" y="20005"/>
                    <a:pt x="3411" y="20118"/>
                  </a:cubicBezTo>
                  <a:cubicBezTo>
                    <a:pt x="3635" y="20121"/>
                    <a:pt x="3877" y="20136"/>
                    <a:pt x="4087" y="20055"/>
                  </a:cubicBezTo>
                  <a:cubicBezTo>
                    <a:pt x="4100" y="20019"/>
                    <a:pt x="4106" y="19981"/>
                    <a:pt x="4104" y="19942"/>
                  </a:cubicBezTo>
                  <a:cubicBezTo>
                    <a:pt x="4297" y="19997"/>
                    <a:pt x="4530" y="20799"/>
                    <a:pt x="4764" y="20513"/>
                  </a:cubicBezTo>
                  <a:cubicBezTo>
                    <a:pt x="4977" y="20254"/>
                    <a:pt x="5179" y="20132"/>
                    <a:pt x="5537" y="20162"/>
                  </a:cubicBezTo>
                  <a:cubicBezTo>
                    <a:pt x="5614" y="20159"/>
                    <a:pt x="5904" y="20198"/>
                    <a:pt x="5920" y="20206"/>
                  </a:cubicBezTo>
                  <a:cubicBezTo>
                    <a:pt x="6029" y="20263"/>
                    <a:pt x="6288" y="19747"/>
                    <a:pt x="6500" y="19720"/>
                  </a:cubicBezTo>
                  <a:cubicBezTo>
                    <a:pt x="6516" y="19542"/>
                    <a:pt x="6994" y="19064"/>
                    <a:pt x="6943" y="19014"/>
                  </a:cubicBezTo>
                  <a:cubicBezTo>
                    <a:pt x="6523" y="18603"/>
                    <a:pt x="7185" y="18457"/>
                    <a:pt x="7212" y="18069"/>
                  </a:cubicBezTo>
                  <a:cubicBezTo>
                    <a:pt x="7226" y="17872"/>
                    <a:pt x="8104" y="17676"/>
                    <a:pt x="8191" y="17252"/>
                  </a:cubicBezTo>
                  <a:cubicBezTo>
                    <a:pt x="7967" y="16762"/>
                    <a:pt x="8592" y="16828"/>
                    <a:pt x="8806" y="16828"/>
                  </a:cubicBezTo>
                  <a:cubicBezTo>
                    <a:pt x="9295" y="16828"/>
                    <a:pt x="9285" y="17028"/>
                    <a:pt x="9719" y="16681"/>
                  </a:cubicBezTo>
                  <a:cubicBezTo>
                    <a:pt x="10053" y="16798"/>
                    <a:pt x="10062" y="16395"/>
                    <a:pt x="10290" y="16395"/>
                  </a:cubicBezTo>
                  <a:cubicBezTo>
                    <a:pt x="10831" y="16420"/>
                    <a:pt x="10690" y="16988"/>
                    <a:pt x="11024" y="17234"/>
                  </a:cubicBezTo>
                  <a:cubicBezTo>
                    <a:pt x="11260" y="17408"/>
                    <a:pt x="11458" y="17785"/>
                    <a:pt x="11701" y="17900"/>
                  </a:cubicBezTo>
                  <a:cubicBezTo>
                    <a:pt x="11758" y="17927"/>
                    <a:pt x="12171" y="18115"/>
                    <a:pt x="12175" y="18125"/>
                  </a:cubicBezTo>
                  <a:cubicBezTo>
                    <a:pt x="12200" y="18189"/>
                    <a:pt x="12697" y="18605"/>
                    <a:pt x="12766" y="18619"/>
                  </a:cubicBezTo>
                  <a:cubicBezTo>
                    <a:pt x="12961" y="18658"/>
                    <a:pt x="13173" y="19418"/>
                    <a:pt x="12855" y="19436"/>
                  </a:cubicBezTo>
                  <a:cubicBezTo>
                    <a:pt x="12711" y="19427"/>
                    <a:pt x="12614" y="19631"/>
                    <a:pt x="12536" y="19631"/>
                  </a:cubicBezTo>
                  <a:cubicBezTo>
                    <a:pt x="12338" y="19631"/>
                    <a:pt x="11750" y="19355"/>
                    <a:pt x="11649" y="19598"/>
                  </a:cubicBezTo>
                  <a:cubicBezTo>
                    <a:pt x="11548" y="19838"/>
                    <a:pt x="12500" y="20365"/>
                    <a:pt x="12643" y="20365"/>
                  </a:cubicBezTo>
                  <a:cubicBezTo>
                    <a:pt x="12872" y="20365"/>
                    <a:pt x="12768" y="19773"/>
                    <a:pt x="12861" y="19652"/>
                  </a:cubicBezTo>
                  <a:cubicBezTo>
                    <a:pt x="12937" y="19784"/>
                    <a:pt x="13907" y="18987"/>
                    <a:pt x="13268" y="18723"/>
                  </a:cubicBezTo>
                  <a:cubicBezTo>
                    <a:pt x="13262" y="18582"/>
                    <a:pt x="13314" y="18477"/>
                    <a:pt x="13424" y="18409"/>
                  </a:cubicBezTo>
                  <a:cubicBezTo>
                    <a:pt x="13567" y="18409"/>
                    <a:pt x="13727" y="18623"/>
                    <a:pt x="13787" y="18743"/>
                  </a:cubicBezTo>
                  <a:cubicBezTo>
                    <a:pt x="14586" y="18482"/>
                    <a:pt x="13011" y="17868"/>
                    <a:pt x="13024" y="17811"/>
                  </a:cubicBezTo>
                  <a:cubicBezTo>
                    <a:pt x="13147" y="17540"/>
                    <a:pt x="12981" y="17586"/>
                    <a:pt x="12787" y="17586"/>
                  </a:cubicBezTo>
                  <a:cubicBezTo>
                    <a:pt x="12361" y="17586"/>
                    <a:pt x="12347" y="17113"/>
                    <a:pt x="12152" y="16852"/>
                  </a:cubicBezTo>
                  <a:cubicBezTo>
                    <a:pt x="11986" y="16631"/>
                    <a:pt x="11693" y="16567"/>
                    <a:pt x="11625" y="16266"/>
                  </a:cubicBezTo>
                  <a:cubicBezTo>
                    <a:pt x="11495" y="15947"/>
                    <a:pt x="11716" y="15939"/>
                    <a:pt x="11865" y="15798"/>
                  </a:cubicBezTo>
                  <a:cubicBezTo>
                    <a:pt x="11841" y="15934"/>
                    <a:pt x="11936" y="16125"/>
                    <a:pt x="12008" y="16225"/>
                  </a:cubicBezTo>
                  <a:cubicBezTo>
                    <a:pt x="12087" y="16161"/>
                    <a:pt x="12165" y="16158"/>
                    <a:pt x="12238" y="16230"/>
                  </a:cubicBezTo>
                  <a:cubicBezTo>
                    <a:pt x="12254" y="16203"/>
                    <a:pt x="12301" y="16084"/>
                    <a:pt x="12329" y="16084"/>
                  </a:cubicBezTo>
                  <a:cubicBezTo>
                    <a:pt x="12326" y="16084"/>
                    <a:pt x="12736" y="16816"/>
                    <a:pt x="12978" y="16874"/>
                  </a:cubicBezTo>
                  <a:cubicBezTo>
                    <a:pt x="13227" y="16935"/>
                    <a:pt x="13439" y="17177"/>
                    <a:pt x="13668" y="17310"/>
                  </a:cubicBezTo>
                  <a:lnTo>
                    <a:pt x="13669" y="17307"/>
                  </a:lnTo>
                  <a:cubicBezTo>
                    <a:pt x="13733" y="17355"/>
                    <a:pt x="13798" y="17401"/>
                    <a:pt x="13864" y="17445"/>
                  </a:cubicBezTo>
                  <a:cubicBezTo>
                    <a:pt x="13864" y="17445"/>
                    <a:pt x="13885" y="17398"/>
                    <a:pt x="13900" y="17364"/>
                  </a:cubicBezTo>
                  <a:cubicBezTo>
                    <a:pt x="13996" y="17452"/>
                    <a:pt x="14062" y="17548"/>
                    <a:pt x="14179" y="17579"/>
                  </a:cubicBezTo>
                  <a:cubicBezTo>
                    <a:pt x="14188" y="18042"/>
                    <a:pt x="14082" y="18142"/>
                    <a:pt x="14348" y="18508"/>
                  </a:cubicBezTo>
                  <a:cubicBezTo>
                    <a:pt x="14118" y="18572"/>
                    <a:pt x="14350" y="18860"/>
                    <a:pt x="14440" y="18766"/>
                  </a:cubicBezTo>
                  <a:cubicBezTo>
                    <a:pt x="14548" y="18913"/>
                    <a:pt x="14606" y="19070"/>
                    <a:pt x="14601" y="19267"/>
                  </a:cubicBezTo>
                  <a:cubicBezTo>
                    <a:pt x="14744" y="19281"/>
                    <a:pt x="14884" y="19339"/>
                    <a:pt x="15005" y="19427"/>
                  </a:cubicBezTo>
                  <a:cubicBezTo>
                    <a:pt x="14917" y="19488"/>
                    <a:pt x="14849" y="19566"/>
                    <a:pt x="14799" y="19661"/>
                  </a:cubicBezTo>
                  <a:cubicBezTo>
                    <a:pt x="15088" y="19884"/>
                    <a:pt x="14876" y="20093"/>
                    <a:pt x="15189" y="20301"/>
                  </a:cubicBezTo>
                  <a:cubicBezTo>
                    <a:pt x="15191" y="20250"/>
                    <a:pt x="15226" y="20114"/>
                    <a:pt x="15288" y="20127"/>
                  </a:cubicBezTo>
                  <a:cubicBezTo>
                    <a:pt x="15355" y="20187"/>
                    <a:pt x="15355" y="20379"/>
                    <a:pt x="15421" y="20470"/>
                  </a:cubicBezTo>
                  <a:cubicBezTo>
                    <a:pt x="15434" y="20425"/>
                    <a:pt x="15471" y="20268"/>
                    <a:pt x="15516" y="20268"/>
                  </a:cubicBezTo>
                  <a:cubicBezTo>
                    <a:pt x="15547" y="20268"/>
                    <a:pt x="15717" y="20454"/>
                    <a:pt x="15743" y="20497"/>
                  </a:cubicBezTo>
                  <a:cubicBezTo>
                    <a:pt x="15738" y="20305"/>
                    <a:pt x="15706" y="20091"/>
                    <a:pt x="15617" y="19924"/>
                  </a:cubicBezTo>
                  <a:cubicBezTo>
                    <a:pt x="15719" y="19942"/>
                    <a:pt x="15823" y="19903"/>
                    <a:pt x="15832" y="19775"/>
                  </a:cubicBezTo>
                  <a:cubicBezTo>
                    <a:pt x="15922" y="19798"/>
                    <a:pt x="16115" y="19795"/>
                    <a:pt x="16041" y="19632"/>
                  </a:cubicBezTo>
                  <a:cubicBezTo>
                    <a:pt x="16106" y="19623"/>
                    <a:pt x="16168" y="19588"/>
                    <a:pt x="16210" y="19533"/>
                  </a:cubicBezTo>
                  <a:cubicBezTo>
                    <a:pt x="16138" y="19390"/>
                    <a:pt x="15206" y="18490"/>
                    <a:pt x="15434" y="18346"/>
                  </a:cubicBezTo>
                  <a:cubicBezTo>
                    <a:pt x="15434" y="18538"/>
                    <a:pt x="16064" y="18478"/>
                    <a:pt x="15848" y="18241"/>
                  </a:cubicBezTo>
                  <a:cubicBezTo>
                    <a:pt x="16147" y="18267"/>
                    <a:pt x="16258" y="18137"/>
                    <a:pt x="16617" y="18242"/>
                  </a:cubicBezTo>
                  <a:cubicBezTo>
                    <a:pt x="16734" y="18192"/>
                    <a:pt x="16850" y="18068"/>
                    <a:pt x="16906" y="17901"/>
                  </a:cubicBezTo>
                  <a:cubicBezTo>
                    <a:pt x="16903" y="17828"/>
                    <a:pt x="16902" y="17625"/>
                    <a:pt x="16866" y="17758"/>
                  </a:cubicBezTo>
                  <a:cubicBezTo>
                    <a:pt x="16932" y="17767"/>
                    <a:pt x="16992" y="17749"/>
                    <a:pt x="17046" y="17705"/>
                  </a:cubicBezTo>
                  <a:lnTo>
                    <a:pt x="16983" y="17599"/>
                  </a:lnTo>
                  <a:cubicBezTo>
                    <a:pt x="17041" y="17536"/>
                    <a:pt x="17165" y="17507"/>
                    <a:pt x="17236" y="17493"/>
                  </a:cubicBezTo>
                  <a:cubicBezTo>
                    <a:pt x="17318" y="17587"/>
                    <a:pt x="17416" y="17601"/>
                    <a:pt x="17530" y="17550"/>
                  </a:cubicBezTo>
                  <a:cubicBezTo>
                    <a:pt x="17577" y="17423"/>
                    <a:pt x="17512" y="17280"/>
                    <a:pt x="17384" y="17221"/>
                  </a:cubicBezTo>
                  <a:cubicBezTo>
                    <a:pt x="17687" y="16967"/>
                    <a:pt x="17565" y="16430"/>
                    <a:pt x="17781" y="16125"/>
                  </a:cubicBezTo>
                  <a:cubicBezTo>
                    <a:pt x="17837" y="16046"/>
                    <a:pt x="18329" y="15957"/>
                    <a:pt x="17971" y="15701"/>
                  </a:cubicBezTo>
                  <a:cubicBezTo>
                    <a:pt x="18121" y="15585"/>
                    <a:pt x="18165" y="15400"/>
                    <a:pt x="18293" y="15287"/>
                  </a:cubicBezTo>
                  <a:cubicBezTo>
                    <a:pt x="18372" y="15279"/>
                    <a:pt x="18564" y="15290"/>
                    <a:pt x="18635" y="15243"/>
                  </a:cubicBezTo>
                  <a:cubicBezTo>
                    <a:pt x="18639" y="15249"/>
                    <a:pt x="18650" y="15264"/>
                    <a:pt x="18652" y="15266"/>
                  </a:cubicBezTo>
                  <a:cubicBezTo>
                    <a:pt x="18287" y="15517"/>
                    <a:pt x="19128" y="15507"/>
                    <a:pt x="19226" y="15549"/>
                  </a:cubicBezTo>
                  <a:cubicBezTo>
                    <a:pt x="19228" y="15542"/>
                    <a:pt x="18587" y="15928"/>
                    <a:pt x="18950" y="15928"/>
                  </a:cubicBezTo>
                  <a:cubicBezTo>
                    <a:pt x="19011" y="15928"/>
                    <a:pt x="19283" y="15953"/>
                    <a:pt x="19298" y="16033"/>
                  </a:cubicBezTo>
                  <a:cubicBezTo>
                    <a:pt x="19302" y="16103"/>
                    <a:pt x="19240" y="16207"/>
                    <a:pt x="19205" y="16258"/>
                  </a:cubicBezTo>
                  <a:cubicBezTo>
                    <a:pt x="19386" y="16473"/>
                    <a:pt x="20060" y="16208"/>
                    <a:pt x="20085" y="16168"/>
                  </a:cubicBezTo>
                  <a:cubicBezTo>
                    <a:pt x="20101" y="16142"/>
                    <a:pt x="20747" y="15587"/>
                    <a:pt x="20176" y="15813"/>
                  </a:cubicBezTo>
                  <a:cubicBezTo>
                    <a:pt x="19948" y="15902"/>
                    <a:pt x="19869" y="15644"/>
                    <a:pt x="19761" y="15477"/>
                  </a:cubicBezTo>
                  <a:cubicBezTo>
                    <a:pt x="19950" y="15446"/>
                    <a:pt x="20140" y="15270"/>
                    <a:pt x="20317" y="15219"/>
                  </a:cubicBezTo>
                  <a:cubicBezTo>
                    <a:pt x="20455" y="15239"/>
                    <a:pt x="21096" y="15033"/>
                    <a:pt x="20948" y="14830"/>
                  </a:cubicBezTo>
                  <a:cubicBezTo>
                    <a:pt x="21018" y="14787"/>
                    <a:pt x="21111" y="14689"/>
                    <a:pt x="21196" y="14689"/>
                  </a:cubicBezTo>
                  <a:cubicBezTo>
                    <a:pt x="21540" y="14453"/>
                    <a:pt x="21283" y="14523"/>
                    <a:pt x="21399" y="14198"/>
                  </a:cubicBezTo>
                  <a:cubicBezTo>
                    <a:pt x="21401" y="14194"/>
                    <a:pt x="21392" y="14218"/>
                    <a:pt x="21399" y="14198"/>
                  </a:cubicBezTo>
                  <a:close/>
                </a:path>
              </a:pathLst>
            </a:custGeom>
            <a:solidFill>
              <a:schemeClr val="bg1">
                <a:lumMod val="85000"/>
              </a:schemeClr>
            </a:solidFill>
            <a:ln w="12700" cap="flat">
              <a:noFill/>
              <a:miter lim="400000"/>
            </a:ln>
            <a:effectLst/>
          </p:spPr>
          <p:txBody>
            <a:bodyPr lIns="0" tIns="0" rIns="0" bIns="0" anchor="ctr"/>
            <a:lstStyle/>
            <a:p>
              <a:pPr defTabSz="914217">
                <a:defRPr/>
              </a:pPr>
              <a:endParaRPr sz="900"/>
            </a:p>
          </p:txBody>
        </p:sp>
        <p:sp>
          <p:nvSpPr>
            <p:cNvPr id="120" name="Shape 25917"/>
            <p:cNvSpPr/>
            <p:nvPr/>
          </p:nvSpPr>
          <p:spPr>
            <a:xfrm>
              <a:off x="11255410" y="8197103"/>
              <a:ext cx="1768381" cy="1888929"/>
            </a:xfrm>
            <a:custGeom>
              <a:avLst/>
              <a:gdLst/>
              <a:ahLst/>
              <a:cxnLst>
                <a:cxn ang="0">
                  <a:pos x="wd2" y="hd2"/>
                </a:cxn>
                <a:cxn ang="5400000">
                  <a:pos x="wd2" y="hd2"/>
                </a:cxn>
                <a:cxn ang="10800000">
                  <a:pos x="wd2" y="hd2"/>
                </a:cxn>
                <a:cxn ang="16200000">
                  <a:pos x="wd2" y="hd2"/>
                </a:cxn>
              </a:cxnLst>
              <a:rect l="0" t="0" r="r" b="b"/>
              <a:pathLst>
                <a:path w="21110" h="21301" extrusionOk="0">
                  <a:moveTo>
                    <a:pt x="19386" y="1922"/>
                  </a:moveTo>
                  <a:cubicBezTo>
                    <a:pt x="19814" y="2079"/>
                    <a:pt x="20906" y="1684"/>
                    <a:pt x="20889" y="1153"/>
                  </a:cubicBezTo>
                  <a:cubicBezTo>
                    <a:pt x="20881" y="1256"/>
                    <a:pt x="20912" y="1341"/>
                    <a:pt x="20981" y="1408"/>
                  </a:cubicBezTo>
                  <a:cubicBezTo>
                    <a:pt x="21526" y="952"/>
                    <a:pt x="20191" y="325"/>
                    <a:pt x="19879" y="191"/>
                  </a:cubicBezTo>
                  <a:cubicBezTo>
                    <a:pt x="20063" y="604"/>
                    <a:pt x="20673" y="601"/>
                    <a:pt x="20855" y="1057"/>
                  </a:cubicBezTo>
                  <a:cubicBezTo>
                    <a:pt x="20512" y="588"/>
                    <a:pt x="20469" y="1319"/>
                    <a:pt x="20375" y="1358"/>
                  </a:cubicBezTo>
                  <a:cubicBezTo>
                    <a:pt x="19827" y="1584"/>
                    <a:pt x="19497" y="1595"/>
                    <a:pt x="18866" y="1649"/>
                  </a:cubicBezTo>
                  <a:cubicBezTo>
                    <a:pt x="18833" y="1737"/>
                    <a:pt x="19305" y="1892"/>
                    <a:pt x="19386" y="1922"/>
                  </a:cubicBezTo>
                  <a:cubicBezTo>
                    <a:pt x="19639" y="2015"/>
                    <a:pt x="19305" y="1892"/>
                    <a:pt x="19386" y="1922"/>
                  </a:cubicBezTo>
                  <a:close/>
                  <a:moveTo>
                    <a:pt x="19103" y="11614"/>
                  </a:moveTo>
                  <a:cubicBezTo>
                    <a:pt x="18975" y="11369"/>
                    <a:pt x="18653" y="11271"/>
                    <a:pt x="18576" y="10982"/>
                  </a:cubicBezTo>
                  <a:cubicBezTo>
                    <a:pt x="18519" y="10767"/>
                    <a:pt x="18708" y="10228"/>
                    <a:pt x="18266" y="10244"/>
                  </a:cubicBezTo>
                  <a:cubicBezTo>
                    <a:pt x="18251" y="10303"/>
                    <a:pt x="18237" y="10362"/>
                    <a:pt x="18222" y="10421"/>
                  </a:cubicBezTo>
                  <a:cubicBezTo>
                    <a:pt x="18247" y="10396"/>
                    <a:pt x="17854" y="9575"/>
                    <a:pt x="17912" y="9416"/>
                  </a:cubicBezTo>
                  <a:cubicBezTo>
                    <a:pt x="18034" y="9074"/>
                    <a:pt x="17131" y="8901"/>
                    <a:pt x="16984" y="8720"/>
                  </a:cubicBezTo>
                  <a:cubicBezTo>
                    <a:pt x="16704" y="8377"/>
                    <a:pt x="17067" y="6218"/>
                    <a:pt x="16504" y="6177"/>
                  </a:cubicBezTo>
                  <a:cubicBezTo>
                    <a:pt x="16273" y="6159"/>
                    <a:pt x="16153" y="6484"/>
                    <a:pt x="16083" y="6080"/>
                  </a:cubicBezTo>
                  <a:cubicBezTo>
                    <a:pt x="16022" y="5728"/>
                    <a:pt x="15985" y="5371"/>
                    <a:pt x="15924" y="5018"/>
                  </a:cubicBezTo>
                  <a:cubicBezTo>
                    <a:pt x="15759" y="4079"/>
                    <a:pt x="15690" y="4529"/>
                    <a:pt x="15317" y="5042"/>
                  </a:cubicBezTo>
                  <a:cubicBezTo>
                    <a:pt x="15183" y="5227"/>
                    <a:pt x="15058" y="5775"/>
                    <a:pt x="15034" y="6013"/>
                  </a:cubicBezTo>
                  <a:cubicBezTo>
                    <a:pt x="14984" y="6502"/>
                    <a:pt x="14940" y="7628"/>
                    <a:pt x="14375" y="7886"/>
                  </a:cubicBezTo>
                  <a:cubicBezTo>
                    <a:pt x="13846" y="8128"/>
                    <a:pt x="13658" y="7617"/>
                    <a:pt x="13271" y="7435"/>
                  </a:cubicBezTo>
                  <a:cubicBezTo>
                    <a:pt x="13079" y="7345"/>
                    <a:pt x="12495" y="6993"/>
                    <a:pt x="12357" y="6844"/>
                  </a:cubicBezTo>
                  <a:cubicBezTo>
                    <a:pt x="11909" y="6361"/>
                    <a:pt x="12379" y="6386"/>
                    <a:pt x="12379" y="5897"/>
                  </a:cubicBezTo>
                  <a:cubicBezTo>
                    <a:pt x="12379" y="5657"/>
                    <a:pt x="13041" y="5327"/>
                    <a:pt x="12893" y="5142"/>
                  </a:cubicBezTo>
                  <a:cubicBezTo>
                    <a:pt x="12638" y="4826"/>
                    <a:pt x="12410" y="5104"/>
                    <a:pt x="12118" y="5167"/>
                  </a:cubicBezTo>
                  <a:cubicBezTo>
                    <a:pt x="12073" y="5176"/>
                    <a:pt x="11507" y="4979"/>
                    <a:pt x="11456" y="4956"/>
                  </a:cubicBezTo>
                  <a:cubicBezTo>
                    <a:pt x="11258" y="4883"/>
                    <a:pt x="11085" y="4777"/>
                    <a:pt x="10936" y="4638"/>
                  </a:cubicBezTo>
                  <a:cubicBezTo>
                    <a:pt x="10808" y="4516"/>
                    <a:pt x="10485" y="4622"/>
                    <a:pt x="10582" y="4696"/>
                  </a:cubicBezTo>
                  <a:cubicBezTo>
                    <a:pt x="11287" y="5235"/>
                    <a:pt x="10445" y="4961"/>
                    <a:pt x="10047" y="5209"/>
                  </a:cubicBezTo>
                  <a:cubicBezTo>
                    <a:pt x="9664" y="5449"/>
                    <a:pt x="9179" y="6015"/>
                    <a:pt x="9314" y="6398"/>
                  </a:cubicBezTo>
                  <a:cubicBezTo>
                    <a:pt x="9371" y="6558"/>
                    <a:pt x="8566" y="6395"/>
                    <a:pt x="8566" y="6529"/>
                  </a:cubicBezTo>
                  <a:cubicBezTo>
                    <a:pt x="8531" y="5234"/>
                    <a:pt x="7201" y="6528"/>
                    <a:pt x="6847" y="6707"/>
                  </a:cubicBezTo>
                  <a:cubicBezTo>
                    <a:pt x="6570" y="6847"/>
                    <a:pt x="6760" y="7297"/>
                    <a:pt x="6430" y="7209"/>
                  </a:cubicBezTo>
                  <a:cubicBezTo>
                    <a:pt x="5937" y="7077"/>
                    <a:pt x="6342" y="7794"/>
                    <a:pt x="6208" y="7535"/>
                  </a:cubicBezTo>
                  <a:cubicBezTo>
                    <a:pt x="6184" y="7632"/>
                    <a:pt x="6160" y="7729"/>
                    <a:pt x="6135" y="7825"/>
                  </a:cubicBezTo>
                  <a:cubicBezTo>
                    <a:pt x="6054" y="7657"/>
                    <a:pt x="5985" y="7487"/>
                    <a:pt x="5914" y="7315"/>
                  </a:cubicBezTo>
                  <a:cubicBezTo>
                    <a:pt x="5873" y="7238"/>
                    <a:pt x="5208" y="8371"/>
                    <a:pt x="5154" y="8419"/>
                  </a:cubicBezTo>
                  <a:cubicBezTo>
                    <a:pt x="4695" y="8824"/>
                    <a:pt x="4672" y="9190"/>
                    <a:pt x="3820" y="9133"/>
                  </a:cubicBezTo>
                  <a:cubicBezTo>
                    <a:pt x="3705" y="9125"/>
                    <a:pt x="3316" y="9336"/>
                    <a:pt x="3212" y="9384"/>
                  </a:cubicBezTo>
                  <a:cubicBezTo>
                    <a:pt x="2904" y="9527"/>
                    <a:pt x="2613" y="9385"/>
                    <a:pt x="2350" y="9563"/>
                  </a:cubicBezTo>
                  <a:cubicBezTo>
                    <a:pt x="2074" y="9751"/>
                    <a:pt x="1515" y="10312"/>
                    <a:pt x="1214" y="10384"/>
                  </a:cubicBezTo>
                  <a:cubicBezTo>
                    <a:pt x="1097" y="10411"/>
                    <a:pt x="1127" y="9952"/>
                    <a:pt x="1118" y="10178"/>
                  </a:cubicBezTo>
                  <a:lnTo>
                    <a:pt x="1118" y="10178"/>
                  </a:lnTo>
                  <a:lnTo>
                    <a:pt x="1194" y="10178"/>
                  </a:lnTo>
                  <a:cubicBezTo>
                    <a:pt x="883" y="10178"/>
                    <a:pt x="1016" y="10855"/>
                    <a:pt x="856" y="11012"/>
                  </a:cubicBezTo>
                  <a:cubicBezTo>
                    <a:pt x="361" y="11497"/>
                    <a:pt x="1155" y="12018"/>
                    <a:pt x="820" y="12399"/>
                  </a:cubicBezTo>
                  <a:cubicBezTo>
                    <a:pt x="699" y="12536"/>
                    <a:pt x="536" y="11960"/>
                    <a:pt x="513" y="12066"/>
                  </a:cubicBezTo>
                  <a:cubicBezTo>
                    <a:pt x="514" y="12062"/>
                    <a:pt x="549" y="12342"/>
                    <a:pt x="465" y="12293"/>
                  </a:cubicBezTo>
                  <a:cubicBezTo>
                    <a:pt x="405" y="12258"/>
                    <a:pt x="370" y="12039"/>
                    <a:pt x="334" y="12030"/>
                  </a:cubicBezTo>
                  <a:cubicBezTo>
                    <a:pt x="424" y="12052"/>
                    <a:pt x="564" y="13355"/>
                    <a:pt x="640" y="13566"/>
                  </a:cubicBezTo>
                  <a:cubicBezTo>
                    <a:pt x="776" y="13948"/>
                    <a:pt x="561" y="14270"/>
                    <a:pt x="640" y="14640"/>
                  </a:cubicBezTo>
                  <a:cubicBezTo>
                    <a:pt x="747" y="15148"/>
                    <a:pt x="722" y="15468"/>
                    <a:pt x="458" y="15951"/>
                  </a:cubicBezTo>
                  <a:cubicBezTo>
                    <a:pt x="334" y="16180"/>
                    <a:pt x="56" y="16125"/>
                    <a:pt x="7" y="16277"/>
                  </a:cubicBezTo>
                  <a:cubicBezTo>
                    <a:pt x="-74" y="16533"/>
                    <a:pt x="511" y="16975"/>
                    <a:pt x="767" y="16949"/>
                  </a:cubicBezTo>
                  <a:cubicBezTo>
                    <a:pt x="1436" y="16881"/>
                    <a:pt x="1955" y="16336"/>
                    <a:pt x="2582" y="16311"/>
                  </a:cubicBezTo>
                  <a:cubicBezTo>
                    <a:pt x="2970" y="16295"/>
                    <a:pt x="3361" y="16353"/>
                    <a:pt x="3748" y="16338"/>
                  </a:cubicBezTo>
                  <a:cubicBezTo>
                    <a:pt x="4202" y="16322"/>
                    <a:pt x="4244" y="15862"/>
                    <a:pt x="4658" y="15792"/>
                  </a:cubicBezTo>
                  <a:cubicBezTo>
                    <a:pt x="5484" y="15654"/>
                    <a:pt x="6330" y="15193"/>
                    <a:pt x="7174" y="15152"/>
                  </a:cubicBezTo>
                  <a:cubicBezTo>
                    <a:pt x="7842" y="15118"/>
                    <a:pt x="8423" y="15247"/>
                    <a:pt x="9041" y="15506"/>
                  </a:cubicBezTo>
                  <a:cubicBezTo>
                    <a:pt x="9151" y="15552"/>
                    <a:pt x="9103" y="15862"/>
                    <a:pt x="9215" y="15989"/>
                  </a:cubicBezTo>
                  <a:cubicBezTo>
                    <a:pt x="9373" y="16166"/>
                    <a:pt x="9280" y="16704"/>
                    <a:pt x="9294" y="16895"/>
                  </a:cubicBezTo>
                  <a:cubicBezTo>
                    <a:pt x="9744" y="16511"/>
                    <a:pt x="10481" y="16247"/>
                    <a:pt x="10791" y="15743"/>
                  </a:cubicBezTo>
                  <a:cubicBezTo>
                    <a:pt x="10672" y="15935"/>
                    <a:pt x="10609" y="16166"/>
                    <a:pt x="10450" y="16380"/>
                  </a:cubicBezTo>
                  <a:cubicBezTo>
                    <a:pt x="10245" y="16658"/>
                    <a:pt x="9969" y="16812"/>
                    <a:pt x="9793" y="17054"/>
                  </a:cubicBezTo>
                  <a:cubicBezTo>
                    <a:pt x="10023" y="17069"/>
                    <a:pt x="10650" y="16543"/>
                    <a:pt x="10604" y="16524"/>
                  </a:cubicBezTo>
                  <a:cubicBezTo>
                    <a:pt x="10935" y="16663"/>
                    <a:pt x="10343" y="17138"/>
                    <a:pt x="10355" y="17217"/>
                  </a:cubicBezTo>
                  <a:cubicBezTo>
                    <a:pt x="10364" y="17277"/>
                    <a:pt x="10778" y="17209"/>
                    <a:pt x="10835" y="17418"/>
                  </a:cubicBezTo>
                  <a:cubicBezTo>
                    <a:pt x="10924" y="17735"/>
                    <a:pt x="10430" y="18217"/>
                    <a:pt x="10794" y="18457"/>
                  </a:cubicBezTo>
                  <a:cubicBezTo>
                    <a:pt x="11038" y="18617"/>
                    <a:pt x="11598" y="18832"/>
                    <a:pt x="11883" y="18879"/>
                  </a:cubicBezTo>
                  <a:cubicBezTo>
                    <a:pt x="11993" y="18897"/>
                    <a:pt x="12786" y="18418"/>
                    <a:pt x="12805" y="18490"/>
                  </a:cubicBezTo>
                  <a:cubicBezTo>
                    <a:pt x="12831" y="18588"/>
                    <a:pt x="12780" y="19001"/>
                    <a:pt x="13060" y="19024"/>
                  </a:cubicBezTo>
                  <a:cubicBezTo>
                    <a:pt x="13190" y="19036"/>
                    <a:pt x="13814" y="18599"/>
                    <a:pt x="13974" y="18534"/>
                  </a:cubicBezTo>
                  <a:cubicBezTo>
                    <a:pt x="14404" y="18360"/>
                    <a:pt x="14907" y="18467"/>
                    <a:pt x="15218" y="18114"/>
                  </a:cubicBezTo>
                  <a:cubicBezTo>
                    <a:pt x="15902" y="17337"/>
                    <a:pt x="16505" y="16291"/>
                    <a:pt x="17441" y="15754"/>
                  </a:cubicBezTo>
                  <a:cubicBezTo>
                    <a:pt x="17751" y="15577"/>
                    <a:pt x="18253" y="15097"/>
                    <a:pt x="18307" y="14745"/>
                  </a:cubicBezTo>
                  <a:cubicBezTo>
                    <a:pt x="18377" y="14291"/>
                    <a:pt x="19033" y="14017"/>
                    <a:pt x="19084" y="13563"/>
                  </a:cubicBezTo>
                  <a:cubicBezTo>
                    <a:pt x="19101" y="13406"/>
                    <a:pt x="18979" y="12964"/>
                    <a:pt x="19065" y="12849"/>
                  </a:cubicBezTo>
                  <a:cubicBezTo>
                    <a:pt x="19320" y="12510"/>
                    <a:pt x="19290" y="11971"/>
                    <a:pt x="19103" y="11614"/>
                  </a:cubicBezTo>
                  <a:cubicBezTo>
                    <a:pt x="19044" y="11501"/>
                    <a:pt x="19150" y="11703"/>
                    <a:pt x="19103" y="11614"/>
                  </a:cubicBezTo>
                  <a:close/>
                  <a:moveTo>
                    <a:pt x="15800" y="4444"/>
                  </a:moveTo>
                  <a:cubicBezTo>
                    <a:pt x="15809" y="4453"/>
                    <a:pt x="15761" y="4402"/>
                    <a:pt x="15800" y="4444"/>
                  </a:cubicBezTo>
                  <a:cubicBezTo>
                    <a:pt x="15800" y="4444"/>
                    <a:pt x="15800" y="4444"/>
                    <a:pt x="15800" y="4444"/>
                  </a:cubicBezTo>
                  <a:close/>
                  <a:moveTo>
                    <a:pt x="12961" y="19986"/>
                  </a:moveTo>
                  <a:cubicBezTo>
                    <a:pt x="12502" y="20038"/>
                    <a:pt x="11814" y="19592"/>
                    <a:pt x="11697" y="20225"/>
                  </a:cubicBezTo>
                  <a:cubicBezTo>
                    <a:pt x="11654" y="20463"/>
                    <a:pt x="11399" y="21102"/>
                    <a:pt x="11737" y="21256"/>
                  </a:cubicBezTo>
                  <a:cubicBezTo>
                    <a:pt x="12489" y="21600"/>
                    <a:pt x="13163" y="19850"/>
                    <a:pt x="13376" y="19873"/>
                  </a:cubicBezTo>
                  <a:cubicBezTo>
                    <a:pt x="13233" y="19896"/>
                    <a:pt x="13095" y="19934"/>
                    <a:pt x="12961" y="19986"/>
                  </a:cubicBezTo>
                  <a:cubicBezTo>
                    <a:pt x="12832" y="20001"/>
                    <a:pt x="13107" y="19970"/>
                    <a:pt x="12961" y="19986"/>
                  </a:cubicBezTo>
                  <a:close/>
                  <a:moveTo>
                    <a:pt x="19596" y="4380"/>
                  </a:moveTo>
                  <a:cubicBezTo>
                    <a:pt x="19063" y="4380"/>
                    <a:pt x="18133" y="3946"/>
                    <a:pt x="17879" y="3572"/>
                  </a:cubicBezTo>
                  <a:cubicBezTo>
                    <a:pt x="17402" y="3008"/>
                    <a:pt x="17105" y="2596"/>
                    <a:pt x="16321" y="3113"/>
                  </a:cubicBezTo>
                  <a:cubicBezTo>
                    <a:pt x="16648" y="3732"/>
                    <a:pt x="15403" y="3702"/>
                    <a:pt x="15051" y="3495"/>
                  </a:cubicBezTo>
                  <a:cubicBezTo>
                    <a:pt x="15134" y="3171"/>
                    <a:pt x="15298" y="2458"/>
                    <a:pt x="15008" y="2222"/>
                  </a:cubicBezTo>
                  <a:cubicBezTo>
                    <a:pt x="15402" y="1681"/>
                    <a:pt x="15220" y="646"/>
                    <a:pt x="15263" y="0"/>
                  </a:cubicBezTo>
                  <a:cubicBezTo>
                    <a:pt x="15561" y="34"/>
                    <a:pt x="17124" y="514"/>
                    <a:pt x="17185" y="775"/>
                  </a:cubicBezTo>
                  <a:cubicBezTo>
                    <a:pt x="17438" y="709"/>
                    <a:pt x="17882" y="1262"/>
                    <a:pt x="17752" y="1481"/>
                  </a:cubicBezTo>
                  <a:cubicBezTo>
                    <a:pt x="18163" y="1442"/>
                    <a:pt x="18795" y="1893"/>
                    <a:pt x="18686" y="2306"/>
                  </a:cubicBezTo>
                  <a:cubicBezTo>
                    <a:pt x="18541" y="2326"/>
                    <a:pt x="18392" y="2303"/>
                    <a:pt x="18250" y="2326"/>
                  </a:cubicBezTo>
                  <a:cubicBezTo>
                    <a:pt x="18305" y="2472"/>
                    <a:pt x="18867" y="3294"/>
                    <a:pt x="18927" y="3308"/>
                  </a:cubicBezTo>
                  <a:cubicBezTo>
                    <a:pt x="19111" y="3288"/>
                    <a:pt x="19291" y="3374"/>
                    <a:pt x="19195" y="3589"/>
                  </a:cubicBezTo>
                  <a:cubicBezTo>
                    <a:pt x="19473" y="3593"/>
                    <a:pt x="20184" y="4380"/>
                    <a:pt x="19596" y="4380"/>
                  </a:cubicBezTo>
                  <a:cubicBezTo>
                    <a:pt x="19480" y="4380"/>
                    <a:pt x="19626" y="4380"/>
                    <a:pt x="19596" y="4380"/>
                  </a:cubicBezTo>
                  <a:close/>
                </a:path>
              </a:pathLst>
            </a:custGeom>
            <a:solidFill>
              <a:schemeClr val="bg1">
                <a:lumMod val="85000"/>
              </a:schemeClr>
            </a:solidFill>
            <a:ln w="12700" cap="flat">
              <a:noFill/>
              <a:miter lim="400000"/>
            </a:ln>
            <a:effectLst/>
          </p:spPr>
          <p:txBody>
            <a:bodyPr lIns="0" tIns="0" rIns="0" bIns="0" anchor="ctr"/>
            <a:lstStyle/>
            <a:p>
              <a:pPr defTabSz="914217">
                <a:defRPr/>
              </a:pPr>
              <a:endParaRPr sz="900"/>
            </a:p>
          </p:txBody>
        </p:sp>
        <p:sp>
          <p:nvSpPr>
            <p:cNvPr id="121" name="Shape 25918"/>
            <p:cNvSpPr/>
            <p:nvPr/>
          </p:nvSpPr>
          <p:spPr>
            <a:xfrm>
              <a:off x="1199130" y="4522421"/>
              <a:ext cx="5441662" cy="3236577"/>
            </a:xfrm>
            <a:custGeom>
              <a:avLst/>
              <a:gdLst/>
              <a:ahLst/>
              <a:cxnLst>
                <a:cxn ang="0">
                  <a:pos x="wd2" y="hd2"/>
                </a:cxn>
                <a:cxn ang="5400000">
                  <a:pos x="wd2" y="hd2"/>
                </a:cxn>
                <a:cxn ang="10800000">
                  <a:pos x="wd2" y="hd2"/>
                </a:cxn>
                <a:cxn ang="16200000">
                  <a:pos x="wd2" y="hd2"/>
                </a:cxn>
              </a:cxnLst>
              <a:rect l="0" t="0" r="r" b="b"/>
              <a:pathLst>
                <a:path w="21446" h="21465" extrusionOk="0">
                  <a:moveTo>
                    <a:pt x="13469" y="3580"/>
                  </a:moveTo>
                  <a:cubicBezTo>
                    <a:pt x="13690" y="3383"/>
                    <a:pt x="13241" y="3198"/>
                    <a:pt x="13219" y="3654"/>
                  </a:cubicBezTo>
                  <a:cubicBezTo>
                    <a:pt x="13301" y="3647"/>
                    <a:pt x="13395" y="3646"/>
                    <a:pt x="13469" y="3580"/>
                  </a:cubicBezTo>
                  <a:cubicBezTo>
                    <a:pt x="13488" y="3563"/>
                    <a:pt x="13429" y="3616"/>
                    <a:pt x="13469" y="3580"/>
                  </a:cubicBezTo>
                  <a:close/>
                  <a:moveTo>
                    <a:pt x="11812" y="960"/>
                  </a:moveTo>
                  <a:cubicBezTo>
                    <a:pt x="11873" y="975"/>
                    <a:pt x="12398" y="1247"/>
                    <a:pt x="12369" y="928"/>
                  </a:cubicBezTo>
                  <a:cubicBezTo>
                    <a:pt x="12352" y="748"/>
                    <a:pt x="11916" y="805"/>
                    <a:pt x="11875" y="809"/>
                  </a:cubicBezTo>
                  <a:cubicBezTo>
                    <a:pt x="11884" y="836"/>
                    <a:pt x="11971" y="855"/>
                    <a:pt x="11950" y="900"/>
                  </a:cubicBezTo>
                  <a:cubicBezTo>
                    <a:pt x="11906" y="934"/>
                    <a:pt x="11860" y="954"/>
                    <a:pt x="11812" y="960"/>
                  </a:cubicBezTo>
                  <a:cubicBezTo>
                    <a:pt x="11855" y="970"/>
                    <a:pt x="11846" y="935"/>
                    <a:pt x="11812" y="960"/>
                  </a:cubicBezTo>
                  <a:close/>
                  <a:moveTo>
                    <a:pt x="11540" y="1517"/>
                  </a:moveTo>
                  <a:cubicBezTo>
                    <a:pt x="11523" y="1533"/>
                    <a:pt x="11515" y="1556"/>
                    <a:pt x="11513" y="1586"/>
                  </a:cubicBezTo>
                  <a:cubicBezTo>
                    <a:pt x="11538" y="1636"/>
                    <a:pt x="11761" y="1589"/>
                    <a:pt x="11799" y="1596"/>
                  </a:cubicBezTo>
                  <a:cubicBezTo>
                    <a:pt x="11765" y="1635"/>
                    <a:pt x="11679" y="1642"/>
                    <a:pt x="11690" y="1736"/>
                  </a:cubicBezTo>
                  <a:cubicBezTo>
                    <a:pt x="11831" y="1761"/>
                    <a:pt x="11923" y="1736"/>
                    <a:pt x="12042" y="1625"/>
                  </a:cubicBezTo>
                  <a:cubicBezTo>
                    <a:pt x="12061" y="1607"/>
                    <a:pt x="12223" y="1391"/>
                    <a:pt x="12222" y="1391"/>
                  </a:cubicBezTo>
                  <a:cubicBezTo>
                    <a:pt x="12126" y="1354"/>
                    <a:pt x="11952" y="1272"/>
                    <a:pt x="11858" y="1369"/>
                  </a:cubicBezTo>
                  <a:cubicBezTo>
                    <a:pt x="11884" y="1388"/>
                    <a:pt x="11887" y="1414"/>
                    <a:pt x="11867" y="1446"/>
                  </a:cubicBezTo>
                  <a:cubicBezTo>
                    <a:pt x="11799" y="1500"/>
                    <a:pt x="11752" y="1289"/>
                    <a:pt x="11704" y="1540"/>
                  </a:cubicBezTo>
                  <a:cubicBezTo>
                    <a:pt x="11678" y="1531"/>
                    <a:pt x="11511" y="1089"/>
                    <a:pt x="11476" y="1479"/>
                  </a:cubicBezTo>
                  <a:cubicBezTo>
                    <a:pt x="11501" y="1477"/>
                    <a:pt x="11546" y="1464"/>
                    <a:pt x="11540" y="1517"/>
                  </a:cubicBezTo>
                  <a:cubicBezTo>
                    <a:pt x="11536" y="1546"/>
                    <a:pt x="11546" y="1464"/>
                    <a:pt x="11540" y="1517"/>
                  </a:cubicBezTo>
                  <a:close/>
                  <a:moveTo>
                    <a:pt x="12343" y="1561"/>
                  </a:moveTo>
                  <a:cubicBezTo>
                    <a:pt x="12265" y="1570"/>
                    <a:pt x="12133" y="1594"/>
                    <a:pt x="12080" y="1710"/>
                  </a:cubicBezTo>
                  <a:cubicBezTo>
                    <a:pt x="12161" y="1774"/>
                    <a:pt x="12265" y="1833"/>
                    <a:pt x="12355" y="1780"/>
                  </a:cubicBezTo>
                  <a:cubicBezTo>
                    <a:pt x="12461" y="1718"/>
                    <a:pt x="12469" y="1547"/>
                    <a:pt x="12343" y="1561"/>
                  </a:cubicBezTo>
                  <a:cubicBezTo>
                    <a:pt x="12307" y="1565"/>
                    <a:pt x="12374" y="1558"/>
                    <a:pt x="12343" y="1561"/>
                  </a:cubicBezTo>
                  <a:close/>
                  <a:moveTo>
                    <a:pt x="12410" y="1343"/>
                  </a:moveTo>
                  <a:cubicBezTo>
                    <a:pt x="12467" y="1514"/>
                    <a:pt x="12652" y="1308"/>
                    <a:pt x="12689" y="1408"/>
                  </a:cubicBezTo>
                  <a:cubicBezTo>
                    <a:pt x="12756" y="1588"/>
                    <a:pt x="12564" y="1588"/>
                    <a:pt x="12560" y="1740"/>
                  </a:cubicBezTo>
                  <a:cubicBezTo>
                    <a:pt x="12559" y="1806"/>
                    <a:pt x="12970" y="1815"/>
                    <a:pt x="12882" y="1823"/>
                  </a:cubicBezTo>
                  <a:cubicBezTo>
                    <a:pt x="13030" y="1809"/>
                    <a:pt x="13368" y="1722"/>
                    <a:pt x="13506" y="1791"/>
                  </a:cubicBezTo>
                  <a:cubicBezTo>
                    <a:pt x="13589" y="1831"/>
                    <a:pt x="13984" y="1801"/>
                    <a:pt x="13919" y="1685"/>
                  </a:cubicBezTo>
                  <a:cubicBezTo>
                    <a:pt x="13920" y="1684"/>
                    <a:pt x="14003" y="1641"/>
                    <a:pt x="13980" y="1596"/>
                  </a:cubicBezTo>
                  <a:cubicBezTo>
                    <a:pt x="13771" y="1178"/>
                    <a:pt x="13157" y="1950"/>
                    <a:pt x="12958" y="1442"/>
                  </a:cubicBezTo>
                  <a:cubicBezTo>
                    <a:pt x="12992" y="1431"/>
                    <a:pt x="13058" y="1449"/>
                    <a:pt x="13081" y="1404"/>
                  </a:cubicBezTo>
                  <a:cubicBezTo>
                    <a:pt x="12885" y="1396"/>
                    <a:pt x="12527" y="1042"/>
                    <a:pt x="12348" y="1306"/>
                  </a:cubicBezTo>
                  <a:cubicBezTo>
                    <a:pt x="12378" y="1305"/>
                    <a:pt x="12395" y="1296"/>
                    <a:pt x="12410" y="1343"/>
                  </a:cubicBezTo>
                  <a:cubicBezTo>
                    <a:pt x="12442" y="1437"/>
                    <a:pt x="12395" y="1296"/>
                    <a:pt x="12410" y="1343"/>
                  </a:cubicBezTo>
                  <a:close/>
                  <a:moveTo>
                    <a:pt x="12979" y="817"/>
                  </a:moveTo>
                  <a:cubicBezTo>
                    <a:pt x="13039" y="880"/>
                    <a:pt x="13140" y="853"/>
                    <a:pt x="13207" y="852"/>
                  </a:cubicBezTo>
                  <a:cubicBezTo>
                    <a:pt x="13084" y="883"/>
                    <a:pt x="12938" y="1062"/>
                    <a:pt x="13163" y="1076"/>
                  </a:cubicBezTo>
                  <a:cubicBezTo>
                    <a:pt x="13377" y="1089"/>
                    <a:pt x="13572" y="1002"/>
                    <a:pt x="13782" y="958"/>
                  </a:cubicBezTo>
                  <a:cubicBezTo>
                    <a:pt x="13737" y="967"/>
                    <a:pt x="13584" y="986"/>
                    <a:pt x="13559" y="1099"/>
                  </a:cubicBezTo>
                  <a:cubicBezTo>
                    <a:pt x="13580" y="1003"/>
                    <a:pt x="13857" y="1306"/>
                    <a:pt x="13649" y="1256"/>
                  </a:cubicBezTo>
                  <a:cubicBezTo>
                    <a:pt x="13603" y="1244"/>
                    <a:pt x="13628" y="1137"/>
                    <a:pt x="13533" y="1140"/>
                  </a:cubicBezTo>
                  <a:cubicBezTo>
                    <a:pt x="13468" y="1141"/>
                    <a:pt x="13398" y="1300"/>
                    <a:pt x="13427" y="1300"/>
                  </a:cubicBezTo>
                  <a:cubicBezTo>
                    <a:pt x="13372" y="1300"/>
                    <a:pt x="13151" y="1319"/>
                    <a:pt x="13130" y="1438"/>
                  </a:cubicBezTo>
                  <a:cubicBezTo>
                    <a:pt x="13122" y="1478"/>
                    <a:pt x="13969" y="1488"/>
                    <a:pt x="13968" y="1499"/>
                  </a:cubicBezTo>
                  <a:cubicBezTo>
                    <a:pt x="13938" y="1648"/>
                    <a:pt x="14311" y="1463"/>
                    <a:pt x="14398" y="1368"/>
                  </a:cubicBezTo>
                  <a:cubicBezTo>
                    <a:pt x="14357" y="1353"/>
                    <a:pt x="14292" y="1384"/>
                    <a:pt x="14260" y="1341"/>
                  </a:cubicBezTo>
                  <a:cubicBezTo>
                    <a:pt x="14328" y="1202"/>
                    <a:pt x="14429" y="1318"/>
                    <a:pt x="14487" y="1150"/>
                  </a:cubicBezTo>
                  <a:cubicBezTo>
                    <a:pt x="14506" y="1095"/>
                    <a:pt x="14889" y="1042"/>
                    <a:pt x="14959" y="976"/>
                  </a:cubicBezTo>
                  <a:cubicBezTo>
                    <a:pt x="14946" y="967"/>
                    <a:pt x="14932" y="942"/>
                    <a:pt x="14913" y="938"/>
                  </a:cubicBezTo>
                  <a:cubicBezTo>
                    <a:pt x="15062" y="776"/>
                    <a:pt x="15306" y="784"/>
                    <a:pt x="15473" y="712"/>
                  </a:cubicBezTo>
                  <a:cubicBezTo>
                    <a:pt x="15689" y="619"/>
                    <a:pt x="15909" y="518"/>
                    <a:pt x="16130" y="463"/>
                  </a:cubicBezTo>
                  <a:cubicBezTo>
                    <a:pt x="16193" y="447"/>
                    <a:pt x="16764" y="265"/>
                    <a:pt x="16765" y="236"/>
                  </a:cubicBezTo>
                  <a:cubicBezTo>
                    <a:pt x="16780" y="-66"/>
                    <a:pt x="13963" y="274"/>
                    <a:pt x="13714" y="383"/>
                  </a:cubicBezTo>
                  <a:cubicBezTo>
                    <a:pt x="13768" y="359"/>
                    <a:pt x="13968" y="567"/>
                    <a:pt x="14046" y="575"/>
                  </a:cubicBezTo>
                  <a:cubicBezTo>
                    <a:pt x="14043" y="577"/>
                    <a:pt x="14036" y="582"/>
                    <a:pt x="14032" y="585"/>
                  </a:cubicBezTo>
                  <a:cubicBezTo>
                    <a:pt x="14084" y="583"/>
                    <a:pt x="14144" y="588"/>
                    <a:pt x="14191" y="615"/>
                  </a:cubicBezTo>
                  <a:cubicBezTo>
                    <a:pt x="14055" y="618"/>
                    <a:pt x="13967" y="761"/>
                    <a:pt x="13851" y="771"/>
                  </a:cubicBezTo>
                  <a:cubicBezTo>
                    <a:pt x="13991" y="759"/>
                    <a:pt x="13756" y="604"/>
                    <a:pt x="13742" y="599"/>
                  </a:cubicBezTo>
                  <a:cubicBezTo>
                    <a:pt x="13560" y="535"/>
                    <a:pt x="13514" y="377"/>
                    <a:pt x="13306" y="485"/>
                  </a:cubicBezTo>
                  <a:cubicBezTo>
                    <a:pt x="13258" y="510"/>
                    <a:pt x="12851" y="682"/>
                    <a:pt x="12979" y="817"/>
                  </a:cubicBezTo>
                  <a:cubicBezTo>
                    <a:pt x="13039" y="880"/>
                    <a:pt x="12960" y="797"/>
                    <a:pt x="12979" y="817"/>
                  </a:cubicBezTo>
                  <a:close/>
                  <a:moveTo>
                    <a:pt x="9956" y="1618"/>
                  </a:moveTo>
                  <a:cubicBezTo>
                    <a:pt x="9927" y="1633"/>
                    <a:pt x="9879" y="1633"/>
                    <a:pt x="9868" y="1692"/>
                  </a:cubicBezTo>
                  <a:cubicBezTo>
                    <a:pt x="10060" y="1776"/>
                    <a:pt x="10254" y="1701"/>
                    <a:pt x="10449" y="1719"/>
                  </a:cubicBezTo>
                  <a:cubicBezTo>
                    <a:pt x="10414" y="1846"/>
                    <a:pt x="10163" y="1702"/>
                    <a:pt x="10102" y="1839"/>
                  </a:cubicBezTo>
                  <a:cubicBezTo>
                    <a:pt x="10212" y="2004"/>
                    <a:pt x="11297" y="1629"/>
                    <a:pt x="11264" y="1523"/>
                  </a:cubicBezTo>
                  <a:cubicBezTo>
                    <a:pt x="11241" y="1448"/>
                    <a:pt x="11154" y="1519"/>
                    <a:pt x="11121" y="1520"/>
                  </a:cubicBezTo>
                  <a:cubicBezTo>
                    <a:pt x="11011" y="1524"/>
                    <a:pt x="11109" y="1406"/>
                    <a:pt x="11112" y="1336"/>
                  </a:cubicBezTo>
                  <a:cubicBezTo>
                    <a:pt x="11026" y="1349"/>
                    <a:pt x="10944" y="1421"/>
                    <a:pt x="10859" y="1426"/>
                  </a:cubicBezTo>
                  <a:cubicBezTo>
                    <a:pt x="10881" y="1445"/>
                    <a:pt x="10896" y="1473"/>
                    <a:pt x="10905" y="1509"/>
                  </a:cubicBezTo>
                  <a:cubicBezTo>
                    <a:pt x="10875" y="1530"/>
                    <a:pt x="10842" y="1541"/>
                    <a:pt x="10809" y="1541"/>
                  </a:cubicBezTo>
                  <a:cubicBezTo>
                    <a:pt x="10841" y="1552"/>
                    <a:pt x="10868" y="1578"/>
                    <a:pt x="10889" y="1621"/>
                  </a:cubicBezTo>
                  <a:cubicBezTo>
                    <a:pt x="10849" y="1635"/>
                    <a:pt x="10644" y="1653"/>
                    <a:pt x="10590" y="1617"/>
                  </a:cubicBezTo>
                  <a:cubicBezTo>
                    <a:pt x="10607" y="1602"/>
                    <a:pt x="10622" y="1580"/>
                    <a:pt x="10634" y="1552"/>
                  </a:cubicBezTo>
                  <a:cubicBezTo>
                    <a:pt x="10580" y="1475"/>
                    <a:pt x="10519" y="1438"/>
                    <a:pt x="10450" y="1441"/>
                  </a:cubicBezTo>
                  <a:cubicBezTo>
                    <a:pt x="10531" y="1424"/>
                    <a:pt x="10345" y="1416"/>
                    <a:pt x="10317" y="1424"/>
                  </a:cubicBezTo>
                  <a:cubicBezTo>
                    <a:pt x="10190" y="1463"/>
                    <a:pt x="10078" y="1555"/>
                    <a:pt x="9956" y="1618"/>
                  </a:cubicBezTo>
                  <a:cubicBezTo>
                    <a:pt x="9927" y="1633"/>
                    <a:pt x="9966" y="1613"/>
                    <a:pt x="9956" y="1618"/>
                  </a:cubicBezTo>
                  <a:close/>
                  <a:moveTo>
                    <a:pt x="9929" y="1543"/>
                  </a:moveTo>
                  <a:cubicBezTo>
                    <a:pt x="9974" y="1525"/>
                    <a:pt x="10014" y="1494"/>
                    <a:pt x="10050" y="1451"/>
                  </a:cubicBezTo>
                  <a:cubicBezTo>
                    <a:pt x="10045" y="1424"/>
                    <a:pt x="9794" y="1559"/>
                    <a:pt x="9801" y="1595"/>
                  </a:cubicBezTo>
                  <a:cubicBezTo>
                    <a:pt x="9845" y="1591"/>
                    <a:pt x="9888" y="1574"/>
                    <a:pt x="9929" y="1543"/>
                  </a:cubicBezTo>
                  <a:cubicBezTo>
                    <a:pt x="9998" y="1504"/>
                    <a:pt x="9860" y="1583"/>
                    <a:pt x="9929" y="1543"/>
                  </a:cubicBezTo>
                  <a:close/>
                  <a:moveTo>
                    <a:pt x="8458" y="2722"/>
                  </a:moveTo>
                  <a:cubicBezTo>
                    <a:pt x="8713" y="2649"/>
                    <a:pt x="8960" y="2539"/>
                    <a:pt x="9190" y="2343"/>
                  </a:cubicBezTo>
                  <a:cubicBezTo>
                    <a:pt x="9189" y="2344"/>
                    <a:pt x="9188" y="2345"/>
                    <a:pt x="9187" y="2346"/>
                  </a:cubicBezTo>
                  <a:cubicBezTo>
                    <a:pt x="9193" y="2361"/>
                    <a:pt x="9203" y="2377"/>
                    <a:pt x="9208" y="2394"/>
                  </a:cubicBezTo>
                  <a:cubicBezTo>
                    <a:pt x="9114" y="2398"/>
                    <a:pt x="9036" y="2443"/>
                    <a:pt x="8963" y="2542"/>
                  </a:cubicBezTo>
                  <a:cubicBezTo>
                    <a:pt x="9074" y="2554"/>
                    <a:pt x="9184" y="2585"/>
                    <a:pt x="9297" y="2599"/>
                  </a:cubicBezTo>
                  <a:cubicBezTo>
                    <a:pt x="9255" y="2594"/>
                    <a:pt x="8938" y="2715"/>
                    <a:pt x="8936" y="2706"/>
                  </a:cubicBezTo>
                  <a:cubicBezTo>
                    <a:pt x="8936" y="2741"/>
                    <a:pt x="8942" y="2774"/>
                    <a:pt x="8956" y="2805"/>
                  </a:cubicBezTo>
                  <a:cubicBezTo>
                    <a:pt x="9103" y="2745"/>
                    <a:pt x="9448" y="2691"/>
                    <a:pt x="9582" y="2849"/>
                  </a:cubicBezTo>
                  <a:cubicBezTo>
                    <a:pt x="9551" y="2913"/>
                    <a:pt x="8856" y="2882"/>
                    <a:pt x="8862" y="2949"/>
                  </a:cubicBezTo>
                  <a:cubicBezTo>
                    <a:pt x="8874" y="3176"/>
                    <a:pt x="9180" y="3102"/>
                    <a:pt x="9149" y="3199"/>
                  </a:cubicBezTo>
                  <a:cubicBezTo>
                    <a:pt x="9065" y="3472"/>
                    <a:pt x="9738" y="3231"/>
                    <a:pt x="9834" y="3203"/>
                  </a:cubicBezTo>
                  <a:cubicBezTo>
                    <a:pt x="9865" y="3194"/>
                    <a:pt x="10026" y="3043"/>
                    <a:pt x="10058" y="3095"/>
                  </a:cubicBezTo>
                  <a:cubicBezTo>
                    <a:pt x="10131" y="3210"/>
                    <a:pt x="10234" y="3208"/>
                    <a:pt x="10328" y="3224"/>
                  </a:cubicBezTo>
                  <a:cubicBezTo>
                    <a:pt x="10400" y="3254"/>
                    <a:pt x="10469" y="3241"/>
                    <a:pt x="10535" y="3183"/>
                  </a:cubicBezTo>
                  <a:cubicBezTo>
                    <a:pt x="10533" y="3091"/>
                    <a:pt x="10553" y="3026"/>
                    <a:pt x="10596" y="2990"/>
                  </a:cubicBezTo>
                  <a:cubicBezTo>
                    <a:pt x="10666" y="2990"/>
                    <a:pt x="10750" y="3100"/>
                    <a:pt x="10786" y="2926"/>
                  </a:cubicBezTo>
                  <a:cubicBezTo>
                    <a:pt x="10764" y="2916"/>
                    <a:pt x="10516" y="2683"/>
                    <a:pt x="10523" y="2679"/>
                  </a:cubicBezTo>
                  <a:cubicBezTo>
                    <a:pt x="10641" y="2630"/>
                    <a:pt x="10784" y="2190"/>
                    <a:pt x="10609" y="2151"/>
                  </a:cubicBezTo>
                  <a:cubicBezTo>
                    <a:pt x="10498" y="2126"/>
                    <a:pt x="10454" y="2148"/>
                    <a:pt x="10396" y="2332"/>
                  </a:cubicBezTo>
                  <a:cubicBezTo>
                    <a:pt x="10338" y="2519"/>
                    <a:pt x="10278" y="2435"/>
                    <a:pt x="10222" y="2522"/>
                  </a:cubicBezTo>
                  <a:cubicBezTo>
                    <a:pt x="10476" y="2095"/>
                    <a:pt x="10069" y="2345"/>
                    <a:pt x="10009" y="2333"/>
                  </a:cubicBezTo>
                  <a:cubicBezTo>
                    <a:pt x="10021" y="2307"/>
                    <a:pt x="10032" y="2281"/>
                    <a:pt x="10044" y="2255"/>
                  </a:cubicBezTo>
                  <a:cubicBezTo>
                    <a:pt x="10057" y="2163"/>
                    <a:pt x="9691" y="2285"/>
                    <a:pt x="9691" y="2285"/>
                  </a:cubicBezTo>
                  <a:cubicBezTo>
                    <a:pt x="9712" y="2219"/>
                    <a:pt x="9831" y="2217"/>
                    <a:pt x="9823" y="2128"/>
                  </a:cubicBezTo>
                  <a:cubicBezTo>
                    <a:pt x="9715" y="2115"/>
                    <a:pt x="9720" y="1894"/>
                    <a:pt x="9581" y="1939"/>
                  </a:cubicBezTo>
                  <a:cubicBezTo>
                    <a:pt x="9442" y="1983"/>
                    <a:pt x="9346" y="1886"/>
                    <a:pt x="9211" y="1897"/>
                  </a:cubicBezTo>
                  <a:cubicBezTo>
                    <a:pt x="9072" y="1909"/>
                    <a:pt x="8936" y="1863"/>
                    <a:pt x="8874" y="2049"/>
                  </a:cubicBezTo>
                  <a:cubicBezTo>
                    <a:pt x="8829" y="2186"/>
                    <a:pt x="8709" y="2205"/>
                    <a:pt x="8630" y="2247"/>
                  </a:cubicBezTo>
                  <a:cubicBezTo>
                    <a:pt x="8639" y="2268"/>
                    <a:pt x="8634" y="2283"/>
                    <a:pt x="8637" y="2305"/>
                  </a:cubicBezTo>
                  <a:cubicBezTo>
                    <a:pt x="8541" y="2315"/>
                    <a:pt x="8399" y="2404"/>
                    <a:pt x="8326" y="2501"/>
                  </a:cubicBezTo>
                  <a:cubicBezTo>
                    <a:pt x="8414" y="2519"/>
                    <a:pt x="8476" y="2553"/>
                    <a:pt x="8458" y="2722"/>
                  </a:cubicBezTo>
                  <a:cubicBezTo>
                    <a:pt x="8561" y="2693"/>
                    <a:pt x="8476" y="2553"/>
                    <a:pt x="8458" y="2722"/>
                  </a:cubicBezTo>
                  <a:close/>
                  <a:moveTo>
                    <a:pt x="10788" y="2920"/>
                  </a:moveTo>
                  <a:cubicBezTo>
                    <a:pt x="10788" y="2922"/>
                    <a:pt x="10787" y="2924"/>
                    <a:pt x="10786" y="2926"/>
                  </a:cubicBezTo>
                  <a:cubicBezTo>
                    <a:pt x="10787" y="2926"/>
                    <a:pt x="10788" y="2927"/>
                    <a:pt x="10788" y="2927"/>
                  </a:cubicBezTo>
                  <a:lnTo>
                    <a:pt x="10788" y="2920"/>
                  </a:lnTo>
                  <a:cubicBezTo>
                    <a:pt x="10788" y="2922"/>
                    <a:pt x="10788" y="2920"/>
                    <a:pt x="10788" y="2920"/>
                  </a:cubicBezTo>
                  <a:close/>
                  <a:moveTo>
                    <a:pt x="14845" y="3703"/>
                  </a:moveTo>
                  <a:cubicBezTo>
                    <a:pt x="14830" y="3644"/>
                    <a:pt x="14818" y="3583"/>
                    <a:pt x="14809" y="3521"/>
                  </a:cubicBezTo>
                  <a:cubicBezTo>
                    <a:pt x="14759" y="3396"/>
                    <a:pt x="14636" y="3491"/>
                    <a:pt x="14569" y="3423"/>
                  </a:cubicBezTo>
                  <a:cubicBezTo>
                    <a:pt x="14417" y="3268"/>
                    <a:pt x="14634" y="3177"/>
                    <a:pt x="14687" y="3172"/>
                  </a:cubicBezTo>
                  <a:cubicBezTo>
                    <a:pt x="14685" y="3065"/>
                    <a:pt x="14562" y="3082"/>
                    <a:pt x="14562" y="3077"/>
                  </a:cubicBezTo>
                  <a:cubicBezTo>
                    <a:pt x="14566" y="2987"/>
                    <a:pt x="14661" y="3020"/>
                    <a:pt x="14691" y="3017"/>
                  </a:cubicBezTo>
                  <a:cubicBezTo>
                    <a:pt x="14715" y="2752"/>
                    <a:pt x="14458" y="2797"/>
                    <a:pt x="14398" y="2674"/>
                  </a:cubicBezTo>
                  <a:cubicBezTo>
                    <a:pt x="14297" y="2466"/>
                    <a:pt x="14274" y="2638"/>
                    <a:pt x="14138" y="2603"/>
                  </a:cubicBezTo>
                  <a:cubicBezTo>
                    <a:pt x="14105" y="2594"/>
                    <a:pt x="14091" y="2278"/>
                    <a:pt x="13930" y="2278"/>
                  </a:cubicBezTo>
                  <a:cubicBezTo>
                    <a:pt x="14160" y="2286"/>
                    <a:pt x="13539" y="1693"/>
                    <a:pt x="13605" y="2213"/>
                  </a:cubicBezTo>
                  <a:cubicBezTo>
                    <a:pt x="13613" y="2280"/>
                    <a:pt x="13730" y="2294"/>
                    <a:pt x="13757" y="2284"/>
                  </a:cubicBezTo>
                  <a:cubicBezTo>
                    <a:pt x="13706" y="2303"/>
                    <a:pt x="13443" y="2317"/>
                    <a:pt x="13420" y="2417"/>
                  </a:cubicBezTo>
                  <a:cubicBezTo>
                    <a:pt x="13454" y="2272"/>
                    <a:pt x="13709" y="1960"/>
                    <a:pt x="13401" y="2025"/>
                  </a:cubicBezTo>
                  <a:cubicBezTo>
                    <a:pt x="13347" y="2036"/>
                    <a:pt x="12807" y="2150"/>
                    <a:pt x="12973" y="2372"/>
                  </a:cubicBezTo>
                  <a:cubicBezTo>
                    <a:pt x="12938" y="2360"/>
                    <a:pt x="12807" y="2406"/>
                    <a:pt x="12832" y="2524"/>
                  </a:cubicBezTo>
                  <a:cubicBezTo>
                    <a:pt x="12710" y="2551"/>
                    <a:pt x="12996" y="2011"/>
                    <a:pt x="13152" y="2009"/>
                  </a:cubicBezTo>
                  <a:cubicBezTo>
                    <a:pt x="12916" y="2012"/>
                    <a:pt x="12718" y="2051"/>
                    <a:pt x="12507" y="2247"/>
                  </a:cubicBezTo>
                  <a:cubicBezTo>
                    <a:pt x="12356" y="2388"/>
                    <a:pt x="12233" y="2628"/>
                    <a:pt x="12496" y="2640"/>
                  </a:cubicBezTo>
                  <a:cubicBezTo>
                    <a:pt x="12501" y="2651"/>
                    <a:pt x="12507" y="2672"/>
                    <a:pt x="12508" y="2684"/>
                  </a:cubicBezTo>
                  <a:cubicBezTo>
                    <a:pt x="12039" y="2720"/>
                    <a:pt x="12531" y="2917"/>
                    <a:pt x="12735" y="2949"/>
                  </a:cubicBezTo>
                  <a:cubicBezTo>
                    <a:pt x="12874" y="2971"/>
                    <a:pt x="13393" y="3167"/>
                    <a:pt x="13399" y="2806"/>
                  </a:cubicBezTo>
                  <a:cubicBezTo>
                    <a:pt x="13466" y="2814"/>
                    <a:pt x="13468" y="2945"/>
                    <a:pt x="13483" y="3002"/>
                  </a:cubicBezTo>
                  <a:cubicBezTo>
                    <a:pt x="13510" y="2983"/>
                    <a:pt x="13523" y="2978"/>
                    <a:pt x="13552" y="3004"/>
                  </a:cubicBezTo>
                  <a:cubicBezTo>
                    <a:pt x="13544" y="3015"/>
                    <a:pt x="13540" y="3024"/>
                    <a:pt x="13526" y="3022"/>
                  </a:cubicBezTo>
                  <a:cubicBezTo>
                    <a:pt x="13583" y="3103"/>
                    <a:pt x="13975" y="3558"/>
                    <a:pt x="13787" y="3676"/>
                  </a:cubicBezTo>
                  <a:cubicBezTo>
                    <a:pt x="13689" y="3737"/>
                    <a:pt x="13620" y="3857"/>
                    <a:pt x="13513" y="3899"/>
                  </a:cubicBezTo>
                  <a:cubicBezTo>
                    <a:pt x="13386" y="3949"/>
                    <a:pt x="13559" y="4129"/>
                    <a:pt x="13451" y="4130"/>
                  </a:cubicBezTo>
                  <a:cubicBezTo>
                    <a:pt x="13251" y="4132"/>
                    <a:pt x="13070" y="4129"/>
                    <a:pt x="12906" y="4244"/>
                  </a:cubicBezTo>
                  <a:cubicBezTo>
                    <a:pt x="12617" y="4449"/>
                    <a:pt x="13323" y="4431"/>
                    <a:pt x="13292" y="4325"/>
                  </a:cubicBezTo>
                  <a:cubicBezTo>
                    <a:pt x="13296" y="4354"/>
                    <a:pt x="13301" y="4384"/>
                    <a:pt x="13305" y="4414"/>
                  </a:cubicBezTo>
                  <a:cubicBezTo>
                    <a:pt x="13334" y="4386"/>
                    <a:pt x="13513" y="4535"/>
                    <a:pt x="13543" y="4612"/>
                  </a:cubicBezTo>
                  <a:cubicBezTo>
                    <a:pt x="13561" y="4658"/>
                    <a:pt x="13446" y="4615"/>
                    <a:pt x="13484" y="4762"/>
                  </a:cubicBezTo>
                  <a:cubicBezTo>
                    <a:pt x="13504" y="4844"/>
                    <a:pt x="13682" y="4932"/>
                    <a:pt x="13705" y="4822"/>
                  </a:cubicBezTo>
                  <a:cubicBezTo>
                    <a:pt x="13671" y="4983"/>
                    <a:pt x="13904" y="5050"/>
                    <a:pt x="13968" y="5073"/>
                  </a:cubicBezTo>
                  <a:cubicBezTo>
                    <a:pt x="14189" y="5151"/>
                    <a:pt x="13892" y="4680"/>
                    <a:pt x="13879" y="4622"/>
                  </a:cubicBezTo>
                  <a:cubicBezTo>
                    <a:pt x="14050" y="4744"/>
                    <a:pt x="14339" y="5017"/>
                    <a:pt x="14391" y="4535"/>
                  </a:cubicBezTo>
                  <a:cubicBezTo>
                    <a:pt x="14398" y="4469"/>
                    <a:pt x="14359" y="4290"/>
                    <a:pt x="14325" y="4275"/>
                  </a:cubicBezTo>
                  <a:cubicBezTo>
                    <a:pt x="14117" y="4185"/>
                    <a:pt x="14320" y="4031"/>
                    <a:pt x="14265" y="3892"/>
                  </a:cubicBezTo>
                  <a:cubicBezTo>
                    <a:pt x="14331" y="3906"/>
                    <a:pt x="14429" y="3807"/>
                    <a:pt x="14451" y="3995"/>
                  </a:cubicBezTo>
                  <a:cubicBezTo>
                    <a:pt x="14473" y="3993"/>
                    <a:pt x="14497" y="3999"/>
                    <a:pt x="14519" y="4006"/>
                  </a:cubicBezTo>
                  <a:cubicBezTo>
                    <a:pt x="14394" y="4217"/>
                    <a:pt x="14802" y="4398"/>
                    <a:pt x="14726" y="4048"/>
                  </a:cubicBezTo>
                  <a:cubicBezTo>
                    <a:pt x="14755" y="4180"/>
                    <a:pt x="14950" y="3962"/>
                    <a:pt x="14989" y="3922"/>
                  </a:cubicBezTo>
                  <a:cubicBezTo>
                    <a:pt x="15173" y="3728"/>
                    <a:pt x="14884" y="3767"/>
                    <a:pt x="14845" y="3703"/>
                  </a:cubicBezTo>
                  <a:cubicBezTo>
                    <a:pt x="14822" y="3666"/>
                    <a:pt x="14895" y="3785"/>
                    <a:pt x="14845" y="3703"/>
                  </a:cubicBezTo>
                  <a:close/>
                  <a:moveTo>
                    <a:pt x="14709" y="9160"/>
                  </a:moveTo>
                  <a:cubicBezTo>
                    <a:pt x="14617" y="9033"/>
                    <a:pt x="14757" y="8993"/>
                    <a:pt x="14735" y="8951"/>
                  </a:cubicBezTo>
                  <a:cubicBezTo>
                    <a:pt x="14705" y="8936"/>
                    <a:pt x="14678" y="8912"/>
                    <a:pt x="14654" y="8877"/>
                  </a:cubicBezTo>
                  <a:cubicBezTo>
                    <a:pt x="14645" y="8834"/>
                    <a:pt x="14712" y="8712"/>
                    <a:pt x="14720" y="8737"/>
                  </a:cubicBezTo>
                  <a:cubicBezTo>
                    <a:pt x="14673" y="8602"/>
                    <a:pt x="14427" y="8759"/>
                    <a:pt x="14423" y="8631"/>
                  </a:cubicBezTo>
                  <a:cubicBezTo>
                    <a:pt x="14420" y="8551"/>
                    <a:pt x="14494" y="8592"/>
                    <a:pt x="14491" y="8520"/>
                  </a:cubicBezTo>
                  <a:cubicBezTo>
                    <a:pt x="14489" y="8427"/>
                    <a:pt x="14265" y="8564"/>
                    <a:pt x="14263" y="8596"/>
                  </a:cubicBezTo>
                  <a:cubicBezTo>
                    <a:pt x="14276" y="8366"/>
                    <a:pt x="14607" y="8284"/>
                    <a:pt x="14588" y="8067"/>
                  </a:cubicBezTo>
                  <a:cubicBezTo>
                    <a:pt x="14565" y="8063"/>
                    <a:pt x="14543" y="8064"/>
                    <a:pt x="14521" y="8070"/>
                  </a:cubicBezTo>
                  <a:cubicBezTo>
                    <a:pt x="14776" y="7847"/>
                    <a:pt x="14659" y="7551"/>
                    <a:pt x="14538" y="7316"/>
                  </a:cubicBezTo>
                  <a:cubicBezTo>
                    <a:pt x="14743" y="7252"/>
                    <a:pt x="14251" y="6972"/>
                    <a:pt x="14256" y="6975"/>
                  </a:cubicBezTo>
                  <a:cubicBezTo>
                    <a:pt x="14276" y="6839"/>
                    <a:pt x="14185" y="6792"/>
                    <a:pt x="14146" y="6708"/>
                  </a:cubicBezTo>
                  <a:cubicBezTo>
                    <a:pt x="14293" y="6548"/>
                    <a:pt x="14221" y="6508"/>
                    <a:pt x="14189" y="6241"/>
                  </a:cubicBezTo>
                  <a:cubicBezTo>
                    <a:pt x="14155" y="6035"/>
                    <a:pt x="14161" y="5747"/>
                    <a:pt x="14078" y="5572"/>
                  </a:cubicBezTo>
                  <a:cubicBezTo>
                    <a:pt x="14009" y="5430"/>
                    <a:pt x="13720" y="5958"/>
                    <a:pt x="13655" y="6014"/>
                  </a:cubicBezTo>
                  <a:cubicBezTo>
                    <a:pt x="13467" y="6177"/>
                    <a:pt x="13538" y="5901"/>
                    <a:pt x="13365" y="5914"/>
                  </a:cubicBezTo>
                  <a:cubicBezTo>
                    <a:pt x="13393" y="5777"/>
                    <a:pt x="13582" y="5311"/>
                    <a:pt x="13382" y="5311"/>
                  </a:cubicBezTo>
                  <a:cubicBezTo>
                    <a:pt x="13337" y="5205"/>
                    <a:pt x="13181" y="4950"/>
                    <a:pt x="13074" y="4950"/>
                  </a:cubicBezTo>
                  <a:cubicBezTo>
                    <a:pt x="12932" y="4950"/>
                    <a:pt x="12559" y="4824"/>
                    <a:pt x="12498" y="5066"/>
                  </a:cubicBezTo>
                  <a:cubicBezTo>
                    <a:pt x="12436" y="5312"/>
                    <a:pt x="12366" y="5348"/>
                    <a:pt x="12232" y="5505"/>
                  </a:cubicBezTo>
                  <a:cubicBezTo>
                    <a:pt x="12278" y="5508"/>
                    <a:pt x="12342" y="5589"/>
                    <a:pt x="12376" y="5589"/>
                  </a:cubicBezTo>
                  <a:cubicBezTo>
                    <a:pt x="12386" y="5589"/>
                    <a:pt x="12082" y="5973"/>
                    <a:pt x="12079" y="5992"/>
                  </a:cubicBezTo>
                  <a:cubicBezTo>
                    <a:pt x="12065" y="6088"/>
                    <a:pt x="12148" y="6179"/>
                    <a:pt x="12170" y="6244"/>
                  </a:cubicBezTo>
                  <a:cubicBezTo>
                    <a:pt x="12230" y="6420"/>
                    <a:pt x="12126" y="6638"/>
                    <a:pt x="12052" y="6744"/>
                  </a:cubicBezTo>
                  <a:cubicBezTo>
                    <a:pt x="11913" y="6941"/>
                    <a:pt x="11636" y="6905"/>
                    <a:pt x="11529" y="7118"/>
                  </a:cubicBezTo>
                  <a:cubicBezTo>
                    <a:pt x="11488" y="7201"/>
                    <a:pt x="11474" y="7527"/>
                    <a:pt x="11462" y="7635"/>
                  </a:cubicBezTo>
                  <a:cubicBezTo>
                    <a:pt x="11441" y="7818"/>
                    <a:pt x="11395" y="7837"/>
                    <a:pt x="11343" y="7990"/>
                  </a:cubicBezTo>
                  <a:cubicBezTo>
                    <a:pt x="11289" y="7895"/>
                    <a:pt x="11238" y="8061"/>
                    <a:pt x="11184" y="8067"/>
                  </a:cubicBezTo>
                  <a:cubicBezTo>
                    <a:pt x="11057" y="8067"/>
                    <a:pt x="11066" y="7164"/>
                    <a:pt x="11251" y="7164"/>
                  </a:cubicBezTo>
                  <a:lnTo>
                    <a:pt x="11266" y="7164"/>
                  </a:lnTo>
                  <a:lnTo>
                    <a:pt x="11283" y="7016"/>
                  </a:lnTo>
                  <a:cubicBezTo>
                    <a:pt x="11094" y="6863"/>
                    <a:pt x="10853" y="6979"/>
                    <a:pt x="10681" y="6719"/>
                  </a:cubicBezTo>
                  <a:cubicBezTo>
                    <a:pt x="10511" y="6465"/>
                    <a:pt x="10435" y="6343"/>
                    <a:pt x="10189" y="6421"/>
                  </a:cubicBezTo>
                  <a:lnTo>
                    <a:pt x="10260" y="5959"/>
                  </a:lnTo>
                  <a:lnTo>
                    <a:pt x="10095" y="5959"/>
                  </a:lnTo>
                  <a:cubicBezTo>
                    <a:pt x="10151" y="5660"/>
                    <a:pt x="10333" y="5500"/>
                    <a:pt x="10477" y="5337"/>
                  </a:cubicBezTo>
                  <a:cubicBezTo>
                    <a:pt x="10523" y="5292"/>
                    <a:pt x="10894" y="4998"/>
                    <a:pt x="10896" y="4941"/>
                  </a:cubicBezTo>
                  <a:cubicBezTo>
                    <a:pt x="10959" y="4928"/>
                    <a:pt x="11163" y="4901"/>
                    <a:pt x="11122" y="4713"/>
                  </a:cubicBezTo>
                  <a:cubicBezTo>
                    <a:pt x="11227" y="4726"/>
                    <a:pt x="11873" y="4466"/>
                    <a:pt x="11831" y="4221"/>
                  </a:cubicBezTo>
                  <a:cubicBezTo>
                    <a:pt x="11864" y="4202"/>
                    <a:pt x="11899" y="4192"/>
                    <a:pt x="11931" y="4166"/>
                  </a:cubicBezTo>
                  <a:cubicBezTo>
                    <a:pt x="11885" y="4242"/>
                    <a:pt x="11632" y="4531"/>
                    <a:pt x="11610" y="4604"/>
                  </a:cubicBezTo>
                  <a:cubicBezTo>
                    <a:pt x="11666" y="4619"/>
                    <a:pt x="11731" y="4582"/>
                    <a:pt x="11790" y="4586"/>
                  </a:cubicBezTo>
                  <a:cubicBezTo>
                    <a:pt x="11799" y="4643"/>
                    <a:pt x="11765" y="4669"/>
                    <a:pt x="11764" y="4719"/>
                  </a:cubicBezTo>
                  <a:cubicBezTo>
                    <a:pt x="11882" y="4755"/>
                    <a:pt x="12100" y="4427"/>
                    <a:pt x="12194" y="4524"/>
                  </a:cubicBezTo>
                  <a:cubicBezTo>
                    <a:pt x="12189" y="4519"/>
                    <a:pt x="12517" y="4797"/>
                    <a:pt x="12468" y="4545"/>
                  </a:cubicBezTo>
                  <a:cubicBezTo>
                    <a:pt x="12458" y="4494"/>
                    <a:pt x="12362" y="4471"/>
                    <a:pt x="12346" y="4511"/>
                  </a:cubicBezTo>
                  <a:cubicBezTo>
                    <a:pt x="12443" y="4268"/>
                    <a:pt x="12176" y="4299"/>
                    <a:pt x="12160" y="4129"/>
                  </a:cubicBezTo>
                  <a:cubicBezTo>
                    <a:pt x="12135" y="4142"/>
                    <a:pt x="12110" y="4155"/>
                    <a:pt x="12086" y="4168"/>
                  </a:cubicBezTo>
                  <a:cubicBezTo>
                    <a:pt x="12088" y="4121"/>
                    <a:pt x="12095" y="4077"/>
                    <a:pt x="12108" y="4035"/>
                  </a:cubicBezTo>
                  <a:cubicBezTo>
                    <a:pt x="12091" y="4025"/>
                    <a:pt x="12073" y="4026"/>
                    <a:pt x="12055" y="4033"/>
                  </a:cubicBezTo>
                  <a:cubicBezTo>
                    <a:pt x="12064" y="4008"/>
                    <a:pt x="12065" y="3982"/>
                    <a:pt x="12058" y="3954"/>
                  </a:cubicBezTo>
                  <a:cubicBezTo>
                    <a:pt x="12123" y="3937"/>
                    <a:pt x="12112" y="4012"/>
                    <a:pt x="12172" y="4034"/>
                  </a:cubicBezTo>
                  <a:cubicBezTo>
                    <a:pt x="12209" y="4153"/>
                    <a:pt x="12359" y="4254"/>
                    <a:pt x="12315" y="4049"/>
                  </a:cubicBezTo>
                  <a:cubicBezTo>
                    <a:pt x="12331" y="4043"/>
                    <a:pt x="12343" y="4028"/>
                    <a:pt x="12350" y="4004"/>
                  </a:cubicBezTo>
                  <a:cubicBezTo>
                    <a:pt x="12448" y="4054"/>
                    <a:pt x="12868" y="3767"/>
                    <a:pt x="12772" y="3542"/>
                  </a:cubicBezTo>
                  <a:lnTo>
                    <a:pt x="12798" y="3528"/>
                  </a:lnTo>
                  <a:cubicBezTo>
                    <a:pt x="12795" y="3501"/>
                    <a:pt x="12790" y="3469"/>
                    <a:pt x="12782" y="3445"/>
                  </a:cubicBezTo>
                  <a:cubicBezTo>
                    <a:pt x="12837" y="3455"/>
                    <a:pt x="12967" y="3438"/>
                    <a:pt x="12958" y="3307"/>
                  </a:cubicBezTo>
                  <a:cubicBezTo>
                    <a:pt x="12957" y="3286"/>
                    <a:pt x="12912" y="3085"/>
                    <a:pt x="12912" y="3127"/>
                  </a:cubicBezTo>
                  <a:cubicBezTo>
                    <a:pt x="12847" y="2986"/>
                    <a:pt x="12622" y="2945"/>
                    <a:pt x="12525" y="3031"/>
                  </a:cubicBezTo>
                  <a:cubicBezTo>
                    <a:pt x="12489" y="3062"/>
                    <a:pt x="12429" y="3255"/>
                    <a:pt x="12447" y="3255"/>
                  </a:cubicBezTo>
                  <a:cubicBezTo>
                    <a:pt x="12403" y="3310"/>
                    <a:pt x="12326" y="3392"/>
                    <a:pt x="12276" y="3456"/>
                  </a:cubicBezTo>
                  <a:cubicBezTo>
                    <a:pt x="12218" y="3448"/>
                    <a:pt x="12089" y="3491"/>
                    <a:pt x="12104" y="3620"/>
                  </a:cubicBezTo>
                  <a:cubicBezTo>
                    <a:pt x="11972" y="3754"/>
                    <a:pt x="12055" y="3511"/>
                    <a:pt x="12053" y="3550"/>
                  </a:cubicBezTo>
                  <a:cubicBezTo>
                    <a:pt x="12194" y="3550"/>
                    <a:pt x="12175" y="2901"/>
                    <a:pt x="11880" y="3290"/>
                  </a:cubicBezTo>
                  <a:cubicBezTo>
                    <a:pt x="11885" y="3266"/>
                    <a:pt x="11886" y="3242"/>
                    <a:pt x="11883" y="3218"/>
                  </a:cubicBezTo>
                  <a:cubicBezTo>
                    <a:pt x="11937" y="3192"/>
                    <a:pt x="11962" y="3160"/>
                    <a:pt x="11962" y="3116"/>
                  </a:cubicBezTo>
                  <a:cubicBezTo>
                    <a:pt x="11960" y="3072"/>
                    <a:pt x="11940" y="3025"/>
                    <a:pt x="11890" y="3023"/>
                  </a:cubicBezTo>
                  <a:cubicBezTo>
                    <a:pt x="11973" y="2946"/>
                    <a:pt x="11928" y="2887"/>
                    <a:pt x="11897" y="2792"/>
                  </a:cubicBezTo>
                  <a:cubicBezTo>
                    <a:pt x="11923" y="2686"/>
                    <a:pt x="11966" y="2648"/>
                    <a:pt x="11896" y="2538"/>
                  </a:cubicBezTo>
                  <a:cubicBezTo>
                    <a:pt x="12155" y="2423"/>
                    <a:pt x="12414" y="2194"/>
                    <a:pt x="12683" y="2064"/>
                  </a:cubicBezTo>
                  <a:cubicBezTo>
                    <a:pt x="12497" y="1923"/>
                    <a:pt x="12275" y="1832"/>
                    <a:pt x="12074" y="1942"/>
                  </a:cubicBezTo>
                  <a:cubicBezTo>
                    <a:pt x="11870" y="2053"/>
                    <a:pt x="11809" y="2410"/>
                    <a:pt x="11617" y="2516"/>
                  </a:cubicBezTo>
                  <a:cubicBezTo>
                    <a:pt x="11637" y="2485"/>
                    <a:pt x="11711" y="2388"/>
                    <a:pt x="11713" y="2336"/>
                  </a:cubicBezTo>
                  <a:cubicBezTo>
                    <a:pt x="11702" y="2340"/>
                    <a:pt x="11686" y="2329"/>
                    <a:pt x="11677" y="2329"/>
                  </a:cubicBezTo>
                  <a:cubicBezTo>
                    <a:pt x="11686" y="2307"/>
                    <a:pt x="11682" y="2293"/>
                    <a:pt x="11685" y="2269"/>
                  </a:cubicBezTo>
                  <a:cubicBezTo>
                    <a:pt x="11662" y="2273"/>
                    <a:pt x="11644" y="2265"/>
                    <a:pt x="11630" y="2243"/>
                  </a:cubicBezTo>
                  <a:cubicBezTo>
                    <a:pt x="11658" y="2212"/>
                    <a:pt x="11851" y="2141"/>
                    <a:pt x="11835" y="2053"/>
                  </a:cubicBezTo>
                  <a:cubicBezTo>
                    <a:pt x="11814" y="1936"/>
                    <a:pt x="11510" y="2066"/>
                    <a:pt x="11468" y="2073"/>
                  </a:cubicBezTo>
                  <a:cubicBezTo>
                    <a:pt x="11212" y="2115"/>
                    <a:pt x="11441" y="2211"/>
                    <a:pt x="11298" y="2321"/>
                  </a:cubicBezTo>
                  <a:cubicBezTo>
                    <a:pt x="11252" y="2357"/>
                    <a:pt x="11067" y="2097"/>
                    <a:pt x="11074" y="2352"/>
                  </a:cubicBezTo>
                  <a:cubicBezTo>
                    <a:pt x="11077" y="2447"/>
                    <a:pt x="11215" y="2513"/>
                    <a:pt x="11244" y="2664"/>
                  </a:cubicBezTo>
                  <a:cubicBezTo>
                    <a:pt x="11346" y="2689"/>
                    <a:pt x="11433" y="2586"/>
                    <a:pt x="11533" y="2565"/>
                  </a:cubicBezTo>
                  <a:cubicBezTo>
                    <a:pt x="11355" y="2678"/>
                    <a:pt x="11253" y="2955"/>
                    <a:pt x="11404" y="3165"/>
                  </a:cubicBezTo>
                  <a:cubicBezTo>
                    <a:pt x="11351" y="3210"/>
                    <a:pt x="11314" y="3245"/>
                    <a:pt x="11310" y="3351"/>
                  </a:cubicBezTo>
                  <a:lnTo>
                    <a:pt x="11336" y="3364"/>
                  </a:lnTo>
                  <a:cubicBezTo>
                    <a:pt x="11179" y="3430"/>
                    <a:pt x="11147" y="3493"/>
                    <a:pt x="11033" y="3630"/>
                  </a:cubicBezTo>
                  <a:cubicBezTo>
                    <a:pt x="11033" y="3630"/>
                    <a:pt x="11033" y="3630"/>
                    <a:pt x="11033" y="3630"/>
                  </a:cubicBezTo>
                  <a:cubicBezTo>
                    <a:pt x="11061" y="3545"/>
                    <a:pt x="11117" y="3452"/>
                    <a:pt x="11050" y="3363"/>
                  </a:cubicBezTo>
                  <a:cubicBezTo>
                    <a:pt x="11125" y="3368"/>
                    <a:pt x="11195" y="3337"/>
                    <a:pt x="11259" y="3272"/>
                  </a:cubicBezTo>
                  <a:cubicBezTo>
                    <a:pt x="11272" y="3258"/>
                    <a:pt x="11117" y="3018"/>
                    <a:pt x="11091" y="3018"/>
                  </a:cubicBezTo>
                  <a:cubicBezTo>
                    <a:pt x="11053" y="3018"/>
                    <a:pt x="10830" y="3190"/>
                    <a:pt x="10806" y="3256"/>
                  </a:cubicBezTo>
                  <a:cubicBezTo>
                    <a:pt x="10845" y="3272"/>
                    <a:pt x="10884" y="3290"/>
                    <a:pt x="10923" y="3309"/>
                  </a:cubicBezTo>
                  <a:cubicBezTo>
                    <a:pt x="10787" y="3310"/>
                    <a:pt x="10724" y="3477"/>
                    <a:pt x="10581" y="3471"/>
                  </a:cubicBezTo>
                  <a:cubicBezTo>
                    <a:pt x="10453" y="3498"/>
                    <a:pt x="10173" y="3554"/>
                    <a:pt x="10078" y="3374"/>
                  </a:cubicBezTo>
                  <a:cubicBezTo>
                    <a:pt x="10185" y="3130"/>
                    <a:pt x="9473" y="3169"/>
                    <a:pt x="9617" y="3516"/>
                  </a:cubicBezTo>
                  <a:cubicBezTo>
                    <a:pt x="9529" y="3631"/>
                    <a:pt x="9460" y="3480"/>
                    <a:pt x="9368" y="3462"/>
                  </a:cubicBezTo>
                  <a:cubicBezTo>
                    <a:pt x="9213" y="3481"/>
                    <a:pt x="9060" y="3554"/>
                    <a:pt x="8904" y="3532"/>
                  </a:cubicBezTo>
                  <a:cubicBezTo>
                    <a:pt x="9137" y="3401"/>
                    <a:pt x="9054" y="3181"/>
                    <a:pt x="8833" y="3214"/>
                  </a:cubicBezTo>
                  <a:cubicBezTo>
                    <a:pt x="8716" y="3230"/>
                    <a:pt x="8605" y="3153"/>
                    <a:pt x="8498" y="3083"/>
                  </a:cubicBezTo>
                  <a:cubicBezTo>
                    <a:pt x="8301" y="2955"/>
                    <a:pt x="8276" y="3049"/>
                    <a:pt x="8098" y="3063"/>
                  </a:cubicBezTo>
                  <a:cubicBezTo>
                    <a:pt x="8243" y="2744"/>
                    <a:pt x="7844" y="3070"/>
                    <a:pt x="7824" y="3072"/>
                  </a:cubicBezTo>
                  <a:cubicBezTo>
                    <a:pt x="7802" y="3026"/>
                    <a:pt x="7857" y="2925"/>
                    <a:pt x="7822" y="2862"/>
                  </a:cubicBezTo>
                  <a:cubicBezTo>
                    <a:pt x="7765" y="2758"/>
                    <a:pt x="7615" y="2889"/>
                    <a:pt x="7553" y="2920"/>
                  </a:cubicBezTo>
                  <a:cubicBezTo>
                    <a:pt x="7482" y="2703"/>
                    <a:pt x="7200" y="3025"/>
                    <a:pt x="7120" y="3025"/>
                  </a:cubicBezTo>
                  <a:cubicBezTo>
                    <a:pt x="7038" y="3025"/>
                    <a:pt x="6962" y="3004"/>
                    <a:pt x="6879" y="3011"/>
                  </a:cubicBezTo>
                  <a:cubicBezTo>
                    <a:pt x="6761" y="3020"/>
                    <a:pt x="6643" y="3147"/>
                    <a:pt x="6540" y="3158"/>
                  </a:cubicBezTo>
                  <a:cubicBezTo>
                    <a:pt x="6435" y="3288"/>
                    <a:pt x="6241" y="2969"/>
                    <a:pt x="6102" y="3002"/>
                  </a:cubicBezTo>
                  <a:cubicBezTo>
                    <a:pt x="5987" y="2699"/>
                    <a:pt x="5301" y="2658"/>
                    <a:pt x="5108" y="2660"/>
                  </a:cubicBezTo>
                  <a:lnTo>
                    <a:pt x="5166" y="2595"/>
                  </a:lnTo>
                  <a:cubicBezTo>
                    <a:pt x="4385" y="2334"/>
                    <a:pt x="3526" y="2801"/>
                    <a:pt x="2781" y="3187"/>
                  </a:cubicBezTo>
                  <a:cubicBezTo>
                    <a:pt x="2790" y="3245"/>
                    <a:pt x="2794" y="3305"/>
                    <a:pt x="2794" y="3364"/>
                  </a:cubicBezTo>
                  <a:cubicBezTo>
                    <a:pt x="2821" y="3360"/>
                    <a:pt x="2846" y="3381"/>
                    <a:pt x="2861" y="3411"/>
                  </a:cubicBezTo>
                  <a:cubicBezTo>
                    <a:pt x="2895" y="3481"/>
                    <a:pt x="2847" y="3560"/>
                    <a:pt x="2808" y="3586"/>
                  </a:cubicBezTo>
                  <a:cubicBezTo>
                    <a:pt x="2807" y="3616"/>
                    <a:pt x="2818" y="3636"/>
                    <a:pt x="2843" y="3646"/>
                  </a:cubicBezTo>
                  <a:cubicBezTo>
                    <a:pt x="2669" y="3610"/>
                    <a:pt x="2511" y="3697"/>
                    <a:pt x="2346" y="3775"/>
                  </a:cubicBezTo>
                  <a:cubicBezTo>
                    <a:pt x="2313" y="3790"/>
                    <a:pt x="1788" y="3962"/>
                    <a:pt x="2020" y="4078"/>
                  </a:cubicBezTo>
                  <a:cubicBezTo>
                    <a:pt x="1791" y="4457"/>
                    <a:pt x="2405" y="4349"/>
                    <a:pt x="2510" y="4285"/>
                  </a:cubicBezTo>
                  <a:cubicBezTo>
                    <a:pt x="2433" y="4611"/>
                    <a:pt x="1900" y="4586"/>
                    <a:pt x="1737" y="4688"/>
                  </a:cubicBezTo>
                  <a:cubicBezTo>
                    <a:pt x="1610" y="4807"/>
                    <a:pt x="1325" y="4847"/>
                    <a:pt x="1294" y="5135"/>
                  </a:cubicBezTo>
                  <a:cubicBezTo>
                    <a:pt x="1271" y="5347"/>
                    <a:pt x="1078" y="5786"/>
                    <a:pt x="1423" y="5569"/>
                  </a:cubicBezTo>
                  <a:cubicBezTo>
                    <a:pt x="1382" y="5665"/>
                    <a:pt x="1288" y="5766"/>
                    <a:pt x="1232" y="5830"/>
                  </a:cubicBezTo>
                  <a:lnTo>
                    <a:pt x="1247" y="5941"/>
                  </a:lnTo>
                  <a:cubicBezTo>
                    <a:pt x="1305" y="5949"/>
                    <a:pt x="1373" y="5942"/>
                    <a:pt x="1427" y="5909"/>
                  </a:cubicBezTo>
                  <a:cubicBezTo>
                    <a:pt x="1582" y="5813"/>
                    <a:pt x="1505" y="5986"/>
                    <a:pt x="1616" y="6015"/>
                  </a:cubicBezTo>
                  <a:cubicBezTo>
                    <a:pt x="1625" y="6015"/>
                    <a:pt x="1632" y="6012"/>
                    <a:pt x="1639" y="6008"/>
                  </a:cubicBezTo>
                  <a:cubicBezTo>
                    <a:pt x="1268" y="6350"/>
                    <a:pt x="877" y="6521"/>
                    <a:pt x="478" y="6743"/>
                  </a:cubicBezTo>
                  <a:cubicBezTo>
                    <a:pt x="343" y="6818"/>
                    <a:pt x="175" y="6809"/>
                    <a:pt x="54" y="6949"/>
                  </a:cubicBezTo>
                  <a:cubicBezTo>
                    <a:pt x="-154" y="7190"/>
                    <a:pt x="297" y="7025"/>
                    <a:pt x="344" y="7001"/>
                  </a:cubicBezTo>
                  <a:cubicBezTo>
                    <a:pt x="703" y="6820"/>
                    <a:pt x="1068" y="6689"/>
                    <a:pt x="1424" y="6508"/>
                  </a:cubicBezTo>
                  <a:cubicBezTo>
                    <a:pt x="1621" y="6408"/>
                    <a:pt x="2420" y="6068"/>
                    <a:pt x="2420" y="5738"/>
                  </a:cubicBezTo>
                  <a:cubicBezTo>
                    <a:pt x="2564" y="5669"/>
                    <a:pt x="2545" y="5757"/>
                    <a:pt x="2664" y="5770"/>
                  </a:cubicBezTo>
                  <a:cubicBezTo>
                    <a:pt x="2775" y="5884"/>
                    <a:pt x="2982" y="5669"/>
                    <a:pt x="3099" y="5636"/>
                  </a:cubicBezTo>
                  <a:cubicBezTo>
                    <a:pt x="3270" y="5586"/>
                    <a:pt x="3354" y="5471"/>
                    <a:pt x="3497" y="5332"/>
                  </a:cubicBezTo>
                  <a:cubicBezTo>
                    <a:pt x="3592" y="5239"/>
                    <a:pt x="3675" y="5420"/>
                    <a:pt x="3762" y="5453"/>
                  </a:cubicBezTo>
                  <a:cubicBezTo>
                    <a:pt x="3787" y="5623"/>
                    <a:pt x="4109" y="5610"/>
                    <a:pt x="4206" y="5651"/>
                  </a:cubicBezTo>
                  <a:cubicBezTo>
                    <a:pt x="4425" y="5745"/>
                    <a:pt x="4511" y="6181"/>
                    <a:pt x="4283" y="6388"/>
                  </a:cubicBezTo>
                  <a:cubicBezTo>
                    <a:pt x="4312" y="6399"/>
                    <a:pt x="4341" y="6409"/>
                    <a:pt x="4370" y="6418"/>
                  </a:cubicBezTo>
                  <a:cubicBezTo>
                    <a:pt x="4406" y="6521"/>
                    <a:pt x="4318" y="6634"/>
                    <a:pt x="4422" y="6661"/>
                  </a:cubicBezTo>
                  <a:cubicBezTo>
                    <a:pt x="4430" y="6629"/>
                    <a:pt x="4441" y="6599"/>
                    <a:pt x="4455" y="6573"/>
                  </a:cubicBezTo>
                  <a:cubicBezTo>
                    <a:pt x="4440" y="6630"/>
                    <a:pt x="4444" y="6678"/>
                    <a:pt x="4466" y="6718"/>
                  </a:cubicBezTo>
                  <a:cubicBezTo>
                    <a:pt x="4402" y="6900"/>
                    <a:pt x="4481" y="7268"/>
                    <a:pt x="4600" y="6983"/>
                  </a:cubicBezTo>
                  <a:cubicBezTo>
                    <a:pt x="4616" y="7025"/>
                    <a:pt x="4647" y="7029"/>
                    <a:pt x="4668" y="7000"/>
                  </a:cubicBezTo>
                  <a:cubicBezTo>
                    <a:pt x="4695" y="7165"/>
                    <a:pt x="4383" y="7512"/>
                    <a:pt x="4572" y="7612"/>
                  </a:cubicBezTo>
                  <a:cubicBezTo>
                    <a:pt x="4561" y="7639"/>
                    <a:pt x="4537" y="8189"/>
                    <a:pt x="4549" y="8218"/>
                  </a:cubicBezTo>
                  <a:cubicBezTo>
                    <a:pt x="4218" y="8052"/>
                    <a:pt x="4499" y="8766"/>
                    <a:pt x="4612" y="8908"/>
                  </a:cubicBezTo>
                  <a:cubicBezTo>
                    <a:pt x="4469" y="9248"/>
                    <a:pt x="4405" y="9703"/>
                    <a:pt x="4249" y="10060"/>
                  </a:cubicBezTo>
                  <a:cubicBezTo>
                    <a:pt x="4231" y="10103"/>
                    <a:pt x="3863" y="10724"/>
                    <a:pt x="3931" y="10838"/>
                  </a:cubicBezTo>
                  <a:cubicBezTo>
                    <a:pt x="3904" y="10875"/>
                    <a:pt x="3884" y="11006"/>
                    <a:pt x="3866" y="11057"/>
                  </a:cubicBezTo>
                  <a:lnTo>
                    <a:pt x="3907" y="11057"/>
                  </a:lnTo>
                  <a:cubicBezTo>
                    <a:pt x="3683" y="11057"/>
                    <a:pt x="3673" y="12226"/>
                    <a:pt x="3784" y="12411"/>
                  </a:cubicBezTo>
                  <a:cubicBezTo>
                    <a:pt x="3713" y="12506"/>
                    <a:pt x="3776" y="12866"/>
                    <a:pt x="3821" y="12952"/>
                  </a:cubicBezTo>
                  <a:cubicBezTo>
                    <a:pt x="3779" y="13102"/>
                    <a:pt x="3952" y="13349"/>
                    <a:pt x="4063" y="13322"/>
                  </a:cubicBezTo>
                  <a:cubicBezTo>
                    <a:pt x="4060" y="13338"/>
                    <a:pt x="4058" y="13354"/>
                    <a:pt x="4057" y="13370"/>
                  </a:cubicBezTo>
                  <a:lnTo>
                    <a:pt x="4087" y="13380"/>
                  </a:lnTo>
                  <a:lnTo>
                    <a:pt x="4093" y="13414"/>
                  </a:lnTo>
                  <a:cubicBezTo>
                    <a:pt x="4290" y="13490"/>
                    <a:pt x="4102" y="14174"/>
                    <a:pt x="4227" y="14378"/>
                  </a:cubicBezTo>
                  <a:cubicBezTo>
                    <a:pt x="4190" y="14488"/>
                    <a:pt x="4544" y="15231"/>
                    <a:pt x="4228" y="15052"/>
                  </a:cubicBezTo>
                  <a:cubicBezTo>
                    <a:pt x="4228" y="15090"/>
                    <a:pt x="4220" y="15124"/>
                    <a:pt x="4204" y="15151"/>
                  </a:cubicBezTo>
                  <a:cubicBezTo>
                    <a:pt x="4266" y="15264"/>
                    <a:pt x="4305" y="15363"/>
                    <a:pt x="4335" y="15505"/>
                  </a:cubicBezTo>
                  <a:lnTo>
                    <a:pt x="4346" y="15505"/>
                  </a:lnTo>
                  <a:cubicBezTo>
                    <a:pt x="4387" y="15457"/>
                    <a:pt x="4394" y="15543"/>
                    <a:pt x="4468" y="15503"/>
                  </a:cubicBezTo>
                  <a:cubicBezTo>
                    <a:pt x="4571" y="15800"/>
                    <a:pt x="4536" y="15834"/>
                    <a:pt x="4468" y="16154"/>
                  </a:cubicBezTo>
                  <a:cubicBezTo>
                    <a:pt x="4643" y="16085"/>
                    <a:pt x="4765" y="16495"/>
                    <a:pt x="4806" y="16709"/>
                  </a:cubicBezTo>
                  <a:cubicBezTo>
                    <a:pt x="5029" y="16623"/>
                    <a:pt x="4935" y="16305"/>
                    <a:pt x="4856" y="16081"/>
                  </a:cubicBezTo>
                  <a:lnTo>
                    <a:pt x="4819" y="16090"/>
                  </a:lnTo>
                  <a:cubicBezTo>
                    <a:pt x="4853" y="16027"/>
                    <a:pt x="4845" y="15950"/>
                    <a:pt x="4813" y="15895"/>
                  </a:cubicBezTo>
                  <a:lnTo>
                    <a:pt x="4799" y="15901"/>
                  </a:lnTo>
                  <a:cubicBezTo>
                    <a:pt x="4773" y="15687"/>
                    <a:pt x="4711" y="15463"/>
                    <a:pt x="4695" y="15267"/>
                  </a:cubicBezTo>
                  <a:cubicBezTo>
                    <a:pt x="4682" y="15104"/>
                    <a:pt x="4607" y="15059"/>
                    <a:pt x="4654" y="14857"/>
                  </a:cubicBezTo>
                  <a:cubicBezTo>
                    <a:pt x="4643" y="14858"/>
                    <a:pt x="4632" y="14860"/>
                    <a:pt x="4621" y="14862"/>
                  </a:cubicBezTo>
                  <a:cubicBezTo>
                    <a:pt x="4621" y="14691"/>
                    <a:pt x="4335" y="14165"/>
                    <a:pt x="4542" y="14004"/>
                  </a:cubicBezTo>
                  <a:cubicBezTo>
                    <a:pt x="4568" y="14048"/>
                    <a:pt x="4597" y="14053"/>
                    <a:pt x="4633" y="14051"/>
                  </a:cubicBezTo>
                  <a:cubicBezTo>
                    <a:pt x="4649" y="14091"/>
                    <a:pt x="4668" y="14112"/>
                    <a:pt x="4694" y="14132"/>
                  </a:cubicBezTo>
                  <a:cubicBezTo>
                    <a:pt x="4606" y="14386"/>
                    <a:pt x="4732" y="15046"/>
                    <a:pt x="4888" y="15146"/>
                  </a:cubicBezTo>
                  <a:cubicBezTo>
                    <a:pt x="4868" y="15243"/>
                    <a:pt x="4898" y="15358"/>
                    <a:pt x="4958" y="15388"/>
                  </a:cubicBezTo>
                  <a:cubicBezTo>
                    <a:pt x="4954" y="15472"/>
                    <a:pt x="4978" y="15520"/>
                    <a:pt x="5030" y="15518"/>
                  </a:cubicBezTo>
                  <a:cubicBezTo>
                    <a:pt x="5042" y="15595"/>
                    <a:pt x="4993" y="15742"/>
                    <a:pt x="4986" y="15835"/>
                  </a:cubicBezTo>
                  <a:cubicBezTo>
                    <a:pt x="5221" y="15896"/>
                    <a:pt x="5644" y="17047"/>
                    <a:pt x="5374" y="17327"/>
                  </a:cubicBezTo>
                  <a:lnTo>
                    <a:pt x="5386" y="17327"/>
                  </a:lnTo>
                  <a:cubicBezTo>
                    <a:pt x="5363" y="17683"/>
                    <a:pt x="5700" y="18230"/>
                    <a:pt x="5921" y="18189"/>
                  </a:cubicBezTo>
                  <a:cubicBezTo>
                    <a:pt x="6093" y="18316"/>
                    <a:pt x="6360" y="18812"/>
                    <a:pt x="6568" y="18812"/>
                  </a:cubicBezTo>
                  <a:cubicBezTo>
                    <a:pt x="6707" y="18812"/>
                    <a:pt x="6794" y="18936"/>
                    <a:pt x="6933" y="18803"/>
                  </a:cubicBezTo>
                  <a:cubicBezTo>
                    <a:pt x="7112" y="18634"/>
                    <a:pt x="7225" y="18901"/>
                    <a:pt x="7338" y="19138"/>
                  </a:cubicBezTo>
                  <a:lnTo>
                    <a:pt x="7320" y="19233"/>
                  </a:lnTo>
                  <a:cubicBezTo>
                    <a:pt x="7452" y="19457"/>
                    <a:pt x="7609" y="19414"/>
                    <a:pt x="7752" y="19578"/>
                  </a:cubicBezTo>
                  <a:lnTo>
                    <a:pt x="7747" y="19554"/>
                  </a:lnTo>
                  <a:cubicBezTo>
                    <a:pt x="7831" y="19616"/>
                    <a:pt x="7966" y="19734"/>
                    <a:pt x="8058" y="19655"/>
                  </a:cubicBezTo>
                  <a:cubicBezTo>
                    <a:pt x="8068" y="19696"/>
                    <a:pt x="8082" y="19732"/>
                    <a:pt x="8102" y="19765"/>
                  </a:cubicBezTo>
                  <a:cubicBezTo>
                    <a:pt x="8201" y="19848"/>
                    <a:pt x="8249" y="20070"/>
                    <a:pt x="8332" y="20197"/>
                  </a:cubicBezTo>
                  <a:cubicBezTo>
                    <a:pt x="8328" y="20204"/>
                    <a:pt x="8318" y="20232"/>
                    <a:pt x="8307" y="20232"/>
                  </a:cubicBezTo>
                  <a:cubicBezTo>
                    <a:pt x="8248" y="20232"/>
                    <a:pt x="8242" y="20374"/>
                    <a:pt x="8290" y="20404"/>
                  </a:cubicBezTo>
                  <a:cubicBezTo>
                    <a:pt x="8224" y="20558"/>
                    <a:pt x="8335" y="20723"/>
                    <a:pt x="8404" y="20797"/>
                  </a:cubicBezTo>
                  <a:lnTo>
                    <a:pt x="8421" y="20768"/>
                  </a:lnTo>
                  <a:lnTo>
                    <a:pt x="8440" y="20786"/>
                  </a:lnTo>
                  <a:cubicBezTo>
                    <a:pt x="8440" y="20786"/>
                    <a:pt x="8460" y="20734"/>
                    <a:pt x="8463" y="20726"/>
                  </a:cubicBezTo>
                  <a:cubicBezTo>
                    <a:pt x="8481" y="20791"/>
                    <a:pt x="8506" y="20812"/>
                    <a:pt x="8544" y="20833"/>
                  </a:cubicBezTo>
                  <a:cubicBezTo>
                    <a:pt x="8631" y="20882"/>
                    <a:pt x="8572" y="21016"/>
                    <a:pt x="8625" y="21113"/>
                  </a:cubicBezTo>
                  <a:cubicBezTo>
                    <a:pt x="8670" y="21195"/>
                    <a:pt x="8728" y="21169"/>
                    <a:pt x="8774" y="21125"/>
                  </a:cubicBezTo>
                  <a:cubicBezTo>
                    <a:pt x="8819" y="21180"/>
                    <a:pt x="8955" y="21104"/>
                    <a:pt x="8977" y="21190"/>
                  </a:cubicBezTo>
                  <a:cubicBezTo>
                    <a:pt x="8994" y="21268"/>
                    <a:pt x="9007" y="21360"/>
                    <a:pt x="9074" y="21327"/>
                  </a:cubicBezTo>
                  <a:cubicBezTo>
                    <a:pt x="9087" y="21499"/>
                    <a:pt x="9387" y="21534"/>
                    <a:pt x="9242" y="21147"/>
                  </a:cubicBezTo>
                  <a:cubicBezTo>
                    <a:pt x="9322" y="21112"/>
                    <a:pt x="9334" y="20930"/>
                    <a:pt x="9399" y="20930"/>
                  </a:cubicBezTo>
                  <a:cubicBezTo>
                    <a:pt x="9476" y="20930"/>
                    <a:pt x="9464" y="21056"/>
                    <a:pt x="9512" y="21099"/>
                  </a:cubicBezTo>
                  <a:cubicBezTo>
                    <a:pt x="9489" y="21140"/>
                    <a:pt x="9481" y="21184"/>
                    <a:pt x="9489" y="21232"/>
                  </a:cubicBezTo>
                  <a:cubicBezTo>
                    <a:pt x="9530" y="21294"/>
                    <a:pt x="9567" y="21378"/>
                    <a:pt x="9594" y="21465"/>
                  </a:cubicBezTo>
                  <a:cubicBezTo>
                    <a:pt x="9613" y="21444"/>
                    <a:pt x="9635" y="21429"/>
                    <a:pt x="9658" y="21420"/>
                  </a:cubicBezTo>
                  <a:cubicBezTo>
                    <a:pt x="9651" y="21406"/>
                    <a:pt x="9651" y="21393"/>
                    <a:pt x="9656" y="21381"/>
                  </a:cubicBezTo>
                  <a:lnTo>
                    <a:pt x="9663" y="21393"/>
                  </a:lnTo>
                  <a:cubicBezTo>
                    <a:pt x="9703" y="21371"/>
                    <a:pt x="9728" y="21327"/>
                    <a:pt x="9733" y="21262"/>
                  </a:cubicBezTo>
                  <a:lnTo>
                    <a:pt x="9788" y="21239"/>
                  </a:lnTo>
                  <a:lnTo>
                    <a:pt x="9727" y="21036"/>
                  </a:lnTo>
                  <a:lnTo>
                    <a:pt x="9751" y="20983"/>
                  </a:lnTo>
                  <a:cubicBezTo>
                    <a:pt x="9690" y="20841"/>
                    <a:pt x="9591" y="20668"/>
                    <a:pt x="9478" y="20685"/>
                  </a:cubicBezTo>
                  <a:cubicBezTo>
                    <a:pt x="9386" y="20387"/>
                    <a:pt x="9023" y="21216"/>
                    <a:pt x="8905" y="20641"/>
                  </a:cubicBezTo>
                  <a:lnTo>
                    <a:pt x="8820" y="20643"/>
                  </a:lnTo>
                  <a:cubicBezTo>
                    <a:pt x="8820" y="20643"/>
                    <a:pt x="8682" y="20417"/>
                    <a:pt x="8717" y="20417"/>
                  </a:cubicBezTo>
                  <a:cubicBezTo>
                    <a:pt x="8717" y="20417"/>
                    <a:pt x="8717" y="20417"/>
                    <a:pt x="8717" y="20417"/>
                  </a:cubicBezTo>
                  <a:cubicBezTo>
                    <a:pt x="8719" y="20417"/>
                    <a:pt x="8885" y="19093"/>
                    <a:pt x="8901" y="18934"/>
                  </a:cubicBezTo>
                  <a:cubicBezTo>
                    <a:pt x="8865" y="18931"/>
                    <a:pt x="8824" y="18936"/>
                    <a:pt x="8790" y="18958"/>
                  </a:cubicBezTo>
                  <a:cubicBezTo>
                    <a:pt x="8665" y="18803"/>
                    <a:pt x="8556" y="18836"/>
                    <a:pt x="8451" y="18742"/>
                  </a:cubicBezTo>
                  <a:cubicBezTo>
                    <a:pt x="8417" y="18712"/>
                    <a:pt x="8071" y="18740"/>
                    <a:pt x="8035" y="18773"/>
                  </a:cubicBezTo>
                  <a:cubicBezTo>
                    <a:pt x="8032" y="18768"/>
                    <a:pt x="8029" y="18763"/>
                    <a:pt x="8025" y="18757"/>
                  </a:cubicBezTo>
                  <a:cubicBezTo>
                    <a:pt x="8109" y="18574"/>
                    <a:pt x="8142" y="18312"/>
                    <a:pt x="8200" y="18110"/>
                  </a:cubicBezTo>
                  <a:cubicBezTo>
                    <a:pt x="8274" y="17968"/>
                    <a:pt x="8508" y="16969"/>
                    <a:pt x="8384" y="16969"/>
                  </a:cubicBezTo>
                  <a:cubicBezTo>
                    <a:pt x="8284" y="16969"/>
                    <a:pt x="8160" y="16997"/>
                    <a:pt x="8055" y="17030"/>
                  </a:cubicBezTo>
                  <a:cubicBezTo>
                    <a:pt x="7708" y="17115"/>
                    <a:pt x="7858" y="17667"/>
                    <a:pt x="7599" y="17812"/>
                  </a:cubicBezTo>
                  <a:cubicBezTo>
                    <a:pt x="7601" y="17840"/>
                    <a:pt x="7595" y="17864"/>
                    <a:pt x="7583" y="17884"/>
                  </a:cubicBezTo>
                  <a:lnTo>
                    <a:pt x="7589" y="17850"/>
                  </a:lnTo>
                  <a:cubicBezTo>
                    <a:pt x="7313" y="17803"/>
                    <a:pt x="7206" y="18092"/>
                    <a:pt x="6955" y="17842"/>
                  </a:cubicBezTo>
                  <a:cubicBezTo>
                    <a:pt x="6928" y="17797"/>
                    <a:pt x="6940" y="17716"/>
                    <a:pt x="6902" y="17678"/>
                  </a:cubicBezTo>
                  <a:cubicBezTo>
                    <a:pt x="6909" y="17285"/>
                    <a:pt x="6745" y="17009"/>
                    <a:pt x="6787" y="16567"/>
                  </a:cubicBezTo>
                  <a:cubicBezTo>
                    <a:pt x="6799" y="16444"/>
                    <a:pt x="6795" y="15988"/>
                    <a:pt x="6892" y="15936"/>
                  </a:cubicBezTo>
                  <a:cubicBezTo>
                    <a:pt x="6964" y="15896"/>
                    <a:pt x="6970" y="15802"/>
                    <a:pt x="6989" y="15695"/>
                  </a:cubicBezTo>
                  <a:cubicBezTo>
                    <a:pt x="6960" y="15291"/>
                    <a:pt x="7099" y="15132"/>
                    <a:pt x="7297" y="14954"/>
                  </a:cubicBezTo>
                  <a:cubicBezTo>
                    <a:pt x="7407" y="14847"/>
                    <a:pt x="7530" y="14681"/>
                    <a:pt x="7658" y="14647"/>
                  </a:cubicBezTo>
                  <a:cubicBezTo>
                    <a:pt x="7726" y="14629"/>
                    <a:pt x="7890" y="14823"/>
                    <a:pt x="7918" y="14651"/>
                  </a:cubicBezTo>
                  <a:cubicBezTo>
                    <a:pt x="7929" y="14662"/>
                    <a:pt x="7940" y="14672"/>
                    <a:pt x="7951" y="14683"/>
                  </a:cubicBezTo>
                  <a:cubicBezTo>
                    <a:pt x="7964" y="14784"/>
                    <a:pt x="8062" y="14913"/>
                    <a:pt x="8119" y="14804"/>
                  </a:cubicBezTo>
                  <a:cubicBezTo>
                    <a:pt x="8158" y="14847"/>
                    <a:pt x="8205" y="14840"/>
                    <a:pt x="8218" y="14755"/>
                  </a:cubicBezTo>
                  <a:cubicBezTo>
                    <a:pt x="8226" y="14760"/>
                    <a:pt x="8233" y="14769"/>
                    <a:pt x="8237" y="14776"/>
                  </a:cubicBezTo>
                  <a:cubicBezTo>
                    <a:pt x="8243" y="14815"/>
                    <a:pt x="8236" y="14869"/>
                    <a:pt x="8238" y="14910"/>
                  </a:cubicBezTo>
                  <a:cubicBezTo>
                    <a:pt x="8321" y="14897"/>
                    <a:pt x="8431" y="14728"/>
                    <a:pt x="8309" y="14652"/>
                  </a:cubicBezTo>
                  <a:cubicBezTo>
                    <a:pt x="8336" y="14621"/>
                    <a:pt x="8354" y="14568"/>
                    <a:pt x="8341" y="14512"/>
                  </a:cubicBezTo>
                  <a:cubicBezTo>
                    <a:pt x="8478" y="14435"/>
                    <a:pt x="8881" y="14341"/>
                    <a:pt x="8891" y="14660"/>
                  </a:cubicBezTo>
                  <a:cubicBezTo>
                    <a:pt x="8953" y="14668"/>
                    <a:pt x="9017" y="14668"/>
                    <a:pt x="9071" y="14607"/>
                  </a:cubicBezTo>
                  <a:cubicBezTo>
                    <a:pt x="9213" y="14442"/>
                    <a:pt x="9157" y="14782"/>
                    <a:pt x="9269" y="14825"/>
                  </a:cubicBezTo>
                  <a:cubicBezTo>
                    <a:pt x="9274" y="14919"/>
                    <a:pt x="9158" y="15202"/>
                    <a:pt x="9231" y="15255"/>
                  </a:cubicBezTo>
                  <a:cubicBezTo>
                    <a:pt x="9194" y="15363"/>
                    <a:pt x="9245" y="15521"/>
                    <a:pt x="9291" y="15598"/>
                  </a:cubicBezTo>
                  <a:cubicBezTo>
                    <a:pt x="9303" y="15683"/>
                    <a:pt x="9312" y="15745"/>
                    <a:pt x="9294" y="15822"/>
                  </a:cubicBezTo>
                  <a:cubicBezTo>
                    <a:pt x="9320" y="15840"/>
                    <a:pt x="9347" y="15858"/>
                    <a:pt x="9373" y="15876"/>
                  </a:cubicBezTo>
                  <a:cubicBezTo>
                    <a:pt x="9376" y="15876"/>
                    <a:pt x="9389" y="16042"/>
                    <a:pt x="9392" y="16062"/>
                  </a:cubicBezTo>
                  <a:cubicBezTo>
                    <a:pt x="9891" y="16160"/>
                    <a:pt x="9504" y="14453"/>
                    <a:pt x="9669" y="14135"/>
                  </a:cubicBezTo>
                  <a:cubicBezTo>
                    <a:pt x="9801" y="13882"/>
                    <a:pt x="9965" y="13656"/>
                    <a:pt x="10125" y="13464"/>
                  </a:cubicBezTo>
                  <a:cubicBezTo>
                    <a:pt x="10212" y="13386"/>
                    <a:pt x="10656" y="13027"/>
                    <a:pt x="10592" y="12952"/>
                  </a:cubicBezTo>
                  <a:cubicBezTo>
                    <a:pt x="10811" y="12978"/>
                    <a:pt x="10712" y="12540"/>
                    <a:pt x="10767" y="12391"/>
                  </a:cubicBezTo>
                  <a:cubicBezTo>
                    <a:pt x="10824" y="12240"/>
                    <a:pt x="11053" y="12010"/>
                    <a:pt x="10986" y="11786"/>
                  </a:cubicBezTo>
                  <a:cubicBezTo>
                    <a:pt x="11080" y="11837"/>
                    <a:pt x="11274" y="11508"/>
                    <a:pt x="11267" y="11344"/>
                  </a:cubicBezTo>
                  <a:cubicBezTo>
                    <a:pt x="11357" y="11366"/>
                    <a:pt x="11513" y="11281"/>
                    <a:pt x="11556" y="11158"/>
                  </a:cubicBezTo>
                  <a:lnTo>
                    <a:pt x="11547" y="11137"/>
                  </a:lnTo>
                  <a:cubicBezTo>
                    <a:pt x="11604" y="11130"/>
                    <a:pt x="11673" y="11149"/>
                    <a:pt x="11708" y="11051"/>
                  </a:cubicBezTo>
                  <a:cubicBezTo>
                    <a:pt x="11862" y="11256"/>
                    <a:pt x="12051" y="10796"/>
                    <a:pt x="11864" y="10786"/>
                  </a:cubicBezTo>
                  <a:cubicBezTo>
                    <a:pt x="11862" y="10777"/>
                    <a:pt x="11858" y="10768"/>
                    <a:pt x="11853" y="10760"/>
                  </a:cubicBezTo>
                  <a:cubicBezTo>
                    <a:pt x="11890" y="10730"/>
                    <a:pt x="11924" y="10692"/>
                    <a:pt x="11955" y="10645"/>
                  </a:cubicBezTo>
                  <a:lnTo>
                    <a:pt x="11897" y="10613"/>
                  </a:lnTo>
                  <a:cubicBezTo>
                    <a:pt x="11984" y="10395"/>
                    <a:pt x="12164" y="10420"/>
                    <a:pt x="12245" y="10219"/>
                  </a:cubicBezTo>
                  <a:cubicBezTo>
                    <a:pt x="12330" y="10329"/>
                    <a:pt x="12661" y="10004"/>
                    <a:pt x="12737" y="9969"/>
                  </a:cubicBezTo>
                  <a:cubicBezTo>
                    <a:pt x="12664" y="10028"/>
                    <a:pt x="12408" y="10465"/>
                    <a:pt x="12631" y="10503"/>
                  </a:cubicBezTo>
                  <a:cubicBezTo>
                    <a:pt x="12789" y="10529"/>
                    <a:pt x="13042" y="10150"/>
                    <a:pt x="13212" y="10091"/>
                  </a:cubicBezTo>
                  <a:cubicBezTo>
                    <a:pt x="13387" y="9998"/>
                    <a:pt x="13656" y="9885"/>
                    <a:pt x="13625" y="9596"/>
                  </a:cubicBezTo>
                  <a:cubicBezTo>
                    <a:pt x="13619" y="9547"/>
                    <a:pt x="13631" y="9416"/>
                    <a:pt x="13642" y="9372"/>
                  </a:cubicBezTo>
                  <a:cubicBezTo>
                    <a:pt x="13542" y="9340"/>
                    <a:pt x="13492" y="9469"/>
                    <a:pt x="13428" y="9577"/>
                  </a:cubicBezTo>
                  <a:cubicBezTo>
                    <a:pt x="13210" y="9948"/>
                    <a:pt x="13126" y="9598"/>
                    <a:pt x="13005" y="9382"/>
                  </a:cubicBezTo>
                  <a:cubicBezTo>
                    <a:pt x="13043" y="9332"/>
                    <a:pt x="13094" y="9211"/>
                    <a:pt x="13035" y="9143"/>
                  </a:cubicBezTo>
                  <a:cubicBezTo>
                    <a:pt x="13114" y="9113"/>
                    <a:pt x="13246" y="8984"/>
                    <a:pt x="13198" y="8817"/>
                  </a:cubicBezTo>
                  <a:cubicBezTo>
                    <a:pt x="13133" y="8591"/>
                    <a:pt x="12921" y="8699"/>
                    <a:pt x="12820" y="8748"/>
                  </a:cubicBezTo>
                  <a:cubicBezTo>
                    <a:pt x="13042" y="8483"/>
                    <a:pt x="13227" y="8473"/>
                    <a:pt x="13514" y="8498"/>
                  </a:cubicBezTo>
                  <a:cubicBezTo>
                    <a:pt x="13879" y="8530"/>
                    <a:pt x="14067" y="8267"/>
                    <a:pt x="14414" y="8134"/>
                  </a:cubicBezTo>
                  <a:cubicBezTo>
                    <a:pt x="14179" y="8347"/>
                    <a:pt x="14080" y="8871"/>
                    <a:pt x="13864" y="9071"/>
                  </a:cubicBezTo>
                  <a:cubicBezTo>
                    <a:pt x="13717" y="9206"/>
                    <a:pt x="14405" y="9317"/>
                    <a:pt x="14423" y="9210"/>
                  </a:cubicBezTo>
                  <a:cubicBezTo>
                    <a:pt x="14405" y="9314"/>
                    <a:pt x="14297" y="9379"/>
                    <a:pt x="14243" y="9402"/>
                  </a:cubicBezTo>
                  <a:cubicBezTo>
                    <a:pt x="14313" y="9418"/>
                    <a:pt x="14553" y="9162"/>
                    <a:pt x="14568" y="9200"/>
                  </a:cubicBezTo>
                  <a:cubicBezTo>
                    <a:pt x="14597" y="9273"/>
                    <a:pt x="14503" y="9384"/>
                    <a:pt x="14488" y="9436"/>
                  </a:cubicBezTo>
                  <a:cubicBezTo>
                    <a:pt x="14575" y="9436"/>
                    <a:pt x="14865" y="9376"/>
                    <a:pt x="14709" y="9160"/>
                  </a:cubicBezTo>
                  <a:cubicBezTo>
                    <a:pt x="14686" y="9129"/>
                    <a:pt x="14726" y="9185"/>
                    <a:pt x="14709" y="9160"/>
                  </a:cubicBezTo>
                  <a:close/>
                  <a:moveTo>
                    <a:pt x="9292" y="15807"/>
                  </a:moveTo>
                  <a:cubicBezTo>
                    <a:pt x="9294" y="15804"/>
                    <a:pt x="9294" y="15801"/>
                    <a:pt x="9294" y="15797"/>
                  </a:cubicBezTo>
                  <a:lnTo>
                    <a:pt x="9292" y="15807"/>
                  </a:lnTo>
                  <a:cubicBezTo>
                    <a:pt x="9292" y="15807"/>
                    <a:pt x="9292" y="15807"/>
                    <a:pt x="9292" y="15807"/>
                  </a:cubicBezTo>
                  <a:close/>
                  <a:moveTo>
                    <a:pt x="10369" y="17468"/>
                  </a:moveTo>
                  <a:cubicBezTo>
                    <a:pt x="10335" y="17379"/>
                    <a:pt x="10167" y="17362"/>
                    <a:pt x="10156" y="17309"/>
                  </a:cubicBezTo>
                  <a:cubicBezTo>
                    <a:pt x="10131" y="17189"/>
                    <a:pt x="9829" y="16896"/>
                    <a:pt x="9715" y="16827"/>
                  </a:cubicBezTo>
                  <a:cubicBezTo>
                    <a:pt x="9533" y="16717"/>
                    <a:pt x="9375" y="16548"/>
                    <a:pt x="9156" y="16596"/>
                  </a:cubicBezTo>
                  <a:cubicBezTo>
                    <a:pt x="9072" y="16614"/>
                    <a:pt x="8717" y="16808"/>
                    <a:pt x="8728" y="16994"/>
                  </a:cubicBezTo>
                  <a:cubicBezTo>
                    <a:pt x="8730" y="17027"/>
                    <a:pt x="9190" y="16568"/>
                    <a:pt x="9247" y="16760"/>
                  </a:cubicBezTo>
                  <a:cubicBezTo>
                    <a:pt x="9236" y="16814"/>
                    <a:pt x="9210" y="16831"/>
                    <a:pt x="9167" y="16810"/>
                  </a:cubicBezTo>
                  <a:cubicBezTo>
                    <a:pt x="9239" y="16755"/>
                    <a:pt x="9536" y="17035"/>
                    <a:pt x="9629" y="17047"/>
                  </a:cubicBezTo>
                  <a:cubicBezTo>
                    <a:pt x="9753" y="17062"/>
                    <a:pt x="9684" y="17348"/>
                    <a:pt x="9814" y="17335"/>
                  </a:cubicBezTo>
                  <a:cubicBezTo>
                    <a:pt x="9981" y="17317"/>
                    <a:pt x="9882" y="17476"/>
                    <a:pt x="9811" y="17585"/>
                  </a:cubicBezTo>
                  <a:cubicBezTo>
                    <a:pt x="9811" y="17585"/>
                    <a:pt x="9811" y="17585"/>
                    <a:pt x="9811" y="17585"/>
                  </a:cubicBezTo>
                  <a:cubicBezTo>
                    <a:pt x="9811" y="17585"/>
                    <a:pt x="9811" y="17585"/>
                    <a:pt x="9811" y="17586"/>
                  </a:cubicBezTo>
                  <a:cubicBezTo>
                    <a:pt x="9831" y="17583"/>
                    <a:pt x="10404" y="17558"/>
                    <a:pt x="10369" y="17468"/>
                  </a:cubicBezTo>
                  <a:cubicBezTo>
                    <a:pt x="10361" y="17446"/>
                    <a:pt x="10394" y="17532"/>
                    <a:pt x="10369" y="17468"/>
                  </a:cubicBezTo>
                  <a:close/>
                  <a:moveTo>
                    <a:pt x="20788" y="376"/>
                  </a:moveTo>
                  <a:cubicBezTo>
                    <a:pt x="20661" y="393"/>
                    <a:pt x="20521" y="488"/>
                    <a:pt x="20397" y="482"/>
                  </a:cubicBezTo>
                  <a:cubicBezTo>
                    <a:pt x="20438" y="401"/>
                    <a:pt x="20552" y="165"/>
                    <a:pt x="20633" y="174"/>
                  </a:cubicBezTo>
                  <a:cubicBezTo>
                    <a:pt x="20175" y="121"/>
                    <a:pt x="19751" y="-20"/>
                    <a:pt x="19284" y="2"/>
                  </a:cubicBezTo>
                  <a:cubicBezTo>
                    <a:pt x="19105" y="10"/>
                    <a:pt x="18902" y="130"/>
                    <a:pt x="18728" y="59"/>
                  </a:cubicBezTo>
                  <a:cubicBezTo>
                    <a:pt x="18578" y="-2"/>
                    <a:pt x="18252" y="-5"/>
                    <a:pt x="18116" y="136"/>
                  </a:cubicBezTo>
                  <a:cubicBezTo>
                    <a:pt x="18175" y="75"/>
                    <a:pt x="18298" y="279"/>
                    <a:pt x="18361" y="285"/>
                  </a:cubicBezTo>
                  <a:cubicBezTo>
                    <a:pt x="18166" y="285"/>
                    <a:pt x="17974" y="110"/>
                    <a:pt x="17776" y="149"/>
                  </a:cubicBezTo>
                  <a:cubicBezTo>
                    <a:pt x="17789" y="245"/>
                    <a:pt x="17791" y="210"/>
                    <a:pt x="17833" y="259"/>
                  </a:cubicBezTo>
                  <a:cubicBezTo>
                    <a:pt x="17695" y="308"/>
                    <a:pt x="17442" y="191"/>
                    <a:pt x="17296" y="183"/>
                  </a:cubicBezTo>
                  <a:cubicBezTo>
                    <a:pt x="17097" y="171"/>
                    <a:pt x="16902" y="273"/>
                    <a:pt x="16703" y="270"/>
                  </a:cubicBezTo>
                  <a:cubicBezTo>
                    <a:pt x="16707" y="477"/>
                    <a:pt x="16045" y="464"/>
                    <a:pt x="15922" y="611"/>
                  </a:cubicBezTo>
                  <a:cubicBezTo>
                    <a:pt x="15984" y="642"/>
                    <a:pt x="16050" y="632"/>
                    <a:pt x="16114" y="633"/>
                  </a:cubicBezTo>
                  <a:cubicBezTo>
                    <a:pt x="16093" y="927"/>
                    <a:pt x="15244" y="969"/>
                    <a:pt x="15099" y="1007"/>
                  </a:cubicBezTo>
                  <a:cubicBezTo>
                    <a:pt x="15125" y="1148"/>
                    <a:pt x="15349" y="1197"/>
                    <a:pt x="15414" y="1212"/>
                  </a:cubicBezTo>
                  <a:cubicBezTo>
                    <a:pt x="15335" y="1285"/>
                    <a:pt x="15187" y="1268"/>
                    <a:pt x="15096" y="1309"/>
                  </a:cubicBezTo>
                  <a:cubicBezTo>
                    <a:pt x="15139" y="1389"/>
                    <a:pt x="15278" y="1390"/>
                    <a:pt x="15337" y="1395"/>
                  </a:cubicBezTo>
                  <a:cubicBezTo>
                    <a:pt x="15292" y="1423"/>
                    <a:pt x="15237" y="1423"/>
                    <a:pt x="15198" y="1474"/>
                  </a:cubicBezTo>
                  <a:cubicBezTo>
                    <a:pt x="15433" y="1544"/>
                    <a:pt x="15645" y="1461"/>
                    <a:pt x="15880" y="1474"/>
                  </a:cubicBezTo>
                  <a:cubicBezTo>
                    <a:pt x="15992" y="1480"/>
                    <a:pt x="16131" y="1500"/>
                    <a:pt x="16237" y="1562"/>
                  </a:cubicBezTo>
                  <a:cubicBezTo>
                    <a:pt x="16344" y="1623"/>
                    <a:pt x="16226" y="1664"/>
                    <a:pt x="16247" y="1717"/>
                  </a:cubicBezTo>
                  <a:cubicBezTo>
                    <a:pt x="16266" y="1765"/>
                    <a:pt x="16487" y="1880"/>
                    <a:pt x="16313" y="1959"/>
                  </a:cubicBezTo>
                  <a:cubicBezTo>
                    <a:pt x="16559" y="1847"/>
                    <a:pt x="16204" y="2758"/>
                    <a:pt x="16179" y="2583"/>
                  </a:cubicBezTo>
                  <a:cubicBezTo>
                    <a:pt x="16203" y="2748"/>
                    <a:pt x="16427" y="2568"/>
                    <a:pt x="16494" y="2630"/>
                  </a:cubicBezTo>
                  <a:cubicBezTo>
                    <a:pt x="16482" y="2669"/>
                    <a:pt x="16425" y="2638"/>
                    <a:pt x="16428" y="2695"/>
                  </a:cubicBezTo>
                  <a:cubicBezTo>
                    <a:pt x="16522" y="2661"/>
                    <a:pt x="16598" y="2870"/>
                    <a:pt x="16593" y="2871"/>
                  </a:cubicBezTo>
                  <a:cubicBezTo>
                    <a:pt x="16581" y="2874"/>
                    <a:pt x="16213" y="2799"/>
                    <a:pt x="16214" y="2802"/>
                  </a:cubicBezTo>
                  <a:cubicBezTo>
                    <a:pt x="16229" y="2835"/>
                    <a:pt x="16243" y="2868"/>
                    <a:pt x="16257" y="2900"/>
                  </a:cubicBezTo>
                  <a:cubicBezTo>
                    <a:pt x="16172" y="2904"/>
                    <a:pt x="16137" y="2977"/>
                    <a:pt x="16095" y="3092"/>
                  </a:cubicBezTo>
                  <a:cubicBezTo>
                    <a:pt x="16186" y="3140"/>
                    <a:pt x="16346" y="3277"/>
                    <a:pt x="16419" y="3092"/>
                  </a:cubicBezTo>
                  <a:cubicBezTo>
                    <a:pt x="16494" y="2902"/>
                    <a:pt x="16546" y="3028"/>
                    <a:pt x="16502" y="3209"/>
                  </a:cubicBezTo>
                  <a:cubicBezTo>
                    <a:pt x="16498" y="3224"/>
                    <a:pt x="15861" y="3720"/>
                    <a:pt x="16084" y="3791"/>
                  </a:cubicBezTo>
                  <a:cubicBezTo>
                    <a:pt x="16081" y="3912"/>
                    <a:pt x="15909" y="3871"/>
                    <a:pt x="15990" y="4074"/>
                  </a:cubicBezTo>
                  <a:cubicBezTo>
                    <a:pt x="16072" y="4282"/>
                    <a:pt x="15977" y="4328"/>
                    <a:pt x="16012" y="4522"/>
                  </a:cubicBezTo>
                  <a:cubicBezTo>
                    <a:pt x="16059" y="4791"/>
                    <a:pt x="16218" y="5190"/>
                    <a:pt x="16217" y="5459"/>
                  </a:cubicBezTo>
                  <a:cubicBezTo>
                    <a:pt x="16477" y="5346"/>
                    <a:pt x="16693" y="5934"/>
                    <a:pt x="16874" y="5492"/>
                  </a:cubicBezTo>
                  <a:cubicBezTo>
                    <a:pt x="16944" y="5323"/>
                    <a:pt x="17078" y="4978"/>
                    <a:pt x="17178" y="4863"/>
                  </a:cubicBezTo>
                  <a:cubicBezTo>
                    <a:pt x="17207" y="4830"/>
                    <a:pt x="17468" y="4537"/>
                    <a:pt x="17336" y="4506"/>
                  </a:cubicBezTo>
                  <a:cubicBezTo>
                    <a:pt x="17352" y="4429"/>
                    <a:pt x="17466" y="4461"/>
                    <a:pt x="17462" y="4414"/>
                  </a:cubicBezTo>
                  <a:cubicBezTo>
                    <a:pt x="17446" y="4185"/>
                    <a:pt x="17478" y="4318"/>
                    <a:pt x="17603" y="4179"/>
                  </a:cubicBezTo>
                  <a:cubicBezTo>
                    <a:pt x="17832" y="3924"/>
                    <a:pt x="18176" y="4100"/>
                    <a:pt x="18404" y="3748"/>
                  </a:cubicBezTo>
                  <a:cubicBezTo>
                    <a:pt x="18623" y="3408"/>
                    <a:pt x="18719" y="3579"/>
                    <a:pt x="18976" y="3474"/>
                  </a:cubicBezTo>
                  <a:cubicBezTo>
                    <a:pt x="19132" y="3410"/>
                    <a:pt x="19315" y="3416"/>
                    <a:pt x="19459" y="3294"/>
                  </a:cubicBezTo>
                  <a:cubicBezTo>
                    <a:pt x="19583" y="3189"/>
                    <a:pt x="19779" y="3004"/>
                    <a:pt x="19921" y="2998"/>
                  </a:cubicBezTo>
                  <a:cubicBezTo>
                    <a:pt x="19863" y="3000"/>
                    <a:pt x="19502" y="2839"/>
                    <a:pt x="19465" y="2948"/>
                  </a:cubicBezTo>
                  <a:cubicBezTo>
                    <a:pt x="19535" y="2744"/>
                    <a:pt x="19616" y="2666"/>
                    <a:pt x="19736" y="2808"/>
                  </a:cubicBezTo>
                  <a:cubicBezTo>
                    <a:pt x="19799" y="2882"/>
                    <a:pt x="20006" y="3044"/>
                    <a:pt x="20008" y="2762"/>
                  </a:cubicBezTo>
                  <a:cubicBezTo>
                    <a:pt x="20009" y="2563"/>
                    <a:pt x="19750" y="2306"/>
                    <a:pt x="19652" y="2240"/>
                  </a:cubicBezTo>
                  <a:cubicBezTo>
                    <a:pt x="19743" y="2177"/>
                    <a:pt x="20272" y="2315"/>
                    <a:pt x="20290" y="2066"/>
                  </a:cubicBezTo>
                  <a:cubicBezTo>
                    <a:pt x="20246" y="2069"/>
                    <a:pt x="20204" y="2042"/>
                    <a:pt x="20162" y="2024"/>
                  </a:cubicBezTo>
                  <a:cubicBezTo>
                    <a:pt x="20196" y="2013"/>
                    <a:pt x="20461" y="2053"/>
                    <a:pt x="20445" y="1920"/>
                  </a:cubicBezTo>
                  <a:cubicBezTo>
                    <a:pt x="20434" y="1826"/>
                    <a:pt x="20316" y="1823"/>
                    <a:pt x="20426" y="1726"/>
                  </a:cubicBezTo>
                  <a:cubicBezTo>
                    <a:pt x="20595" y="1578"/>
                    <a:pt x="20285" y="1472"/>
                    <a:pt x="20249" y="1409"/>
                  </a:cubicBezTo>
                  <a:cubicBezTo>
                    <a:pt x="20284" y="1409"/>
                    <a:pt x="20770" y="1373"/>
                    <a:pt x="20655" y="1204"/>
                  </a:cubicBezTo>
                  <a:cubicBezTo>
                    <a:pt x="20592" y="1111"/>
                    <a:pt x="20396" y="1087"/>
                    <a:pt x="20327" y="1171"/>
                  </a:cubicBezTo>
                  <a:cubicBezTo>
                    <a:pt x="20607" y="695"/>
                    <a:pt x="21060" y="526"/>
                    <a:pt x="21446" y="368"/>
                  </a:cubicBezTo>
                  <a:cubicBezTo>
                    <a:pt x="21259" y="170"/>
                    <a:pt x="20985" y="351"/>
                    <a:pt x="20788" y="376"/>
                  </a:cubicBezTo>
                  <a:cubicBezTo>
                    <a:pt x="20727" y="384"/>
                    <a:pt x="20985" y="351"/>
                    <a:pt x="20788" y="376"/>
                  </a:cubicBezTo>
                  <a:close/>
                  <a:moveTo>
                    <a:pt x="11250" y="17854"/>
                  </a:moveTo>
                  <a:cubicBezTo>
                    <a:pt x="11353" y="18121"/>
                    <a:pt x="10932" y="18149"/>
                    <a:pt x="10851" y="18066"/>
                  </a:cubicBezTo>
                  <a:cubicBezTo>
                    <a:pt x="10834" y="18070"/>
                    <a:pt x="10772" y="18267"/>
                    <a:pt x="10762" y="18295"/>
                  </a:cubicBezTo>
                  <a:lnTo>
                    <a:pt x="10744" y="18285"/>
                  </a:lnTo>
                  <a:lnTo>
                    <a:pt x="10730" y="18323"/>
                  </a:lnTo>
                  <a:cubicBezTo>
                    <a:pt x="10688" y="18281"/>
                    <a:pt x="10661" y="18211"/>
                    <a:pt x="10659" y="18127"/>
                  </a:cubicBezTo>
                  <a:cubicBezTo>
                    <a:pt x="10636" y="18121"/>
                    <a:pt x="10482" y="18109"/>
                    <a:pt x="10449" y="18132"/>
                  </a:cubicBezTo>
                  <a:cubicBezTo>
                    <a:pt x="10400" y="18160"/>
                    <a:pt x="10250" y="18170"/>
                    <a:pt x="10272" y="17972"/>
                  </a:cubicBezTo>
                  <a:cubicBezTo>
                    <a:pt x="10299" y="17723"/>
                    <a:pt x="10501" y="18031"/>
                    <a:pt x="10576" y="17927"/>
                  </a:cubicBezTo>
                  <a:cubicBezTo>
                    <a:pt x="10576" y="17927"/>
                    <a:pt x="10576" y="17927"/>
                    <a:pt x="10576" y="17927"/>
                  </a:cubicBezTo>
                  <a:cubicBezTo>
                    <a:pt x="10555" y="17927"/>
                    <a:pt x="10562" y="17743"/>
                    <a:pt x="10562" y="17738"/>
                  </a:cubicBezTo>
                  <a:lnTo>
                    <a:pt x="10412" y="17627"/>
                  </a:lnTo>
                  <a:cubicBezTo>
                    <a:pt x="10499" y="17485"/>
                    <a:pt x="10669" y="17484"/>
                    <a:pt x="10776" y="17484"/>
                  </a:cubicBezTo>
                  <a:cubicBezTo>
                    <a:pt x="10837" y="17484"/>
                    <a:pt x="10950" y="17493"/>
                    <a:pt x="11001" y="17546"/>
                  </a:cubicBezTo>
                  <a:cubicBezTo>
                    <a:pt x="11036" y="17584"/>
                    <a:pt x="11222" y="17784"/>
                    <a:pt x="11250" y="17854"/>
                  </a:cubicBezTo>
                  <a:cubicBezTo>
                    <a:pt x="11273" y="17915"/>
                    <a:pt x="11228" y="17798"/>
                    <a:pt x="11250" y="17854"/>
                  </a:cubicBezTo>
                  <a:close/>
                </a:path>
              </a:pathLst>
            </a:custGeom>
            <a:solidFill>
              <a:schemeClr val="bg1">
                <a:lumMod val="85000"/>
              </a:schemeClr>
            </a:solidFill>
            <a:ln w="12700" cap="flat">
              <a:noFill/>
              <a:miter lim="400000"/>
            </a:ln>
            <a:effectLst/>
          </p:spPr>
          <p:txBody>
            <a:bodyPr lIns="0" tIns="0" rIns="0" bIns="0" anchor="ctr"/>
            <a:lstStyle/>
            <a:p>
              <a:pPr defTabSz="914217">
                <a:defRPr/>
              </a:pPr>
              <a:endParaRPr sz="900"/>
            </a:p>
          </p:txBody>
        </p:sp>
        <p:sp>
          <p:nvSpPr>
            <p:cNvPr id="122" name="Shape 25919"/>
            <p:cNvSpPr/>
            <p:nvPr/>
          </p:nvSpPr>
          <p:spPr>
            <a:xfrm>
              <a:off x="3477071" y="7512961"/>
              <a:ext cx="1914424" cy="3119114"/>
            </a:xfrm>
            <a:custGeom>
              <a:avLst/>
              <a:gdLst/>
              <a:ahLst/>
              <a:cxnLst>
                <a:cxn ang="0">
                  <a:pos x="wd2" y="hd2"/>
                </a:cxn>
                <a:cxn ang="5400000">
                  <a:pos x="wd2" y="hd2"/>
                </a:cxn>
                <a:cxn ang="10800000">
                  <a:pos x="wd2" y="hd2"/>
                </a:cxn>
                <a:cxn ang="16200000">
                  <a:pos x="wd2" y="hd2"/>
                </a:cxn>
              </a:cxnLst>
              <a:rect l="0" t="0" r="r" b="b"/>
              <a:pathLst>
                <a:path w="21156" h="21346" extrusionOk="0">
                  <a:moveTo>
                    <a:pt x="14907" y="13611"/>
                  </a:moveTo>
                  <a:cubicBezTo>
                    <a:pt x="14908" y="13576"/>
                    <a:pt x="14915" y="13542"/>
                    <a:pt x="14927" y="13508"/>
                  </a:cubicBezTo>
                  <a:cubicBezTo>
                    <a:pt x="14945" y="13527"/>
                    <a:pt x="14935" y="13561"/>
                    <a:pt x="14907" y="13611"/>
                  </a:cubicBezTo>
                  <a:cubicBezTo>
                    <a:pt x="14911" y="13596"/>
                    <a:pt x="14935" y="13561"/>
                    <a:pt x="14907" y="13611"/>
                  </a:cubicBezTo>
                  <a:close/>
                  <a:moveTo>
                    <a:pt x="13846" y="3906"/>
                  </a:moveTo>
                  <a:cubicBezTo>
                    <a:pt x="13745" y="4068"/>
                    <a:pt x="13727" y="4129"/>
                    <a:pt x="13495" y="4231"/>
                  </a:cubicBezTo>
                  <a:cubicBezTo>
                    <a:pt x="13568" y="4090"/>
                    <a:pt x="13714" y="3995"/>
                    <a:pt x="13864" y="3877"/>
                  </a:cubicBezTo>
                  <a:lnTo>
                    <a:pt x="13846" y="3906"/>
                  </a:lnTo>
                  <a:cubicBezTo>
                    <a:pt x="13827" y="3937"/>
                    <a:pt x="13846" y="3906"/>
                    <a:pt x="13846" y="3906"/>
                  </a:cubicBezTo>
                  <a:close/>
                  <a:moveTo>
                    <a:pt x="12475" y="14778"/>
                  </a:moveTo>
                  <a:cubicBezTo>
                    <a:pt x="12516" y="14778"/>
                    <a:pt x="12564" y="14776"/>
                    <a:pt x="12595" y="14795"/>
                  </a:cubicBezTo>
                  <a:cubicBezTo>
                    <a:pt x="12555" y="14785"/>
                    <a:pt x="12514" y="14778"/>
                    <a:pt x="12475" y="14778"/>
                  </a:cubicBezTo>
                  <a:cubicBezTo>
                    <a:pt x="12476" y="14778"/>
                    <a:pt x="12514" y="14778"/>
                    <a:pt x="12475" y="14778"/>
                  </a:cubicBezTo>
                  <a:close/>
                  <a:moveTo>
                    <a:pt x="7113" y="17141"/>
                  </a:moveTo>
                  <a:cubicBezTo>
                    <a:pt x="7109" y="17139"/>
                    <a:pt x="7101" y="17127"/>
                    <a:pt x="7096" y="17118"/>
                  </a:cubicBezTo>
                  <a:cubicBezTo>
                    <a:pt x="7113" y="17112"/>
                    <a:pt x="7129" y="17104"/>
                    <a:pt x="7143" y="17096"/>
                  </a:cubicBezTo>
                  <a:cubicBezTo>
                    <a:pt x="7135" y="17114"/>
                    <a:pt x="7137" y="17132"/>
                    <a:pt x="7149" y="17150"/>
                  </a:cubicBezTo>
                  <a:lnTo>
                    <a:pt x="7113" y="17141"/>
                  </a:lnTo>
                  <a:cubicBezTo>
                    <a:pt x="7109" y="17139"/>
                    <a:pt x="7113" y="17141"/>
                    <a:pt x="7113" y="17141"/>
                  </a:cubicBezTo>
                  <a:close/>
                  <a:moveTo>
                    <a:pt x="4271" y="153"/>
                  </a:moveTo>
                  <a:cubicBezTo>
                    <a:pt x="4271" y="153"/>
                    <a:pt x="4274" y="153"/>
                    <a:pt x="4271" y="153"/>
                  </a:cubicBezTo>
                  <a:cubicBezTo>
                    <a:pt x="4271" y="153"/>
                    <a:pt x="4271" y="153"/>
                    <a:pt x="4271" y="153"/>
                  </a:cubicBezTo>
                  <a:close/>
                  <a:moveTo>
                    <a:pt x="21083" y="5876"/>
                  </a:moveTo>
                  <a:cubicBezTo>
                    <a:pt x="20878" y="5351"/>
                    <a:pt x="20177" y="5444"/>
                    <a:pt x="19555" y="5083"/>
                  </a:cubicBezTo>
                  <a:cubicBezTo>
                    <a:pt x="19066" y="4799"/>
                    <a:pt x="18685" y="4740"/>
                    <a:pt x="18023" y="4717"/>
                  </a:cubicBezTo>
                  <a:cubicBezTo>
                    <a:pt x="17537" y="4700"/>
                    <a:pt x="17283" y="4482"/>
                    <a:pt x="16812" y="4685"/>
                  </a:cubicBezTo>
                  <a:cubicBezTo>
                    <a:pt x="16950" y="4215"/>
                    <a:pt x="15462" y="3995"/>
                    <a:pt x="14945" y="4103"/>
                  </a:cubicBezTo>
                  <a:cubicBezTo>
                    <a:pt x="14955" y="4083"/>
                    <a:pt x="15053" y="3900"/>
                    <a:pt x="15053" y="3900"/>
                  </a:cubicBezTo>
                  <a:cubicBezTo>
                    <a:pt x="14663" y="3887"/>
                    <a:pt x="14273" y="3873"/>
                    <a:pt x="13883" y="3862"/>
                  </a:cubicBezTo>
                  <a:cubicBezTo>
                    <a:pt x="14117" y="3655"/>
                    <a:pt x="14501" y="3533"/>
                    <a:pt x="14274" y="3246"/>
                  </a:cubicBezTo>
                  <a:cubicBezTo>
                    <a:pt x="13791" y="3298"/>
                    <a:pt x="13738" y="2329"/>
                    <a:pt x="13421" y="2513"/>
                  </a:cubicBezTo>
                  <a:cubicBezTo>
                    <a:pt x="13222" y="2341"/>
                    <a:pt x="12877" y="2206"/>
                    <a:pt x="12575" y="2135"/>
                  </a:cubicBezTo>
                  <a:cubicBezTo>
                    <a:pt x="12586" y="2119"/>
                    <a:pt x="12595" y="2102"/>
                    <a:pt x="12600" y="2085"/>
                  </a:cubicBezTo>
                  <a:cubicBezTo>
                    <a:pt x="12472" y="2018"/>
                    <a:pt x="11718" y="1855"/>
                    <a:pt x="11552" y="2009"/>
                  </a:cubicBezTo>
                  <a:cubicBezTo>
                    <a:pt x="11407" y="1950"/>
                    <a:pt x="11152" y="1951"/>
                    <a:pt x="10982" y="1957"/>
                  </a:cubicBezTo>
                  <a:lnTo>
                    <a:pt x="10971" y="1915"/>
                  </a:lnTo>
                  <a:lnTo>
                    <a:pt x="10942" y="1935"/>
                  </a:lnTo>
                  <a:cubicBezTo>
                    <a:pt x="10847" y="1887"/>
                    <a:pt x="10590" y="1730"/>
                    <a:pt x="10461" y="1730"/>
                  </a:cubicBezTo>
                  <a:cubicBezTo>
                    <a:pt x="10603" y="1730"/>
                    <a:pt x="10202" y="1408"/>
                    <a:pt x="10132" y="1370"/>
                  </a:cubicBezTo>
                  <a:cubicBezTo>
                    <a:pt x="10175" y="1376"/>
                    <a:pt x="10205" y="1380"/>
                    <a:pt x="10205" y="1380"/>
                  </a:cubicBezTo>
                  <a:cubicBezTo>
                    <a:pt x="9946" y="1224"/>
                    <a:pt x="9692" y="1045"/>
                    <a:pt x="9292" y="1115"/>
                  </a:cubicBezTo>
                  <a:cubicBezTo>
                    <a:pt x="9308" y="1100"/>
                    <a:pt x="9312" y="1069"/>
                    <a:pt x="9318" y="1047"/>
                  </a:cubicBezTo>
                  <a:cubicBezTo>
                    <a:pt x="9756" y="901"/>
                    <a:pt x="8958" y="655"/>
                    <a:pt x="8719" y="691"/>
                  </a:cubicBezTo>
                  <a:cubicBezTo>
                    <a:pt x="8697" y="649"/>
                    <a:pt x="8672" y="637"/>
                    <a:pt x="8622" y="605"/>
                  </a:cubicBezTo>
                  <a:cubicBezTo>
                    <a:pt x="8595" y="615"/>
                    <a:pt x="8857" y="603"/>
                    <a:pt x="8946" y="583"/>
                  </a:cubicBezTo>
                  <a:lnTo>
                    <a:pt x="8946" y="424"/>
                  </a:lnTo>
                  <a:cubicBezTo>
                    <a:pt x="8584" y="419"/>
                    <a:pt x="8041" y="370"/>
                    <a:pt x="7753" y="527"/>
                  </a:cubicBezTo>
                  <a:cubicBezTo>
                    <a:pt x="7325" y="761"/>
                    <a:pt x="7238" y="462"/>
                    <a:pt x="6865" y="462"/>
                  </a:cubicBezTo>
                  <a:cubicBezTo>
                    <a:pt x="6651" y="462"/>
                    <a:pt x="6162" y="582"/>
                    <a:pt x="6100" y="423"/>
                  </a:cubicBezTo>
                  <a:cubicBezTo>
                    <a:pt x="6035" y="257"/>
                    <a:pt x="5794" y="173"/>
                    <a:pt x="5530" y="201"/>
                  </a:cubicBezTo>
                  <a:cubicBezTo>
                    <a:pt x="5798" y="201"/>
                    <a:pt x="4516" y="-254"/>
                    <a:pt x="5126" y="246"/>
                  </a:cubicBezTo>
                  <a:cubicBezTo>
                    <a:pt x="4964" y="310"/>
                    <a:pt x="4729" y="281"/>
                    <a:pt x="4573" y="365"/>
                  </a:cubicBezTo>
                  <a:cubicBezTo>
                    <a:pt x="4569" y="357"/>
                    <a:pt x="4565" y="351"/>
                    <a:pt x="4561" y="344"/>
                  </a:cubicBezTo>
                  <a:cubicBezTo>
                    <a:pt x="4686" y="310"/>
                    <a:pt x="4802" y="265"/>
                    <a:pt x="4906" y="212"/>
                  </a:cubicBezTo>
                  <a:cubicBezTo>
                    <a:pt x="4915" y="-229"/>
                    <a:pt x="4397" y="153"/>
                    <a:pt x="4270" y="153"/>
                  </a:cubicBezTo>
                  <a:cubicBezTo>
                    <a:pt x="4167" y="164"/>
                    <a:pt x="3359" y="353"/>
                    <a:pt x="3319" y="417"/>
                  </a:cubicBezTo>
                  <a:lnTo>
                    <a:pt x="3145" y="383"/>
                  </a:lnTo>
                  <a:cubicBezTo>
                    <a:pt x="2836" y="502"/>
                    <a:pt x="2710" y="657"/>
                    <a:pt x="2597" y="861"/>
                  </a:cubicBezTo>
                  <a:lnTo>
                    <a:pt x="2632" y="881"/>
                  </a:lnTo>
                  <a:lnTo>
                    <a:pt x="2609" y="891"/>
                  </a:lnTo>
                  <a:cubicBezTo>
                    <a:pt x="2609" y="891"/>
                    <a:pt x="2630" y="919"/>
                    <a:pt x="2631" y="920"/>
                  </a:cubicBezTo>
                  <a:cubicBezTo>
                    <a:pt x="2441" y="925"/>
                    <a:pt x="2439" y="994"/>
                    <a:pt x="2367" y="1082"/>
                  </a:cubicBezTo>
                  <a:cubicBezTo>
                    <a:pt x="2327" y="1132"/>
                    <a:pt x="2134" y="1188"/>
                    <a:pt x="2046" y="1216"/>
                  </a:cubicBezTo>
                  <a:cubicBezTo>
                    <a:pt x="2006" y="1191"/>
                    <a:pt x="1971" y="1160"/>
                    <a:pt x="1938" y="1132"/>
                  </a:cubicBezTo>
                  <a:lnTo>
                    <a:pt x="1757" y="1278"/>
                  </a:lnTo>
                  <a:lnTo>
                    <a:pt x="1868" y="1415"/>
                  </a:lnTo>
                  <a:lnTo>
                    <a:pt x="1840" y="1419"/>
                  </a:lnTo>
                  <a:lnTo>
                    <a:pt x="1824" y="1473"/>
                  </a:lnTo>
                  <a:lnTo>
                    <a:pt x="1805" y="1460"/>
                  </a:lnTo>
                  <a:cubicBezTo>
                    <a:pt x="1758" y="1481"/>
                    <a:pt x="1709" y="1500"/>
                    <a:pt x="1658" y="1517"/>
                  </a:cubicBezTo>
                  <a:cubicBezTo>
                    <a:pt x="1549" y="1674"/>
                    <a:pt x="1707" y="1979"/>
                    <a:pt x="1798" y="2121"/>
                  </a:cubicBezTo>
                  <a:lnTo>
                    <a:pt x="1623" y="2198"/>
                  </a:lnTo>
                  <a:cubicBezTo>
                    <a:pt x="1623" y="2198"/>
                    <a:pt x="1757" y="2274"/>
                    <a:pt x="1768" y="2279"/>
                  </a:cubicBezTo>
                  <a:cubicBezTo>
                    <a:pt x="1773" y="2424"/>
                    <a:pt x="1650" y="2661"/>
                    <a:pt x="1803" y="2773"/>
                  </a:cubicBezTo>
                  <a:cubicBezTo>
                    <a:pt x="1723" y="2851"/>
                    <a:pt x="1540" y="2983"/>
                    <a:pt x="1532" y="3078"/>
                  </a:cubicBezTo>
                  <a:cubicBezTo>
                    <a:pt x="1139" y="3076"/>
                    <a:pt x="1182" y="3360"/>
                    <a:pt x="947" y="3451"/>
                  </a:cubicBezTo>
                  <a:cubicBezTo>
                    <a:pt x="945" y="3436"/>
                    <a:pt x="951" y="3434"/>
                    <a:pt x="966" y="3447"/>
                  </a:cubicBezTo>
                  <a:cubicBezTo>
                    <a:pt x="608" y="3513"/>
                    <a:pt x="413" y="3554"/>
                    <a:pt x="434" y="3830"/>
                  </a:cubicBezTo>
                  <a:cubicBezTo>
                    <a:pt x="410" y="3843"/>
                    <a:pt x="192" y="4024"/>
                    <a:pt x="245" y="4024"/>
                  </a:cubicBezTo>
                  <a:lnTo>
                    <a:pt x="236" y="4024"/>
                  </a:lnTo>
                  <a:cubicBezTo>
                    <a:pt x="54" y="4141"/>
                    <a:pt x="48" y="4311"/>
                    <a:pt x="120" y="4482"/>
                  </a:cubicBezTo>
                  <a:cubicBezTo>
                    <a:pt x="-250" y="4580"/>
                    <a:pt x="355" y="4716"/>
                    <a:pt x="355" y="4730"/>
                  </a:cubicBezTo>
                  <a:cubicBezTo>
                    <a:pt x="361" y="4790"/>
                    <a:pt x="347" y="4826"/>
                    <a:pt x="446" y="4867"/>
                  </a:cubicBezTo>
                  <a:cubicBezTo>
                    <a:pt x="418" y="4880"/>
                    <a:pt x="385" y="4889"/>
                    <a:pt x="354" y="4898"/>
                  </a:cubicBezTo>
                  <a:lnTo>
                    <a:pt x="401" y="5044"/>
                  </a:lnTo>
                  <a:cubicBezTo>
                    <a:pt x="360" y="5065"/>
                    <a:pt x="295" y="5073"/>
                    <a:pt x="243" y="5074"/>
                  </a:cubicBezTo>
                  <a:cubicBezTo>
                    <a:pt x="-96" y="5327"/>
                    <a:pt x="100" y="5478"/>
                    <a:pt x="253" y="5724"/>
                  </a:cubicBezTo>
                  <a:cubicBezTo>
                    <a:pt x="-131" y="5758"/>
                    <a:pt x="906" y="6336"/>
                    <a:pt x="977" y="6405"/>
                  </a:cubicBezTo>
                  <a:cubicBezTo>
                    <a:pt x="1473" y="6884"/>
                    <a:pt x="1943" y="7410"/>
                    <a:pt x="2366" y="7917"/>
                  </a:cubicBezTo>
                  <a:cubicBezTo>
                    <a:pt x="2792" y="8429"/>
                    <a:pt x="2834" y="8747"/>
                    <a:pt x="3754" y="9047"/>
                  </a:cubicBezTo>
                  <a:cubicBezTo>
                    <a:pt x="4138" y="9172"/>
                    <a:pt x="4518" y="9326"/>
                    <a:pt x="4908" y="9441"/>
                  </a:cubicBezTo>
                  <a:cubicBezTo>
                    <a:pt x="5168" y="9517"/>
                    <a:pt x="5201" y="9759"/>
                    <a:pt x="5520" y="9800"/>
                  </a:cubicBezTo>
                  <a:cubicBezTo>
                    <a:pt x="5673" y="10251"/>
                    <a:pt x="5783" y="10655"/>
                    <a:pt x="5791" y="11117"/>
                  </a:cubicBezTo>
                  <a:cubicBezTo>
                    <a:pt x="5711" y="11122"/>
                    <a:pt x="5913" y="12338"/>
                    <a:pt x="5907" y="12464"/>
                  </a:cubicBezTo>
                  <a:cubicBezTo>
                    <a:pt x="5882" y="13059"/>
                    <a:pt x="5883" y="13548"/>
                    <a:pt x="6193" y="14121"/>
                  </a:cubicBezTo>
                  <a:lnTo>
                    <a:pt x="6225" y="14132"/>
                  </a:lnTo>
                  <a:cubicBezTo>
                    <a:pt x="6430" y="14543"/>
                    <a:pt x="6291" y="15161"/>
                    <a:pt x="6165" y="15567"/>
                  </a:cubicBezTo>
                  <a:lnTo>
                    <a:pt x="5959" y="15469"/>
                  </a:lnTo>
                  <a:cubicBezTo>
                    <a:pt x="6052" y="15704"/>
                    <a:pt x="6153" y="16040"/>
                    <a:pt x="6421" y="16224"/>
                  </a:cubicBezTo>
                  <a:cubicBezTo>
                    <a:pt x="6507" y="16420"/>
                    <a:pt x="6366" y="16837"/>
                    <a:pt x="6657" y="17019"/>
                  </a:cubicBezTo>
                  <a:lnTo>
                    <a:pt x="6608" y="17029"/>
                  </a:lnTo>
                  <a:cubicBezTo>
                    <a:pt x="6637" y="17135"/>
                    <a:pt x="6673" y="17242"/>
                    <a:pt x="6698" y="17348"/>
                  </a:cubicBezTo>
                  <a:cubicBezTo>
                    <a:pt x="6724" y="17460"/>
                    <a:pt x="6961" y="17753"/>
                    <a:pt x="7204" y="17552"/>
                  </a:cubicBezTo>
                  <a:cubicBezTo>
                    <a:pt x="7368" y="17415"/>
                    <a:pt x="7130" y="17379"/>
                    <a:pt x="7104" y="17271"/>
                  </a:cubicBezTo>
                  <a:cubicBezTo>
                    <a:pt x="7153" y="17247"/>
                    <a:pt x="7205" y="17224"/>
                    <a:pt x="7258" y="17204"/>
                  </a:cubicBezTo>
                  <a:cubicBezTo>
                    <a:pt x="7266" y="17207"/>
                    <a:pt x="7274" y="17209"/>
                    <a:pt x="7283" y="17212"/>
                  </a:cubicBezTo>
                  <a:cubicBezTo>
                    <a:pt x="7428" y="17330"/>
                    <a:pt x="7359" y="17669"/>
                    <a:pt x="7457" y="17825"/>
                  </a:cubicBezTo>
                  <a:cubicBezTo>
                    <a:pt x="7064" y="17733"/>
                    <a:pt x="6781" y="17992"/>
                    <a:pt x="7244" y="18037"/>
                  </a:cubicBezTo>
                  <a:cubicBezTo>
                    <a:pt x="7249" y="18089"/>
                    <a:pt x="7372" y="18164"/>
                    <a:pt x="7414" y="18219"/>
                  </a:cubicBezTo>
                  <a:cubicBezTo>
                    <a:pt x="7100" y="18171"/>
                    <a:pt x="6990" y="18391"/>
                    <a:pt x="6948" y="18541"/>
                  </a:cubicBezTo>
                  <a:cubicBezTo>
                    <a:pt x="6858" y="18867"/>
                    <a:pt x="7590" y="18545"/>
                    <a:pt x="7695" y="18694"/>
                  </a:cubicBezTo>
                  <a:cubicBezTo>
                    <a:pt x="7722" y="18862"/>
                    <a:pt x="7638" y="18904"/>
                    <a:pt x="7476" y="18960"/>
                  </a:cubicBezTo>
                  <a:cubicBezTo>
                    <a:pt x="7193" y="19058"/>
                    <a:pt x="7547" y="19380"/>
                    <a:pt x="7676" y="19483"/>
                  </a:cubicBezTo>
                  <a:cubicBezTo>
                    <a:pt x="7806" y="19585"/>
                    <a:pt x="8719" y="19925"/>
                    <a:pt x="8709" y="20034"/>
                  </a:cubicBezTo>
                  <a:cubicBezTo>
                    <a:pt x="8675" y="20055"/>
                    <a:pt x="8539" y="20057"/>
                    <a:pt x="8495" y="20060"/>
                  </a:cubicBezTo>
                  <a:cubicBezTo>
                    <a:pt x="8668" y="20215"/>
                    <a:pt x="8970" y="20245"/>
                    <a:pt x="9155" y="20402"/>
                  </a:cubicBezTo>
                  <a:cubicBezTo>
                    <a:pt x="9472" y="20673"/>
                    <a:pt x="9686" y="20866"/>
                    <a:pt x="10256" y="20922"/>
                  </a:cubicBezTo>
                  <a:cubicBezTo>
                    <a:pt x="10224" y="21093"/>
                    <a:pt x="10989" y="21099"/>
                    <a:pt x="11173" y="21106"/>
                  </a:cubicBezTo>
                  <a:cubicBezTo>
                    <a:pt x="11320" y="21272"/>
                    <a:pt x="11860" y="21266"/>
                    <a:pt x="12121" y="21346"/>
                  </a:cubicBezTo>
                  <a:cubicBezTo>
                    <a:pt x="12171" y="21325"/>
                    <a:pt x="12226" y="21311"/>
                    <a:pt x="12286" y="21303"/>
                  </a:cubicBezTo>
                  <a:cubicBezTo>
                    <a:pt x="12279" y="21275"/>
                    <a:pt x="12265" y="21249"/>
                    <a:pt x="12243" y="21224"/>
                  </a:cubicBezTo>
                  <a:cubicBezTo>
                    <a:pt x="12367" y="21226"/>
                    <a:pt x="12609" y="21245"/>
                    <a:pt x="12688" y="21175"/>
                  </a:cubicBezTo>
                  <a:cubicBezTo>
                    <a:pt x="13408" y="21075"/>
                    <a:pt x="12856" y="20944"/>
                    <a:pt x="12432" y="20879"/>
                  </a:cubicBezTo>
                  <a:cubicBezTo>
                    <a:pt x="12038" y="20820"/>
                    <a:pt x="11669" y="20556"/>
                    <a:pt x="11367" y="20396"/>
                  </a:cubicBezTo>
                  <a:lnTo>
                    <a:pt x="11371" y="20394"/>
                  </a:lnTo>
                  <a:cubicBezTo>
                    <a:pt x="11287" y="20307"/>
                    <a:pt x="11160" y="20275"/>
                    <a:pt x="11013" y="20336"/>
                  </a:cubicBezTo>
                  <a:cubicBezTo>
                    <a:pt x="10986" y="20329"/>
                    <a:pt x="10938" y="20310"/>
                    <a:pt x="10929" y="20303"/>
                  </a:cubicBezTo>
                  <a:cubicBezTo>
                    <a:pt x="10926" y="20288"/>
                    <a:pt x="10923" y="20273"/>
                    <a:pt x="10922" y="20258"/>
                  </a:cubicBezTo>
                  <a:lnTo>
                    <a:pt x="11154" y="20296"/>
                  </a:lnTo>
                  <a:lnTo>
                    <a:pt x="11240" y="20191"/>
                  </a:lnTo>
                  <a:cubicBezTo>
                    <a:pt x="10960" y="20056"/>
                    <a:pt x="10729" y="19885"/>
                    <a:pt x="10600" y="19679"/>
                  </a:cubicBezTo>
                  <a:cubicBezTo>
                    <a:pt x="11043" y="19491"/>
                    <a:pt x="10850" y="19267"/>
                    <a:pt x="11190" y="19008"/>
                  </a:cubicBezTo>
                  <a:cubicBezTo>
                    <a:pt x="11610" y="18689"/>
                    <a:pt x="10881" y="18589"/>
                    <a:pt x="10564" y="18488"/>
                  </a:cubicBezTo>
                  <a:cubicBezTo>
                    <a:pt x="9933" y="18287"/>
                    <a:pt x="10482" y="18110"/>
                    <a:pt x="10762" y="17956"/>
                  </a:cubicBezTo>
                  <a:cubicBezTo>
                    <a:pt x="11082" y="17780"/>
                    <a:pt x="10532" y="17572"/>
                    <a:pt x="10925" y="17461"/>
                  </a:cubicBezTo>
                  <a:cubicBezTo>
                    <a:pt x="11053" y="17363"/>
                    <a:pt x="11542" y="17241"/>
                    <a:pt x="11132" y="17081"/>
                  </a:cubicBezTo>
                  <a:cubicBezTo>
                    <a:pt x="10719" y="16920"/>
                    <a:pt x="10542" y="17195"/>
                    <a:pt x="10370" y="16756"/>
                  </a:cubicBezTo>
                  <a:cubicBezTo>
                    <a:pt x="10280" y="16736"/>
                    <a:pt x="10698" y="16839"/>
                    <a:pt x="10701" y="16840"/>
                  </a:cubicBezTo>
                  <a:cubicBezTo>
                    <a:pt x="10852" y="16881"/>
                    <a:pt x="11044" y="16917"/>
                    <a:pt x="11208" y="16879"/>
                  </a:cubicBezTo>
                  <a:cubicBezTo>
                    <a:pt x="11677" y="16774"/>
                    <a:pt x="11296" y="16620"/>
                    <a:pt x="11327" y="16476"/>
                  </a:cubicBezTo>
                  <a:lnTo>
                    <a:pt x="11391" y="16465"/>
                  </a:lnTo>
                  <a:cubicBezTo>
                    <a:pt x="11399" y="16341"/>
                    <a:pt x="11312" y="16265"/>
                    <a:pt x="11208" y="16169"/>
                  </a:cubicBezTo>
                  <a:cubicBezTo>
                    <a:pt x="11664" y="16259"/>
                    <a:pt x="12455" y="16159"/>
                    <a:pt x="12835" y="15994"/>
                  </a:cubicBezTo>
                  <a:cubicBezTo>
                    <a:pt x="13028" y="15910"/>
                    <a:pt x="13154" y="15698"/>
                    <a:pt x="13228" y="15565"/>
                  </a:cubicBezTo>
                  <a:cubicBezTo>
                    <a:pt x="13402" y="15253"/>
                    <a:pt x="12911" y="15333"/>
                    <a:pt x="12834" y="15144"/>
                  </a:cubicBezTo>
                  <a:cubicBezTo>
                    <a:pt x="12802" y="15022"/>
                    <a:pt x="12963" y="14987"/>
                    <a:pt x="12778" y="14873"/>
                  </a:cubicBezTo>
                  <a:cubicBezTo>
                    <a:pt x="13254" y="14989"/>
                    <a:pt x="14069" y="14954"/>
                    <a:pt x="14075" y="14543"/>
                  </a:cubicBezTo>
                  <a:cubicBezTo>
                    <a:pt x="14715" y="14565"/>
                    <a:pt x="14622" y="13934"/>
                    <a:pt x="14861" y="13689"/>
                  </a:cubicBezTo>
                  <a:cubicBezTo>
                    <a:pt x="14826" y="13753"/>
                    <a:pt x="14779" y="13815"/>
                    <a:pt x="14699" y="13862"/>
                  </a:cubicBezTo>
                  <a:lnTo>
                    <a:pt x="14810" y="13932"/>
                  </a:lnTo>
                  <a:lnTo>
                    <a:pt x="14823" y="13925"/>
                  </a:lnTo>
                  <a:lnTo>
                    <a:pt x="14866" y="13945"/>
                  </a:lnTo>
                  <a:cubicBezTo>
                    <a:pt x="15391" y="13663"/>
                    <a:pt x="15253" y="13268"/>
                    <a:pt x="15713" y="12979"/>
                  </a:cubicBezTo>
                  <a:cubicBezTo>
                    <a:pt x="16218" y="12660"/>
                    <a:pt x="15525" y="12151"/>
                    <a:pt x="15954" y="11777"/>
                  </a:cubicBezTo>
                  <a:cubicBezTo>
                    <a:pt x="16313" y="11463"/>
                    <a:pt x="17360" y="11121"/>
                    <a:pt x="17972" y="11165"/>
                  </a:cubicBezTo>
                  <a:cubicBezTo>
                    <a:pt x="18474" y="11201"/>
                    <a:pt x="18489" y="10927"/>
                    <a:pt x="18940" y="10851"/>
                  </a:cubicBezTo>
                  <a:cubicBezTo>
                    <a:pt x="18679" y="10613"/>
                    <a:pt x="19041" y="10505"/>
                    <a:pt x="19136" y="10300"/>
                  </a:cubicBezTo>
                  <a:cubicBezTo>
                    <a:pt x="19263" y="10026"/>
                    <a:pt x="19440" y="9737"/>
                    <a:pt x="19532" y="9473"/>
                  </a:cubicBezTo>
                  <a:cubicBezTo>
                    <a:pt x="19677" y="9053"/>
                    <a:pt x="19187" y="8394"/>
                    <a:pt x="19505" y="8013"/>
                  </a:cubicBezTo>
                  <a:cubicBezTo>
                    <a:pt x="20005" y="8053"/>
                    <a:pt x="20030" y="7526"/>
                    <a:pt x="20245" y="7340"/>
                  </a:cubicBezTo>
                  <a:cubicBezTo>
                    <a:pt x="20849" y="6817"/>
                    <a:pt x="21350" y="6573"/>
                    <a:pt x="21083" y="5876"/>
                  </a:cubicBezTo>
                  <a:cubicBezTo>
                    <a:pt x="21071" y="5847"/>
                    <a:pt x="21253" y="6319"/>
                    <a:pt x="21083" y="5876"/>
                  </a:cubicBezTo>
                  <a:close/>
                </a:path>
              </a:pathLst>
            </a:custGeom>
            <a:solidFill>
              <a:schemeClr val="bg1">
                <a:lumMod val="85000"/>
              </a:schemeClr>
            </a:solidFill>
            <a:ln w="12700" cap="flat">
              <a:noFill/>
              <a:miter lim="400000"/>
            </a:ln>
            <a:effectLst/>
          </p:spPr>
          <p:txBody>
            <a:bodyPr lIns="0" tIns="0" rIns="0" bIns="0" anchor="ctr"/>
            <a:lstStyle/>
            <a:p>
              <a:pPr defTabSz="914217">
                <a:defRPr/>
              </a:pPr>
              <a:endParaRPr sz="900"/>
            </a:p>
          </p:txBody>
        </p:sp>
        <p:sp>
          <p:nvSpPr>
            <p:cNvPr id="123" name="Shape 25920"/>
            <p:cNvSpPr/>
            <p:nvPr/>
          </p:nvSpPr>
          <p:spPr>
            <a:xfrm>
              <a:off x="6070909" y="6381191"/>
              <a:ext cx="2806551" cy="3311181"/>
            </a:xfrm>
            <a:custGeom>
              <a:avLst/>
              <a:gdLst/>
              <a:ahLst/>
              <a:cxnLst>
                <a:cxn ang="0">
                  <a:pos x="wd2" y="hd2"/>
                </a:cxn>
                <a:cxn ang="5400000">
                  <a:pos x="wd2" y="hd2"/>
                </a:cxn>
                <a:cxn ang="10800000">
                  <a:pos x="wd2" y="hd2"/>
                </a:cxn>
                <a:cxn ang="16200000">
                  <a:pos x="wd2" y="hd2"/>
                </a:cxn>
              </a:cxnLst>
              <a:rect l="0" t="0" r="r" b="b"/>
              <a:pathLst>
                <a:path w="21494" h="21436" extrusionOk="0">
                  <a:moveTo>
                    <a:pt x="21150" y="15574"/>
                  </a:moveTo>
                  <a:cubicBezTo>
                    <a:pt x="21261" y="15717"/>
                    <a:pt x="21093" y="15952"/>
                    <a:pt x="20924" y="15784"/>
                  </a:cubicBezTo>
                  <a:cubicBezTo>
                    <a:pt x="20982" y="16021"/>
                    <a:pt x="20891" y="16384"/>
                    <a:pt x="20777" y="16596"/>
                  </a:cubicBezTo>
                  <a:cubicBezTo>
                    <a:pt x="20505" y="17107"/>
                    <a:pt x="20399" y="17680"/>
                    <a:pt x="20142" y="18190"/>
                  </a:cubicBezTo>
                  <a:cubicBezTo>
                    <a:pt x="20021" y="18451"/>
                    <a:pt x="19581" y="18883"/>
                    <a:pt x="19210" y="18697"/>
                  </a:cubicBezTo>
                  <a:cubicBezTo>
                    <a:pt x="19055" y="18620"/>
                    <a:pt x="18983" y="18564"/>
                    <a:pt x="18916" y="18429"/>
                  </a:cubicBezTo>
                  <a:cubicBezTo>
                    <a:pt x="18874" y="18346"/>
                    <a:pt x="18895" y="18082"/>
                    <a:pt x="18885" y="18073"/>
                  </a:cubicBezTo>
                  <a:cubicBezTo>
                    <a:pt x="18630" y="17743"/>
                    <a:pt x="18882" y="17612"/>
                    <a:pt x="18985" y="17344"/>
                  </a:cubicBezTo>
                  <a:cubicBezTo>
                    <a:pt x="19114" y="17002"/>
                    <a:pt x="19115" y="16913"/>
                    <a:pt x="19087" y="16545"/>
                  </a:cubicBezTo>
                  <a:cubicBezTo>
                    <a:pt x="19035" y="16414"/>
                    <a:pt x="19148" y="15981"/>
                    <a:pt x="19273" y="15913"/>
                  </a:cubicBezTo>
                  <a:cubicBezTo>
                    <a:pt x="19479" y="15800"/>
                    <a:pt x="19740" y="15772"/>
                    <a:pt x="19957" y="15653"/>
                  </a:cubicBezTo>
                  <a:cubicBezTo>
                    <a:pt x="20082" y="15574"/>
                    <a:pt x="20117" y="15501"/>
                    <a:pt x="20239" y="15479"/>
                  </a:cubicBezTo>
                  <a:cubicBezTo>
                    <a:pt x="20387" y="15448"/>
                    <a:pt x="20295" y="14983"/>
                    <a:pt x="20473" y="15143"/>
                  </a:cubicBezTo>
                  <a:cubicBezTo>
                    <a:pt x="20533" y="15027"/>
                    <a:pt x="20661" y="14865"/>
                    <a:pt x="20739" y="14731"/>
                  </a:cubicBezTo>
                  <a:cubicBezTo>
                    <a:pt x="20722" y="14552"/>
                    <a:pt x="20909" y="14739"/>
                    <a:pt x="20929" y="14819"/>
                  </a:cubicBezTo>
                  <a:cubicBezTo>
                    <a:pt x="20973" y="14985"/>
                    <a:pt x="21061" y="15461"/>
                    <a:pt x="21150" y="15574"/>
                  </a:cubicBezTo>
                  <a:cubicBezTo>
                    <a:pt x="21173" y="15603"/>
                    <a:pt x="21138" y="15559"/>
                    <a:pt x="21150" y="15574"/>
                  </a:cubicBezTo>
                  <a:close/>
                  <a:moveTo>
                    <a:pt x="21449" y="7942"/>
                  </a:moveTo>
                  <a:cubicBezTo>
                    <a:pt x="21344" y="7731"/>
                    <a:pt x="21600" y="7533"/>
                    <a:pt x="21152" y="7539"/>
                  </a:cubicBezTo>
                  <a:cubicBezTo>
                    <a:pt x="21008" y="7541"/>
                    <a:pt x="20754" y="7739"/>
                    <a:pt x="20526" y="7739"/>
                  </a:cubicBezTo>
                  <a:cubicBezTo>
                    <a:pt x="20244" y="7739"/>
                    <a:pt x="20016" y="7865"/>
                    <a:pt x="19729" y="7865"/>
                  </a:cubicBezTo>
                  <a:cubicBezTo>
                    <a:pt x="19565" y="7865"/>
                    <a:pt x="19469" y="8014"/>
                    <a:pt x="19302" y="7993"/>
                  </a:cubicBezTo>
                  <a:cubicBezTo>
                    <a:pt x="19093" y="7930"/>
                    <a:pt x="19070" y="7669"/>
                    <a:pt x="18908" y="7605"/>
                  </a:cubicBezTo>
                  <a:cubicBezTo>
                    <a:pt x="19001" y="7551"/>
                    <a:pt x="19025" y="7458"/>
                    <a:pt x="18981" y="7374"/>
                  </a:cubicBezTo>
                  <a:cubicBezTo>
                    <a:pt x="19062" y="7284"/>
                    <a:pt x="18938" y="7312"/>
                    <a:pt x="18896" y="7232"/>
                  </a:cubicBezTo>
                  <a:cubicBezTo>
                    <a:pt x="18780" y="7074"/>
                    <a:pt x="18298" y="6560"/>
                    <a:pt x="18034" y="6598"/>
                  </a:cubicBezTo>
                  <a:cubicBezTo>
                    <a:pt x="17984" y="6467"/>
                    <a:pt x="17855" y="6463"/>
                    <a:pt x="17803" y="6343"/>
                  </a:cubicBezTo>
                  <a:cubicBezTo>
                    <a:pt x="17753" y="6232"/>
                    <a:pt x="17703" y="5708"/>
                    <a:pt x="17456" y="5708"/>
                  </a:cubicBezTo>
                  <a:lnTo>
                    <a:pt x="17456" y="5708"/>
                  </a:lnTo>
                  <a:cubicBezTo>
                    <a:pt x="17148" y="5708"/>
                    <a:pt x="17061" y="5095"/>
                    <a:pt x="17029" y="4927"/>
                  </a:cubicBezTo>
                  <a:lnTo>
                    <a:pt x="17085" y="4930"/>
                  </a:lnTo>
                  <a:cubicBezTo>
                    <a:pt x="16985" y="4575"/>
                    <a:pt x="16629" y="4445"/>
                    <a:pt x="16480" y="4141"/>
                  </a:cubicBezTo>
                  <a:lnTo>
                    <a:pt x="16435" y="4152"/>
                  </a:lnTo>
                  <a:cubicBezTo>
                    <a:pt x="16428" y="4118"/>
                    <a:pt x="16411" y="4085"/>
                    <a:pt x="16410" y="4050"/>
                  </a:cubicBezTo>
                  <a:cubicBezTo>
                    <a:pt x="16418" y="4049"/>
                    <a:pt x="16577" y="4040"/>
                    <a:pt x="16577" y="4040"/>
                  </a:cubicBezTo>
                  <a:cubicBezTo>
                    <a:pt x="16561" y="4019"/>
                    <a:pt x="16373" y="3888"/>
                    <a:pt x="16373" y="3877"/>
                  </a:cubicBezTo>
                  <a:cubicBezTo>
                    <a:pt x="16140" y="3556"/>
                    <a:pt x="15927" y="3229"/>
                    <a:pt x="15764" y="2884"/>
                  </a:cubicBezTo>
                  <a:cubicBezTo>
                    <a:pt x="15810" y="2908"/>
                    <a:pt x="15860" y="2921"/>
                    <a:pt x="15913" y="2924"/>
                  </a:cubicBezTo>
                  <a:cubicBezTo>
                    <a:pt x="16212" y="2508"/>
                    <a:pt x="16034" y="2139"/>
                    <a:pt x="15828" y="1728"/>
                  </a:cubicBezTo>
                  <a:cubicBezTo>
                    <a:pt x="15663" y="1776"/>
                    <a:pt x="15487" y="1765"/>
                    <a:pt x="15320" y="1792"/>
                  </a:cubicBezTo>
                  <a:cubicBezTo>
                    <a:pt x="15262" y="1792"/>
                    <a:pt x="15004" y="1673"/>
                    <a:pt x="14939" y="1652"/>
                  </a:cubicBezTo>
                  <a:cubicBezTo>
                    <a:pt x="14877" y="1646"/>
                    <a:pt x="14703" y="1675"/>
                    <a:pt x="14673" y="1666"/>
                  </a:cubicBezTo>
                  <a:cubicBezTo>
                    <a:pt x="14649" y="1666"/>
                    <a:pt x="14604" y="1640"/>
                    <a:pt x="14583" y="1631"/>
                  </a:cubicBezTo>
                  <a:cubicBezTo>
                    <a:pt x="14579" y="1638"/>
                    <a:pt x="14541" y="1746"/>
                    <a:pt x="14548" y="1746"/>
                  </a:cubicBezTo>
                  <a:cubicBezTo>
                    <a:pt x="14314" y="1775"/>
                    <a:pt x="14213" y="1915"/>
                    <a:pt x="13949" y="1776"/>
                  </a:cubicBezTo>
                  <a:cubicBezTo>
                    <a:pt x="13737" y="1662"/>
                    <a:pt x="13370" y="1599"/>
                    <a:pt x="13126" y="1666"/>
                  </a:cubicBezTo>
                  <a:cubicBezTo>
                    <a:pt x="13114" y="1631"/>
                    <a:pt x="12362" y="1325"/>
                    <a:pt x="12311" y="1315"/>
                  </a:cubicBezTo>
                  <a:cubicBezTo>
                    <a:pt x="12058" y="1263"/>
                    <a:pt x="11585" y="1295"/>
                    <a:pt x="11468" y="1561"/>
                  </a:cubicBezTo>
                  <a:cubicBezTo>
                    <a:pt x="11405" y="1704"/>
                    <a:pt x="11546" y="1817"/>
                    <a:pt x="11493" y="1940"/>
                  </a:cubicBezTo>
                  <a:cubicBezTo>
                    <a:pt x="11411" y="2129"/>
                    <a:pt x="10260" y="1753"/>
                    <a:pt x="10229" y="1583"/>
                  </a:cubicBezTo>
                  <a:cubicBezTo>
                    <a:pt x="10181" y="1321"/>
                    <a:pt x="9285" y="1213"/>
                    <a:pt x="9029" y="1193"/>
                  </a:cubicBezTo>
                  <a:cubicBezTo>
                    <a:pt x="9018" y="1125"/>
                    <a:pt x="8978" y="1083"/>
                    <a:pt x="8892" y="1075"/>
                  </a:cubicBezTo>
                  <a:lnTo>
                    <a:pt x="8892" y="1071"/>
                  </a:lnTo>
                  <a:cubicBezTo>
                    <a:pt x="8848" y="1075"/>
                    <a:pt x="8690" y="1054"/>
                    <a:pt x="8710" y="986"/>
                  </a:cubicBezTo>
                  <a:cubicBezTo>
                    <a:pt x="8710" y="964"/>
                    <a:pt x="8994" y="767"/>
                    <a:pt x="9016" y="679"/>
                  </a:cubicBezTo>
                  <a:cubicBezTo>
                    <a:pt x="9056" y="517"/>
                    <a:pt x="8891" y="519"/>
                    <a:pt x="8901" y="450"/>
                  </a:cubicBezTo>
                  <a:cubicBezTo>
                    <a:pt x="8820" y="389"/>
                    <a:pt x="9205" y="-90"/>
                    <a:pt x="8780" y="124"/>
                  </a:cubicBezTo>
                  <a:cubicBezTo>
                    <a:pt x="8738" y="-14"/>
                    <a:pt x="7966" y="-25"/>
                    <a:pt x="7786" y="33"/>
                  </a:cubicBezTo>
                  <a:cubicBezTo>
                    <a:pt x="7755" y="33"/>
                    <a:pt x="7236" y="45"/>
                    <a:pt x="7284" y="112"/>
                  </a:cubicBezTo>
                  <a:cubicBezTo>
                    <a:pt x="6980" y="-39"/>
                    <a:pt x="6476" y="127"/>
                    <a:pt x="6182" y="191"/>
                  </a:cubicBezTo>
                  <a:cubicBezTo>
                    <a:pt x="5782" y="191"/>
                    <a:pt x="5357" y="466"/>
                    <a:pt x="4985" y="577"/>
                  </a:cubicBezTo>
                  <a:cubicBezTo>
                    <a:pt x="4968" y="561"/>
                    <a:pt x="4957" y="544"/>
                    <a:pt x="4950" y="523"/>
                  </a:cubicBezTo>
                  <a:lnTo>
                    <a:pt x="4918" y="529"/>
                  </a:lnTo>
                  <a:lnTo>
                    <a:pt x="4905" y="496"/>
                  </a:lnTo>
                  <a:cubicBezTo>
                    <a:pt x="4737" y="581"/>
                    <a:pt x="4445" y="574"/>
                    <a:pt x="4277" y="480"/>
                  </a:cubicBezTo>
                  <a:cubicBezTo>
                    <a:pt x="4282" y="423"/>
                    <a:pt x="4286" y="367"/>
                    <a:pt x="4279" y="311"/>
                  </a:cubicBezTo>
                  <a:cubicBezTo>
                    <a:pt x="3839" y="327"/>
                    <a:pt x="3931" y="706"/>
                    <a:pt x="3692" y="913"/>
                  </a:cubicBezTo>
                  <a:cubicBezTo>
                    <a:pt x="3463" y="1112"/>
                    <a:pt x="3139" y="1114"/>
                    <a:pt x="2935" y="1363"/>
                  </a:cubicBezTo>
                  <a:cubicBezTo>
                    <a:pt x="2899" y="1537"/>
                    <a:pt x="2704" y="1647"/>
                    <a:pt x="2717" y="1829"/>
                  </a:cubicBezTo>
                  <a:cubicBezTo>
                    <a:pt x="2734" y="2071"/>
                    <a:pt x="2718" y="2224"/>
                    <a:pt x="2488" y="2389"/>
                  </a:cubicBezTo>
                  <a:cubicBezTo>
                    <a:pt x="2217" y="2584"/>
                    <a:pt x="1913" y="2731"/>
                    <a:pt x="1546" y="2719"/>
                  </a:cubicBezTo>
                  <a:cubicBezTo>
                    <a:pt x="1507" y="2976"/>
                    <a:pt x="1199" y="3017"/>
                    <a:pt x="1132" y="3212"/>
                  </a:cubicBezTo>
                  <a:cubicBezTo>
                    <a:pt x="1025" y="3521"/>
                    <a:pt x="918" y="3677"/>
                    <a:pt x="641" y="3906"/>
                  </a:cubicBezTo>
                  <a:lnTo>
                    <a:pt x="670" y="3942"/>
                  </a:lnTo>
                  <a:cubicBezTo>
                    <a:pt x="508" y="4166"/>
                    <a:pt x="173" y="4557"/>
                    <a:pt x="339" y="4803"/>
                  </a:cubicBezTo>
                  <a:lnTo>
                    <a:pt x="391" y="4803"/>
                  </a:lnTo>
                  <a:cubicBezTo>
                    <a:pt x="467" y="4803"/>
                    <a:pt x="416" y="5040"/>
                    <a:pt x="558" y="5026"/>
                  </a:cubicBezTo>
                  <a:cubicBezTo>
                    <a:pt x="575" y="5060"/>
                    <a:pt x="612" y="5269"/>
                    <a:pt x="543" y="5269"/>
                  </a:cubicBezTo>
                  <a:lnTo>
                    <a:pt x="456" y="5299"/>
                  </a:lnTo>
                  <a:cubicBezTo>
                    <a:pt x="764" y="5604"/>
                    <a:pt x="582" y="5896"/>
                    <a:pt x="452" y="6228"/>
                  </a:cubicBezTo>
                  <a:cubicBezTo>
                    <a:pt x="401" y="6220"/>
                    <a:pt x="345" y="6229"/>
                    <a:pt x="297" y="6251"/>
                  </a:cubicBezTo>
                  <a:cubicBezTo>
                    <a:pt x="430" y="6424"/>
                    <a:pt x="154" y="6618"/>
                    <a:pt x="0" y="6730"/>
                  </a:cubicBezTo>
                  <a:cubicBezTo>
                    <a:pt x="249" y="6752"/>
                    <a:pt x="299" y="6978"/>
                    <a:pt x="276" y="7155"/>
                  </a:cubicBezTo>
                  <a:lnTo>
                    <a:pt x="307" y="7155"/>
                  </a:lnTo>
                  <a:cubicBezTo>
                    <a:pt x="294" y="7155"/>
                    <a:pt x="281" y="7155"/>
                    <a:pt x="268" y="7155"/>
                  </a:cubicBezTo>
                  <a:cubicBezTo>
                    <a:pt x="265" y="7167"/>
                    <a:pt x="258" y="7174"/>
                    <a:pt x="247" y="7177"/>
                  </a:cubicBezTo>
                  <a:cubicBezTo>
                    <a:pt x="206" y="7341"/>
                    <a:pt x="390" y="7647"/>
                    <a:pt x="654" y="7597"/>
                  </a:cubicBezTo>
                  <a:cubicBezTo>
                    <a:pt x="662" y="7714"/>
                    <a:pt x="780" y="7762"/>
                    <a:pt x="802" y="7878"/>
                  </a:cubicBezTo>
                  <a:cubicBezTo>
                    <a:pt x="873" y="7889"/>
                    <a:pt x="913" y="7864"/>
                    <a:pt x="946" y="7814"/>
                  </a:cubicBezTo>
                  <a:cubicBezTo>
                    <a:pt x="1016" y="8004"/>
                    <a:pt x="1264" y="8051"/>
                    <a:pt x="1309" y="8201"/>
                  </a:cubicBezTo>
                  <a:cubicBezTo>
                    <a:pt x="1426" y="8354"/>
                    <a:pt x="1416" y="8441"/>
                    <a:pt x="1473" y="8622"/>
                  </a:cubicBezTo>
                  <a:lnTo>
                    <a:pt x="1520" y="8622"/>
                  </a:lnTo>
                  <a:cubicBezTo>
                    <a:pt x="1569" y="8710"/>
                    <a:pt x="1975" y="9160"/>
                    <a:pt x="2133" y="9105"/>
                  </a:cubicBezTo>
                  <a:cubicBezTo>
                    <a:pt x="2414" y="9356"/>
                    <a:pt x="2674" y="9574"/>
                    <a:pt x="3086" y="9750"/>
                  </a:cubicBezTo>
                  <a:cubicBezTo>
                    <a:pt x="3082" y="9812"/>
                    <a:pt x="3079" y="9875"/>
                    <a:pt x="3077" y="9937"/>
                  </a:cubicBezTo>
                  <a:cubicBezTo>
                    <a:pt x="3152" y="9898"/>
                    <a:pt x="3229" y="9859"/>
                    <a:pt x="3307" y="9824"/>
                  </a:cubicBezTo>
                  <a:lnTo>
                    <a:pt x="3321" y="9829"/>
                  </a:lnTo>
                  <a:lnTo>
                    <a:pt x="3322" y="9817"/>
                  </a:lnTo>
                  <a:cubicBezTo>
                    <a:pt x="3580" y="9701"/>
                    <a:pt x="3830" y="9612"/>
                    <a:pt x="4125" y="9621"/>
                  </a:cubicBezTo>
                  <a:cubicBezTo>
                    <a:pt x="4261" y="9626"/>
                    <a:pt x="4581" y="9721"/>
                    <a:pt x="4686" y="9617"/>
                  </a:cubicBezTo>
                  <a:cubicBezTo>
                    <a:pt x="4748" y="9641"/>
                    <a:pt x="4808" y="9667"/>
                    <a:pt x="4866" y="9695"/>
                  </a:cubicBezTo>
                  <a:cubicBezTo>
                    <a:pt x="5080" y="9574"/>
                    <a:pt x="5871" y="9431"/>
                    <a:pt x="5918" y="9296"/>
                  </a:cubicBezTo>
                  <a:cubicBezTo>
                    <a:pt x="5972" y="9317"/>
                    <a:pt x="5995" y="9339"/>
                    <a:pt x="6016" y="9264"/>
                  </a:cubicBezTo>
                  <a:cubicBezTo>
                    <a:pt x="6022" y="9261"/>
                    <a:pt x="6045" y="9250"/>
                    <a:pt x="6080" y="9241"/>
                  </a:cubicBezTo>
                  <a:cubicBezTo>
                    <a:pt x="6162" y="9312"/>
                    <a:pt x="6375" y="9249"/>
                    <a:pt x="6476" y="9223"/>
                  </a:cubicBezTo>
                  <a:lnTo>
                    <a:pt x="6476" y="9214"/>
                  </a:lnTo>
                  <a:cubicBezTo>
                    <a:pt x="7144" y="9195"/>
                    <a:pt x="6984" y="9378"/>
                    <a:pt x="7304" y="9739"/>
                  </a:cubicBezTo>
                  <a:cubicBezTo>
                    <a:pt x="7475" y="9932"/>
                    <a:pt x="7980" y="9814"/>
                    <a:pt x="8200" y="9773"/>
                  </a:cubicBezTo>
                  <a:cubicBezTo>
                    <a:pt x="8223" y="9858"/>
                    <a:pt x="8315" y="9945"/>
                    <a:pt x="8426" y="9941"/>
                  </a:cubicBezTo>
                  <a:cubicBezTo>
                    <a:pt x="8418" y="9986"/>
                    <a:pt x="8482" y="10342"/>
                    <a:pt x="8493" y="10381"/>
                  </a:cubicBezTo>
                  <a:lnTo>
                    <a:pt x="8473" y="10381"/>
                  </a:lnTo>
                  <a:cubicBezTo>
                    <a:pt x="8451" y="10590"/>
                    <a:pt x="8231" y="10752"/>
                    <a:pt x="8455" y="10846"/>
                  </a:cubicBezTo>
                  <a:cubicBezTo>
                    <a:pt x="8424" y="11002"/>
                    <a:pt x="8415" y="11164"/>
                    <a:pt x="8205" y="11187"/>
                  </a:cubicBezTo>
                  <a:cubicBezTo>
                    <a:pt x="8322" y="11607"/>
                    <a:pt x="8608" y="11836"/>
                    <a:pt x="8916" y="12161"/>
                  </a:cubicBezTo>
                  <a:cubicBezTo>
                    <a:pt x="8896" y="12195"/>
                    <a:pt x="8883" y="12228"/>
                    <a:pt x="8856" y="12259"/>
                  </a:cubicBezTo>
                  <a:cubicBezTo>
                    <a:pt x="9007" y="12382"/>
                    <a:pt x="9103" y="12537"/>
                    <a:pt x="9233" y="12666"/>
                  </a:cubicBezTo>
                  <a:lnTo>
                    <a:pt x="9303" y="12614"/>
                  </a:lnTo>
                  <a:cubicBezTo>
                    <a:pt x="9334" y="12654"/>
                    <a:pt x="9303" y="12657"/>
                    <a:pt x="9301" y="12701"/>
                  </a:cubicBezTo>
                  <a:lnTo>
                    <a:pt x="9265" y="12704"/>
                  </a:lnTo>
                  <a:cubicBezTo>
                    <a:pt x="9269" y="12865"/>
                    <a:pt x="9736" y="13608"/>
                    <a:pt x="9628" y="13713"/>
                  </a:cubicBezTo>
                  <a:cubicBezTo>
                    <a:pt x="9399" y="13830"/>
                    <a:pt x="9559" y="14066"/>
                    <a:pt x="9672" y="14224"/>
                  </a:cubicBezTo>
                  <a:cubicBezTo>
                    <a:pt x="9958" y="14623"/>
                    <a:pt x="9535" y="14683"/>
                    <a:pt x="9477" y="14929"/>
                  </a:cubicBezTo>
                  <a:cubicBezTo>
                    <a:pt x="9422" y="15139"/>
                    <a:pt x="9270" y="15661"/>
                    <a:pt x="9117" y="15801"/>
                  </a:cubicBezTo>
                  <a:cubicBezTo>
                    <a:pt x="9132" y="15821"/>
                    <a:pt x="9142" y="15843"/>
                    <a:pt x="9148" y="15865"/>
                  </a:cubicBezTo>
                  <a:lnTo>
                    <a:pt x="9127" y="15871"/>
                  </a:lnTo>
                  <a:cubicBezTo>
                    <a:pt x="9147" y="15972"/>
                    <a:pt x="9127" y="16088"/>
                    <a:pt x="9127" y="16190"/>
                  </a:cubicBezTo>
                  <a:lnTo>
                    <a:pt x="9117" y="16197"/>
                  </a:lnTo>
                  <a:cubicBezTo>
                    <a:pt x="9045" y="16880"/>
                    <a:pt x="10051" y="17437"/>
                    <a:pt x="9956" y="18137"/>
                  </a:cubicBezTo>
                  <a:cubicBezTo>
                    <a:pt x="9907" y="18501"/>
                    <a:pt x="10103" y="19517"/>
                    <a:pt x="10608" y="19648"/>
                  </a:cubicBezTo>
                  <a:cubicBezTo>
                    <a:pt x="10711" y="19738"/>
                    <a:pt x="11215" y="20660"/>
                    <a:pt x="11120" y="20764"/>
                  </a:cubicBezTo>
                  <a:cubicBezTo>
                    <a:pt x="10785" y="20848"/>
                    <a:pt x="11116" y="20987"/>
                    <a:pt x="11144" y="21115"/>
                  </a:cubicBezTo>
                  <a:cubicBezTo>
                    <a:pt x="10968" y="21510"/>
                    <a:pt x="11967" y="21476"/>
                    <a:pt x="12221" y="21354"/>
                  </a:cubicBezTo>
                  <a:cubicBezTo>
                    <a:pt x="12519" y="21209"/>
                    <a:pt x="12813" y="21294"/>
                    <a:pt x="13150" y="21319"/>
                  </a:cubicBezTo>
                  <a:cubicBezTo>
                    <a:pt x="13150" y="21319"/>
                    <a:pt x="13164" y="21264"/>
                    <a:pt x="13165" y="21262"/>
                  </a:cubicBezTo>
                  <a:cubicBezTo>
                    <a:pt x="13768" y="21285"/>
                    <a:pt x="14233" y="20805"/>
                    <a:pt x="14641" y="20497"/>
                  </a:cubicBezTo>
                  <a:cubicBezTo>
                    <a:pt x="14854" y="20335"/>
                    <a:pt x="14941" y="20135"/>
                    <a:pt x="15093" y="19938"/>
                  </a:cubicBezTo>
                  <a:cubicBezTo>
                    <a:pt x="15177" y="19827"/>
                    <a:pt x="15387" y="19750"/>
                    <a:pt x="15454" y="19635"/>
                  </a:cubicBezTo>
                  <a:cubicBezTo>
                    <a:pt x="15552" y="19463"/>
                    <a:pt x="15640" y="19307"/>
                    <a:pt x="15688" y="19094"/>
                  </a:cubicBezTo>
                  <a:lnTo>
                    <a:pt x="15697" y="19094"/>
                  </a:lnTo>
                  <a:cubicBezTo>
                    <a:pt x="15716" y="18996"/>
                    <a:pt x="15724" y="18898"/>
                    <a:pt x="15722" y="18799"/>
                  </a:cubicBezTo>
                  <a:lnTo>
                    <a:pt x="15659" y="18795"/>
                  </a:lnTo>
                  <a:cubicBezTo>
                    <a:pt x="15712" y="18611"/>
                    <a:pt x="15867" y="18624"/>
                    <a:pt x="16053" y="18537"/>
                  </a:cubicBezTo>
                  <a:cubicBezTo>
                    <a:pt x="16371" y="18385"/>
                    <a:pt x="16454" y="18365"/>
                    <a:pt x="16521" y="18076"/>
                  </a:cubicBezTo>
                  <a:cubicBezTo>
                    <a:pt x="16544" y="17824"/>
                    <a:pt x="16568" y="17645"/>
                    <a:pt x="16480" y="17400"/>
                  </a:cubicBezTo>
                  <a:cubicBezTo>
                    <a:pt x="16325" y="16977"/>
                    <a:pt x="16456" y="16954"/>
                    <a:pt x="16829" y="16691"/>
                  </a:cubicBezTo>
                  <a:cubicBezTo>
                    <a:pt x="17122" y="16484"/>
                    <a:pt x="17222" y="16348"/>
                    <a:pt x="17594" y="16182"/>
                  </a:cubicBezTo>
                  <a:cubicBezTo>
                    <a:pt x="17872" y="16057"/>
                    <a:pt x="18450" y="15634"/>
                    <a:pt x="18274" y="15310"/>
                  </a:cubicBezTo>
                  <a:cubicBezTo>
                    <a:pt x="18221" y="15211"/>
                    <a:pt x="18282" y="14088"/>
                    <a:pt x="18165" y="14103"/>
                  </a:cubicBezTo>
                  <a:cubicBezTo>
                    <a:pt x="18141" y="14052"/>
                    <a:pt x="18023" y="13987"/>
                    <a:pt x="17958" y="13987"/>
                  </a:cubicBezTo>
                  <a:cubicBezTo>
                    <a:pt x="17817" y="13835"/>
                    <a:pt x="17931" y="13505"/>
                    <a:pt x="17832" y="13353"/>
                  </a:cubicBezTo>
                  <a:cubicBezTo>
                    <a:pt x="17796" y="13301"/>
                    <a:pt x="17878" y="13216"/>
                    <a:pt x="17887" y="13166"/>
                  </a:cubicBezTo>
                  <a:cubicBezTo>
                    <a:pt x="17915" y="13016"/>
                    <a:pt x="17749" y="13031"/>
                    <a:pt x="17690" y="12936"/>
                  </a:cubicBezTo>
                  <a:cubicBezTo>
                    <a:pt x="17639" y="12798"/>
                    <a:pt x="17991" y="12016"/>
                    <a:pt x="18132" y="11894"/>
                  </a:cubicBezTo>
                  <a:cubicBezTo>
                    <a:pt x="18256" y="11861"/>
                    <a:pt x="18334" y="11800"/>
                    <a:pt x="18421" y="11719"/>
                  </a:cubicBezTo>
                  <a:lnTo>
                    <a:pt x="18439" y="11748"/>
                  </a:lnTo>
                  <a:cubicBezTo>
                    <a:pt x="18933" y="11102"/>
                    <a:pt x="19669" y="10727"/>
                    <a:pt x="20222" y="10146"/>
                  </a:cubicBezTo>
                  <a:cubicBezTo>
                    <a:pt x="20487" y="9868"/>
                    <a:pt x="20746" y="9587"/>
                    <a:pt x="20861" y="9234"/>
                  </a:cubicBezTo>
                  <a:cubicBezTo>
                    <a:pt x="20916" y="9067"/>
                    <a:pt x="21026" y="8908"/>
                    <a:pt x="21115" y="8753"/>
                  </a:cubicBezTo>
                  <a:cubicBezTo>
                    <a:pt x="21241" y="8534"/>
                    <a:pt x="21257" y="8322"/>
                    <a:pt x="21357" y="8120"/>
                  </a:cubicBezTo>
                  <a:cubicBezTo>
                    <a:pt x="21369" y="8126"/>
                    <a:pt x="21377" y="8136"/>
                    <a:pt x="21381" y="8150"/>
                  </a:cubicBezTo>
                  <a:cubicBezTo>
                    <a:pt x="21416" y="8150"/>
                    <a:pt x="21450" y="8149"/>
                    <a:pt x="21485" y="8146"/>
                  </a:cubicBezTo>
                  <a:cubicBezTo>
                    <a:pt x="21506" y="8073"/>
                    <a:pt x="21488" y="8022"/>
                    <a:pt x="21449" y="7942"/>
                  </a:cubicBezTo>
                  <a:cubicBezTo>
                    <a:pt x="21441" y="7926"/>
                    <a:pt x="21477" y="7998"/>
                    <a:pt x="21449" y="7942"/>
                  </a:cubicBezTo>
                  <a:close/>
                </a:path>
              </a:pathLst>
            </a:custGeom>
            <a:solidFill>
              <a:schemeClr val="bg1">
                <a:lumMod val="85000"/>
              </a:schemeClr>
            </a:solidFill>
            <a:ln w="12700" cap="flat">
              <a:noFill/>
              <a:miter lim="400000"/>
            </a:ln>
            <a:effectLst/>
          </p:spPr>
          <p:txBody>
            <a:bodyPr lIns="0" tIns="0" rIns="0" bIns="0" anchor="ctr"/>
            <a:lstStyle/>
            <a:p>
              <a:pPr defTabSz="914217">
                <a:defRPr/>
              </a:pPr>
              <a:endParaRPr sz="900"/>
            </a:p>
          </p:txBody>
        </p:sp>
        <p:sp>
          <p:nvSpPr>
            <p:cNvPr id="124" name="Shape 25921"/>
            <p:cNvSpPr/>
            <p:nvPr/>
          </p:nvSpPr>
          <p:spPr>
            <a:xfrm>
              <a:off x="7724997" y="4592264"/>
              <a:ext cx="4997185" cy="3946116"/>
            </a:xfrm>
            <a:custGeom>
              <a:avLst/>
              <a:gdLst/>
              <a:ahLst/>
              <a:cxnLst>
                <a:cxn ang="0">
                  <a:pos x="wd2" y="hd2"/>
                </a:cxn>
                <a:cxn ang="5400000">
                  <a:pos x="wd2" y="hd2"/>
                </a:cxn>
                <a:cxn ang="10800000">
                  <a:pos x="wd2" y="hd2"/>
                </a:cxn>
                <a:cxn ang="16200000">
                  <a:pos x="wd2" y="hd2"/>
                </a:cxn>
              </a:cxnLst>
              <a:rect l="0" t="0" r="r" b="b"/>
              <a:pathLst>
                <a:path w="21591" h="21535" extrusionOk="0">
                  <a:moveTo>
                    <a:pt x="16904" y="15081"/>
                  </a:moveTo>
                  <a:cubicBezTo>
                    <a:pt x="16878" y="15144"/>
                    <a:pt x="16987" y="15511"/>
                    <a:pt x="17048" y="15519"/>
                  </a:cubicBezTo>
                  <a:cubicBezTo>
                    <a:pt x="17083" y="15524"/>
                    <a:pt x="17047" y="15382"/>
                    <a:pt x="17101" y="15439"/>
                  </a:cubicBezTo>
                  <a:cubicBezTo>
                    <a:pt x="17151" y="15490"/>
                    <a:pt x="17019" y="15711"/>
                    <a:pt x="17203" y="15682"/>
                  </a:cubicBezTo>
                  <a:cubicBezTo>
                    <a:pt x="17259" y="15674"/>
                    <a:pt x="17432" y="15703"/>
                    <a:pt x="17464" y="15758"/>
                  </a:cubicBezTo>
                  <a:cubicBezTo>
                    <a:pt x="17452" y="15727"/>
                    <a:pt x="17442" y="15696"/>
                    <a:pt x="17435" y="15663"/>
                  </a:cubicBezTo>
                  <a:cubicBezTo>
                    <a:pt x="17516" y="15683"/>
                    <a:pt x="17654" y="15992"/>
                    <a:pt x="17725" y="15946"/>
                  </a:cubicBezTo>
                  <a:cubicBezTo>
                    <a:pt x="17786" y="15905"/>
                    <a:pt x="17633" y="15755"/>
                    <a:pt x="17633" y="15702"/>
                  </a:cubicBezTo>
                  <a:cubicBezTo>
                    <a:pt x="17660" y="15714"/>
                    <a:pt x="17766" y="15737"/>
                    <a:pt x="17745" y="15652"/>
                  </a:cubicBezTo>
                  <a:cubicBezTo>
                    <a:pt x="17729" y="15587"/>
                    <a:pt x="17567" y="15597"/>
                    <a:pt x="17540" y="15580"/>
                  </a:cubicBezTo>
                  <a:cubicBezTo>
                    <a:pt x="17349" y="15455"/>
                    <a:pt x="17283" y="15635"/>
                    <a:pt x="17202" y="15310"/>
                  </a:cubicBezTo>
                  <a:cubicBezTo>
                    <a:pt x="17153" y="15112"/>
                    <a:pt x="17295" y="15098"/>
                    <a:pt x="17324" y="14930"/>
                  </a:cubicBezTo>
                  <a:cubicBezTo>
                    <a:pt x="17333" y="14883"/>
                    <a:pt x="17282" y="14574"/>
                    <a:pt x="17261" y="14508"/>
                  </a:cubicBezTo>
                  <a:cubicBezTo>
                    <a:pt x="17172" y="14517"/>
                    <a:pt x="16955" y="14428"/>
                    <a:pt x="16945" y="14587"/>
                  </a:cubicBezTo>
                  <a:cubicBezTo>
                    <a:pt x="16940" y="14669"/>
                    <a:pt x="17033" y="15040"/>
                    <a:pt x="16988" y="15085"/>
                  </a:cubicBezTo>
                  <a:cubicBezTo>
                    <a:pt x="16958" y="15115"/>
                    <a:pt x="16927" y="15024"/>
                    <a:pt x="16904" y="15081"/>
                  </a:cubicBezTo>
                  <a:close/>
                  <a:moveTo>
                    <a:pt x="16904" y="15081"/>
                  </a:moveTo>
                  <a:cubicBezTo>
                    <a:pt x="16926" y="15025"/>
                    <a:pt x="16888" y="15121"/>
                    <a:pt x="16904" y="15081"/>
                  </a:cubicBezTo>
                  <a:cubicBezTo>
                    <a:pt x="16904" y="15081"/>
                    <a:pt x="16904" y="15081"/>
                    <a:pt x="16904" y="15081"/>
                  </a:cubicBezTo>
                  <a:close/>
                  <a:moveTo>
                    <a:pt x="17709" y="16709"/>
                  </a:moveTo>
                  <a:cubicBezTo>
                    <a:pt x="17708" y="16802"/>
                    <a:pt x="17805" y="16839"/>
                    <a:pt x="17834" y="16746"/>
                  </a:cubicBezTo>
                  <a:cubicBezTo>
                    <a:pt x="17843" y="16718"/>
                    <a:pt x="17726" y="16544"/>
                    <a:pt x="17722" y="16461"/>
                  </a:cubicBezTo>
                  <a:cubicBezTo>
                    <a:pt x="17724" y="16510"/>
                    <a:pt x="17344" y="16224"/>
                    <a:pt x="17341" y="16255"/>
                  </a:cubicBezTo>
                  <a:cubicBezTo>
                    <a:pt x="17337" y="16305"/>
                    <a:pt x="17337" y="16436"/>
                    <a:pt x="17350" y="16498"/>
                  </a:cubicBezTo>
                  <a:cubicBezTo>
                    <a:pt x="17373" y="16614"/>
                    <a:pt x="17515" y="16528"/>
                    <a:pt x="17520" y="16668"/>
                  </a:cubicBezTo>
                  <a:cubicBezTo>
                    <a:pt x="17522" y="16697"/>
                    <a:pt x="17426" y="16700"/>
                    <a:pt x="17444" y="16766"/>
                  </a:cubicBezTo>
                  <a:cubicBezTo>
                    <a:pt x="17455" y="16807"/>
                    <a:pt x="17578" y="16963"/>
                    <a:pt x="17612" y="16917"/>
                  </a:cubicBezTo>
                  <a:cubicBezTo>
                    <a:pt x="17662" y="16850"/>
                    <a:pt x="17544" y="16759"/>
                    <a:pt x="17614" y="16682"/>
                  </a:cubicBezTo>
                  <a:cubicBezTo>
                    <a:pt x="17616" y="16704"/>
                    <a:pt x="17611" y="16808"/>
                    <a:pt x="17633" y="16819"/>
                  </a:cubicBezTo>
                  <a:cubicBezTo>
                    <a:pt x="17628" y="16817"/>
                    <a:pt x="17623" y="16814"/>
                    <a:pt x="17634" y="16819"/>
                  </a:cubicBezTo>
                  <a:cubicBezTo>
                    <a:pt x="17645" y="16824"/>
                    <a:pt x="17640" y="16822"/>
                    <a:pt x="17634" y="16819"/>
                  </a:cubicBezTo>
                  <a:cubicBezTo>
                    <a:pt x="17657" y="16828"/>
                    <a:pt x="17680" y="16724"/>
                    <a:pt x="17709" y="16709"/>
                  </a:cubicBezTo>
                  <a:close/>
                  <a:moveTo>
                    <a:pt x="17710" y="15961"/>
                  </a:moveTo>
                  <a:cubicBezTo>
                    <a:pt x="17692" y="16058"/>
                    <a:pt x="17961" y="16228"/>
                    <a:pt x="17733" y="16237"/>
                  </a:cubicBezTo>
                  <a:cubicBezTo>
                    <a:pt x="17725" y="16290"/>
                    <a:pt x="17863" y="16620"/>
                    <a:pt x="17917" y="16605"/>
                  </a:cubicBezTo>
                  <a:cubicBezTo>
                    <a:pt x="17920" y="16528"/>
                    <a:pt x="17845" y="16422"/>
                    <a:pt x="17860" y="16351"/>
                  </a:cubicBezTo>
                  <a:cubicBezTo>
                    <a:pt x="17876" y="16273"/>
                    <a:pt x="17948" y="16350"/>
                    <a:pt x="17980" y="16311"/>
                  </a:cubicBezTo>
                  <a:cubicBezTo>
                    <a:pt x="17973" y="16319"/>
                    <a:pt x="17965" y="16329"/>
                    <a:pt x="17980" y="16310"/>
                  </a:cubicBezTo>
                  <a:cubicBezTo>
                    <a:pt x="17991" y="16297"/>
                    <a:pt x="17986" y="16303"/>
                    <a:pt x="17980" y="16310"/>
                  </a:cubicBezTo>
                  <a:cubicBezTo>
                    <a:pt x="18077" y="16188"/>
                    <a:pt x="17806" y="15955"/>
                    <a:pt x="17710" y="15961"/>
                  </a:cubicBezTo>
                  <a:close/>
                  <a:moveTo>
                    <a:pt x="18167" y="17453"/>
                  </a:moveTo>
                  <a:cubicBezTo>
                    <a:pt x="18167" y="17440"/>
                    <a:pt x="18167" y="17446"/>
                    <a:pt x="18167" y="17453"/>
                  </a:cubicBezTo>
                  <a:cubicBezTo>
                    <a:pt x="18167" y="17453"/>
                    <a:pt x="18167" y="17453"/>
                    <a:pt x="18167" y="17453"/>
                  </a:cubicBezTo>
                  <a:close/>
                  <a:moveTo>
                    <a:pt x="18083" y="17581"/>
                  </a:moveTo>
                  <a:cubicBezTo>
                    <a:pt x="18118" y="17811"/>
                    <a:pt x="18000" y="17620"/>
                    <a:pt x="18003" y="17620"/>
                  </a:cubicBezTo>
                  <a:cubicBezTo>
                    <a:pt x="17800" y="17636"/>
                    <a:pt x="17817" y="17533"/>
                    <a:pt x="17813" y="17287"/>
                  </a:cubicBezTo>
                  <a:cubicBezTo>
                    <a:pt x="17810" y="17128"/>
                    <a:pt x="17608" y="17239"/>
                    <a:pt x="17535" y="17194"/>
                  </a:cubicBezTo>
                  <a:cubicBezTo>
                    <a:pt x="17492" y="17167"/>
                    <a:pt x="17488" y="17406"/>
                    <a:pt x="17436" y="17391"/>
                  </a:cubicBezTo>
                  <a:cubicBezTo>
                    <a:pt x="17357" y="17368"/>
                    <a:pt x="17569" y="16871"/>
                    <a:pt x="17719" y="16991"/>
                  </a:cubicBezTo>
                  <a:cubicBezTo>
                    <a:pt x="17721" y="16992"/>
                    <a:pt x="17793" y="17215"/>
                    <a:pt x="17812" y="17062"/>
                  </a:cubicBezTo>
                  <a:cubicBezTo>
                    <a:pt x="17825" y="16959"/>
                    <a:pt x="17826" y="16988"/>
                    <a:pt x="17894" y="16996"/>
                  </a:cubicBezTo>
                  <a:cubicBezTo>
                    <a:pt x="17909" y="16893"/>
                    <a:pt x="17880" y="16906"/>
                    <a:pt x="17983" y="16886"/>
                  </a:cubicBezTo>
                  <a:cubicBezTo>
                    <a:pt x="18091" y="16865"/>
                    <a:pt x="17957" y="16726"/>
                    <a:pt x="18000" y="16693"/>
                  </a:cubicBezTo>
                  <a:cubicBezTo>
                    <a:pt x="18101" y="16614"/>
                    <a:pt x="18130" y="16965"/>
                    <a:pt x="18133" y="16978"/>
                  </a:cubicBezTo>
                  <a:cubicBezTo>
                    <a:pt x="18131" y="16970"/>
                    <a:pt x="18211" y="17160"/>
                    <a:pt x="18200" y="17128"/>
                  </a:cubicBezTo>
                  <a:cubicBezTo>
                    <a:pt x="18258" y="17300"/>
                    <a:pt x="18153" y="17341"/>
                    <a:pt x="18174" y="17494"/>
                  </a:cubicBezTo>
                  <a:lnTo>
                    <a:pt x="18168" y="17460"/>
                  </a:lnTo>
                  <a:cubicBezTo>
                    <a:pt x="18167" y="17449"/>
                    <a:pt x="18120" y="17319"/>
                    <a:pt x="18100" y="17304"/>
                  </a:cubicBezTo>
                  <a:cubicBezTo>
                    <a:pt x="17981" y="17215"/>
                    <a:pt x="18085" y="17594"/>
                    <a:pt x="18083" y="17581"/>
                  </a:cubicBezTo>
                  <a:close/>
                  <a:moveTo>
                    <a:pt x="18592" y="19309"/>
                  </a:moveTo>
                  <a:cubicBezTo>
                    <a:pt x="18592" y="19309"/>
                    <a:pt x="18587" y="19307"/>
                    <a:pt x="18585" y="19305"/>
                  </a:cubicBezTo>
                  <a:cubicBezTo>
                    <a:pt x="18586" y="19306"/>
                    <a:pt x="18588" y="19307"/>
                    <a:pt x="18592" y="19309"/>
                  </a:cubicBezTo>
                  <a:close/>
                  <a:moveTo>
                    <a:pt x="18592" y="19309"/>
                  </a:moveTo>
                  <a:lnTo>
                    <a:pt x="18598" y="19309"/>
                  </a:lnTo>
                  <a:cubicBezTo>
                    <a:pt x="18615" y="19134"/>
                    <a:pt x="18425" y="19063"/>
                    <a:pt x="18628" y="18989"/>
                  </a:cubicBezTo>
                  <a:cubicBezTo>
                    <a:pt x="18655" y="18947"/>
                    <a:pt x="18648" y="18911"/>
                    <a:pt x="18607" y="18881"/>
                  </a:cubicBezTo>
                  <a:cubicBezTo>
                    <a:pt x="18642" y="18813"/>
                    <a:pt x="18683" y="18803"/>
                    <a:pt x="18669" y="18696"/>
                  </a:cubicBezTo>
                  <a:cubicBezTo>
                    <a:pt x="18643" y="18690"/>
                    <a:pt x="18459" y="18728"/>
                    <a:pt x="18561" y="18611"/>
                  </a:cubicBezTo>
                  <a:cubicBezTo>
                    <a:pt x="18564" y="18608"/>
                    <a:pt x="18724" y="18381"/>
                    <a:pt x="18601" y="18449"/>
                  </a:cubicBezTo>
                  <a:cubicBezTo>
                    <a:pt x="18400" y="18560"/>
                    <a:pt x="18393" y="19197"/>
                    <a:pt x="18592" y="19309"/>
                  </a:cubicBezTo>
                  <a:close/>
                  <a:moveTo>
                    <a:pt x="18103" y="19991"/>
                  </a:moveTo>
                  <a:cubicBezTo>
                    <a:pt x="18100" y="19960"/>
                    <a:pt x="18096" y="19927"/>
                    <a:pt x="18103" y="19992"/>
                  </a:cubicBezTo>
                  <a:cubicBezTo>
                    <a:pt x="18109" y="20049"/>
                    <a:pt x="18106" y="20022"/>
                    <a:pt x="18103" y="19992"/>
                  </a:cubicBezTo>
                  <a:cubicBezTo>
                    <a:pt x="18116" y="20110"/>
                    <a:pt x="18306" y="20161"/>
                    <a:pt x="18306" y="20039"/>
                  </a:cubicBezTo>
                  <a:lnTo>
                    <a:pt x="18306" y="20017"/>
                  </a:lnTo>
                  <a:cubicBezTo>
                    <a:pt x="18306" y="19930"/>
                    <a:pt x="18091" y="19867"/>
                    <a:pt x="18103" y="19991"/>
                  </a:cubicBezTo>
                  <a:close/>
                  <a:moveTo>
                    <a:pt x="18904" y="19884"/>
                  </a:moveTo>
                  <a:cubicBezTo>
                    <a:pt x="18917" y="19893"/>
                    <a:pt x="18937" y="19906"/>
                    <a:pt x="18903" y="19884"/>
                  </a:cubicBezTo>
                  <a:cubicBezTo>
                    <a:pt x="18890" y="19876"/>
                    <a:pt x="18895" y="19879"/>
                    <a:pt x="18902" y="19883"/>
                  </a:cubicBezTo>
                  <a:cubicBezTo>
                    <a:pt x="18853" y="19853"/>
                    <a:pt x="18538" y="19779"/>
                    <a:pt x="18518" y="19896"/>
                  </a:cubicBezTo>
                  <a:cubicBezTo>
                    <a:pt x="18509" y="19950"/>
                    <a:pt x="18935" y="20067"/>
                    <a:pt x="18988" y="20089"/>
                  </a:cubicBezTo>
                  <a:cubicBezTo>
                    <a:pt x="19014" y="20004"/>
                    <a:pt x="18985" y="19937"/>
                    <a:pt x="18904" y="19884"/>
                  </a:cubicBezTo>
                  <a:close/>
                  <a:moveTo>
                    <a:pt x="16263" y="21201"/>
                  </a:moveTo>
                  <a:cubicBezTo>
                    <a:pt x="16276" y="21209"/>
                    <a:pt x="16293" y="21218"/>
                    <a:pt x="16262" y="21201"/>
                  </a:cubicBezTo>
                  <a:cubicBezTo>
                    <a:pt x="16243" y="21190"/>
                    <a:pt x="16250" y="21195"/>
                    <a:pt x="16261" y="21200"/>
                  </a:cubicBezTo>
                  <a:cubicBezTo>
                    <a:pt x="16178" y="21156"/>
                    <a:pt x="15894" y="21117"/>
                    <a:pt x="15839" y="21038"/>
                  </a:cubicBezTo>
                  <a:cubicBezTo>
                    <a:pt x="15766" y="20931"/>
                    <a:pt x="16060" y="20952"/>
                    <a:pt x="16033" y="20890"/>
                  </a:cubicBezTo>
                  <a:cubicBezTo>
                    <a:pt x="16015" y="20847"/>
                    <a:pt x="15631" y="20892"/>
                    <a:pt x="15548" y="20827"/>
                  </a:cubicBezTo>
                  <a:cubicBezTo>
                    <a:pt x="15431" y="20733"/>
                    <a:pt x="15383" y="20954"/>
                    <a:pt x="15185" y="20881"/>
                  </a:cubicBezTo>
                  <a:cubicBezTo>
                    <a:pt x="15030" y="20824"/>
                    <a:pt x="14638" y="20421"/>
                    <a:pt x="14549" y="20854"/>
                  </a:cubicBezTo>
                  <a:cubicBezTo>
                    <a:pt x="14678" y="20857"/>
                    <a:pt x="14825" y="21025"/>
                    <a:pt x="14961" y="21071"/>
                  </a:cubicBezTo>
                  <a:cubicBezTo>
                    <a:pt x="15189" y="21147"/>
                    <a:pt x="15472" y="21216"/>
                    <a:pt x="15706" y="21244"/>
                  </a:cubicBezTo>
                  <a:cubicBezTo>
                    <a:pt x="15768" y="21252"/>
                    <a:pt x="16095" y="21365"/>
                    <a:pt x="16116" y="21306"/>
                  </a:cubicBezTo>
                  <a:cubicBezTo>
                    <a:pt x="16108" y="21329"/>
                    <a:pt x="16443" y="21301"/>
                    <a:pt x="16263" y="21201"/>
                  </a:cubicBezTo>
                  <a:close/>
                  <a:moveTo>
                    <a:pt x="14587" y="20535"/>
                  </a:moveTo>
                  <a:cubicBezTo>
                    <a:pt x="14613" y="20480"/>
                    <a:pt x="14595" y="20518"/>
                    <a:pt x="14587" y="20535"/>
                  </a:cubicBezTo>
                  <a:cubicBezTo>
                    <a:pt x="14615" y="20477"/>
                    <a:pt x="14667" y="19955"/>
                    <a:pt x="14646" y="19893"/>
                  </a:cubicBezTo>
                  <a:cubicBezTo>
                    <a:pt x="14672" y="19912"/>
                    <a:pt x="14704" y="19916"/>
                    <a:pt x="14725" y="19942"/>
                  </a:cubicBezTo>
                  <a:cubicBezTo>
                    <a:pt x="14719" y="19826"/>
                    <a:pt x="14724" y="19684"/>
                    <a:pt x="14625" y="19570"/>
                  </a:cubicBezTo>
                  <a:cubicBezTo>
                    <a:pt x="14582" y="19521"/>
                    <a:pt x="14466" y="19573"/>
                    <a:pt x="14476" y="19656"/>
                  </a:cubicBezTo>
                  <a:cubicBezTo>
                    <a:pt x="14484" y="19728"/>
                    <a:pt x="14595" y="19726"/>
                    <a:pt x="14612" y="19833"/>
                  </a:cubicBezTo>
                  <a:cubicBezTo>
                    <a:pt x="14544" y="19734"/>
                    <a:pt x="14504" y="19734"/>
                    <a:pt x="14410" y="19686"/>
                  </a:cubicBezTo>
                  <a:cubicBezTo>
                    <a:pt x="14334" y="19438"/>
                    <a:pt x="14184" y="19343"/>
                    <a:pt x="14241" y="19116"/>
                  </a:cubicBezTo>
                  <a:cubicBezTo>
                    <a:pt x="14265" y="19025"/>
                    <a:pt x="13866" y="18581"/>
                    <a:pt x="13773" y="18564"/>
                  </a:cubicBezTo>
                  <a:cubicBezTo>
                    <a:pt x="13610" y="18532"/>
                    <a:pt x="13314" y="18143"/>
                    <a:pt x="13239" y="17978"/>
                  </a:cubicBezTo>
                  <a:cubicBezTo>
                    <a:pt x="13175" y="17835"/>
                    <a:pt x="12614" y="17619"/>
                    <a:pt x="12740" y="17868"/>
                  </a:cubicBezTo>
                  <a:cubicBezTo>
                    <a:pt x="12804" y="17994"/>
                    <a:pt x="12911" y="18099"/>
                    <a:pt x="12993" y="18204"/>
                  </a:cubicBezTo>
                  <a:cubicBezTo>
                    <a:pt x="13074" y="18306"/>
                    <a:pt x="13143" y="18547"/>
                    <a:pt x="13247" y="18604"/>
                  </a:cubicBezTo>
                  <a:cubicBezTo>
                    <a:pt x="13343" y="18657"/>
                    <a:pt x="13391" y="18728"/>
                    <a:pt x="13410" y="18867"/>
                  </a:cubicBezTo>
                  <a:cubicBezTo>
                    <a:pt x="13435" y="19052"/>
                    <a:pt x="13571" y="19187"/>
                    <a:pt x="13642" y="19345"/>
                  </a:cubicBezTo>
                  <a:cubicBezTo>
                    <a:pt x="13726" y="19532"/>
                    <a:pt x="13738" y="19854"/>
                    <a:pt x="13898" y="19967"/>
                  </a:cubicBezTo>
                  <a:cubicBezTo>
                    <a:pt x="13999" y="20039"/>
                    <a:pt x="14049" y="20239"/>
                    <a:pt x="14159" y="20332"/>
                  </a:cubicBezTo>
                  <a:cubicBezTo>
                    <a:pt x="14218" y="20381"/>
                    <a:pt x="14320" y="20591"/>
                    <a:pt x="14373" y="20604"/>
                  </a:cubicBezTo>
                  <a:cubicBezTo>
                    <a:pt x="14369" y="20571"/>
                    <a:pt x="14355" y="20530"/>
                    <a:pt x="14378" y="20503"/>
                  </a:cubicBezTo>
                  <a:cubicBezTo>
                    <a:pt x="14413" y="20525"/>
                    <a:pt x="14560" y="20593"/>
                    <a:pt x="14587" y="20535"/>
                  </a:cubicBezTo>
                  <a:cubicBezTo>
                    <a:pt x="14584" y="20542"/>
                    <a:pt x="14582" y="20546"/>
                    <a:pt x="14587" y="20535"/>
                  </a:cubicBezTo>
                  <a:close/>
                  <a:moveTo>
                    <a:pt x="18008" y="18723"/>
                  </a:moveTo>
                  <a:cubicBezTo>
                    <a:pt x="17983" y="18750"/>
                    <a:pt x="17963" y="18782"/>
                    <a:pt x="17947" y="18819"/>
                  </a:cubicBezTo>
                  <a:cubicBezTo>
                    <a:pt x="17734" y="19148"/>
                    <a:pt x="17442" y="18778"/>
                    <a:pt x="17197" y="18912"/>
                  </a:cubicBezTo>
                  <a:cubicBezTo>
                    <a:pt x="17066" y="18984"/>
                    <a:pt x="16845" y="19897"/>
                    <a:pt x="16936" y="20034"/>
                  </a:cubicBezTo>
                  <a:cubicBezTo>
                    <a:pt x="16988" y="20112"/>
                    <a:pt x="17002" y="20686"/>
                    <a:pt x="17101" y="20570"/>
                  </a:cubicBezTo>
                  <a:cubicBezTo>
                    <a:pt x="17213" y="20440"/>
                    <a:pt x="17177" y="20077"/>
                    <a:pt x="17157" y="19905"/>
                  </a:cubicBezTo>
                  <a:cubicBezTo>
                    <a:pt x="17424" y="19728"/>
                    <a:pt x="17188" y="20552"/>
                    <a:pt x="17558" y="20246"/>
                  </a:cubicBezTo>
                  <a:cubicBezTo>
                    <a:pt x="17629" y="20187"/>
                    <a:pt x="17419" y="19764"/>
                    <a:pt x="17386" y="19700"/>
                  </a:cubicBezTo>
                  <a:cubicBezTo>
                    <a:pt x="17326" y="19586"/>
                    <a:pt x="17694" y="19451"/>
                    <a:pt x="17705" y="19360"/>
                  </a:cubicBezTo>
                  <a:cubicBezTo>
                    <a:pt x="17715" y="19275"/>
                    <a:pt x="16935" y="19751"/>
                    <a:pt x="17124" y="19135"/>
                  </a:cubicBezTo>
                  <a:cubicBezTo>
                    <a:pt x="17171" y="18983"/>
                    <a:pt x="17519" y="19053"/>
                    <a:pt x="17608" y="19065"/>
                  </a:cubicBezTo>
                  <a:cubicBezTo>
                    <a:pt x="17718" y="19079"/>
                    <a:pt x="17835" y="19134"/>
                    <a:pt x="17920" y="19006"/>
                  </a:cubicBezTo>
                  <a:cubicBezTo>
                    <a:pt x="17927" y="18996"/>
                    <a:pt x="18090" y="18686"/>
                    <a:pt x="18008" y="18723"/>
                  </a:cubicBezTo>
                  <a:close/>
                  <a:moveTo>
                    <a:pt x="16704" y="13082"/>
                  </a:moveTo>
                  <a:cubicBezTo>
                    <a:pt x="16613" y="13312"/>
                    <a:pt x="16783" y="13423"/>
                    <a:pt x="16840" y="13609"/>
                  </a:cubicBezTo>
                  <a:cubicBezTo>
                    <a:pt x="16841" y="13609"/>
                    <a:pt x="16850" y="13609"/>
                    <a:pt x="16852" y="13609"/>
                  </a:cubicBezTo>
                  <a:cubicBezTo>
                    <a:pt x="16855" y="13521"/>
                    <a:pt x="17025" y="12818"/>
                    <a:pt x="16888" y="12816"/>
                  </a:cubicBezTo>
                  <a:cubicBezTo>
                    <a:pt x="16888" y="12816"/>
                    <a:pt x="16888" y="12816"/>
                    <a:pt x="16888" y="12816"/>
                  </a:cubicBezTo>
                  <a:cubicBezTo>
                    <a:pt x="16848" y="12816"/>
                    <a:pt x="16878" y="12816"/>
                    <a:pt x="16888" y="12816"/>
                  </a:cubicBezTo>
                  <a:cubicBezTo>
                    <a:pt x="16771" y="12816"/>
                    <a:pt x="16747" y="12972"/>
                    <a:pt x="16704" y="13082"/>
                  </a:cubicBezTo>
                  <a:close/>
                  <a:moveTo>
                    <a:pt x="17712" y="10844"/>
                  </a:moveTo>
                  <a:cubicBezTo>
                    <a:pt x="17703" y="10863"/>
                    <a:pt x="17708" y="10853"/>
                    <a:pt x="17712" y="10844"/>
                  </a:cubicBezTo>
                  <a:cubicBezTo>
                    <a:pt x="17692" y="10887"/>
                    <a:pt x="17822" y="11096"/>
                    <a:pt x="17838" y="11109"/>
                  </a:cubicBezTo>
                  <a:cubicBezTo>
                    <a:pt x="17849" y="11118"/>
                    <a:pt x="17865" y="11124"/>
                    <a:pt x="17877" y="11126"/>
                  </a:cubicBezTo>
                  <a:cubicBezTo>
                    <a:pt x="17878" y="11096"/>
                    <a:pt x="17839" y="10886"/>
                    <a:pt x="17827" y="10899"/>
                  </a:cubicBezTo>
                  <a:cubicBezTo>
                    <a:pt x="17897" y="10821"/>
                    <a:pt x="17903" y="11539"/>
                    <a:pt x="18077" y="11380"/>
                  </a:cubicBezTo>
                  <a:cubicBezTo>
                    <a:pt x="18170" y="11297"/>
                    <a:pt x="18111" y="11168"/>
                    <a:pt x="18118" y="11055"/>
                  </a:cubicBezTo>
                  <a:cubicBezTo>
                    <a:pt x="18128" y="10876"/>
                    <a:pt x="18099" y="10972"/>
                    <a:pt x="18021" y="10859"/>
                  </a:cubicBezTo>
                  <a:cubicBezTo>
                    <a:pt x="18036" y="10845"/>
                    <a:pt x="17825" y="10607"/>
                    <a:pt x="17712" y="10844"/>
                  </a:cubicBezTo>
                  <a:cubicBezTo>
                    <a:pt x="17714" y="10841"/>
                    <a:pt x="17715" y="10839"/>
                    <a:pt x="17716" y="10837"/>
                  </a:cubicBezTo>
                  <a:cubicBezTo>
                    <a:pt x="17715" y="10838"/>
                    <a:pt x="17714" y="10841"/>
                    <a:pt x="17712" y="10844"/>
                  </a:cubicBezTo>
                  <a:close/>
                  <a:moveTo>
                    <a:pt x="18155" y="10981"/>
                  </a:moveTo>
                  <a:cubicBezTo>
                    <a:pt x="18156" y="10983"/>
                    <a:pt x="18156" y="10984"/>
                    <a:pt x="18157" y="10986"/>
                  </a:cubicBezTo>
                  <a:lnTo>
                    <a:pt x="18157" y="10980"/>
                  </a:lnTo>
                  <a:cubicBezTo>
                    <a:pt x="18156" y="10981"/>
                    <a:pt x="18156" y="10981"/>
                    <a:pt x="18155" y="10981"/>
                  </a:cubicBezTo>
                  <a:close/>
                  <a:moveTo>
                    <a:pt x="18494" y="10870"/>
                  </a:moveTo>
                  <a:cubicBezTo>
                    <a:pt x="18495" y="10871"/>
                    <a:pt x="18495" y="10871"/>
                    <a:pt x="18494" y="10870"/>
                  </a:cubicBezTo>
                  <a:cubicBezTo>
                    <a:pt x="18471" y="10838"/>
                    <a:pt x="18547" y="10731"/>
                    <a:pt x="18554" y="10729"/>
                  </a:cubicBezTo>
                  <a:cubicBezTo>
                    <a:pt x="18453" y="10479"/>
                    <a:pt x="18199" y="10696"/>
                    <a:pt x="18150" y="10851"/>
                  </a:cubicBezTo>
                  <a:cubicBezTo>
                    <a:pt x="18209" y="10805"/>
                    <a:pt x="18269" y="11010"/>
                    <a:pt x="18342" y="10999"/>
                  </a:cubicBezTo>
                  <a:cubicBezTo>
                    <a:pt x="18354" y="10871"/>
                    <a:pt x="18377" y="10711"/>
                    <a:pt x="18494" y="10870"/>
                  </a:cubicBezTo>
                  <a:close/>
                  <a:moveTo>
                    <a:pt x="18925" y="10455"/>
                  </a:moveTo>
                  <a:cubicBezTo>
                    <a:pt x="19074" y="10535"/>
                    <a:pt x="18998" y="10353"/>
                    <a:pt x="19082" y="10331"/>
                  </a:cubicBezTo>
                  <a:cubicBezTo>
                    <a:pt x="19143" y="10315"/>
                    <a:pt x="19102" y="10429"/>
                    <a:pt x="19140" y="10453"/>
                  </a:cubicBezTo>
                  <a:cubicBezTo>
                    <a:pt x="19161" y="10466"/>
                    <a:pt x="19182" y="10192"/>
                    <a:pt x="19268" y="10229"/>
                  </a:cubicBezTo>
                  <a:cubicBezTo>
                    <a:pt x="19270" y="10283"/>
                    <a:pt x="19281" y="10332"/>
                    <a:pt x="19303" y="10378"/>
                  </a:cubicBezTo>
                  <a:cubicBezTo>
                    <a:pt x="19331" y="10411"/>
                    <a:pt x="19368" y="10180"/>
                    <a:pt x="19390" y="10163"/>
                  </a:cubicBezTo>
                  <a:cubicBezTo>
                    <a:pt x="19189" y="10042"/>
                    <a:pt x="19220" y="9561"/>
                    <a:pt x="19213" y="9410"/>
                  </a:cubicBezTo>
                  <a:cubicBezTo>
                    <a:pt x="19203" y="9250"/>
                    <a:pt x="18945" y="8663"/>
                    <a:pt x="18789" y="8793"/>
                  </a:cubicBezTo>
                  <a:cubicBezTo>
                    <a:pt x="18688" y="8878"/>
                    <a:pt x="18903" y="9380"/>
                    <a:pt x="18921" y="9513"/>
                  </a:cubicBezTo>
                  <a:cubicBezTo>
                    <a:pt x="18942" y="9666"/>
                    <a:pt x="18831" y="9812"/>
                    <a:pt x="18747" y="9883"/>
                  </a:cubicBezTo>
                  <a:cubicBezTo>
                    <a:pt x="18578" y="10022"/>
                    <a:pt x="18681" y="9752"/>
                    <a:pt x="18616" y="9737"/>
                  </a:cubicBezTo>
                  <a:cubicBezTo>
                    <a:pt x="18570" y="9727"/>
                    <a:pt x="18579" y="10013"/>
                    <a:pt x="18565" y="10058"/>
                  </a:cubicBezTo>
                  <a:cubicBezTo>
                    <a:pt x="18497" y="10271"/>
                    <a:pt x="18631" y="10204"/>
                    <a:pt x="18427" y="10176"/>
                  </a:cubicBezTo>
                  <a:cubicBezTo>
                    <a:pt x="18351" y="10166"/>
                    <a:pt x="18089" y="10234"/>
                    <a:pt x="18044" y="10303"/>
                  </a:cubicBezTo>
                  <a:cubicBezTo>
                    <a:pt x="18047" y="10299"/>
                    <a:pt x="17883" y="10560"/>
                    <a:pt x="17858" y="10523"/>
                  </a:cubicBezTo>
                  <a:cubicBezTo>
                    <a:pt x="17899" y="10754"/>
                    <a:pt x="18464" y="10422"/>
                    <a:pt x="18580" y="10472"/>
                  </a:cubicBezTo>
                  <a:cubicBezTo>
                    <a:pt x="18585" y="10596"/>
                    <a:pt x="18609" y="10680"/>
                    <a:pt x="18703" y="10735"/>
                  </a:cubicBezTo>
                  <a:cubicBezTo>
                    <a:pt x="18753" y="10764"/>
                    <a:pt x="18816" y="10592"/>
                    <a:pt x="18840" y="10543"/>
                  </a:cubicBezTo>
                  <a:cubicBezTo>
                    <a:pt x="18865" y="10494"/>
                    <a:pt x="18720" y="10465"/>
                    <a:pt x="18769" y="10389"/>
                  </a:cubicBezTo>
                  <a:cubicBezTo>
                    <a:pt x="18797" y="10347"/>
                    <a:pt x="18905" y="10444"/>
                    <a:pt x="18925" y="10455"/>
                  </a:cubicBezTo>
                  <a:close/>
                  <a:moveTo>
                    <a:pt x="19160" y="8116"/>
                  </a:moveTo>
                  <a:lnTo>
                    <a:pt x="19146" y="8111"/>
                  </a:lnTo>
                  <a:cubicBezTo>
                    <a:pt x="19036" y="8151"/>
                    <a:pt x="19089" y="8247"/>
                    <a:pt x="18906" y="8142"/>
                  </a:cubicBezTo>
                  <a:cubicBezTo>
                    <a:pt x="18847" y="8108"/>
                    <a:pt x="18485" y="7762"/>
                    <a:pt x="18443" y="7857"/>
                  </a:cubicBezTo>
                  <a:cubicBezTo>
                    <a:pt x="18479" y="7928"/>
                    <a:pt x="18697" y="8296"/>
                    <a:pt x="18646" y="8380"/>
                  </a:cubicBezTo>
                  <a:cubicBezTo>
                    <a:pt x="18629" y="8381"/>
                    <a:pt x="18520" y="8340"/>
                    <a:pt x="18499" y="8358"/>
                  </a:cubicBezTo>
                  <a:cubicBezTo>
                    <a:pt x="18498" y="8393"/>
                    <a:pt x="18522" y="8403"/>
                    <a:pt x="18547" y="8410"/>
                  </a:cubicBezTo>
                  <a:cubicBezTo>
                    <a:pt x="18531" y="8460"/>
                    <a:pt x="18513" y="8509"/>
                    <a:pt x="18493" y="8557"/>
                  </a:cubicBezTo>
                  <a:cubicBezTo>
                    <a:pt x="18527" y="8619"/>
                    <a:pt x="18568" y="8674"/>
                    <a:pt x="18615" y="8721"/>
                  </a:cubicBezTo>
                  <a:cubicBezTo>
                    <a:pt x="18661" y="8865"/>
                    <a:pt x="18800" y="8728"/>
                    <a:pt x="18795" y="8712"/>
                  </a:cubicBezTo>
                  <a:cubicBezTo>
                    <a:pt x="18774" y="8635"/>
                    <a:pt x="18622" y="8687"/>
                    <a:pt x="18587" y="8598"/>
                  </a:cubicBezTo>
                  <a:cubicBezTo>
                    <a:pt x="18565" y="8543"/>
                    <a:pt x="18779" y="8529"/>
                    <a:pt x="18804" y="8536"/>
                  </a:cubicBezTo>
                  <a:cubicBezTo>
                    <a:pt x="18831" y="8543"/>
                    <a:pt x="19142" y="8756"/>
                    <a:pt x="19097" y="8609"/>
                  </a:cubicBezTo>
                  <a:cubicBezTo>
                    <a:pt x="19047" y="8447"/>
                    <a:pt x="19219" y="8414"/>
                    <a:pt x="19316" y="8366"/>
                  </a:cubicBezTo>
                  <a:cubicBezTo>
                    <a:pt x="19247" y="8378"/>
                    <a:pt x="19154" y="8192"/>
                    <a:pt x="19160" y="8116"/>
                  </a:cubicBezTo>
                  <a:close/>
                  <a:moveTo>
                    <a:pt x="17646" y="6274"/>
                  </a:moveTo>
                  <a:cubicBezTo>
                    <a:pt x="17799" y="6419"/>
                    <a:pt x="17943" y="6645"/>
                    <a:pt x="18027" y="6862"/>
                  </a:cubicBezTo>
                  <a:cubicBezTo>
                    <a:pt x="18080" y="6997"/>
                    <a:pt x="18171" y="7189"/>
                    <a:pt x="18248" y="7303"/>
                  </a:cubicBezTo>
                  <a:cubicBezTo>
                    <a:pt x="18298" y="7378"/>
                    <a:pt x="18389" y="7663"/>
                    <a:pt x="18474" y="7676"/>
                  </a:cubicBezTo>
                  <a:cubicBezTo>
                    <a:pt x="18421" y="7470"/>
                    <a:pt x="18534" y="7473"/>
                    <a:pt x="18607" y="7547"/>
                  </a:cubicBezTo>
                  <a:cubicBezTo>
                    <a:pt x="18461" y="7353"/>
                    <a:pt x="18082" y="7060"/>
                    <a:pt x="18198" y="6858"/>
                  </a:cubicBezTo>
                  <a:cubicBezTo>
                    <a:pt x="18255" y="6759"/>
                    <a:pt x="18499" y="7018"/>
                    <a:pt x="18519" y="7049"/>
                  </a:cubicBezTo>
                  <a:cubicBezTo>
                    <a:pt x="18357" y="6801"/>
                    <a:pt x="18126" y="6627"/>
                    <a:pt x="17961" y="6378"/>
                  </a:cubicBezTo>
                  <a:cubicBezTo>
                    <a:pt x="17806" y="6144"/>
                    <a:pt x="17586" y="5734"/>
                    <a:pt x="17350" y="5619"/>
                  </a:cubicBezTo>
                  <a:cubicBezTo>
                    <a:pt x="17325" y="5663"/>
                    <a:pt x="17472" y="5827"/>
                    <a:pt x="17478" y="5878"/>
                  </a:cubicBezTo>
                  <a:cubicBezTo>
                    <a:pt x="17465" y="5877"/>
                    <a:pt x="17376" y="5743"/>
                    <a:pt x="17378" y="5856"/>
                  </a:cubicBezTo>
                  <a:cubicBezTo>
                    <a:pt x="17378" y="5852"/>
                    <a:pt x="17378" y="5849"/>
                    <a:pt x="17378" y="5857"/>
                  </a:cubicBezTo>
                  <a:cubicBezTo>
                    <a:pt x="17378" y="5869"/>
                    <a:pt x="17378" y="5863"/>
                    <a:pt x="17378" y="5857"/>
                  </a:cubicBezTo>
                  <a:cubicBezTo>
                    <a:pt x="17381" y="5928"/>
                    <a:pt x="17603" y="6232"/>
                    <a:pt x="17646" y="6274"/>
                  </a:cubicBezTo>
                  <a:close/>
                  <a:moveTo>
                    <a:pt x="18607" y="7547"/>
                  </a:moveTo>
                  <a:cubicBezTo>
                    <a:pt x="18635" y="7584"/>
                    <a:pt x="18654" y="7616"/>
                    <a:pt x="18660" y="7644"/>
                  </a:cubicBezTo>
                  <a:cubicBezTo>
                    <a:pt x="18653" y="7607"/>
                    <a:pt x="18633" y="7573"/>
                    <a:pt x="18607" y="7547"/>
                  </a:cubicBezTo>
                  <a:close/>
                  <a:moveTo>
                    <a:pt x="12796" y="1135"/>
                  </a:moveTo>
                  <a:cubicBezTo>
                    <a:pt x="12751" y="1122"/>
                    <a:pt x="12895" y="1166"/>
                    <a:pt x="12796" y="1135"/>
                  </a:cubicBezTo>
                  <a:cubicBezTo>
                    <a:pt x="12796" y="1135"/>
                    <a:pt x="12796" y="1135"/>
                    <a:pt x="12796" y="1135"/>
                  </a:cubicBezTo>
                  <a:close/>
                  <a:moveTo>
                    <a:pt x="12796" y="1135"/>
                  </a:moveTo>
                  <a:cubicBezTo>
                    <a:pt x="12907" y="1169"/>
                    <a:pt x="13566" y="1269"/>
                    <a:pt x="13631" y="1102"/>
                  </a:cubicBezTo>
                  <a:cubicBezTo>
                    <a:pt x="13663" y="1018"/>
                    <a:pt x="12743" y="910"/>
                    <a:pt x="12645" y="914"/>
                  </a:cubicBezTo>
                  <a:cubicBezTo>
                    <a:pt x="12600" y="1062"/>
                    <a:pt x="12710" y="1110"/>
                    <a:pt x="12796" y="1135"/>
                  </a:cubicBezTo>
                  <a:close/>
                  <a:moveTo>
                    <a:pt x="6624" y="191"/>
                  </a:moveTo>
                  <a:cubicBezTo>
                    <a:pt x="6624" y="192"/>
                    <a:pt x="6625" y="195"/>
                    <a:pt x="6626" y="199"/>
                  </a:cubicBezTo>
                  <a:cubicBezTo>
                    <a:pt x="6626" y="196"/>
                    <a:pt x="6625" y="194"/>
                    <a:pt x="6624" y="191"/>
                  </a:cubicBezTo>
                  <a:cubicBezTo>
                    <a:pt x="6624" y="191"/>
                    <a:pt x="6624" y="191"/>
                    <a:pt x="6624" y="191"/>
                  </a:cubicBezTo>
                  <a:close/>
                  <a:moveTo>
                    <a:pt x="6637" y="229"/>
                  </a:moveTo>
                  <a:cubicBezTo>
                    <a:pt x="6645" y="251"/>
                    <a:pt x="6651" y="268"/>
                    <a:pt x="6637" y="229"/>
                  </a:cubicBezTo>
                  <a:cubicBezTo>
                    <a:pt x="6637" y="229"/>
                    <a:pt x="6637" y="229"/>
                    <a:pt x="6637" y="229"/>
                  </a:cubicBezTo>
                  <a:close/>
                  <a:moveTo>
                    <a:pt x="6637" y="229"/>
                  </a:moveTo>
                  <a:cubicBezTo>
                    <a:pt x="6637" y="228"/>
                    <a:pt x="6636" y="225"/>
                    <a:pt x="6635" y="224"/>
                  </a:cubicBezTo>
                  <a:cubicBezTo>
                    <a:pt x="6636" y="225"/>
                    <a:pt x="6637" y="227"/>
                    <a:pt x="6637" y="229"/>
                  </a:cubicBezTo>
                  <a:close/>
                  <a:moveTo>
                    <a:pt x="6626" y="199"/>
                  </a:moveTo>
                  <a:cubicBezTo>
                    <a:pt x="6629" y="205"/>
                    <a:pt x="6632" y="215"/>
                    <a:pt x="6635" y="224"/>
                  </a:cubicBezTo>
                  <a:cubicBezTo>
                    <a:pt x="6633" y="217"/>
                    <a:pt x="6630" y="209"/>
                    <a:pt x="6626" y="199"/>
                  </a:cubicBezTo>
                  <a:close/>
                  <a:moveTo>
                    <a:pt x="6639" y="191"/>
                  </a:moveTo>
                  <a:cubicBezTo>
                    <a:pt x="6700" y="344"/>
                    <a:pt x="6882" y="206"/>
                    <a:pt x="6974" y="224"/>
                  </a:cubicBezTo>
                  <a:cubicBezTo>
                    <a:pt x="6891" y="274"/>
                    <a:pt x="7101" y="361"/>
                    <a:pt x="7127" y="364"/>
                  </a:cubicBezTo>
                  <a:cubicBezTo>
                    <a:pt x="7319" y="388"/>
                    <a:pt x="7515" y="426"/>
                    <a:pt x="7709" y="415"/>
                  </a:cubicBezTo>
                  <a:cubicBezTo>
                    <a:pt x="7714" y="407"/>
                    <a:pt x="7716" y="403"/>
                    <a:pt x="7718" y="393"/>
                  </a:cubicBezTo>
                  <a:cubicBezTo>
                    <a:pt x="7615" y="349"/>
                    <a:pt x="7588" y="217"/>
                    <a:pt x="7471" y="203"/>
                  </a:cubicBezTo>
                  <a:cubicBezTo>
                    <a:pt x="7304" y="184"/>
                    <a:pt x="7240" y="132"/>
                    <a:pt x="7094" y="42"/>
                  </a:cubicBezTo>
                  <a:cubicBezTo>
                    <a:pt x="7017" y="-6"/>
                    <a:pt x="6518" y="-65"/>
                    <a:pt x="6639" y="191"/>
                  </a:cubicBezTo>
                  <a:cubicBezTo>
                    <a:pt x="6639" y="191"/>
                    <a:pt x="6639" y="191"/>
                    <a:pt x="6639" y="191"/>
                  </a:cubicBezTo>
                  <a:close/>
                  <a:moveTo>
                    <a:pt x="3049" y="1821"/>
                  </a:moveTo>
                  <a:cubicBezTo>
                    <a:pt x="3097" y="1824"/>
                    <a:pt x="3068" y="1822"/>
                    <a:pt x="3049" y="1821"/>
                  </a:cubicBezTo>
                  <a:cubicBezTo>
                    <a:pt x="3259" y="1833"/>
                    <a:pt x="3444" y="2105"/>
                    <a:pt x="3693" y="1983"/>
                  </a:cubicBezTo>
                  <a:cubicBezTo>
                    <a:pt x="3695" y="1975"/>
                    <a:pt x="3695" y="1959"/>
                    <a:pt x="3693" y="1951"/>
                  </a:cubicBezTo>
                  <a:cubicBezTo>
                    <a:pt x="3378" y="1819"/>
                    <a:pt x="3267" y="1534"/>
                    <a:pt x="3575" y="1251"/>
                  </a:cubicBezTo>
                  <a:cubicBezTo>
                    <a:pt x="3878" y="973"/>
                    <a:pt x="4250" y="1072"/>
                    <a:pt x="4563" y="873"/>
                  </a:cubicBezTo>
                  <a:cubicBezTo>
                    <a:pt x="4434" y="627"/>
                    <a:pt x="4069" y="857"/>
                    <a:pt x="3881" y="855"/>
                  </a:cubicBezTo>
                  <a:cubicBezTo>
                    <a:pt x="3631" y="853"/>
                    <a:pt x="3298" y="977"/>
                    <a:pt x="3102" y="1185"/>
                  </a:cubicBezTo>
                  <a:cubicBezTo>
                    <a:pt x="3040" y="1251"/>
                    <a:pt x="3027" y="1414"/>
                    <a:pt x="3008" y="1500"/>
                  </a:cubicBezTo>
                  <a:cubicBezTo>
                    <a:pt x="2968" y="1677"/>
                    <a:pt x="2751" y="1804"/>
                    <a:pt x="3049" y="1821"/>
                  </a:cubicBezTo>
                  <a:close/>
                  <a:moveTo>
                    <a:pt x="10216" y="16862"/>
                  </a:moveTo>
                  <a:cubicBezTo>
                    <a:pt x="10007" y="16414"/>
                    <a:pt x="9990" y="17186"/>
                    <a:pt x="10036" y="17376"/>
                  </a:cubicBezTo>
                  <a:cubicBezTo>
                    <a:pt x="10092" y="17606"/>
                    <a:pt x="10129" y="17705"/>
                    <a:pt x="10318" y="17537"/>
                  </a:cubicBezTo>
                  <a:cubicBezTo>
                    <a:pt x="10499" y="17376"/>
                    <a:pt x="10291" y="17023"/>
                    <a:pt x="10216" y="16863"/>
                  </a:cubicBezTo>
                  <a:cubicBezTo>
                    <a:pt x="10225" y="16883"/>
                    <a:pt x="10244" y="16922"/>
                    <a:pt x="10216" y="16862"/>
                  </a:cubicBezTo>
                  <a:close/>
                  <a:moveTo>
                    <a:pt x="10216" y="16862"/>
                  </a:moveTo>
                  <a:cubicBezTo>
                    <a:pt x="10216" y="16862"/>
                    <a:pt x="10216" y="16862"/>
                    <a:pt x="10216" y="16863"/>
                  </a:cubicBezTo>
                  <a:cubicBezTo>
                    <a:pt x="10211" y="16852"/>
                    <a:pt x="10209" y="16847"/>
                    <a:pt x="10216" y="16862"/>
                  </a:cubicBezTo>
                  <a:close/>
                  <a:moveTo>
                    <a:pt x="17680" y="20444"/>
                  </a:moveTo>
                  <a:cubicBezTo>
                    <a:pt x="17677" y="20432"/>
                    <a:pt x="17678" y="20435"/>
                    <a:pt x="17679" y="20439"/>
                  </a:cubicBezTo>
                  <a:cubicBezTo>
                    <a:pt x="17647" y="20338"/>
                    <a:pt x="17562" y="20187"/>
                    <a:pt x="17562" y="20438"/>
                  </a:cubicBezTo>
                  <a:cubicBezTo>
                    <a:pt x="17562" y="20640"/>
                    <a:pt x="17719" y="20588"/>
                    <a:pt x="17681" y="20445"/>
                  </a:cubicBezTo>
                  <a:cubicBezTo>
                    <a:pt x="17681" y="20446"/>
                    <a:pt x="17681" y="20446"/>
                    <a:pt x="17680" y="20444"/>
                  </a:cubicBezTo>
                  <a:close/>
                  <a:moveTo>
                    <a:pt x="20845" y="19801"/>
                  </a:moveTo>
                  <a:cubicBezTo>
                    <a:pt x="20845" y="19756"/>
                    <a:pt x="20831" y="19752"/>
                    <a:pt x="20720" y="19722"/>
                  </a:cubicBezTo>
                  <a:cubicBezTo>
                    <a:pt x="20484" y="19667"/>
                    <a:pt x="20309" y="19366"/>
                    <a:pt x="20078" y="19540"/>
                  </a:cubicBezTo>
                  <a:lnTo>
                    <a:pt x="20083" y="19581"/>
                  </a:lnTo>
                  <a:lnTo>
                    <a:pt x="20066" y="19592"/>
                  </a:lnTo>
                  <a:cubicBezTo>
                    <a:pt x="20073" y="19603"/>
                    <a:pt x="20078" y="19616"/>
                    <a:pt x="20080" y="19629"/>
                  </a:cubicBezTo>
                  <a:cubicBezTo>
                    <a:pt x="19967" y="19665"/>
                    <a:pt x="19867" y="19933"/>
                    <a:pt x="19784" y="19933"/>
                  </a:cubicBezTo>
                  <a:cubicBezTo>
                    <a:pt x="19806" y="19933"/>
                    <a:pt x="19649" y="19674"/>
                    <a:pt x="19649" y="19726"/>
                  </a:cubicBezTo>
                  <a:cubicBezTo>
                    <a:pt x="19591" y="19599"/>
                    <a:pt x="19738" y="19263"/>
                    <a:pt x="19533" y="19263"/>
                  </a:cubicBezTo>
                  <a:cubicBezTo>
                    <a:pt x="19510" y="19243"/>
                    <a:pt x="19395" y="19210"/>
                    <a:pt x="19371" y="19200"/>
                  </a:cubicBezTo>
                  <a:cubicBezTo>
                    <a:pt x="19228" y="19141"/>
                    <a:pt x="19205" y="19326"/>
                    <a:pt x="19144" y="19326"/>
                  </a:cubicBezTo>
                  <a:cubicBezTo>
                    <a:pt x="19123" y="19314"/>
                    <a:pt x="19057" y="19299"/>
                    <a:pt x="19047" y="19341"/>
                  </a:cubicBezTo>
                  <a:cubicBezTo>
                    <a:pt x="18878" y="19223"/>
                    <a:pt x="19194" y="19742"/>
                    <a:pt x="19275" y="19766"/>
                  </a:cubicBezTo>
                  <a:cubicBezTo>
                    <a:pt x="19141" y="19798"/>
                    <a:pt x="19298" y="20026"/>
                    <a:pt x="19315" y="20115"/>
                  </a:cubicBezTo>
                  <a:cubicBezTo>
                    <a:pt x="19376" y="20426"/>
                    <a:pt x="19468" y="20101"/>
                    <a:pt x="19519" y="20101"/>
                  </a:cubicBezTo>
                  <a:cubicBezTo>
                    <a:pt x="19605" y="20101"/>
                    <a:pt x="19914" y="20363"/>
                    <a:pt x="20018" y="20411"/>
                  </a:cubicBezTo>
                  <a:cubicBezTo>
                    <a:pt x="20127" y="20461"/>
                    <a:pt x="20181" y="20479"/>
                    <a:pt x="20248" y="20607"/>
                  </a:cubicBezTo>
                  <a:cubicBezTo>
                    <a:pt x="20277" y="20661"/>
                    <a:pt x="20274" y="20778"/>
                    <a:pt x="20326" y="20815"/>
                  </a:cubicBezTo>
                  <a:cubicBezTo>
                    <a:pt x="20319" y="20858"/>
                    <a:pt x="20311" y="20886"/>
                    <a:pt x="20321" y="20928"/>
                  </a:cubicBezTo>
                  <a:cubicBezTo>
                    <a:pt x="20186" y="20961"/>
                    <a:pt x="20099" y="21117"/>
                    <a:pt x="20109" y="21286"/>
                  </a:cubicBezTo>
                  <a:cubicBezTo>
                    <a:pt x="20228" y="21294"/>
                    <a:pt x="20372" y="21234"/>
                    <a:pt x="20433" y="21234"/>
                  </a:cubicBezTo>
                  <a:lnTo>
                    <a:pt x="20433" y="21233"/>
                  </a:lnTo>
                  <a:cubicBezTo>
                    <a:pt x="20433" y="21142"/>
                    <a:pt x="20719" y="21510"/>
                    <a:pt x="20736" y="21535"/>
                  </a:cubicBezTo>
                  <a:cubicBezTo>
                    <a:pt x="20771" y="21316"/>
                    <a:pt x="20771" y="21081"/>
                    <a:pt x="20799" y="20857"/>
                  </a:cubicBezTo>
                  <a:lnTo>
                    <a:pt x="20771" y="20809"/>
                  </a:lnTo>
                  <a:cubicBezTo>
                    <a:pt x="20895" y="20557"/>
                    <a:pt x="20831" y="20091"/>
                    <a:pt x="20845" y="19801"/>
                  </a:cubicBezTo>
                  <a:close/>
                  <a:moveTo>
                    <a:pt x="21482" y="3136"/>
                  </a:moveTo>
                  <a:cubicBezTo>
                    <a:pt x="21484" y="3136"/>
                    <a:pt x="21512" y="3136"/>
                    <a:pt x="21512" y="3136"/>
                  </a:cubicBezTo>
                  <a:cubicBezTo>
                    <a:pt x="21524" y="3110"/>
                    <a:pt x="21544" y="3089"/>
                    <a:pt x="21567" y="3075"/>
                  </a:cubicBezTo>
                  <a:cubicBezTo>
                    <a:pt x="21432" y="2793"/>
                    <a:pt x="21025" y="2732"/>
                    <a:pt x="20788" y="2699"/>
                  </a:cubicBezTo>
                  <a:cubicBezTo>
                    <a:pt x="20424" y="2699"/>
                    <a:pt x="20032" y="2429"/>
                    <a:pt x="19669" y="2355"/>
                  </a:cubicBezTo>
                  <a:cubicBezTo>
                    <a:pt x="19252" y="2271"/>
                    <a:pt x="18850" y="2097"/>
                    <a:pt x="18423" y="2086"/>
                  </a:cubicBezTo>
                  <a:cubicBezTo>
                    <a:pt x="18281" y="2082"/>
                    <a:pt x="18025" y="1964"/>
                    <a:pt x="17928" y="2085"/>
                  </a:cubicBezTo>
                  <a:cubicBezTo>
                    <a:pt x="17787" y="1963"/>
                    <a:pt x="17753" y="2111"/>
                    <a:pt x="17640" y="2116"/>
                  </a:cubicBezTo>
                  <a:cubicBezTo>
                    <a:pt x="17589" y="2193"/>
                    <a:pt x="17369" y="2124"/>
                    <a:pt x="17309" y="2114"/>
                  </a:cubicBezTo>
                  <a:cubicBezTo>
                    <a:pt x="17131" y="2085"/>
                    <a:pt x="16946" y="2126"/>
                    <a:pt x="16770" y="2090"/>
                  </a:cubicBezTo>
                  <a:cubicBezTo>
                    <a:pt x="16661" y="2068"/>
                    <a:pt x="16615" y="1921"/>
                    <a:pt x="16498" y="1897"/>
                  </a:cubicBezTo>
                  <a:cubicBezTo>
                    <a:pt x="16256" y="1847"/>
                    <a:pt x="15932" y="1733"/>
                    <a:pt x="15687" y="1852"/>
                  </a:cubicBezTo>
                  <a:cubicBezTo>
                    <a:pt x="15505" y="1940"/>
                    <a:pt x="15223" y="1766"/>
                    <a:pt x="15033" y="1732"/>
                  </a:cubicBezTo>
                  <a:cubicBezTo>
                    <a:pt x="15028" y="1585"/>
                    <a:pt x="14601" y="1491"/>
                    <a:pt x="14524" y="1604"/>
                  </a:cubicBezTo>
                  <a:cubicBezTo>
                    <a:pt x="14389" y="1489"/>
                    <a:pt x="14096" y="1512"/>
                    <a:pt x="13941" y="1503"/>
                  </a:cubicBezTo>
                  <a:lnTo>
                    <a:pt x="13941" y="1502"/>
                  </a:lnTo>
                  <a:cubicBezTo>
                    <a:pt x="13859" y="1397"/>
                    <a:pt x="13713" y="1363"/>
                    <a:pt x="13601" y="1377"/>
                  </a:cubicBezTo>
                  <a:cubicBezTo>
                    <a:pt x="13463" y="1395"/>
                    <a:pt x="13552" y="1500"/>
                    <a:pt x="13642" y="1496"/>
                  </a:cubicBezTo>
                  <a:cubicBezTo>
                    <a:pt x="13538" y="1516"/>
                    <a:pt x="13426" y="1657"/>
                    <a:pt x="13589" y="1732"/>
                  </a:cubicBezTo>
                  <a:cubicBezTo>
                    <a:pt x="13432" y="1749"/>
                    <a:pt x="13289" y="1736"/>
                    <a:pt x="13132" y="1770"/>
                  </a:cubicBezTo>
                  <a:cubicBezTo>
                    <a:pt x="13010" y="1796"/>
                    <a:pt x="12688" y="1530"/>
                    <a:pt x="12823" y="1894"/>
                  </a:cubicBezTo>
                  <a:cubicBezTo>
                    <a:pt x="12699" y="1866"/>
                    <a:pt x="12578" y="1803"/>
                    <a:pt x="12462" y="1744"/>
                  </a:cubicBezTo>
                  <a:lnTo>
                    <a:pt x="12468" y="1739"/>
                  </a:lnTo>
                  <a:lnTo>
                    <a:pt x="12445" y="1651"/>
                  </a:lnTo>
                  <a:cubicBezTo>
                    <a:pt x="12201" y="1356"/>
                    <a:pt x="11570" y="1196"/>
                    <a:pt x="11249" y="1384"/>
                  </a:cubicBezTo>
                  <a:cubicBezTo>
                    <a:pt x="11292" y="1402"/>
                    <a:pt x="11339" y="1419"/>
                    <a:pt x="11379" y="1446"/>
                  </a:cubicBezTo>
                  <a:cubicBezTo>
                    <a:pt x="11235" y="1453"/>
                    <a:pt x="11040" y="1498"/>
                    <a:pt x="10902" y="1435"/>
                  </a:cubicBezTo>
                  <a:cubicBezTo>
                    <a:pt x="10924" y="1410"/>
                    <a:pt x="10943" y="1372"/>
                    <a:pt x="10960" y="1341"/>
                  </a:cubicBezTo>
                  <a:cubicBezTo>
                    <a:pt x="10707" y="1338"/>
                    <a:pt x="10460" y="1329"/>
                    <a:pt x="10209" y="1352"/>
                  </a:cubicBezTo>
                  <a:cubicBezTo>
                    <a:pt x="10151" y="1292"/>
                    <a:pt x="10082" y="1254"/>
                    <a:pt x="10017" y="1207"/>
                  </a:cubicBezTo>
                  <a:cubicBezTo>
                    <a:pt x="10017" y="1207"/>
                    <a:pt x="10014" y="1302"/>
                    <a:pt x="10014" y="1302"/>
                  </a:cubicBezTo>
                  <a:cubicBezTo>
                    <a:pt x="9917" y="1297"/>
                    <a:pt x="9781" y="1215"/>
                    <a:pt x="9686" y="1274"/>
                  </a:cubicBezTo>
                  <a:cubicBezTo>
                    <a:pt x="10299" y="771"/>
                    <a:pt x="9202" y="741"/>
                    <a:pt x="8912" y="764"/>
                  </a:cubicBezTo>
                  <a:cubicBezTo>
                    <a:pt x="8912" y="763"/>
                    <a:pt x="8942" y="682"/>
                    <a:pt x="8942" y="682"/>
                  </a:cubicBezTo>
                  <a:cubicBezTo>
                    <a:pt x="8857" y="692"/>
                    <a:pt x="8774" y="674"/>
                    <a:pt x="8690" y="667"/>
                  </a:cubicBezTo>
                  <a:cubicBezTo>
                    <a:pt x="8692" y="666"/>
                    <a:pt x="8711" y="652"/>
                    <a:pt x="8711" y="652"/>
                  </a:cubicBezTo>
                  <a:lnTo>
                    <a:pt x="8680" y="562"/>
                  </a:lnTo>
                  <a:cubicBezTo>
                    <a:pt x="8568" y="569"/>
                    <a:pt x="8454" y="542"/>
                    <a:pt x="8339" y="545"/>
                  </a:cubicBezTo>
                  <a:cubicBezTo>
                    <a:pt x="8372" y="543"/>
                    <a:pt x="8389" y="524"/>
                    <a:pt x="8390" y="487"/>
                  </a:cubicBezTo>
                  <a:cubicBezTo>
                    <a:pt x="8348" y="373"/>
                    <a:pt x="8029" y="432"/>
                    <a:pt x="7984" y="380"/>
                  </a:cubicBezTo>
                  <a:cubicBezTo>
                    <a:pt x="7880" y="261"/>
                    <a:pt x="7809" y="457"/>
                    <a:pt x="7733" y="455"/>
                  </a:cubicBezTo>
                  <a:cubicBezTo>
                    <a:pt x="7767" y="710"/>
                    <a:pt x="8058" y="574"/>
                    <a:pt x="8203" y="565"/>
                  </a:cubicBezTo>
                  <a:cubicBezTo>
                    <a:pt x="8141" y="586"/>
                    <a:pt x="8043" y="670"/>
                    <a:pt x="8093" y="768"/>
                  </a:cubicBezTo>
                  <a:cubicBezTo>
                    <a:pt x="8012" y="760"/>
                    <a:pt x="7931" y="780"/>
                    <a:pt x="7859" y="828"/>
                  </a:cubicBezTo>
                  <a:lnTo>
                    <a:pt x="7899" y="850"/>
                  </a:lnTo>
                  <a:cubicBezTo>
                    <a:pt x="7761" y="924"/>
                    <a:pt x="7599" y="792"/>
                    <a:pt x="7453" y="841"/>
                  </a:cubicBezTo>
                  <a:cubicBezTo>
                    <a:pt x="7359" y="872"/>
                    <a:pt x="7267" y="899"/>
                    <a:pt x="7171" y="911"/>
                  </a:cubicBezTo>
                  <a:cubicBezTo>
                    <a:pt x="6973" y="936"/>
                    <a:pt x="6832" y="1042"/>
                    <a:pt x="6697" y="1218"/>
                  </a:cubicBezTo>
                  <a:lnTo>
                    <a:pt x="6715" y="1300"/>
                  </a:lnTo>
                  <a:cubicBezTo>
                    <a:pt x="6595" y="1317"/>
                    <a:pt x="5933" y="1282"/>
                    <a:pt x="6309" y="1601"/>
                  </a:cubicBezTo>
                  <a:cubicBezTo>
                    <a:pt x="6139" y="1560"/>
                    <a:pt x="5956" y="1546"/>
                    <a:pt x="5807" y="1683"/>
                  </a:cubicBezTo>
                  <a:cubicBezTo>
                    <a:pt x="5762" y="1559"/>
                    <a:pt x="5703" y="1466"/>
                    <a:pt x="5588" y="1483"/>
                  </a:cubicBezTo>
                  <a:lnTo>
                    <a:pt x="5593" y="1581"/>
                  </a:lnTo>
                  <a:lnTo>
                    <a:pt x="5611" y="1582"/>
                  </a:lnTo>
                  <a:cubicBezTo>
                    <a:pt x="5618" y="1583"/>
                    <a:pt x="5633" y="1606"/>
                    <a:pt x="5635" y="1626"/>
                  </a:cubicBezTo>
                  <a:cubicBezTo>
                    <a:pt x="5565" y="1686"/>
                    <a:pt x="5488" y="1670"/>
                    <a:pt x="5467" y="1800"/>
                  </a:cubicBezTo>
                  <a:cubicBezTo>
                    <a:pt x="5452" y="1798"/>
                    <a:pt x="5437" y="1795"/>
                    <a:pt x="5422" y="1791"/>
                  </a:cubicBezTo>
                  <a:cubicBezTo>
                    <a:pt x="5363" y="1613"/>
                    <a:pt x="5452" y="1463"/>
                    <a:pt x="5208" y="1445"/>
                  </a:cubicBezTo>
                  <a:cubicBezTo>
                    <a:pt x="5135" y="1440"/>
                    <a:pt x="5060" y="1440"/>
                    <a:pt x="4988" y="1440"/>
                  </a:cubicBezTo>
                  <a:cubicBezTo>
                    <a:pt x="4835" y="1440"/>
                    <a:pt x="4896" y="1580"/>
                    <a:pt x="4862" y="1697"/>
                  </a:cubicBezTo>
                  <a:cubicBezTo>
                    <a:pt x="4835" y="1790"/>
                    <a:pt x="4726" y="1733"/>
                    <a:pt x="4708" y="1846"/>
                  </a:cubicBezTo>
                  <a:cubicBezTo>
                    <a:pt x="4689" y="1970"/>
                    <a:pt x="4799" y="1948"/>
                    <a:pt x="4812" y="1996"/>
                  </a:cubicBezTo>
                  <a:cubicBezTo>
                    <a:pt x="4844" y="2077"/>
                    <a:pt x="4824" y="2151"/>
                    <a:pt x="4867" y="2245"/>
                  </a:cubicBezTo>
                  <a:cubicBezTo>
                    <a:pt x="4713" y="2182"/>
                    <a:pt x="4560" y="2145"/>
                    <a:pt x="4400" y="2112"/>
                  </a:cubicBezTo>
                  <a:cubicBezTo>
                    <a:pt x="4221" y="2086"/>
                    <a:pt x="4015" y="1954"/>
                    <a:pt x="3841" y="1954"/>
                  </a:cubicBezTo>
                  <a:cubicBezTo>
                    <a:pt x="3573" y="1954"/>
                    <a:pt x="4110" y="2290"/>
                    <a:pt x="4127" y="2309"/>
                  </a:cubicBezTo>
                  <a:cubicBezTo>
                    <a:pt x="4105" y="2315"/>
                    <a:pt x="4083" y="2320"/>
                    <a:pt x="4060" y="2324"/>
                  </a:cubicBezTo>
                  <a:lnTo>
                    <a:pt x="4065" y="2298"/>
                  </a:lnTo>
                  <a:cubicBezTo>
                    <a:pt x="3852" y="2201"/>
                    <a:pt x="3571" y="2399"/>
                    <a:pt x="3372" y="2425"/>
                  </a:cubicBezTo>
                  <a:cubicBezTo>
                    <a:pt x="3370" y="2381"/>
                    <a:pt x="3421" y="2299"/>
                    <a:pt x="3432" y="2250"/>
                  </a:cubicBezTo>
                  <a:cubicBezTo>
                    <a:pt x="3242" y="2226"/>
                    <a:pt x="3075" y="2344"/>
                    <a:pt x="2898" y="2413"/>
                  </a:cubicBezTo>
                  <a:cubicBezTo>
                    <a:pt x="2804" y="2450"/>
                    <a:pt x="2559" y="2500"/>
                    <a:pt x="2574" y="2674"/>
                  </a:cubicBezTo>
                  <a:cubicBezTo>
                    <a:pt x="2584" y="2801"/>
                    <a:pt x="2315" y="2630"/>
                    <a:pt x="2302" y="2618"/>
                  </a:cubicBezTo>
                  <a:cubicBezTo>
                    <a:pt x="2377" y="2566"/>
                    <a:pt x="2604" y="2549"/>
                    <a:pt x="2395" y="2412"/>
                  </a:cubicBezTo>
                  <a:cubicBezTo>
                    <a:pt x="2245" y="2314"/>
                    <a:pt x="2091" y="2321"/>
                    <a:pt x="1929" y="2318"/>
                  </a:cubicBezTo>
                  <a:cubicBezTo>
                    <a:pt x="1937" y="2433"/>
                    <a:pt x="1993" y="2432"/>
                    <a:pt x="2055" y="2493"/>
                  </a:cubicBezTo>
                  <a:cubicBezTo>
                    <a:pt x="2046" y="2478"/>
                    <a:pt x="2074" y="2893"/>
                    <a:pt x="2169" y="2758"/>
                  </a:cubicBezTo>
                  <a:cubicBezTo>
                    <a:pt x="2163" y="2794"/>
                    <a:pt x="2158" y="2830"/>
                    <a:pt x="2156" y="2867"/>
                  </a:cubicBezTo>
                  <a:cubicBezTo>
                    <a:pt x="1969" y="2739"/>
                    <a:pt x="1862" y="2828"/>
                    <a:pt x="1686" y="2928"/>
                  </a:cubicBezTo>
                  <a:cubicBezTo>
                    <a:pt x="1500" y="3032"/>
                    <a:pt x="1637" y="3097"/>
                    <a:pt x="1707" y="3188"/>
                  </a:cubicBezTo>
                  <a:cubicBezTo>
                    <a:pt x="1680" y="3244"/>
                    <a:pt x="1425" y="3107"/>
                    <a:pt x="1395" y="3091"/>
                  </a:cubicBezTo>
                  <a:cubicBezTo>
                    <a:pt x="1324" y="3053"/>
                    <a:pt x="1217" y="3102"/>
                    <a:pt x="1148" y="3140"/>
                  </a:cubicBezTo>
                  <a:cubicBezTo>
                    <a:pt x="1225" y="3269"/>
                    <a:pt x="1313" y="3308"/>
                    <a:pt x="1425" y="3357"/>
                  </a:cubicBezTo>
                  <a:cubicBezTo>
                    <a:pt x="1277" y="3479"/>
                    <a:pt x="1067" y="3145"/>
                    <a:pt x="988" y="3080"/>
                  </a:cubicBezTo>
                  <a:cubicBezTo>
                    <a:pt x="1015" y="3019"/>
                    <a:pt x="1044" y="2956"/>
                    <a:pt x="990" y="2892"/>
                  </a:cubicBezTo>
                  <a:cubicBezTo>
                    <a:pt x="1164" y="2934"/>
                    <a:pt x="2149" y="3013"/>
                    <a:pt x="1702" y="2525"/>
                  </a:cubicBezTo>
                  <a:cubicBezTo>
                    <a:pt x="1515" y="2321"/>
                    <a:pt x="920" y="2139"/>
                    <a:pt x="679" y="2180"/>
                  </a:cubicBezTo>
                  <a:cubicBezTo>
                    <a:pt x="673" y="2165"/>
                    <a:pt x="662" y="2161"/>
                    <a:pt x="647" y="2169"/>
                  </a:cubicBezTo>
                  <a:cubicBezTo>
                    <a:pt x="682" y="2169"/>
                    <a:pt x="559" y="2063"/>
                    <a:pt x="524" y="2055"/>
                  </a:cubicBezTo>
                  <a:cubicBezTo>
                    <a:pt x="469" y="2042"/>
                    <a:pt x="389" y="2064"/>
                    <a:pt x="328" y="2064"/>
                  </a:cubicBezTo>
                  <a:cubicBezTo>
                    <a:pt x="303" y="2062"/>
                    <a:pt x="285" y="2082"/>
                    <a:pt x="285" y="2118"/>
                  </a:cubicBezTo>
                  <a:cubicBezTo>
                    <a:pt x="266" y="2111"/>
                    <a:pt x="247" y="2104"/>
                    <a:pt x="228" y="2096"/>
                  </a:cubicBezTo>
                  <a:lnTo>
                    <a:pt x="222" y="2118"/>
                  </a:lnTo>
                  <a:lnTo>
                    <a:pt x="216" y="2112"/>
                  </a:lnTo>
                  <a:cubicBezTo>
                    <a:pt x="127" y="2182"/>
                    <a:pt x="72" y="2289"/>
                    <a:pt x="1" y="2385"/>
                  </a:cubicBezTo>
                  <a:cubicBezTo>
                    <a:pt x="38" y="2448"/>
                    <a:pt x="247" y="2553"/>
                    <a:pt x="193" y="2625"/>
                  </a:cubicBezTo>
                  <a:cubicBezTo>
                    <a:pt x="81" y="2777"/>
                    <a:pt x="241" y="2837"/>
                    <a:pt x="293" y="2954"/>
                  </a:cubicBezTo>
                  <a:cubicBezTo>
                    <a:pt x="170" y="3047"/>
                    <a:pt x="319" y="3299"/>
                    <a:pt x="399" y="3343"/>
                  </a:cubicBezTo>
                  <a:cubicBezTo>
                    <a:pt x="293" y="3475"/>
                    <a:pt x="513" y="3547"/>
                    <a:pt x="565" y="3597"/>
                  </a:cubicBezTo>
                  <a:cubicBezTo>
                    <a:pt x="607" y="3637"/>
                    <a:pt x="411" y="3845"/>
                    <a:pt x="390" y="3866"/>
                  </a:cubicBezTo>
                  <a:cubicBezTo>
                    <a:pt x="245" y="4011"/>
                    <a:pt x="119" y="4126"/>
                    <a:pt x="0" y="4306"/>
                  </a:cubicBezTo>
                  <a:cubicBezTo>
                    <a:pt x="85" y="4284"/>
                    <a:pt x="190" y="4172"/>
                    <a:pt x="266" y="4167"/>
                  </a:cubicBezTo>
                  <a:cubicBezTo>
                    <a:pt x="283" y="4197"/>
                    <a:pt x="302" y="4226"/>
                    <a:pt x="323" y="4253"/>
                  </a:cubicBezTo>
                  <a:cubicBezTo>
                    <a:pt x="222" y="4199"/>
                    <a:pt x="162" y="4293"/>
                    <a:pt x="201" y="4411"/>
                  </a:cubicBezTo>
                  <a:cubicBezTo>
                    <a:pt x="162" y="4553"/>
                    <a:pt x="82" y="4589"/>
                    <a:pt x="175" y="4758"/>
                  </a:cubicBezTo>
                  <a:cubicBezTo>
                    <a:pt x="78" y="4850"/>
                    <a:pt x="345" y="5225"/>
                    <a:pt x="406" y="5296"/>
                  </a:cubicBezTo>
                  <a:cubicBezTo>
                    <a:pt x="430" y="5300"/>
                    <a:pt x="451" y="5290"/>
                    <a:pt x="470" y="5265"/>
                  </a:cubicBezTo>
                  <a:cubicBezTo>
                    <a:pt x="470" y="5264"/>
                    <a:pt x="471" y="5244"/>
                    <a:pt x="471" y="5244"/>
                  </a:cubicBezTo>
                  <a:cubicBezTo>
                    <a:pt x="468" y="5227"/>
                    <a:pt x="693" y="5374"/>
                    <a:pt x="723" y="5409"/>
                  </a:cubicBezTo>
                  <a:cubicBezTo>
                    <a:pt x="683" y="5491"/>
                    <a:pt x="819" y="5677"/>
                    <a:pt x="881" y="5677"/>
                  </a:cubicBezTo>
                  <a:cubicBezTo>
                    <a:pt x="881" y="5776"/>
                    <a:pt x="983" y="5725"/>
                    <a:pt x="1012" y="5801"/>
                  </a:cubicBezTo>
                  <a:cubicBezTo>
                    <a:pt x="1013" y="5803"/>
                    <a:pt x="840" y="5849"/>
                    <a:pt x="814" y="5864"/>
                  </a:cubicBezTo>
                  <a:cubicBezTo>
                    <a:pt x="850" y="5933"/>
                    <a:pt x="902" y="6106"/>
                    <a:pt x="948" y="6152"/>
                  </a:cubicBezTo>
                  <a:cubicBezTo>
                    <a:pt x="1062" y="6265"/>
                    <a:pt x="1164" y="6069"/>
                    <a:pt x="1293" y="6203"/>
                  </a:cubicBezTo>
                  <a:cubicBezTo>
                    <a:pt x="1286" y="6211"/>
                    <a:pt x="1265" y="6237"/>
                    <a:pt x="1265" y="6237"/>
                  </a:cubicBezTo>
                  <a:cubicBezTo>
                    <a:pt x="1317" y="6354"/>
                    <a:pt x="1446" y="6350"/>
                    <a:pt x="1481" y="6450"/>
                  </a:cubicBezTo>
                  <a:cubicBezTo>
                    <a:pt x="1563" y="6681"/>
                    <a:pt x="1653" y="6696"/>
                    <a:pt x="1848" y="6592"/>
                  </a:cubicBezTo>
                  <a:cubicBezTo>
                    <a:pt x="1905" y="6655"/>
                    <a:pt x="1926" y="6720"/>
                    <a:pt x="2004" y="6723"/>
                  </a:cubicBezTo>
                  <a:lnTo>
                    <a:pt x="2009" y="6693"/>
                  </a:lnTo>
                  <a:cubicBezTo>
                    <a:pt x="2095" y="6686"/>
                    <a:pt x="2174" y="6765"/>
                    <a:pt x="2257" y="6780"/>
                  </a:cubicBezTo>
                  <a:cubicBezTo>
                    <a:pt x="2237" y="6906"/>
                    <a:pt x="2273" y="6983"/>
                    <a:pt x="2267" y="7093"/>
                  </a:cubicBezTo>
                  <a:cubicBezTo>
                    <a:pt x="2263" y="7128"/>
                    <a:pt x="2226" y="7132"/>
                    <a:pt x="2204" y="7126"/>
                  </a:cubicBezTo>
                  <a:lnTo>
                    <a:pt x="2204" y="7098"/>
                  </a:lnTo>
                  <a:cubicBezTo>
                    <a:pt x="2092" y="7098"/>
                    <a:pt x="1997" y="7275"/>
                    <a:pt x="2085" y="7391"/>
                  </a:cubicBezTo>
                  <a:cubicBezTo>
                    <a:pt x="2053" y="7403"/>
                    <a:pt x="2020" y="7412"/>
                    <a:pt x="1986" y="7420"/>
                  </a:cubicBezTo>
                  <a:cubicBezTo>
                    <a:pt x="1976" y="7486"/>
                    <a:pt x="2003" y="7524"/>
                    <a:pt x="2047" y="7561"/>
                  </a:cubicBezTo>
                  <a:cubicBezTo>
                    <a:pt x="2027" y="7581"/>
                    <a:pt x="2018" y="7606"/>
                    <a:pt x="2021" y="7635"/>
                  </a:cubicBezTo>
                  <a:cubicBezTo>
                    <a:pt x="2021" y="7661"/>
                    <a:pt x="1989" y="7660"/>
                    <a:pt x="1990" y="7711"/>
                  </a:cubicBezTo>
                  <a:cubicBezTo>
                    <a:pt x="1945" y="7720"/>
                    <a:pt x="1898" y="7715"/>
                    <a:pt x="1853" y="7703"/>
                  </a:cubicBezTo>
                  <a:cubicBezTo>
                    <a:pt x="1856" y="7754"/>
                    <a:pt x="1852" y="7802"/>
                    <a:pt x="1841" y="7849"/>
                  </a:cubicBezTo>
                  <a:cubicBezTo>
                    <a:pt x="2028" y="7973"/>
                    <a:pt x="2205" y="8066"/>
                    <a:pt x="2363" y="8238"/>
                  </a:cubicBezTo>
                  <a:cubicBezTo>
                    <a:pt x="2296" y="8346"/>
                    <a:pt x="2888" y="8477"/>
                    <a:pt x="2736" y="8789"/>
                  </a:cubicBezTo>
                  <a:cubicBezTo>
                    <a:pt x="2487" y="8980"/>
                    <a:pt x="2231" y="8785"/>
                    <a:pt x="1999" y="8788"/>
                  </a:cubicBezTo>
                  <a:cubicBezTo>
                    <a:pt x="1930" y="8781"/>
                    <a:pt x="1954" y="8678"/>
                    <a:pt x="1835" y="8708"/>
                  </a:cubicBezTo>
                  <a:cubicBezTo>
                    <a:pt x="1704" y="8534"/>
                    <a:pt x="1349" y="8634"/>
                    <a:pt x="1224" y="8736"/>
                  </a:cubicBezTo>
                  <a:cubicBezTo>
                    <a:pt x="1102" y="8835"/>
                    <a:pt x="682" y="8887"/>
                    <a:pt x="661" y="8607"/>
                  </a:cubicBezTo>
                  <a:cubicBezTo>
                    <a:pt x="631" y="8603"/>
                    <a:pt x="588" y="8600"/>
                    <a:pt x="561" y="8615"/>
                  </a:cubicBezTo>
                  <a:cubicBezTo>
                    <a:pt x="559" y="8612"/>
                    <a:pt x="535" y="8572"/>
                    <a:pt x="535" y="8572"/>
                  </a:cubicBezTo>
                  <a:cubicBezTo>
                    <a:pt x="414" y="8571"/>
                    <a:pt x="318" y="8636"/>
                    <a:pt x="375" y="8778"/>
                  </a:cubicBezTo>
                  <a:cubicBezTo>
                    <a:pt x="343" y="8806"/>
                    <a:pt x="256" y="9007"/>
                    <a:pt x="329" y="9043"/>
                  </a:cubicBezTo>
                  <a:cubicBezTo>
                    <a:pt x="249" y="9165"/>
                    <a:pt x="305" y="9330"/>
                    <a:pt x="421" y="9335"/>
                  </a:cubicBezTo>
                  <a:cubicBezTo>
                    <a:pt x="437" y="9593"/>
                    <a:pt x="540" y="10027"/>
                    <a:pt x="785" y="10022"/>
                  </a:cubicBezTo>
                  <a:cubicBezTo>
                    <a:pt x="850" y="10027"/>
                    <a:pt x="1167" y="10311"/>
                    <a:pt x="1169" y="10017"/>
                  </a:cubicBezTo>
                  <a:cubicBezTo>
                    <a:pt x="1171" y="9906"/>
                    <a:pt x="1447" y="10181"/>
                    <a:pt x="1452" y="10184"/>
                  </a:cubicBezTo>
                  <a:cubicBezTo>
                    <a:pt x="1603" y="10274"/>
                    <a:pt x="1696" y="10029"/>
                    <a:pt x="1800" y="10012"/>
                  </a:cubicBezTo>
                  <a:cubicBezTo>
                    <a:pt x="1854" y="10012"/>
                    <a:pt x="1899" y="10096"/>
                    <a:pt x="1959" y="10058"/>
                  </a:cubicBezTo>
                  <a:cubicBezTo>
                    <a:pt x="1947" y="10128"/>
                    <a:pt x="1993" y="10195"/>
                    <a:pt x="1984" y="10276"/>
                  </a:cubicBezTo>
                  <a:cubicBezTo>
                    <a:pt x="1984" y="10276"/>
                    <a:pt x="2022" y="10292"/>
                    <a:pt x="2025" y="10293"/>
                  </a:cubicBezTo>
                  <a:cubicBezTo>
                    <a:pt x="2030" y="10351"/>
                    <a:pt x="2017" y="10414"/>
                    <a:pt x="2045" y="10467"/>
                  </a:cubicBezTo>
                  <a:cubicBezTo>
                    <a:pt x="1964" y="10561"/>
                    <a:pt x="1951" y="10674"/>
                    <a:pt x="1927" y="10801"/>
                  </a:cubicBezTo>
                  <a:cubicBezTo>
                    <a:pt x="1848" y="10835"/>
                    <a:pt x="1834" y="11184"/>
                    <a:pt x="1763" y="11286"/>
                  </a:cubicBezTo>
                  <a:cubicBezTo>
                    <a:pt x="1769" y="11302"/>
                    <a:pt x="2052" y="12076"/>
                    <a:pt x="1847" y="12076"/>
                  </a:cubicBezTo>
                  <a:cubicBezTo>
                    <a:pt x="1847" y="12076"/>
                    <a:pt x="1847" y="12076"/>
                    <a:pt x="1847" y="12076"/>
                  </a:cubicBezTo>
                  <a:lnTo>
                    <a:pt x="1837" y="12090"/>
                  </a:lnTo>
                  <a:cubicBezTo>
                    <a:pt x="1850" y="12113"/>
                    <a:pt x="1854" y="12139"/>
                    <a:pt x="1849" y="12168"/>
                  </a:cubicBezTo>
                  <a:lnTo>
                    <a:pt x="1968" y="12175"/>
                  </a:lnTo>
                  <a:cubicBezTo>
                    <a:pt x="2045" y="12306"/>
                    <a:pt x="2361" y="12799"/>
                    <a:pt x="2334" y="12928"/>
                  </a:cubicBezTo>
                  <a:cubicBezTo>
                    <a:pt x="2299" y="13089"/>
                    <a:pt x="2510" y="13140"/>
                    <a:pt x="2556" y="13229"/>
                  </a:cubicBezTo>
                  <a:cubicBezTo>
                    <a:pt x="2628" y="13365"/>
                    <a:pt x="2637" y="13466"/>
                    <a:pt x="2665" y="13606"/>
                  </a:cubicBezTo>
                  <a:cubicBezTo>
                    <a:pt x="2622" y="13995"/>
                    <a:pt x="2974" y="14177"/>
                    <a:pt x="3079" y="14465"/>
                  </a:cubicBezTo>
                  <a:cubicBezTo>
                    <a:pt x="3147" y="14644"/>
                    <a:pt x="3352" y="14818"/>
                    <a:pt x="3369" y="15010"/>
                  </a:cubicBezTo>
                  <a:cubicBezTo>
                    <a:pt x="3389" y="15237"/>
                    <a:pt x="3410" y="15717"/>
                    <a:pt x="3527" y="15914"/>
                  </a:cubicBezTo>
                  <a:cubicBezTo>
                    <a:pt x="3685" y="16178"/>
                    <a:pt x="3909" y="15819"/>
                    <a:pt x="4050" y="15819"/>
                  </a:cubicBezTo>
                  <a:cubicBezTo>
                    <a:pt x="4318" y="15819"/>
                    <a:pt x="4521" y="15540"/>
                    <a:pt x="4746" y="15429"/>
                  </a:cubicBezTo>
                  <a:cubicBezTo>
                    <a:pt x="4904" y="15350"/>
                    <a:pt x="5142" y="15358"/>
                    <a:pt x="5113" y="15092"/>
                  </a:cubicBezTo>
                  <a:cubicBezTo>
                    <a:pt x="5108" y="15051"/>
                    <a:pt x="5191" y="15049"/>
                    <a:pt x="5224" y="15056"/>
                  </a:cubicBezTo>
                  <a:cubicBezTo>
                    <a:pt x="5227" y="15026"/>
                    <a:pt x="5232" y="14996"/>
                    <a:pt x="5238" y="14967"/>
                  </a:cubicBezTo>
                  <a:cubicBezTo>
                    <a:pt x="5244" y="14974"/>
                    <a:pt x="5256" y="14987"/>
                    <a:pt x="5262" y="14995"/>
                  </a:cubicBezTo>
                  <a:cubicBezTo>
                    <a:pt x="5385" y="14964"/>
                    <a:pt x="5690" y="14881"/>
                    <a:pt x="5666" y="14697"/>
                  </a:cubicBezTo>
                  <a:cubicBezTo>
                    <a:pt x="5680" y="14778"/>
                    <a:pt x="5943" y="14440"/>
                    <a:pt x="5924" y="14454"/>
                  </a:cubicBezTo>
                  <a:cubicBezTo>
                    <a:pt x="5959" y="14436"/>
                    <a:pt x="6024" y="14445"/>
                    <a:pt x="6061" y="14446"/>
                  </a:cubicBezTo>
                  <a:lnTo>
                    <a:pt x="6064" y="14398"/>
                  </a:lnTo>
                  <a:lnTo>
                    <a:pt x="6088" y="14378"/>
                  </a:lnTo>
                  <a:cubicBezTo>
                    <a:pt x="6071" y="14281"/>
                    <a:pt x="6052" y="14106"/>
                    <a:pt x="6092" y="14014"/>
                  </a:cubicBezTo>
                  <a:cubicBezTo>
                    <a:pt x="6217" y="14121"/>
                    <a:pt x="6399" y="13516"/>
                    <a:pt x="6416" y="13402"/>
                  </a:cubicBezTo>
                  <a:cubicBezTo>
                    <a:pt x="6337" y="13408"/>
                    <a:pt x="6330" y="13381"/>
                    <a:pt x="6268" y="13333"/>
                  </a:cubicBezTo>
                  <a:cubicBezTo>
                    <a:pt x="6116" y="13110"/>
                    <a:pt x="6087" y="13191"/>
                    <a:pt x="5900" y="13054"/>
                  </a:cubicBezTo>
                  <a:cubicBezTo>
                    <a:pt x="5695" y="12901"/>
                    <a:pt x="5769" y="12651"/>
                    <a:pt x="5663" y="12468"/>
                  </a:cubicBezTo>
                  <a:cubicBezTo>
                    <a:pt x="5681" y="12448"/>
                    <a:pt x="5685" y="12420"/>
                    <a:pt x="5677" y="12383"/>
                  </a:cubicBezTo>
                  <a:cubicBezTo>
                    <a:pt x="5773" y="12362"/>
                    <a:pt x="5783" y="12641"/>
                    <a:pt x="5830" y="12702"/>
                  </a:cubicBezTo>
                  <a:cubicBezTo>
                    <a:pt x="5907" y="12800"/>
                    <a:pt x="6096" y="12798"/>
                    <a:pt x="6204" y="12813"/>
                  </a:cubicBezTo>
                  <a:cubicBezTo>
                    <a:pt x="6343" y="12843"/>
                    <a:pt x="6560" y="12984"/>
                    <a:pt x="6684" y="12921"/>
                  </a:cubicBezTo>
                  <a:cubicBezTo>
                    <a:pt x="6904" y="12809"/>
                    <a:pt x="7142" y="12917"/>
                    <a:pt x="7377" y="12831"/>
                  </a:cubicBezTo>
                  <a:cubicBezTo>
                    <a:pt x="7381" y="12857"/>
                    <a:pt x="7392" y="12874"/>
                    <a:pt x="7409" y="12884"/>
                  </a:cubicBezTo>
                  <a:cubicBezTo>
                    <a:pt x="7402" y="12977"/>
                    <a:pt x="7445" y="12999"/>
                    <a:pt x="7507" y="12996"/>
                  </a:cubicBezTo>
                  <a:cubicBezTo>
                    <a:pt x="7525" y="13107"/>
                    <a:pt x="7595" y="13302"/>
                    <a:pt x="7708" y="13243"/>
                  </a:cubicBezTo>
                  <a:cubicBezTo>
                    <a:pt x="7799" y="13358"/>
                    <a:pt x="7948" y="13516"/>
                    <a:pt x="8082" y="13456"/>
                  </a:cubicBezTo>
                  <a:cubicBezTo>
                    <a:pt x="8040" y="13536"/>
                    <a:pt x="7899" y="13395"/>
                    <a:pt x="7863" y="13512"/>
                  </a:cubicBezTo>
                  <a:cubicBezTo>
                    <a:pt x="7838" y="13591"/>
                    <a:pt x="7985" y="13734"/>
                    <a:pt x="8024" y="13785"/>
                  </a:cubicBezTo>
                  <a:cubicBezTo>
                    <a:pt x="8174" y="13978"/>
                    <a:pt x="8328" y="14099"/>
                    <a:pt x="8506" y="13859"/>
                  </a:cubicBezTo>
                  <a:cubicBezTo>
                    <a:pt x="8506" y="13859"/>
                    <a:pt x="8511" y="13822"/>
                    <a:pt x="8511" y="13821"/>
                  </a:cubicBezTo>
                  <a:cubicBezTo>
                    <a:pt x="8597" y="14372"/>
                    <a:pt x="8658" y="15060"/>
                    <a:pt x="8944" y="15536"/>
                  </a:cubicBezTo>
                  <a:cubicBezTo>
                    <a:pt x="9051" y="15713"/>
                    <a:pt x="9457" y="17441"/>
                    <a:pt x="9713" y="17105"/>
                  </a:cubicBezTo>
                  <a:cubicBezTo>
                    <a:pt x="9784" y="17012"/>
                    <a:pt x="9781" y="16935"/>
                    <a:pt x="9870" y="16876"/>
                  </a:cubicBezTo>
                  <a:cubicBezTo>
                    <a:pt x="9961" y="16816"/>
                    <a:pt x="9845" y="16697"/>
                    <a:pt x="9968" y="16619"/>
                  </a:cubicBezTo>
                  <a:cubicBezTo>
                    <a:pt x="9997" y="16525"/>
                    <a:pt x="10045" y="16545"/>
                    <a:pt x="10043" y="16402"/>
                  </a:cubicBezTo>
                  <a:cubicBezTo>
                    <a:pt x="10042" y="16315"/>
                    <a:pt x="9996" y="16229"/>
                    <a:pt x="10027" y="16148"/>
                  </a:cubicBezTo>
                  <a:cubicBezTo>
                    <a:pt x="10149" y="15836"/>
                    <a:pt x="9994" y="15606"/>
                    <a:pt x="10014" y="15300"/>
                  </a:cubicBezTo>
                  <a:cubicBezTo>
                    <a:pt x="10017" y="15254"/>
                    <a:pt x="10218" y="15132"/>
                    <a:pt x="10207" y="15132"/>
                  </a:cubicBezTo>
                  <a:cubicBezTo>
                    <a:pt x="10321" y="15132"/>
                    <a:pt x="10494" y="14748"/>
                    <a:pt x="10602" y="14634"/>
                  </a:cubicBezTo>
                  <a:cubicBezTo>
                    <a:pt x="10691" y="14538"/>
                    <a:pt x="10737" y="14284"/>
                    <a:pt x="10862" y="14259"/>
                  </a:cubicBezTo>
                  <a:cubicBezTo>
                    <a:pt x="10992" y="14233"/>
                    <a:pt x="11028" y="14088"/>
                    <a:pt x="11120" y="13995"/>
                  </a:cubicBezTo>
                  <a:cubicBezTo>
                    <a:pt x="10889" y="13710"/>
                    <a:pt x="11322" y="13817"/>
                    <a:pt x="11401" y="13792"/>
                  </a:cubicBezTo>
                  <a:lnTo>
                    <a:pt x="11405" y="13809"/>
                  </a:lnTo>
                  <a:cubicBezTo>
                    <a:pt x="11513" y="13796"/>
                    <a:pt x="11840" y="13734"/>
                    <a:pt x="11758" y="13509"/>
                  </a:cubicBezTo>
                  <a:cubicBezTo>
                    <a:pt x="11915" y="13567"/>
                    <a:pt x="11804" y="13766"/>
                    <a:pt x="11804" y="13858"/>
                  </a:cubicBezTo>
                  <a:cubicBezTo>
                    <a:pt x="11855" y="13932"/>
                    <a:pt x="11916" y="14007"/>
                    <a:pt x="11963" y="14088"/>
                  </a:cubicBezTo>
                  <a:cubicBezTo>
                    <a:pt x="12025" y="14193"/>
                    <a:pt x="12122" y="14206"/>
                    <a:pt x="12170" y="14271"/>
                  </a:cubicBezTo>
                  <a:cubicBezTo>
                    <a:pt x="12116" y="14362"/>
                    <a:pt x="12121" y="14561"/>
                    <a:pt x="12259" y="14543"/>
                  </a:cubicBezTo>
                  <a:lnTo>
                    <a:pt x="12265" y="14517"/>
                  </a:lnTo>
                  <a:cubicBezTo>
                    <a:pt x="12405" y="14547"/>
                    <a:pt x="12309" y="15318"/>
                    <a:pt x="12423" y="15210"/>
                  </a:cubicBezTo>
                  <a:cubicBezTo>
                    <a:pt x="12494" y="15441"/>
                    <a:pt x="12802" y="15118"/>
                    <a:pt x="12844" y="14997"/>
                  </a:cubicBezTo>
                  <a:cubicBezTo>
                    <a:pt x="12856" y="15037"/>
                    <a:pt x="12878" y="15060"/>
                    <a:pt x="12911" y="15067"/>
                  </a:cubicBezTo>
                  <a:cubicBezTo>
                    <a:pt x="12902" y="15223"/>
                    <a:pt x="13012" y="15781"/>
                    <a:pt x="13143" y="15859"/>
                  </a:cubicBezTo>
                  <a:lnTo>
                    <a:pt x="13144" y="15854"/>
                  </a:lnTo>
                  <a:cubicBezTo>
                    <a:pt x="13197" y="16052"/>
                    <a:pt x="13142" y="16636"/>
                    <a:pt x="13250" y="16730"/>
                  </a:cubicBezTo>
                  <a:cubicBezTo>
                    <a:pt x="13233" y="16829"/>
                    <a:pt x="13157" y="17177"/>
                    <a:pt x="13261" y="17253"/>
                  </a:cubicBezTo>
                  <a:cubicBezTo>
                    <a:pt x="13268" y="17259"/>
                    <a:pt x="13275" y="17264"/>
                    <a:pt x="13282" y="17267"/>
                  </a:cubicBezTo>
                  <a:cubicBezTo>
                    <a:pt x="13318" y="17267"/>
                    <a:pt x="13328" y="17221"/>
                    <a:pt x="13335" y="17183"/>
                  </a:cubicBezTo>
                  <a:cubicBezTo>
                    <a:pt x="13489" y="17447"/>
                    <a:pt x="13664" y="17696"/>
                    <a:pt x="13664" y="18046"/>
                  </a:cubicBezTo>
                  <a:cubicBezTo>
                    <a:pt x="13665" y="18236"/>
                    <a:pt x="13986" y="18792"/>
                    <a:pt x="14143" y="18792"/>
                  </a:cubicBezTo>
                  <a:lnTo>
                    <a:pt x="14108" y="18792"/>
                  </a:lnTo>
                  <a:lnTo>
                    <a:pt x="14340" y="18993"/>
                  </a:lnTo>
                  <a:cubicBezTo>
                    <a:pt x="14381" y="18801"/>
                    <a:pt x="14438" y="18554"/>
                    <a:pt x="14266" y="18407"/>
                  </a:cubicBezTo>
                  <a:cubicBezTo>
                    <a:pt x="14222" y="18370"/>
                    <a:pt x="14205" y="18151"/>
                    <a:pt x="14226" y="18088"/>
                  </a:cubicBezTo>
                  <a:cubicBezTo>
                    <a:pt x="14290" y="17896"/>
                    <a:pt x="14071" y="17539"/>
                    <a:pt x="13928" y="17499"/>
                  </a:cubicBezTo>
                  <a:cubicBezTo>
                    <a:pt x="13881" y="17415"/>
                    <a:pt x="13661" y="17373"/>
                    <a:pt x="13645" y="17259"/>
                  </a:cubicBezTo>
                  <a:cubicBezTo>
                    <a:pt x="13745" y="17168"/>
                    <a:pt x="13574" y="16889"/>
                    <a:pt x="13559" y="16792"/>
                  </a:cubicBezTo>
                  <a:cubicBezTo>
                    <a:pt x="13529" y="16788"/>
                    <a:pt x="13501" y="16791"/>
                    <a:pt x="13472" y="16803"/>
                  </a:cubicBezTo>
                  <a:cubicBezTo>
                    <a:pt x="13429" y="16495"/>
                    <a:pt x="13632" y="16145"/>
                    <a:pt x="13549" y="15846"/>
                  </a:cubicBezTo>
                  <a:cubicBezTo>
                    <a:pt x="13573" y="15845"/>
                    <a:pt x="13595" y="15843"/>
                    <a:pt x="13619" y="15840"/>
                  </a:cubicBezTo>
                  <a:cubicBezTo>
                    <a:pt x="13609" y="16099"/>
                    <a:pt x="13684" y="15951"/>
                    <a:pt x="13779" y="16047"/>
                  </a:cubicBezTo>
                  <a:cubicBezTo>
                    <a:pt x="13864" y="16023"/>
                    <a:pt x="13870" y="16267"/>
                    <a:pt x="13976" y="16189"/>
                  </a:cubicBezTo>
                  <a:cubicBezTo>
                    <a:pt x="14020" y="16272"/>
                    <a:pt x="14042" y="16563"/>
                    <a:pt x="14148" y="16421"/>
                  </a:cubicBezTo>
                  <a:cubicBezTo>
                    <a:pt x="14160" y="16430"/>
                    <a:pt x="14169" y="16479"/>
                    <a:pt x="14172" y="16497"/>
                  </a:cubicBezTo>
                  <a:cubicBezTo>
                    <a:pt x="14248" y="16535"/>
                    <a:pt x="14324" y="16665"/>
                    <a:pt x="14393" y="16675"/>
                  </a:cubicBezTo>
                  <a:cubicBezTo>
                    <a:pt x="14349" y="16802"/>
                    <a:pt x="14378" y="16936"/>
                    <a:pt x="14328" y="17065"/>
                  </a:cubicBezTo>
                  <a:cubicBezTo>
                    <a:pt x="14423" y="17103"/>
                    <a:pt x="14649" y="16942"/>
                    <a:pt x="14681" y="16817"/>
                  </a:cubicBezTo>
                  <a:cubicBezTo>
                    <a:pt x="14747" y="16823"/>
                    <a:pt x="14771" y="16679"/>
                    <a:pt x="14777" y="16616"/>
                  </a:cubicBezTo>
                  <a:lnTo>
                    <a:pt x="14795" y="16636"/>
                  </a:lnTo>
                  <a:cubicBezTo>
                    <a:pt x="14920" y="16540"/>
                    <a:pt x="15138" y="16456"/>
                    <a:pt x="15162" y="16247"/>
                  </a:cubicBezTo>
                  <a:cubicBezTo>
                    <a:pt x="15186" y="16037"/>
                    <a:pt x="15149" y="15872"/>
                    <a:pt x="15136" y="15668"/>
                  </a:cubicBezTo>
                  <a:cubicBezTo>
                    <a:pt x="15108" y="15228"/>
                    <a:pt x="14762" y="15014"/>
                    <a:pt x="14564" y="14711"/>
                  </a:cubicBezTo>
                  <a:cubicBezTo>
                    <a:pt x="14528" y="14587"/>
                    <a:pt x="14270" y="14343"/>
                    <a:pt x="14428" y="14189"/>
                  </a:cubicBezTo>
                  <a:cubicBezTo>
                    <a:pt x="14501" y="14117"/>
                    <a:pt x="14517" y="14012"/>
                    <a:pt x="14591" y="13938"/>
                  </a:cubicBezTo>
                  <a:cubicBezTo>
                    <a:pt x="14638" y="13892"/>
                    <a:pt x="14715" y="13816"/>
                    <a:pt x="14743" y="13760"/>
                  </a:cubicBezTo>
                  <a:cubicBezTo>
                    <a:pt x="14780" y="13785"/>
                    <a:pt x="14880" y="13924"/>
                    <a:pt x="14917" y="13797"/>
                  </a:cubicBezTo>
                  <a:cubicBezTo>
                    <a:pt x="14919" y="13798"/>
                    <a:pt x="14921" y="13800"/>
                    <a:pt x="14924" y="13802"/>
                  </a:cubicBezTo>
                  <a:cubicBezTo>
                    <a:pt x="14874" y="13903"/>
                    <a:pt x="14944" y="14050"/>
                    <a:pt x="15003" y="14121"/>
                  </a:cubicBezTo>
                  <a:cubicBezTo>
                    <a:pt x="14696" y="14139"/>
                    <a:pt x="14934" y="14721"/>
                    <a:pt x="15063" y="14532"/>
                  </a:cubicBezTo>
                  <a:cubicBezTo>
                    <a:pt x="15168" y="14522"/>
                    <a:pt x="15172" y="14273"/>
                    <a:pt x="15207" y="14188"/>
                  </a:cubicBezTo>
                  <a:cubicBezTo>
                    <a:pt x="15207" y="14093"/>
                    <a:pt x="15157" y="14104"/>
                    <a:pt x="15102" y="14115"/>
                  </a:cubicBezTo>
                  <a:cubicBezTo>
                    <a:pt x="15199" y="14030"/>
                    <a:pt x="15118" y="14016"/>
                    <a:pt x="15104" y="13913"/>
                  </a:cubicBezTo>
                  <a:cubicBezTo>
                    <a:pt x="15092" y="13820"/>
                    <a:pt x="15241" y="13850"/>
                    <a:pt x="15282" y="13822"/>
                  </a:cubicBezTo>
                  <a:cubicBezTo>
                    <a:pt x="15359" y="13767"/>
                    <a:pt x="15439" y="13745"/>
                    <a:pt x="15523" y="13688"/>
                  </a:cubicBezTo>
                  <a:cubicBezTo>
                    <a:pt x="15526" y="13681"/>
                    <a:pt x="15528" y="13675"/>
                    <a:pt x="15529" y="13668"/>
                  </a:cubicBezTo>
                  <a:cubicBezTo>
                    <a:pt x="15564" y="13634"/>
                    <a:pt x="15623" y="13651"/>
                    <a:pt x="15631" y="13574"/>
                  </a:cubicBezTo>
                  <a:cubicBezTo>
                    <a:pt x="15690" y="13627"/>
                    <a:pt x="16074" y="13471"/>
                    <a:pt x="16095" y="13390"/>
                  </a:cubicBezTo>
                  <a:cubicBezTo>
                    <a:pt x="16114" y="13308"/>
                    <a:pt x="16263" y="13203"/>
                    <a:pt x="16314" y="13153"/>
                  </a:cubicBezTo>
                  <a:cubicBezTo>
                    <a:pt x="16369" y="13097"/>
                    <a:pt x="16451" y="12820"/>
                    <a:pt x="16493" y="12794"/>
                  </a:cubicBezTo>
                  <a:lnTo>
                    <a:pt x="16510" y="12781"/>
                  </a:lnTo>
                  <a:cubicBezTo>
                    <a:pt x="16523" y="12573"/>
                    <a:pt x="16584" y="12331"/>
                    <a:pt x="16643" y="12135"/>
                  </a:cubicBezTo>
                  <a:cubicBezTo>
                    <a:pt x="16777" y="12226"/>
                    <a:pt x="16741" y="11976"/>
                    <a:pt x="16718" y="11897"/>
                  </a:cubicBezTo>
                  <a:lnTo>
                    <a:pt x="16759" y="11906"/>
                  </a:lnTo>
                  <a:cubicBezTo>
                    <a:pt x="16726" y="11747"/>
                    <a:pt x="16728" y="11491"/>
                    <a:pt x="16531" y="11506"/>
                  </a:cubicBezTo>
                  <a:cubicBezTo>
                    <a:pt x="16589" y="11423"/>
                    <a:pt x="16734" y="11436"/>
                    <a:pt x="16572" y="11272"/>
                  </a:cubicBezTo>
                  <a:lnTo>
                    <a:pt x="16584" y="11278"/>
                  </a:lnTo>
                  <a:cubicBezTo>
                    <a:pt x="16598" y="11049"/>
                    <a:pt x="16383" y="11061"/>
                    <a:pt x="16346" y="10916"/>
                  </a:cubicBezTo>
                  <a:cubicBezTo>
                    <a:pt x="16216" y="10747"/>
                    <a:pt x="16131" y="10449"/>
                    <a:pt x="15922" y="10393"/>
                  </a:cubicBezTo>
                  <a:cubicBezTo>
                    <a:pt x="15951" y="10281"/>
                    <a:pt x="15996" y="10050"/>
                    <a:pt x="16094" y="10009"/>
                  </a:cubicBezTo>
                  <a:cubicBezTo>
                    <a:pt x="16162" y="9981"/>
                    <a:pt x="16172" y="9976"/>
                    <a:pt x="16241" y="9976"/>
                  </a:cubicBezTo>
                  <a:cubicBezTo>
                    <a:pt x="16389" y="9976"/>
                    <a:pt x="16257" y="9717"/>
                    <a:pt x="16138" y="9717"/>
                  </a:cubicBezTo>
                  <a:cubicBezTo>
                    <a:pt x="16041" y="9717"/>
                    <a:pt x="15947" y="9596"/>
                    <a:pt x="15855" y="9645"/>
                  </a:cubicBezTo>
                  <a:cubicBezTo>
                    <a:pt x="15815" y="9666"/>
                    <a:pt x="15657" y="9959"/>
                    <a:pt x="15665" y="9700"/>
                  </a:cubicBezTo>
                  <a:cubicBezTo>
                    <a:pt x="15671" y="9442"/>
                    <a:pt x="15348" y="9696"/>
                    <a:pt x="15343" y="9394"/>
                  </a:cubicBezTo>
                  <a:cubicBezTo>
                    <a:pt x="15385" y="9432"/>
                    <a:pt x="15449" y="9421"/>
                    <a:pt x="15498" y="9408"/>
                  </a:cubicBezTo>
                  <a:cubicBezTo>
                    <a:pt x="15515" y="9403"/>
                    <a:pt x="15696" y="9022"/>
                    <a:pt x="15716" y="8978"/>
                  </a:cubicBezTo>
                  <a:cubicBezTo>
                    <a:pt x="15802" y="8780"/>
                    <a:pt x="15869" y="9340"/>
                    <a:pt x="15873" y="9343"/>
                  </a:cubicBezTo>
                  <a:cubicBezTo>
                    <a:pt x="15724" y="9412"/>
                    <a:pt x="15962" y="9649"/>
                    <a:pt x="16042" y="9398"/>
                  </a:cubicBezTo>
                  <a:cubicBezTo>
                    <a:pt x="16080" y="9281"/>
                    <a:pt x="16134" y="9226"/>
                    <a:pt x="16255" y="9232"/>
                  </a:cubicBezTo>
                  <a:cubicBezTo>
                    <a:pt x="16563" y="9232"/>
                    <a:pt x="16381" y="9707"/>
                    <a:pt x="16600" y="9725"/>
                  </a:cubicBezTo>
                  <a:cubicBezTo>
                    <a:pt x="16602" y="9756"/>
                    <a:pt x="16619" y="9789"/>
                    <a:pt x="16637" y="9811"/>
                  </a:cubicBezTo>
                  <a:cubicBezTo>
                    <a:pt x="16663" y="9798"/>
                    <a:pt x="16698" y="9771"/>
                    <a:pt x="16709" y="9740"/>
                  </a:cubicBezTo>
                  <a:cubicBezTo>
                    <a:pt x="16725" y="9749"/>
                    <a:pt x="16741" y="9758"/>
                    <a:pt x="16757" y="9767"/>
                  </a:cubicBezTo>
                  <a:cubicBezTo>
                    <a:pt x="16769" y="9767"/>
                    <a:pt x="16778" y="9762"/>
                    <a:pt x="16785" y="9756"/>
                  </a:cubicBezTo>
                  <a:cubicBezTo>
                    <a:pt x="16797" y="9780"/>
                    <a:pt x="16820" y="9802"/>
                    <a:pt x="16840" y="9817"/>
                  </a:cubicBezTo>
                  <a:cubicBezTo>
                    <a:pt x="16852" y="9804"/>
                    <a:pt x="16864" y="9788"/>
                    <a:pt x="16873" y="9771"/>
                  </a:cubicBezTo>
                  <a:cubicBezTo>
                    <a:pt x="16891" y="9805"/>
                    <a:pt x="16902" y="9828"/>
                    <a:pt x="16908" y="9843"/>
                  </a:cubicBezTo>
                  <a:cubicBezTo>
                    <a:pt x="16847" y="9895"/>
                    <a:pt x="17004" y="10307"/>
                    <a:pt x="17021" y="10410"/>
                  </a:cubicBezTo>
                  <a:cubicBezTo>
                    <a:pt x="17070" y="10691"/>
                    <a:pt x="17304" y="10518"/>
                    <a:pt x="17449" y="10518"/>
                  </a:cubicBezTo>
                  <a:cubicBezTo>
                    <a:pt x="17808" y="10215"/>
                    <a:pt x="17261" y="9613"/>
                    <a:pt x="17080" y="9402"/>
                  </a:cubicBezTo>
                  <a:lnTo>
                    <a:pt x="17048" y="9438"/>
                  </a:lnTo>
                  <a:cubicBezTo>
                    <a:pt x="16837" y="9231"/>
                    <a:pt x="16887" y="9348"/>
                    <a:pt x="17005" y="9091"/>
                  </a:cubicBezTo>
                  <a:cubicBezTo>
                    <a:pt x="17099" y="8895"/>
                    <a:pt x="16986" y="8839"/>
                    <a:pt x="17044" y="8633"/>
                  </a:cubicBezTo>
                  <a:cubicBezTo>
                    <a:pt x="17065" y="8626"/>
                    <a:pt x="17115" y="8634"/>
                    <a:pt x="17137" y="8636"/>
                  </a:cubicBezTo>
                  <a:cubicBezTo>
                    <a:pt x="17110" y="8586"/>
                    <a:pt x="17077" y="8532"/>
                    <a:pt x="17040" y="8493"/>
                  </a:cubicBezTo>
                  <a:cubicBezTo>
                    <a:pt x="17041" y="8492"/>
                    <a:pt x="17041" y="8490"/>
                    <a:pt x="17042" y="8488"/>
                  </a:cubicBezTo>
                  <a:cubicBezTo>
                    <a:pt x="17064" y="8487"/>
                    <a:pt x="17086" y="8479"/>
                    <a:pt x="17106" y="8468"/>
                  </a:cubicBezTo>
                  <a:cubicBezTo>
                    <a:pt x="17136" y="8432"/>
                    <a:pt x="17150" y="8393"/>
                    <a:pt x="17159" y="8342"/>
                  </a:cubicBezTo>
                  <a:cubicBezTo>
                    <a:pt x="17315" y="8418"/>
                    <a:pt x="17705" y="8619"/>
                    <a:pt x="17671" y="8117"/>
                  </a:cubicBezTo>
                  <a:cubicBezTo>
                    <a:pt x="17658" y="7925"/>
                    <a:pt x="17808" y="7735"/>
                    <a:pt x="17792" y="7535"/>
                  </a:cubicBezTo>
                  <a:cubicBezTo>
                    <a:pt x="17781" y="7389"/>
                    <a:pt x="17861" y="7091"/>
                    <a:pt x="17823" y="6968"/>
                  </a:cubicBezTo>
                  <a:cubicBezTo>
                    <a:pt x="17754" y="6743"/>
                    <a:pt x="17595" y="6575"/>
                    <a:pt x="17533" y="6355"/>
                  </a:cubicBezTo>
                  <a:cubicBezTo>
                    <a:pt x="17482" y="6176"/>
                    <a:pt x="17477" y="6076"/>
                    <a:pt x="17371" y="5930"/>
                  </a:cubicBezTo>
                  <a:cubicBezTo>
                    <a:pt x="17206" y="5696"/>
                    <a:pt x="16964" y="5566"/>
                    <a:pt x="16701" y="5550"/>
                  </a:cubicBezTo>
                  <a:lnTo>
                    <a:pt x="16702" y="5599"/>
                  </a:lnTo>
                  <a:lnTo>
                    <a:pt x="16682" y="5620"/>
                  </a:lnTo>
                  <a:cubicBezTo>
                    <a:pt x="16715" y="5661"/>
                    <a:pt x="16696" y="5689"/>
                    <a:pt x="16705" y="5735"/>
                  </a:cubicBezTo>
                  <a:cubicBezTo>
                    <a:pt x="16705" y="5735"/>
                    <a:pt x="16701" y="5738"/>
                    <a:pt x="16686" y="5738"/>
                  </a:cubicBezTo>
                  <a:cubicBezTo>
                    <a:pt x="16699" y="5604"/>
                    <a:pt x="16597" y="5649"/>
                    <a:pt x="16543" y="5672"/>
                  </a:cubicBezTo>
                  <a:cubicBezTo>
                    <a:pt x="16464" y="5655"/>
                    <a:pt x="16474" y="5478"/>
                    <a:pt x="16362" y="5478"/>
                  </a:cubicBezTo>
                  <a:cubicBezTo>
                    <a:pt x="16292" y="5478"/>
                    <a:pt x="16248" y="5504"/>
                    <a:pt x="16175" y="5453"/>
                  </a:cubicBezTo>
                  <a:cubicBezTo>
                    <a:pt x="16188" y="5307"/>
                    <a:pt x="16331" y="5234"/>
                    <a:pt x="16320" y="5059"/>
                  </a:cubicBezTo>
                  <a:cubicBezTo>
                    <a:pt x="16316" y="4984"/>
                    <a:pt x="16399" y="4871"/>
                    <a:pt x="16438" y="4830"/>
                  </a:cubicBezTo>
                  <a:cubicBezTo>
                    <a:pt x="16438" y="4780"/>
                    <a:pt x="16419" y="4738"/>
                    <a:pt x="16403" y="4694"/>
                  </a:cubicBezTo>
                  <a:cubicBezTo>
                    <a:pt x="16485" y="4410"/>
                    <a:pt x="16622" y="4513"/>
                    <a:pt x="16822" y="4502"/>
                  </a:cubicBezTo>
                  <a:cubicBezTo>
                    <a:pt x="17017" y="4491"/>
                    <a:pt x="17229" y="4512"/>
                    <a:pt x="17432" y="4486"/>
                  </a:cubicBezTo>
                  <a:cubicBezTo>
                    <a:pt x="17432" y="4486"/>
                    <a:pt x="17380" y="4399"/>
                    <a:pt x="17380" y="4399"/>
                  </a:cubicBezTo>
                  <a:cubicBezTo>
                    <a:pt x="17472" y="4395"/>
                    <a:pt x="17591" y="4417"/>
                    <a:pt x="17675" y="4457"/>
                  </a:cubicBezTo>
                  <a:lnTo>
                    <a:pt x="17587" y="4479"/>
                  </a:lnTo>
                  <a:cubicBezTo>
                    <a:pt x="17820" y="4694"/>
                    <a:pt x="18012" y="4482"/>
                    <a:pt x="18255" y="4567"/>
                  </a:cubicBezTo>
                  <a:lnTo>
                    <a:pt x="18310" y="4498"/>
                  </a:lnTo>
                  <a:cubicBezTo>
                    <a:pt x="18234" y="4374"/>
                    <a:pt x="18125" y="4427"/>
                    <a:pt x="18045" y="4339"/>
                  </a:cubicBezTo>
                  <a:cubicBezTo>
                    <a:pt x="18017" y="4297"/>
                    <a:pt x="18066" y="4003"/>
                    <a:pt x="18073" y="3947"/>
                  </a:cubicBezTo>
                  <a:cubicBezTo>
                    <a:pt x="18187" y="3913"/>
                    <a:pt x="18309" y="3913"/>
                    <a:pt x="18421" y="3949"/>
                  </a:cubicBezTo>
                  <a:cubicBezTo>
                    <a:pt x="18458" y="3949"/>
                    <a:pt x="18515" y="4111"/>
                    <a:pt x="18527" y="4157"/>
                  </a:cubicBezTo>
                  <a:cubicBezTo>
                    <a:pt x="18550" y="4152"/>
                    <a:pt x="18576" y="4143"/>
                    <a:pt x="18595" y="4129"/>
                  </a:cubicBezTo>
                  <a:cubicBezTo>
                    <a:pt x="18617" y="4170"/>
                    <a:pt x="18639" y="4210"/>
                    <a:pt x="18664" y="4248"/>
                  </a:cubicBezTo>
                  <a:cubicBezTo>
                    <a:pt x="18693" y="4222"/>
                    <a:pt x="18724" y="4201"/>
                    <a:pt x="18757" y="4186"/>
                  </a:cubicBezTo>
                  <a:cubicBezTo>
                    <a:pt x="18758" y="4038"/>
                    <a:pt x="18825" y="3956"/>
                    <a:pt x="18932" y="4040"/>
                  </a:cubicBezTo>
                  <a:cubicBezTo>
                    <a:pt x="18932" y="4003"/>
                    <a:pt x="18933" y="3962"/>
                    <a:pt x="18927" y="3925"/>
                  </a:cubicBezTo>
                  <a:cubicBezTo>
                    <a:pt x="18949" y="3962"/>
                    <a:pt x="18974" y="4040"/>
                    <a:pt x="19016" y="4044"/>
                  </a:cubicBezTo>
                  <a:cubicBezTo>
                    <a:pt x="19020" y="4065"/>
                    <a:pt x="19027" y="4085"/>
                    <a:pt x="19036" y="4104"/>
                  </a:cubicBezTo>
                  <a:cubicBezTo>
                    <a:pt x="18991" y="4134"/>
                    <a:pt x="18948" y="4163"/>
                    <a:pt x="18913" y="4209"/>
                  </a:cubicBezTo>
                  <a:lnTo>
                    <a:pt x="18933" y="4227"/>
                  </a:lnTo>
                  <a:lnTo>
                    <a:pt x="18922" y="4242"/>
                  </a:lnTo>
                  <a:cubicBezTo>
                    <a:pt x="18933" y="4251"/>
                    <a:pt x="18941" y="4262"/>
                    <a:pt x="18947" y="4276"/>
                  </a:cubicBezTo>
                  <a:cubicBezTo>
                    <a:pt x="18922" y="4461"/>
                    <a:pt x="18945" y="4782"/>
                    <a:pt x="18746" y="4754"/>
                  </a:cubicBezTo>
                  <a:cubicBezTo>
                    <a:pt x="18747" y="4788"/>
                    <a:pt x="18744" y="4821"/>
                    <a:pt x="18739" y="4854"/>
                  </a:cubicBezTo>
                  <a:cubicBezTo>
                    <a:pt x="18836" y="5008"/>
                    <a:pt x="18864" y="5224"/>
                    <a:pt x="18983" y="5396"/>
                  </a:cubicBezTo>
                  <a:cubicBezTo>
                    <a:pt x="19126" y="5602"/>
                    <a:pt x="19308" y="5753"/>
                    <a:pt x="19457" y="5949"/>
                  </a:cubicBezTo>
                  <a:cubicBezTo>
                    <a:pt x="19532" y="6048"/>
                    <a:pt x="19836" y="6469"/>
                    <a:pt x="19960" y="6469"/>
                  </a:cubicBezTo>
                  <a:cubicBezTo>
                    <a:pt x="20212" y="6469"/>
                    <a:pt x="19956" y="6018"/>
                    <a:pt x="19950" y="5979"/>
                  </a:cubicBezTo>
                  <a:cubicBezTo>
                    <a:pt x="19977" y="5936"/>
                    <a:pt x="20168" y="5982"/>
                    <a:pt x="20211" y="5985"/>
                  </a:cubicBezTo>
                  <a:cubicBezTo>
                    <a:pt x="20174" y="5942"/>
                    <a:pt x="19926" y="5707"/>
                    <a:pt x="19968" y="5649"/>
                  </a:cubicBezTo>
                  <a:cubicBezTo>
                    <a:pt x="19982" y="5630"/>
                    <a:pt x="20101" y="5654"/>
                    <a:pt x="20126" y="5664"/>
                  </a:cubicBezTo>
                  <a:cubicBezTo>
                    <a:pt x="20192" y="5412"/>
                    <a:pt x="19863" y="5420"/>
                    <a:pt x="19903" y="5247"/>
                  </a:cubicBezTo>
                  <a:cubicBezTo>
                    <a:pt x="19934" y="5260"/>
                    <a:pt x="19968" y="5294"/>
                    <a:pt x="19997" y="5315"/>
                  </a:cubicBezTo>
                  <a:cubicBezTo>
                    <a:pt x="20147" y="5117"/>
                    <a:pt x="19645" y="4785"/>
                    <a:pt x="19523" y="4756"/>
                  </a:cubicBezTo>
                  <a:cubicBezTo>
                    <a:pt x="19467" y="4748"/>
                    <a:pt x="19432" y="4643"/>
                    <a:pt x="19443" y="4586"/>
                  </a:cubicBezTo>
                  <a:cubicBezTo>
                    <a:pt x="19470" y="4445"/>
                    <a:pt x="19324" y="4420"/>
                    <a:pt x="19334" y="4366"/>
                  </a:cubicBezTo>
                  <a:cubicBezTo>
                    <a:pt x="19351" y="4272"/>
                    <a:pt x="19470" y="4429"/>
                    <a:pt x="19504" y="4429"/>
                  </a:cubicBezTo>
                  <a:cubicBezTo>
                    <a:pt x="19583" y="4429"/>
                    <a:pt x="19522" y="4292"/>
                    <a:pt x="19560" y="4279"/>
                  </a:cubicBezTo>
                  <a:cubicBezTo>
                    <a:pt x="19779" y="4468"/>
                    <a:pt x="19644" y="4227"/>
                    <a:pt x="19830" y="4227"/>
                  </a:cubicBezTo>
                  <a:cubicBezTo>
                    <a:pt x="19974" y="4180"/>
                    <a:pt x="20153" y="4358"/>
                    <a:pt x="20275" y="4424"/>
                  </a:cubicBezTo>
                  <a:cubicBezTo>
                    <a:pt x="20286" y="4362"/>
                    <a:pt x="20280" y="4286"/>
                    <a:pt x="20244" y="4238"/>
                  </a:cubicBezTo>
                  <a:cubicBezTo>
                    <a:pt x="20487" y="4009"/>
                    <a:pt x="20524" y="3674"/>
                    <a:pt x="20914" y="3862"/>
                  </a:cubicBezTo>
                  <a:cubicBezTo>
                    <a:pt x="20928" y="3840"/>
                    <a:pt x="20946" y="3835"/>
                    <a:pt x="20968" y="3843"/>
                  </a:cubicBezTo>
                  <a:cubicBezTo>
                    <a:pt x="20980" y="3602"/>
                    <a:pt x="20494" y="3359"/>
                    <a:pt x="20326" y="3322"/>
                  </a:cubicBezTo>
                  <a:cubicBezTo>
                    <a:pt x="20400" y="3299"/>
                    <a:pt x="20509" y="3221"/>
                    <a:pt x="20442" y="3106"/>
                  </a:cubicBezTo>
                  <a:cubicBezTo>
                    <a:pt x="20615" y="3209"/>
                    <a:pt x="20796" y="3130"/>
                    <a:pt x="20975" y="3259"/>
                  </a:cubicBezTo>
                  <a:cubicBezTo>
                    <a:pt x="21042" y="3307"/>
                    <a:pt x="21600" y="3507"/>
                    <a:pt x="21591" y="3334"/>
                  </a:cubicBezTo>
                  <a:cubicBezTo>
                    <a:pt x="21518" y="3261"/>
                    <a:pt x="21537" y="3195"/>
                    <a:pt x="21482" y="3136"/>
                  </a:cubicBezTo>
                  <a:close/>
                  <a:moveTo>
                    <a:pt x="16994" y="18909"/>
                  </a:moveTo>
                  <a:cubicBezTo>
                    <a:pt x="16992" y="18916"/>
                    <a:pt x="16986" y="18936"/>
                    <a:pt x="16994" y="18908"/>
                  </a:cubicBezTo>
                  <a:cubicBezTo>
                    <a:pt x="16995" y="18905"/>
                    <a:pt x="16995" y="18906"/>
                    <a:pt x="16994" y="18908"/>
                  </a:cubicBezTo>
                  <a:cubicBezTo>
                    <a:pt x="17025" y="18802"/>
                    <a:pt x="16849" y="18703"/>
                    <a:pt x="16797" y="18645"/>
                  </a:cubicBezTo>
                  <a:cubicBezTo>
                    <a:pt x="16910" y="18509"/>
                    <a:pt x="16724" y="18432"/>
                    <a:pt x="16738" y="18304"/>
                  </a:cubicBezTo>
                  <a:lnTo>
                    <a:pt x="16754" y="18340"/>
                  </a:lnTo>
                  <a:lnTo>
                    <a:pt x="16768" y="18257"/>
                  </a:lnTo>
                  <a:lnTo>
                    <a:pt x="16776" y="18259"/>
                  </a:lnTo>
                  <a:cubicBezTo>
                    <a:pt x="16763" y="18110"/>
                    <a:pt x="16888" y="18117"/>
                    <a:pt x="16947" y="18016"/>
                  </a:cubicBezTo>
                  <a:cubicBezTo>
                    <a:pt x="16932" y="18006"/>
                    <a:pt x="16894" y="17954"/>
                    <a:pt x="16878" y="17954"/>
                  </a:cubicBezTo>
                  <a:cubicBezTo>
                    <a:pt x="17187" y="17954"/>
                    <a:pt x="16910" y="17614"/>
                    <a:pt x="16748" y="17594"/>
                  </a:cubicBezTo>
                  <a:cubicBezTo>
                    <a:pt x="16760" y="17529"/>
                    <a:pt x="16681" y="17426"/>
                    <a:pt x="16659" y="17362"/>
                  </a:cubicBezTo>
                  <a:cubicBezTo>
                    <a:pt x="16473" y="17255"/>
                    <a:pt x="16458" y="17581"/>
                    <a:pt x="16392" y="17697"/>
                  </a:cubicBezTo>
                  <a:lnTo>
                    <a:pt x="16408" y="17712"/>
                  </a:lnTo>
                  <a:cubicBezTo>
                    <a:pt x="16350" y="17704"/>
                    <a:pt x="16222" y="17768"/>
                    <a:pt x="16295" y="17866"/>
                  </a:cubicBezTo>
                  <a:cubicBezTo>
                    <a:pt x="16216" y="17940"/>
                    <a:pt x="16061" y="17932"/>
                    <a:pt x="16023" y="18049"/>
                  </a:cubicBezTo>
                  <a:cubicBezTo>
                    <a:pt x="15957" y="18251"/>
                    <a:pt x="15876" y="18304"/>
                    <a:pt x="15732" y="18363"/>
                  </a:cubicBezTo>
                  <a:cubicBezTo>
                    <a:pt x="15609" y="18415"/>
                    <a:pt x="15571" y="18696"/>
                    <a:pt x="15535" y="18708"/>
                  </a:cubicBezTo>
                  <a:cubicBezTo>
                    <a:pt x="15508" y="18708"/>
                    <a:pt x="15366" y="18659"/>
                    <a:pt x="15367" y="18626"/>
                  </a:cubicBezTo>
                  <a:lnTo>
                    <a:pt x="15369" y="18534"/>
                  </a:lnTo>
                  <a:lnTo>
                    <a:pt x="15311" y="18575"/>
                  </a:lnTo>
                  <a:lnTo>
                    <a:pt x="15306" y="18562"/>
                  </a:lnTo>
                  <a:cubicBezTo>
                    <a:pt x="15117" y="18677"/>
                    <a:pt x="15108" y="18934"/>
                    <a:pt x="15200" y="19136"/>
                  </a:cubicBezTo>
                  <a:cubicBezTo>
                    <a:pt x="15161" y="19181"/>
                    <a:pt x="15164" y="19258"/>
                    <a:pt x="15203" y="19303"/>
                  </a:cubicBezTo>
                  <a:cubicBezTo>
                    <a:pt x="15195" y="19335"/>
                    <a:pt x="15210" y="19374"/>
                    <a:pt x="15235" y="19385"/>
                  </a:cubicBezTo>
                  <a:cubicBezTo>
                    <a:pt x="15225" y="19424"/>
                    <a:pt x="15232" y="19455"/>
                    <a:pt x="15254" y="19479"/>
                  </a:cubicBezTo>
                  <a:cubicBezTo>
                    <a:pt x="15285" y="19481"/>
                    <a:pt x="15311" y="19464"/>
                    <a:pt x="15340" y="19452"/>
                  </a:cubicBezTo>
                  <a:cubicBezTo>
                    <a:pt x="15350" y="19468"/>
                    <a:pt x="15353" y="19488"/>
                    <a:pt x="15347" y="19511"/>
                  </a:cubicBezTo>
                  <a:cubicBezTo>
                    <a:pt x="15325" y="19540"/>
                    <a:pt x="15350" y="19890"/>
                    <a:pt x="15399" y="19920"/>
                  </a:cubicBezTo>
                  <a:cubicBezTo>
                    <a:pt x="15473" y="19966"/>
                    <a:pt x="15568" y="19928"/>
                    <a:pt x="15643" y="19918"/>
                  </a:cubicBezTo>
                  <a:cubicBezTo>
                    <a:pt x="15630" y="20115"/>
                    <a:pt x="15842" y="20079"/>
                    <a:pt x="15913" y="19951"/>
                  </a:cubicBezTo>
                  <a:cubicBezTo>
                    <a:pt x="15943" y="20003"/>
                    <a:pt x="16038" y="20088"/>
                    <a:pt x="16085" y="20029"/>
                  </a:cubicBezTo>
                  <a:cubicBezTo>
                    <a:pt x="16181" y="20173"/>
                    <a:pt x="16201" y="20238"/>
                    <a:pt x="16389" y="20115"/>
                  </a:cubicBezTo>
                  <a:cubicBezTo>
                    <a:pt x="16410" y="20270"/>
                    <a:pt x="16541" y="20049"/>
                    <a:pt x="16499" y="19901"/>
                  </a:cubicBezTo>
                  <a:cubicBezTo>
                    <a:pt x="16526" y="19881"/>
                    <a:pt x="16539" y="19851"/>
                    <a:pt x="16538" y="19809"/>
                  </a:cubicBezTo>
                  <a:lnTo>
                    <a:pt x="16562" y="19798"/>
                  </a:lnTo>
                  <a:cubicBezTo>
                    <a:pt x="16568" y="19733"/>
                    <a:pt x="16573" y="19601"/>
                    <a:pt x="16539" y="19554"/>
                  </a:cubicBezTo>
                  <a:cubicBezTo>
                    <a:pt x="16562" y="19523"/>
                    <a:pt x="16574" y="19505"/>
                    <a:pt x="16597" y="19520"/>
                  </a:cubicBezTo>
                  <a:cubicBezTo>
                    <a:pt x="16644" y="19442"/>
                    <a:pt x="16806" y="19309"/>
                    <a:pt x="16741" y="19205"/>
                  </a:cubicBezTo>
                  <a:cubicBezTo>
                    <a:pt x="16704" y="19144"/>
                    <a:pt x="16767" y="18984"/>
                    <a:pt x="16806" y="18955"/>
                  </a:cubicBezTo>
                  <a:cubicBezTo>
                    <a:pt x="16858" y="18955"/>
                    <a:pt x="16966" y="19000"/>
                    <a:pt x="16994" y="18909"/>
                  </a:cubicBezTo>
                  <a:close/>
                  <a:moveTo>
                    <a:pt x="17082" y="15769"/>
                  </a:moveTo>
                  <a:cubicBezTo>
                    <a:pt x="17065" y="15769"/>
                    <a:pt x="17051" y="15769"/>
                    <a:pt x="17082" y="15769"/>
                  </a:cubicBezTo>
                  <a:cubicBezTo>
                    <a:pt x="17137" y="15769"/>
                    <a:pt x="17106" y="15769"/>
                    <a:pt x="17083" y="15769"/>
                  </a:cubicBezTo>
                  <a:cubicBezTo>
                    <a:pt x="17275" y="15768"/>
                    <a:pt x="17243" y="16089"/>
                    <a:pt x="17193" y="16059"/>
                  </a:cubicBezTo>
                  <a:cubicBezTo>
                    <a:pt x="17151" y="16034"/>
                    <a:pt x="17029" y="15770"/>
                    <a:pt x="17082" y="15769"/>
                  </a:cubicBezTo>
                  <a:close/>
                </a:path>
              </a:pathLst>
            </a:custGeom>
            <a:solidFill>
              <a:schemeClr val="bg1">
                <a:lumMod val="85000"/>
              </a:schemeClr>
            </a:solidFill>
            <a:ln w="12700" cap="flat">
              <a:noFill/>
              <a:miter lim="400000"/>
            </a:ln>
            <a:effectLst/>
          </p:spPr>
          <p:txBody>
            <a:bodyPr lIns="0" tIns="0" rIns="0" bIns="0" anchor="ctr"/>
            <a:lstStyle/>
            <a:p>
              <a:pPr defTabSz="914217">
                <a:defRPr/>
              </a:pPr>
              <a:endParaRPr sz="900"/>
            </a:p>
          </p:txBody>
        </p:sp>
      </p:grpSp>
      <p:sp>
        <p:nvSpPr>
          <p:cNvPr id="67" name="Shape 25936"/>
          <p:cNvSpPr/>
          <p:nvPr/>
        </p:nvSpPr>
        <p:spPr>
          <a:xfrm>
            <a:off x="3649663" y="3767932"/>
            <a:ext cx="3410744" cy="524669"/>
          </a:xfrm>
          <a:custGeom>
            <a:avLst/>
            <a:gdLst/>
            <a:ahLst/>
            <a:cxnLst>
              <a:cxn ang="0">
                <a:pos x="wd2" y="hd2"/>
              </a:cxn>
              <a:cxn ang="5400000">
                <a:pos x="wd2" y="hd2"/>
              </a:cxn>
              <a:cxn ang="10800000">
                <a:pos x="wd2" y="hd2"/>
              </a:cxn>
              <a:cxn ang="16200000">
                <a:pos x="wd2" y="hd2"/>
              </a:cxn>
            </a:cxnLst>
            <a:rect l="0" t="0" r="r" b="b"/>
            <a:pathLst>
              <a:path w="21600" h="17068" extrusionOk="0">
                <a:moveTo>
                  <a:pt x="0" y="0"/>
                </a:moveTo>
                <a:cubicBezTo>
                  <a:pt x="6313" y="17032"/>
                  <a:pt x="14191" y="21600"/>
                  <a:pt x="21432" y="12425"/>
                </a:cubicBezTo>
                <a:cubicBezTo>
                  <a:pt x="21488" y="12354"/>
                  <a:pt x="21544" y="12283"/>
                  <a:pt x="21600" y="12210"/>
                </a:cubicBezTo>
              </a:path>
            </a:pathLst>
          </a:custGeom>
          <a:noFill/>
          <a:ln w="6350" cap="flat" cmpd="sng">
            <a:solidFill>
              <a:srgbClr val="EA465F"/>
            </a:solidFill>
            <a:prstDash val="solid"/>
            <a:miter lim="400000"/>
            <a:tailEnd type="triangle" w="med" len="med"/>
          </a:ln>
          <a:effectLst/>
        </p:spPr>
        <p:txBody>
          <a:bodyPr lIns="25400" tIns="25400" rIns="25400" bIns="25400" anchor="ctr"/>
          <a:lstStyle/>
          <a:p>
            <a:pPr defTabSz="914217">
              <a:defRPr/>
            </a:pPr>
            <a:endParaRPr sz="900"/>
          </a:p>
        </p:txBody>
      </p:sp>
      <p:sp>
        <p:nvSpPr>
          <p:cNvPr id="16387" name="Shape 25937"/>
          <p:cNvSpPr>
            <a:spLocks/>
          </p:cNvSpPr>
          <p:nvPr/>
        </p:nvSpPr>
        <p:spPr bwMode="auto">
          <a:xfrm>
            <a:off x="1465660" y="2906713"/>
            <a:ext cx="121444" cy="121444"/>
          </a:xfrm>
          <a:custGeom>
            <a:avLst/>
            <a:gdLst>
              <a:gd name="T0" fmla="*/ 121486 w 19679"/>
              <a:gd name="T1" fmla="*/ 121486 h 19679"/>
              <a:gd name="T2" fmla="*/ 121486 w 19679"/>
              <a:gd name="T3" fmla="*/ 121486 h 19679"/>
              <a:gd name="T4" fmla="*/ 121486 w 19679"/>
              <a:gd name="T5" fmla="*/ 121486 h 19679"/>
              <a:gd name="T6" fmla="*/ 121486 w 19679"/>
              <a:gd name="T7" fmla="*/ 121486 h 1967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rgbClr val="EA465F"/>
          </a:solidFill>
          <a:ln>
            <a:noFill/>
          </a:ln>
        </p:spPr>
        <p:txBody>
          <a:bodyPr lIns="0" tIns="0" rIns="0" bIns="0"/>
          <a:lstStyle/>
          <a:p>
            <a:endParaRPr lang="es-MX" sz="900"/>
          </a:p>
        </p:txBody>
      </p:sp>
      <p:sp>
        <p:nvSpPr>
          <p:cNvPr id="16388" name="Shape 25939"/>
          <p:cNvSpPr>
            <a:spLocks/>
          </p:cNvSpPr>
          <p:nvPr/>
        </p:nvSpPr>
        <p:spPr bwMode="auto">
          <a:xfrm rot="10800000" flipH="1">
            <a:off x="2264569" y="2563813"/>
            <a:ext cx="4751388" cy="1640682"/>
          </a:xfrm>
          <a:custGeom>
            <a:avLst/>
            <a:gdLst>
              <a:gd name="T0" fmla="*/ 4751730 w 21600"/>
              <a:gd name="T1" fmla="*/ 1640547 h 17421"/>
              <a:gd name="T2" fmla="*/ 4751730 w 21600"/>
              <a:gd name="T3" fmla="*/ 1640547 h 17421"/>
              <a:gd name="T4" fmla="*/ 4751730 w 21600"/>
              <a:gd name="T5" fmla="*/ 1640547 h 17421"/>
              <a:gd name="T6" fmla="*/ 4751730 w 21600"/>
              <a:gd name="T7" fmla="*/ 1640547 h 17421"/>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17421" extrusionOk="0">
                <a:moveTo>
                  <a:pt x="0" y="0"/>
                </a:moveTo>
                <a:cubicBezTo>
                  <a:pt x="5937" y="16332"/>
                  <a:pt x="13937" y="21600"/>
                  <a:pt x="21287" y="14018"/>
                </a:cubicBezTo>
                <a:cubicBezTo>
                  <a:pt x="21392" y="13910"/>
                  <a:pt x="21496" y="13800"/>
                  <a:pt x="21600" y="13687"/>
                </a:cubicBezTo>
              </a:path>
            </a:pathLst>
          </a:custGeom>
          <a:noFill/>
          <a:ln w="6350" cap="flat" cmpd="sng">
            <a:solidFill>
              <a:srgbClr val="EA465F"/>
            </a:solidFill>
            <a:prstDash val="solid"/>
            <a:miter lim="400000"/>
            <a:headEnd/>
            <a:tailEnd type="triangle" w="med" len="med"/>
          </a:ln>
          <a:extLst>
            <a:ext uri="{909E8E84-426E-40DD-AFC4-6F175D3DCCD1}">
              <a14:hiddenFill xmlns:a14="http://schemas.microsoft.com/office/drawing/2010/main">
                <a:solidFill>
                  <a:srgbClr val="FFFFFF"/>
                </a:solidFill>
              </a14:hiddenFill>
            </a:ext>
          </a:extLst>
        </p:spPr>
        <p:txBody>
          <a:bodyPr lIns="25400" tIns="25400" rIns="25400" bIns="25400" anchor="ctr"/>
          <a:lstStyle/>
          <a:p>
            <a:endParaRPr lang="es-MX" sz="900"/>
          </a:p>
        </p:txBody>
      </p:sp>
      <p:sp>
        <p:nvSpPr>
          <p:cNvPr id="16389" name="Shape 25942"/>
          <p:cNvSpPr>
            <a:spLocks/>
          </p:cNvSpPr>
          <p:nvPr/>
        </p:nvSpPr>
        <p:spPr bwMode="auto">
          <a:xfrm rot="10800000" flipH="1">
            <a:off x="1510507" y="1750219"/>
            <a:ext cx="5505450" cy="1181100"/>
          </a:xfrm>
          <a:custGeom>
            <a:avLst/>
            <a:gdLst>
              <a:gd name="T0" fmla="*/ 5505996 w 21600"/>
              <a:gd name="T1" fmla="*/ 1181209 h 19970"/>
              <a:gd name="T2" fmla="*/ 5505996 w 21600"/>
              <a:gd name="T3" fmla="*/ 1181209 h 19970"/>
              <a:gd name="T4" fmla="*/ 5505996 w 21600"/>
              <a:gd name="T5" fmla="*/ 1181209 h 19970"/>
              <a:gd name="T6" fmla="*/ 5505996 w 21600"/>
              <a:gd name="T7" fmla="*/ 1181209 h 1997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19970" extrusionOk="0">
                <a:moveTo>
                  <a:pt x="0" y="0"/>
                </a:moveTo>
                <a:cubicBezTo>
                  <a:pt x="1193" y="5667"/>
                  <a:pt x="3212" y="10390"/>
                  <a:pt x="5737" y="13799"/>
                </a:cubicBezTo>
                <a:cubicBezTo>
                  <a:pt x="10115" y="19710"/>
                  <a:pt x="15856" y="21600"/>
                  <a:pt x="21321" y="18484"/>
                </a:cubicBezTo>
                <a:cubicBezTo>
                  <a:pt x="21414" y="18431"/>
                  <a:pt x="21507" y="18376"/>
                  <a:pt x="21600" y="18320"/>
                </a:cubicBezTo>
              </a:path>
            </a:pathLst>
          </a:custGeom>
          <a:noFill/>
          <a:ln w="6350" cap="flat" cmpd="sng">
            <a:solidFill>
              <a:srgbClr val="EA465F"/>
            </a:solidFill>
            <a:prstDash val="solid"/>
            <a:miter lim="400000"/>
            <a:headEnd/>
            <a:tailEnd type="triangle" w="med" len="med"/>
          </a:ln>
          <a:extLst>
            <a:ext uri="{909E8E84-426E-40DD-AFC4-6F175D3DCCD1}">
              <a14:hiddenFill xmlns:a14="http://schemas.microsoft.com/office/drawing/2010/main">
                <a:solidFill>
                  <a:srgbClr val="FFFFFF"/>
                </a:solidFill>
              </a14:hiddenFill>
            </a:ext>
          </a:extLst>
        </p:spPr>
        <p:txBody>
          <a:bodyPr lIns="25400" tIns="25400" rIns="25400" bIns="25400" anchor="ctr"/>
          <a:lstStyle/>
          <a:p>
            <a:endParaRPr lang="es-MX" sz="900"/>
          </a:p>
        </p:txBody>
      </p:sp>
      <p:sp>
        <p:nvSpPr>
          <p:cNvPr id="64" name="Shape 25943"/>
          <p:cNvSpPr/>
          <p:nvPr/>
        </p:nvSpPr>
        <p:spPr>
          <a:xfrm>
            <a:off x="3726260" y="3698875"/>
            <a:ext cx="196057" cy="195263"/>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rgbClr val="EA465F"/>
          </a:solidFill>
          <a:ln w="12700" cap="flat">
            <a:noFill/>
            <a:miter lim="400000"/>
          </a:ln>
          <a:effectLst/>
        </p:spPr>
        <p:txBody>
          <a:bodyPr lIns="0" tIns="0" rIns="0" bIns="0"/>
          <a:lstStyle/>
          <a:p>
            <a:pPr defTabSz="914217">
              <a:defRPr/>
            </a:pPr>
            <a:endParaRPr sz="900"/>
          </a:p>
        </p:txBody>
      </p:sp>
      <p:sp>
        <p:nvSpPr>
          <p:cNvPr id="61" name="Shape 25945"/>
          <p:cNvSpPr/>
          <p:nvPr/>
        </p:nvSpPr>
        <p:spPr>
          <a:xfrm>
            <a:off x="5000625" y="3386138"/>
            <a:ext cx="2059782" cy="2320132"/>
          </a:xfrm>
          <a:custGeom>
            <a:avLst/>
            <a:gdLst/>
            <a:ahLst/>
            <a:cxnLst>
              <a:cxn ang="0">
                <a:pos x="wd2" y="hd2"/>
              </a:cxn>
              <a:cxn ang="5400000">
                <a:pos x="wd2" y="hd2"/>
              </a:cxn>
              <a:cxn ang="10800000">
                <a:pos x="wd2" y="hd2"/>
              </a:cxn>
              <a:cxn ang="16200000">
                <a:pos x="wd2" y="hd2"/>
              </a:cxn>
            </a:cxnLst>
            <a:rect l="0" t="0" r="r" b="b"/>
            <a:pathLst>
              <a:path w="21600" h="17545" extrusionOk="0">
                <a:moveTo>
                  <a:pt x="0" y="0"/>
                </a:moveTo>
                <a:cubicBezTo>
                  <a:pt x="5779" y="16074"/>
                  <a:pt x="13937" y="21600"/>
                  <a:pt x="21417" y="14508"/>
                </a:cubicBezTo>
                <a:cubicBezTo>
                  <a:pt x="21478" y="14450"/>
                  <a:pt x="21539" y="14391"/>
                  <a:pt x="21600" y="14332"/>
                </a:cubicBezTo>
              </a:path>
            </a:pathLst>
          </a:custGeom>
          <a:noFill/>
          <a:ln w="6350" cap="flat" cmpd="sng">
            <a:solidFill>
              <a:srgbClr val="EA465F"/>
            </a:solidFill>
            <a:prstDash val="solid"/>
            <a:miter lim="400000"/>
            <a:tailEnd type="triangle" w="med" len="med"/>
          </a:ln>
          <a:effectLst/>
        </p:spPr>
        <p:txBody>
          <a:bodyPr lIns="25400" tIns="25400" rIns="25400" bIns="25400" anchor="ctr"/>
          <a:lstStyle/>
          <a:p>
            <a:pPr defTabSz="914217">
              <a:defRPr/>
            </a:pPr>
            <a:endParaRPr sz="900"/>
          </a:p>
        </p:txBody>
      </p:sp>
      <p:sp>
        <p:nvSpPr>
          <p:cNvPr id="16392" name="Shape 25946"/>
          <p:cNvSpPr>
            <a:spLocks/>
          </p:cNvSpPr>
          <p:nvPr/>
        </p:nvSpPr>
        <p:spPr bwMode="auto">
          <a:xfrm>
            <a:off x="2145110" y="4177507"/>
            <a:ext cx="196057" cy="195263"/>
          </a:xfrm>
          <a:custGeom>
            <a:avLst/>
            <a:gdLst>
              <a:gd name="T0" fmla="*/ 195654 w 19679"/>
              <a:gd name="T1" fmla="*/ 195654 h 19679"/>
              <a:gd name="T2" fmla="*/ 195654 w 19679"/>
              <a:gd name="T3" fmla="*/ 195654 h 19679"/>
              <a:gd name="T4" fmla="*/ 195654 w 19679"/>
              <a:gd name="T5" fmla="*/ 195654 h 19679"/>
              <a:gd name="T6" fmla="*/ 195654 w 19679"/>
              <a:gd name="T7" fmla="*/ 195654 h 1967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rgbClr val="EA465F"/>
          </a:solidFill>
          <a:ln>
            <a:noFill/>
          </a:ln>
        </p:spPr>
        <p:txBody>
          <a:bodyPr lIns="0" tIns="0" rIns="0" bIns="0"/>
          <a:lstStyle/>
          <a:p>
            <a:endParaRPr lang="es-MX" sz="900"/>
          </a:p>
        </p:txBody>
      </p:sp>
      <p:sp>
        <p:nvSpPr>
          <p:cNvPr id="163" name="Oval 162"/>
          <p:cNvSpPr/>
          <p:nvPr/>
        </p:nvSpPr>
        <p:spPr>
          <a:xfrm>
            <a:off x="7212807" y="1557338"/>
            <a:ext cx="457200" cy="457994"/>
          </a:xfrm>
          <a:prstGeom prst="ellipse">
            <a:avLst/>
          </a:prstGeom>
          <a:noFill/>
          <a:ln>
            <a:solidFill>
              <a:srgbClr val="EA465F"/>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r>
              <a:rPr lang="en-US" sz="1600" dirty="0">
                <a:solidFill>
                  <a:schemeClr val="tx1"/>
                </a:solidFill>
                <a:cs typeface="Lato Light"/>
              </a:rPr>
              <a:t>1</a:t>
            </a:r>
          </a:p>
        </p:txBody>
      </p:sp>
      <p:sp>
        <p:nvSpPr>
          <p:cNvPr id="16394" name="TextBox 163"/>
          <p:cNvSpPr txBox="1">
            <a:spLocks noChangeArrowheads="1"/>
          </p:cNvSpPr>
          <p:nvPr/>
        </p:nvSpPr>
        <p:spPr bwMode="auto">
          <a:xfrm>
            <a:off x="7766844" y="1812132"/>
            <a:ext cx="3757613" cy="669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250"/>
              <a:t>Entrepreneurial activities differ substantially depending on the type of organization and creativity involved. Entrepreneurship ranges in scale from solo</a:t>
            </a:r>
            <a:endParaRPr lang="en-US" altLang="es-MX" sz="1250">
              <a:ea typeface="Roboto Light" charset="0"/>
            </a:endParaRPr>
          </a:p>
        </p:txBody>
      </p:sp>
      <p:sp>
        <p:nvSpPr>
          <p:cNvPr id="16395" name="Rectangle 164"/>
          <p:cNvSpPr>
            <a:spLocks noChangeArrowheads="1"/>
          </p:cNvSpPr>
          <p:nvPr/>
        </p:nvSpPr>
        <p:spPr bwMode="auto">
          <a:xfrm>
            <a:off x="7766844" y="1477169"/>
            <a:ext cx="1441420" cy="36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750"/>
              <a:t>Element One</a:t>
            </a:r>
          </a:p>
        </p:txBody>
      </p:sp>
      <p:sp>
        <p:nvSpPr>
          <p:cNvPr id="166" name="Oval 165"/>
          <p:cNvSpPr/>
          <p:nvPr/>
        </p:nvSpPr>
        <p:spPr>
          <a:xfrm>
            <a:off x="7212807" y="2729707"/>
            <a:ext cx="457200" cy="457200"/>
          </a:xfrm>
          <a:prstGeom prst="ellipse">
            <a:avLst/>
          </a:prstGeom>
          <a:noFill/>
          <a:ln>
            <a:solidFill>
              <a:srgbClr val="EA465F"/>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r>
              <a:rPr lang="en-US" sz="1600" dirty="0">
                <a:solidFill>
                  <a:schemeClr val="tx1"/>
                </a:solidFill>
                <a:cs typeface="Lato Light"/>
              </a:rPr>
              <a:t>2</a:t>
            </a:r>
          </a:p>
        </p:txBody>
      </p:sp>
      <p:sp>
        <p:nvSpPr>
          <p:cNvPr id="16397" name="TextBox 166"/>
          <p:cNvSpPr txBox="1">
            <a:spLocks noChangeArrowheads="1"/>
          </p:cNvSpPr>
          <p:nvPr/>
        </p:nvSpPr>
        <p:spPr bwMode="auto">
          <a:xfrm>
            <a:off x="7766844" y="2984500"/>
            <a:ext cx="3757613" cy="669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250"/>
              <a:t>Entrepreneurial activities differ substantially depending on the type of organization and creativity involved. Entrepreneurship ranges in scale from solo</a:t>
            </a:r>
            <a:endParaRPr lang="en-US" altLang="es-MX" sz="1250">
              <a:ea typeface="Roboto Light" charset="0"/>
            </a:endParaRPr>
          </a:p>
        </p:txBody>
      </p:sp>
      <p:sp>
        <p:nvSpPr>
          <p:cNvPr id="16398" name="Rectangle 167"/>
          <p:cNvSpPr>
            <a:spLocks noChangeArrowheads="1"/>
          </p:cNvSpPr>
          <p:nvPr/>
        </p:nvSpPr>
        <p:spPr bwMode="auto">
          <a:xfrm>
            <a:off x="7766844" y="2648744"/>
            <a:ext cx="1427314" cy="36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750"/>
              <a:t>Element Two</a:t>
            </a:r>
          </a:p>
        </p:txBody>
      </p:sp>
      <p:sp>
        <p:nvSpPr>
          <p:cNvPr id="169" name="Oval 168"/>
          <p:cNvSpPr/>
          <p:nvPr/>
        </p:nvSpPr>
        <p:spPr>
          <a:xfrm>
            <a:off x="7212807" y="3901282"/>
            <a:ext cx="457200" cy="457994"/>
          </a:xfrm>
          <a:prstGeom prst="ellipse">
            <a:avLst/>
          </a:prstGeom>
          <a:noFill/>
          <a:ln>
            <a:solidFill>
              <a:srgbClr val="EA465F"/>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r>
              <a:rPr lang="en-US" sz="1600" dirty="0">
                <a:solidFill>
                  <a:schemeClr val="tx1"/>
                </a:solidFill>
                <a:cs typeface="Lato Light"/>
              </a:rPr>
              <a:t>3</a:t>
            </a:r>
          </a:p>
        </p:txBody>
      </p:sp>
      <p:sp>
        <p:nvSpPr>
          <p:cNvPr id="16400" name="TextBox 169"/>
          <p:cNvSpPr txBox="1">
            <a:spLocks noChangeArrowheads="1"/>
          </p:cNvSpPr>
          <p:nvPr/>
        </p:nvSpPr>
        <p:spPr bwMode="auto">
          <a:xfrm>
            <a:off x="7766844" y="4156075"/>
            <a:ext cx="3757613" cy="669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250"/>
              <a:t>Entrepreneurial activities differ substantially depending on the type of organization and creativity involved. Entrepreneurship ranges in scale from solo</a:t>
            </a:r>
            <a:endParaRPr lang="en-US" altLang="es-MX" sz="1250">
              <a:ea typeface="Roboto Light" charset="0"/>
            </a:endParaRPr>
          </a:p>
        </p:txBody>
      </p:sp>
      <p:sp>
        <p:nvSpPr>
          <p:cNvPr id="16401" name="Rectangle 170"/>
          <p:cNvSpPr>
            <a:spLocks noChangeArrowheads="1"/>
          </p:cNvSpPr>
          <p:nvPr/>
        </p:nvSpPr>
        <p:spPr bwMode="auto">
          <a:xfrm>
            <a:off x="7766844" y="3821113"/>
            <a:ext cx="1598515" cy="36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750"/>
              <a:t>Element Three</a:t>
            </a:r>
          </a:p>
        </p:txBody>
      </p:sp>
      <p:sp>
        <p:nvSpPr>
          <p:cNvPr id="172" name="Oval 171"/>
          <p:cNvSpPr/>
          <p:nvPr/>
        </p:nvSpPr>
        <p:spPr>
          <a:xfrm>
            <a:off x="7192169" y="5073650"/>
            <a:ext cx="457200" cy="457200"/>
          </a:xfrm>
          <a:prstGeom prst="ellipse">
            <a:avLst/>
          </a:prstGeom>
          <a:noFill/>
          <a:ln>
            <a:solidFill>
              <a:srgbClr val="EA465F"/>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r>
              <a:rPr lang="en-US" sz="1600" dirty="0">
                <a:solidFill>
                  <a:schemeClr val="tx1"/>
                </a:solidFill>
                <a:cs typeface="Lato Light"/>
              </a:rPr>
              <a:t>4</a:t>
            </a:r>
          </a:p>
        </p:txBody>
      </p:sp>
      <p:sp>
        <p:nvSpPr>
          <p:cNvPr id="16403" name="TextBox 172"/>
          <p:cNvSpPr txBox="1">
            <a:spLocks noChangeArrowheads="1"/>
          </p:cNvSpPr>
          <p:nvPr/>
        </p:nvSpPr>
        <p:spPr bwMode="auto">
          <a:xfrm>
            <a:off x="7746207" y="5328444"/>
            <a:ext cx="3757613" cy="669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250"/>
              <a:t>Entrepreneurial activities differ substantially depending on the type of organization and creativity involved. Entrepreneurship ranges in scale from solo</a:t>
            </a:r>
            <a:endParaRPr lang="en-US" altLang="es-MX" sz="1250">
              <a:ea typeface="Roboto Light" charset="0"/>
            </a:endParaRPr>
          </a:p>
        </p:txBody>
      </p:sp>
      <p:sp>
        <p:nvSpPr>
          <p:cNvPr id="16404" name="Rectangle 173"/>
          <p:cNvSpPr>
            <a:spLocks noChangeArrowheads="1"/>
          </p:cNvSpPr>
          <p:nvPr/>
        </p:nvSpPr>
        <p:spPr bwMode="auto">
          <a:xfrm>
            <a:off x="7746207" y="4992688"/>
            <a:ext cx="1477905" cy="36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750"/>
              <a:t>Element Four</a:t>
            </a:r>
          </a:p>
        </p:txBody>
      </p:sp>
      <p:sp>
        <p:nvSpPr>
          <p:cNvPr id="66" name="Shape 25940"/>
          <p:cNvSpPr/>
          <p:nvPr/>
        </p:nvSpPr>
        <p:spPr>
          <a:xfrm>
            <a:off x="4898232" y="3190082"/>
            <a:ext cx="195263" cy="196056"/>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rgbClr val="EA465F"/>
          </a:solidFill>
          <a:ln w="12700" cap="flat">
            <a:noFill/>
            <a:miter lim="400000"/>
          </a:ln>
          <a:effectLst/>
        </p:spPr>
        <p:txBody>
          <a:bodyPr lIns="0" tIns="0" rIns="0" bIns="0"/>
          <a:lstStyle/>
          <a:p>
            <a:pPr defTabSz="914217">
              <a:defRPr/>
            </a:pPr>
            <a:endParaRPr sz="900"/>
          </a:p>
        </p:txBody>
      </p:sp>
      <p:sp>
        <p:nvSpPr>
          <p:cNvPr id="16406" name="TextBox 30"/>
          <p:cNvSpPr txBox="1">
            <a:spLocks noChangeArrowheads="1"/>
          </p:cNvSpPr>
          <p:nvPr/>
        </p:nvSpPr>
        <p:spPr bwMode="auto">
          <a:xfrm>
            <a:off x="784225" y="198438"/>
            <a:ext cx="6488058" cy="8230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20000"/>
              </a:lnSpc>
            </a:pPr>
            <a:r>
              <a:rPr lang="en-US" altLang="es-MX" sz="2700">
                <a:solidFill>
                  <a:schemeClr val="tx2"/>
                </a:solidFill>
                <a:latin typeface="Lato Black" panose="020F0A02020204030203" pitchFamily="34" charset="0"/>
              </a:rPr>
              <a:t>OUR COMPANY AROUND THE WORLD</a:t>
            </a:r>
          </a:p>
          <a:p>
            <a:pPr>
              <a:lnSpc>
                <a:spcPct val="120000"/>
              </a:lnSpc>
            </a:pPr>
            <a:r>
              <a:rPr lang="en-US" altLang="es-MX" sz="1400"/>
              <a:t>WRITE HERE YOUR GREAT SUBTITLE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433" name="Group 2122"/>
          <p:cNvGrpSpPr>
            <a:grpSpLocks/>
          </p:cNvGrpSpPr>
          <p:nvPr/>
        </p:nvGrpSpPr>
        <p:grpSpPr bwMode="auto">
          <a:xfrm>
            <a:off x="4429919" y="2032000"/>
            <a:ext cx="3324225" cy="3324225"/>
            <a:chOff x="0" y="0"/>
            <a:chExt cx="5167312" cy="5167312"/>
          </a:xfrm>
        </p:grpSpPr>
        <p:sp>
          <p:nvSpPr>
            <p:cNvPr id="18453" name="Shape 2117"/>
            <p:cNvSpPr>
              <a:spLocks/>
            </p:cNvSpPr>
            <p:nvPr/>
          </p:nvSpPr>
          <p:spPr bwMode="auto">
            <a:xfrm>
              <a:off x="0" y="0"/>
              <a:ext cx="2747963" cy="5166519"/>
            </a:xfrm>
            <a:custGeom>
              <a:avLst/>
              <a:gdLst>
                <a:gd name="T0" fmla="*/ 1373982 w 21600"/>
                <a:gd name="T1" fmla="*/ 2583260 h 21600"/>
                <a:gd name="T2" fmla="*/ 1373982 w 21600"/>
                <a:gd name="T3" fmla="*/ 2583260 h 21600"/>
                <a:gd name="T4" fmla="*/ 1373982 w 21600"/>
                <a:gd name="T5" fmla="*/ 2583260 h 21600"/>
                <a:gd name="T6" fmla="*/ 1373982 w 21600"/>
                <a:gd name="T7" fmla="*/ 2583260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600" extrusionOk="0">
                  <a:moveTo>
                    <a:pt x="20308" y="0"/>
                  </a:moveTo>
                  <a:cubicBezTo>
                    <a:pt x="14701" y="0"/>
                    <a:pt x="9624" y="1210"/>
                    <a:pt x="5949" y="3164"/>
                  </a:cubicBezTo>
                  <a:cubicBezTo>
                    <a:pt x="2319" y="5095"/>
                    <a:pt x="61" y="7754"/>
                    <a:pt x="6" y="10694"/>
                  </a:cubicBezTo>
                  <a:lnTo>
                    <a:pt x="1750" y="11487"/>
                  </a:lnTo>
                  <a:lnTo>
                    <a:pt x="2605" y="11097"/>
                  </a:lnTo>
                  <a:lnTo>
                    <a:pt x="1750" y="11489"/>
                  </a:lnTo>
                  <a:lnTo>
                    <a:pt x="6" y="10694"/>
                  </a:lnTo>
                  <a:cubicBezTo>
                    <a:pt x="6" y="10730"/>
                    <a:pt x="0" y="10765"/>
                    <a:pt x="0" y="10802"/>
                  </a:cubicBezTo>
                  <a:cubicBezTo>
                    <a:pt x="0" y="13784"/>
                    <a:pt x="2278" y="16485"/>
                    <a:pt x="5952" y="18439"/>
                  </a:cubicBezTo>
                  <a:cubicBezTo>
                    <a:pt x="9582" y="20370"/>
                    <a:pt x="14579" y="21571"/>
                    <a:pt x="20106" y="21600"/>
                  </a:cubicBezTo>
                  <a:lnTo>
                    <a:pt x="21600" y="20672"/>
                  </a:lnTo>
                  <a:lnTo>
                    <a:pt x="20237" y="19826"/>
                  </a:lnTo>
                  <a:cubicBezTo>
                    <a:pt x="15579" y="19816"/>
                    <a:pt x="11363" y="18810"/>
                    <a:pt x="8307" y="17185"/>
                  </a:cubicBezTo>
                  <a:cubicBezTo>
                    <a:pt x="5236" y="15551"/>
                    <a:pt x="3338" y="13294"/>
                    <a:pt x="3338" y="10802"/>
                  </a:cubicBezTo>
                  <a:cubicBezTo>
                    <a:pt x="3338" y="10789"/>
                    <a:pt x="3338" y="10778"/>
                    <a:pt x="3338" y="10765"/>
                  </a:cubicBezTo>
                  <a:cubicBezTo>
                    <a:pt x="3338" y="10765"/>
                    <a:pt x="3338" y="10764"/>
                    <a:pt x="3338" y="10763"/>
                  </a:cubicBezTo>
                  <a:lnTo>
                    <a:pt x="3341" y="10763"/>
                  </a:lnTo>
                  <a:cubicBezTo>
                    <a:pt x="3360" y="8286"/>
                    <a:pt x="5252" y="6044"/>
                    <a:pt x="8307" y="4419"/>
                  </a:cubicBezTo>
                  <a:cubicBezTo>
                    <a:pt x="11379" y="2785"/>
                    <a:pt x="15622" y="1774"/>
                    <a:pt x="20308" y="1774"/>
                  </a:cubicBezTo>
                  <a:cubicBezTo>
                    <a:pt x="20333" y="1774"/>
                    <a:pt x="20356" y="1775"/>
                    <a:pt x="20380" y="1775"/>
                  </a:cubicBezTo>
                  <a:lnTo>
                    <a:pt x="19017" y="931"/>
                  </a:lnTo>
                  <a:lnTo>
                    <a:pt x="20511" y="3"/>
                  </a:lnTo>
                  <a:cubicBezTo>
                    <a:pt x="20443" y="3"/>
                    <a:pt x="20377" y="0"/>
                    <a:pt x="20308" y="0"/>
                  </a:cubicBezTo>
                  <a:close/>
                </a:path>
              </a:pathLst>
            </a:custGeom>
            <a:solidFill>
              <a:srgbClr val="E5E5E5"/>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0" tIns="0" rIns="0" bIns="0" anchor="ctr"/>
            <a:lstStyle/>
            <a:p>
              <a:endParaRPr lang="es-MX" sz="900"/>
            </a:p>
          </p:txBody>
        </p:sp>
        <p:sp>
          <p:nvSpPr>
            <p:cNvPr id="31" name="Shape 2118"/>
            <p:cNvSpPr/>
            <p:nvPr/>
          </p:nvSpPr>
          <p:spPr>
            <a:xfrm>
              <a:off x="2419555" y="1234"/>
              <a:ext cx="2747757" cy="5166078"/>
            </a:xfrm>
            <a:custGeom>
              <a:avLst/>
              <a:gdLst/>
              <a:ahLst/>
              <a:cxnLst>
                <a:cxn ang="0">
                  <a:pos x="wd2" y="hd2"/>
                </a:cxn>
                <a:cxn ang="5400000">
                  <a:pos x="wd2" y="hd2"/>
                </a:cxn>
                <a:cxn ang="10800000">
                  <a:pos x="wd2" y="hd2"/>
                </a:cxn>
                <a:cxn ang="16200000">
                  <a:pos x="wd2" y="hd2"/>
                </a:cxn>
              </a:cxnLst>
              <a:rect l="0" t="0" r="r" b="b"/>
              <a:pathLst>
                <a:path w="21600" h="21600" extrusionOk="0">
                  <a:moveTo>
                    <a:pt x="1494" y="0"/>
                  </a:moveTo>
                  <a:lnTo>
                    <a:pt x="0" y="928"/>
                  </a:lnTo>
                  <a:lnTo>
                    <a:pt x="1363" y="1774"/>
                  </a:lnTo>
                  <a:cubicBezTo>
                    <a:pt x="6021" y="1784"/>
                    <a:pt x="10237" y="2790"/>
                    <a:pt x="13293" y="4415"/>
                  </a:cubicBezTo>
                  <a:cubicBezTo>
                    <a:pt x="16364" y="6049"/>
                    <a:pt x="18265" y="8306"/>
                    <a:pt x="18265" y="10798"/>
                  </a:cubicBezTo>
                  <a:cubicBezTo>
                    <a:pt x="18265" y="10811"/>
                    <a:pt x="18262" y="10822"/>
                    <a:pt x="18262" y="10835"/>
                  </a:cubicBezTo>
                  <a:lnTo>
                    <a:pt x="18262" y="10837"/>
                  </a:lnTo>
                  <a:lnTo>
                    <a:pt x="18259" y="10837"/>
                  </a:lnTo>
                  <a:cubicBezTo>
                    <a:pt x="18240" y="13314"/>
                    <a:pt x="16348" y="15556"/>
                    <a:pt x="13293" y="17181"/>
                  </a:cubicBezTo>
                  <a:cubicBezTo>
                    <a:pt x="10221" y="18815"/>
                    <a:pt x="5978" y="19826"/>
                    <a:pt x="1292" y="19826"/>
                  </a:cubicBezTo>
                  <a:cubicBezTo>
                    <a:pt x="1267" y="19826"/>
                    <a:pt x="1244" y="19825"/>
                    <a:pt x="1220" y="19825"/>
                  </a:cubicBezTo>
                  <a:lnTo>
                    <a:pt x="2583" y="20669"/>
                  </a:lnTo>
                  <a:lnTo>
                    <a:pt x="1089" y="21597"/>
                  </a:lnTo>
                  <a:cubicBezTo>
                    <a:pt x="1157" y="21597"/>
                    <a:pt x="1223" y="21600"/>
                    <a:pt x="1292" y="21600"/>
                  </a:cubicBezTo>
                  <a:cubicBezTo>
                    <a:pt x="6899" y="21600"/>
                    <a:pt x="11976" y="20390"/>
                    <a:pt x="15651" y="18436"/>
                  </a:cubicBezTo>
                  <a:cubicBezTo>
                    <a:pt x="19281" y="16505"/>
                    <a:pt x="21539" y="13846"/>
                    <a:pt x="21594" y="10906"/>
                  </a:cubicBezTo>
                  <a:cubicBezTo>
                    <a:pt x="21594" y="10870"/>
                    <a:pt x="21600" y="10835"/>
                    <a:pt x="21600" y="10798"/>
                  </a:cubicBezTo>
                  <a:cubicBezTo>
                    <a:pt x="21600" y="7816"/>
                    <a:pt x="19326" y="5115"/>
                    <a:pt x="15651" y="3161"/>
                  </a:cubicBezTo>
                  <a:cubicBezTo>
                    <a:pt x="12021" y="1230"/>
                    <a:pt x="7021" y="29"/>
                    <a:pt x="1494" y="0"/>
                  </a:cubicBezTo>
                  <a:close/>
                </a:path>
              </a:pathLst>
            </a:custGeom>
            <a:solidFill>
              <a:srgbClr val="EA465F"/>
            </a:solidFill>
            <a:ln w="12700" cap="flat">
              <a:noFill/>
              <a:miter lim="400000"/>
            </a:ln>
            <a:effectLst/>
          </p:spPr>
          <p:txBody>
            <a:bodyPr lIns="0" tIns="0" rIns="0" bIns="0" anchor="ctr"/>
            <a:lstStyle/>
            <a:p>
              <a:pPr defTabSz="914217">
                <a:defRPr/>
              </a:pPr>
              <a:endParaRPr sz="900"/>
            </a:p>
          </p:txBody>
        </p:sp>
        <p:grpSp>
          <p:nvGrpSpPr>
            <p:cNvPr id="18455" name="Group 2121"/>
            <p:cNvGrpSpPr>
              <a:grpSpLocks/>
            </p:cNvGrpSpPr>
            <p:nvPr/>
          </p:nvGrpSpPr>
          <p:grpSpPr bwMode="auto">
            <a:xfrm>
              <a:off x="649025" y="625054"/>
              <a:ext cx="3869262" cy="3860848"/>
              <a:chOff x="0" y="0"/>
              <a:chExt cx="3869260" cy="3860847"/>
            </a:xfrm>
          </p:grpSpPr>
          <p:sp>
            <p:nvSpPr>
              <p:cNvPr id="18456" name="Shape 2119"/>
              <p:cNvSpPr>
                <a:spLocks/>
              </p:cNvSpPr>
              <p:nvPr/>
            </p:nvSpPr>
            <p:spPr bwMode="auto">
              <a:xfrm>
                <a:off x="0" y="0"/>
                <a:ext cx="3869261" cy="3860848"/>
              </a:xfrm>
              <a:custGeom>
                <a:avLst/>
                <a:gdLst>
                  <a:gd name="T0" fmla="*/ 1934631 w 21600"/>
                  <a:gd name="T1" fmla="*/ 1930424 h 21600"/>
                  <a:gd name="T2" fmla="*/ 1934631 w 21600"/>
                  <a:gd name="T3" fmla="*/ 1930424 h 21600"/>
                  <a:gd name="T4" fmla="*/ 1934631 w 21600"/>
                  <a:gd name="T5" fmla="*/ 1930424 h 21600"/>
                  <a:gd name="T6" fmla="*/ 1934631 w 21600"/>
                  <a:gd name="T7" fmla="*/ 1930424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path>
                </a:pathLst>
              </a:custGeom>
              <a:solidFill>
                <a:schemeClr val="accent1"/>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0" tIns="0" rIns="0" bIns="0" anchor="ctr"/>
              <a:lstStyle/>
              <a:p>
                <a:endParaRPr lang="es-MX" sz="900"/>
              </a:p>
            </p:txBody>
          </p:sp>
          <p:sp>
            <p:nvSpPr>
              <p:cNvPr id="18457" name="Shape 2120"/>
              <p:cNvSpPr>
                <a:spLocks/>
              </p:cNvSpPr>
              <p:nvPr/>
            </p:nvSpPr>
            <p:spPr bwMode="auto">
              <a:xfrm>
                <a:off x="777266" y="101936"/>
                <a:ext cx="2456511" cy="3549482"/>
              </a:xfrm>
              <a:custGeom>
                <a:avLst/>
                <a:gdLst>
                  <a:gd name="T0" fmla="*/ 1228256 w 20624"/>
                  <a:gd name="T1" fmla="*/ 1774741 h 21378"/>
                  <a:gd name="T2" fmla="*/ 1228256 w 20624"/>
                  <a:gd name="T3" fmla="*/ 1774741 h 21378"/>
                  <a:gd name="T4" fmla="*/ 1228256 w 20624"/>
                  <a:gd name="T5" fmla="*/ 1774741 h 21378"/>
                  <a:gd name="T6" fmla="*/ 1228256 w 20624"/>
                  <a:gd name="T7" fmla="*/ 1774741 h 21378"/>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0624" h="21378" extrusionOk="0">
                    <a:moveTo>
                      <a:pt x="10555" y="9976"/>
                    </a:moveTo>
                    <a:cubicBezTo>
                      <a:pt x="9964" y="9881"/>
                      <a:pt x="9449" y="9919"/>
                      <a:pt x="9405" y="10060"/>
                    </a:cubicBezTo>
                    <a:cubicBezTo>
                      <a:pt x="9361" y="10201"/>
                      <a:pt x="9804" y="10393"/>
                      <a:pt x="10395" y="10488"/>
                    </a:cubicBezTo>
                    <a:cubicBezTo>
                      <a:pt x="10986" y="10583"/>
                      <a:pt x="11501" y="10545"/>
                      <a:pt x="11545" y="10403"/>
                    </a:cubicBezTo>
                    <a:cubicBezTo>
                      <a:pt x="11589" y="10262"/>
                      <a:pt x="11146" y="10070"/>
                      <a:pt x="10555" y="9976"/>
                    </a:cubicBezTo>
                    <a:close/>
                    <a:moveTo>
                      <a:pt x="17197" y="13840"/>
                    </a:moveTo>
                    <a:cubicBezTo>
                      <a:pt x="17304" y="13527"/>
                      <a:pt x="17520" y="13167"/>
                      <a:pt x="17348" y="12852"/>
                    </a:cubicBezTo>
                    <a:cubicBezTo>
                      <a:pt x="17183" y="12550"/>
                      <a:pt x="13854" y="11819"/>
                      <a:pt x="13288" y="11819"/>
                    </a:cubicBezTo>
                    <a:cubicBezTo>
                      <a:pt x="12345" y="11819"/>
                      <a:pt x="11372" y="11842"/>
                      <a:pt x="10964" y="12559"/>
                    </a:cubicBezTo>
                    <a:cubicBezTo>
                      <a:pt x="10964" y="12559"/>
                      <a:pt x="8149" y="11691"/>
                      <a:pt x="8151" y="11303"/>
                    </a:cubicBezTo>
                    <a:cubicBezTo>
                      <a:pt x="8152" y="11134"/>
                      <a:pt x="8645" y="10164"/>
                      <a:pt x="8242" y="10160"/>
                    </a:cubicBezTo>
                    <a:cubicBezTo>
                      <a:pt x="7840" y="10155"/>
                      <a:pt x="6651" y="11320"/>
                      <a:pt x="6027" y="10451"/>
                    </a:cubicBezTo>
                    <a:cubicBezTo>
                      <a:pt x="5403" y="9581"/>
                      <a:pt x="6089" y="8451"/>
                      <a:pt x="8346" y="8772"/>
                    </a:cubicBezTo>
                    <a:cubicBezTo>
                      <a:pt x="10141" y="9028"/>
                      <a:pt x="9994" y="9968"/>
                      <a:pt x="10010" y="9314"/>
                    </a:cubicBezTo>
                    <a:cubicBezTo>
                      <a:pt x="10032" y="8445"/>
                      <a:pt x="10911" y="7298"/>
                      <a:pt x="11111" y="7014"/>
                    </a:cubicBezTo>
                    <a:cubicBezTo>
                      <a:pt x="11548" y="6390"/>
                      <a:pt x="12791" y="5882"/>
                      <a:pt x="12877" y="5670"/>
                    </a:cubicBezTo>
                    <a:cubicBezTo>
                      <a:pt x="12877" y="5670"/>
                      <a:pt x="12490" y="5065"/>
                      <a:pt x="12224" y="5052"/>
                    </a:cubicBezTo>
                    <a:cubicBezTo>
                      <a:pt x="11964" y="5040"/>
                      <a:pt x="13723" y="4485"/>
                      <a:pt x="13415" y="4395"/>
                    </a:cubicBezTo>
                    <a:cubicBezTo>
                      <a:pt x="13039" y="4287"/>
                      <a:pt x="11658" y="3484"/>
                      <a:pt x="11207" y="3353"/>
                    </a:cubicBezTo>
                    <a:cubicBezTo>
                      <a:pt x="10825" y="3242"/>
                      <a:pt x="10480" y="2908"/>
                      <a:pt x="10030" y="2928"/>
                    </a:cubicBezTo>
                    <a:cubicBezTo>
                      <a:pt x="9401" y="2956"/>
                      <a:pt x="10692" y="4940"/>
                      <a:pt x="9087" y="4314"/>
                    </a:cubicBezTo>
                    <a:cubicBezTo>
                      <a:pt x="8765" y="4188"/>
                      <a:pt x="7844" y="3986"/>
                      <a:pt x="7682" y="3724"/>
                    </a:cubicBezTo>
                    <a:cubicBezTo>
                      <a:pt x="7533" y="3482"/>
                      <a:pt x="8133" y="2959"/>
                      <a:pt x="8348" y="2793"/>
                    </a:cubicBezTo>
                    <a:cubicBezTo>
                      <a:pt x="8707" y="2516"/>
                      <a:pt x="9496" y="2529"/>
                      <a:pt x="9949" y="2653"/>
                    </a:cubicBezTo>
                    <a:cubicBezTo>
                      <a:pt x="10359" y="2765"/>
                      <a:pt x="10856" y="3137"/>
                      <a:pt x="11304" y="2904"/>
                    </a:cubicBezTo>
                    <a:cubicBezTo>
                      <a:pt x="11774" y="2661"/>
                      <a:pt x="10635" y="1518"/>
                      <a:pt x="9866" y="1417"/>
                    </a:cubicBezTo>
                    <a:cubicBezTo>
                      <a:pt x="9440" y="1361"/>
                      <a:pt x="8856" y="978"/>
                      <a:pt x="8428" y="1040"/>
                    </a:cubicBezTo>
                    <a:cubicBezTo>
                      <a:pt x="8188" y="1075"/>
                      <a:pt x="8232" y="1222"/>
                      <a:pt x="8095" y="1323"/>
                    </a:cubicBezTo>
                    <a:cubicBezTo>
                      <a:pt x="7613" y="1680"/>
                      <a:pt x="7307" y="1187"/>
                      <a:pt x="6872" y="1177"/>
                    </a:cubicBezTo>
                    <a:cubicBezTo>
                      <a:pt x="6217" y="1163"/>
                      <a:pt x="5552" y="1326"/>
                      <a:pt x="5008" y="1578"/>
                    </a:cubicBezTo>
                    <a:cubicBezTo>
                      <a:pt x="4878" y="1410"/>
                      <a:pt x="4766" y="1056"/>
                      <a:pt x="4505" y="967"/>
                    </a:cubicBezTo>
                    <a:cubicBezTo>
                      <a:pt x="4333" y="909"/>
                      <a:pt x="1262" y="2082"/>
                      <a:pt x="1262" y="2082"/>
                    </a:cubicBezTo>
                    <a:cubicBezTo>
                      <a:pt x="1262" y="2082"/>
                      <a:pt x="1124" y="2632"/>
                      <a:pt x="902" y="2689"/>
                    </a:cubicBezTo>
                    <a:cubicBezTo>
                      <a:pt x="680" y="2746"/>
                      <a:pt x="-427" y="2940"/>
                      <a:pt x="179" y="2916"/>
                    </a:cubicBezTo>
                    <a:cubicBezTo>
                      <a:pt x="311" y="2911"/>
                      <a:pt x="1302" y="2735"/>
                      <a:pt x="2332" y="2466"/>
                    </a:cubicBezTo>
                    <a:cubicBezTo>
                      <a:pt x="2318" y="2764"/>
                      <a:pt x="2297" y="3061"/>
                      <a:pt x="2266" y="3358"/>
                    </a:cubicBezTo>
                    <a:cubicBezTo>
                      <a:pt x="2211" y="3889"/>
                      <a:pt x="2175" y="4411"/>
                      <a:pt x="2140" y="4942"/>
                    </a:cubicBezTo>
                    <a:cubicBezTo>
                      <a:pt x="2106" y="5469"/>
                      <a:pt x="1841" y="5980"/>
                      <a:pt x="1632" y="6478"/>
                    </a:cubicBezTo>
                    <a:cubicBezTo>
                      <a:pt x="1484" y="6833"/>
                      <a:pt x="1288" y="7376"/>
                      <a:pt x="1583" y="7723"/>
                    </a:cubicBezTo>
                    <a:cubicBezTo>
                      <a:pt x="2126" y="8363"/>
                      <a:pt x="3361" y="8730"/>
                      <a:pt x="3681" y="9655"/>
                    </a:cubicBezTo>
                    <a:cubicBezTo>
                      <a:pt x="3801" y="9999"/>
                      <a:pt x="3700" y="10198"/>
                      <a:pt x="3991" y="10478"/>
                    </a:cubicBezTo>
                    <a:cubicBezTo>
                      <a:pt x="4742" y="11201"/>
                      <a:pt x="6584" y="11034"/>
                      <a:pt x="7721" y="11656"/>
                    </a:cubicBezTo>
                    <a:cubicBezTo>
                      <a:pt x="8801" y="12247"/>
                      <a:pt x="9939" y="12831"/>
                      <a:pt x="10803" y="12919"/>
                    </a:cubicBezTo>
                    <a:cubicBezTo>
                      <a:pt x="10778" y="12991"/>
                      <a:pt x="9910" y="14631"/>
                      <a:pt x="9937" y="14854"/>
                    </a:cubicBezTo>
                    <a:cubicBezTo>
                      <a:pt x="9967" y="15096"/>
                      <a:pt x="10360" y="15384"/>
                      <a:pt x="10551" y="15566"/>
                    </a:cubicBezTo>
                    <a:cubicBezTo>
                      <a:pt x="10892" y="15888"/>
                      <a:pt x="12388" y="16938"/>
                      <a:pt x="12569" y="17281"/>
                    </a:cubicBezTo>
                    <a:cubicBezTo>
                      <a:pt x="12739" y="17603"/>
                      <a:pt x="12740" y="17992"/>
                      <a:pt x="12546" y="18309"/>
                    </a:cubicBezTo>
                    <a:cubicBezTo>
                      <a:pt x="12326" y="18669"/>
                      <a:pt x="12101" y="19035"/>
                      <a:pt x="11964" y="19417"/>
                    </a:cubicBezTo>
                    <a:cubicBezTo>
                      <a:pt x="11884" y="19641"/>
                      <a:pt x="11389" y="21313"/>
                      <a:pt x="11683" y="21363"/>
                    </a:cubicBezTo>
                    <a:cubicBezTo>
                      <a:pt x="12157" y="21444"/>
                      <a:pt x="12759" y="21167"/>
                      <a:pt x="13053" y="20924"/>
                    </a:cubicBezTo>
                    <a:cubicBezTo>
                      <a:pt x="13223" y="20784"/>
                      <a:pt x="13358" y="20164"/>
                      <a:pt x="13463" y="20050"/>
                    </a:cubicBezTo>
                    <a:cubicBezTo>
                      <a:pt x="13706" y="19783"/>
                      <a:pt x="15141" y="19060"/>
                      <a:pt x="15507" y="18888"/>
                    </a:cubicBezTo>
                    <a:cubicBezTo>
                      <a:pt x="15669" y="18813"/>
                      <a:pt x="19105" y="16948"/>
                      <a:pt x="19470" y="16437"/>
                    </a:cubicBezTo>
                    <a:cubicBezTo>
                      <a:pt x="19498" y="16398"/>
                      <a:pt x="19720" y="15551"/>
                      <a:pt x="20542" y="14254"/>
                    </a:cubicBezTo>
                    <a:cubicBezTo>
                      <a:pt x="21173" y="13258"/>
                      <a:pt x="17973" y="13546"/>
                      <a:pt x="17197" y="13840"/>
                    </a:cubicBezTo>
                    <a:close/>
                    <a:moveTo>
                      <a:pt x="13673" y="1219"/>
                    </a:moveTo>
                    <a:cubicBezTo>
                      <a:pt x="13425" y="1053"/>
                      <a:pt x="11675" y="373"/>
                      <a:pt x="11661" y="379"/>
                    </a:cubicBezTo>
                    <a:cubicBezTo>
                      <a:pt x="11438" y="318"/>
                      <a:pt x="9305" y="-156"/>
                      <a:pt x="9412" y="52"/>
                    </a:cubicBezTo>
                    <a:cubicBezTo>
                      <a:pt x="9598" y="411"/>
                      <a:pt x="11388" y="1499"/>
                      <a:pt x="11584" y="1623"/>
                    </a:cubicBezTo>
                    <a:cubicBezTo>
                      <a:pt x="11848" y="1791"/>
                      <a:pt x="13726" y="3327"/>
                      <a:pt x="14112" y="2968"/>
                    </a:cubicBezTo>
                    <a:cubicBezTo>
                      <a:pt x="14185" y="2900"/>
                      <a:pt x="13749" y="2414"/>
                      <a:pt x="13697" y="2341"/>
                    </a:cubicBezTo>
                    <a:cubicBezTo>
                      <a:pt x="13542" y="2119"/>
                      <a:pt x="13542" y="1935"/>
                      <a:pt x="13573" y="1686"/>
                    </a:cubicBezTo>
                    <a:cubicBezTo>
                      <a:pt x="13588" y="1559"/>
                      <a:pt x="13735" y="1261"/>
                      <a:pt x="13673" y="1219"/>
                    </a:cubicBezTo>
                    <a:close/>
                  </a:path>
                </a:pathLst>
              </a:custGeom>
              <a:solidFill>
                <a:srgbClr val="FFFFFF"/>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0" tIns="0" rIns="0" bIns="0" anchor="ctr"/>
              <a:lstStyle/>
              <a:p>
                <a:endParaRPr lang="es-MX" sz="900"/>
              </a:p>
            </p:txBody>
          </p:sp>
        </p:grpSp>
      </p:grpSp>
      <p:sp>
        <p:nvSpPr>
          <p:cNvPr id="36" name="Shape 25474"/>
          <p:cNvSpPr/>
          <p:nvPr/>
        </p:nvSpPr>
        <p:spPr>
          <a:xfrm>
            <a:off x="3710782" y="1705769"/>
            <a:ext cx="4756944" cy="2378869"/>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cubicBezTo>
                  <a:pt x="0" y="9671"/>
                  <a:pt x="4835" y="0"/>
                  <a:pt x="10800" y="0"/>
                </a:cubicBezTo>
                <a:cubicBezTo>
                  <a:pt x="16765" y="0"/>
                  <a:pt x="21600" y="9671"/>
                  <a:pt x="21600" y="21600"/>
                </a:cubicBezTo>
              </a:path>
            </a:pathLst>
          </a:custGeom>
          <a:noFill/>
          <a:ln w="63500" cap="flat">
            <a:solidFill>
              <a:srgbClr val="E5E5E5"/>
            </a:solidFill>
            <a:prstDash val="solid"/>
            <a:miter lim="400000"/>
          </a:ln>
          <a:effectLst/>
        </p:spPr>
        <p:txBody>
          <a:bodyPr lIns="19050" tIns="19050" rIns="19050" bIns="19050" anchor="ctr"/>
          <a:lstStyle/>
          <a:p>
            <a:pPr defTabSz="914217">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5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18435" name="Shape 1869"/>
          <p:cNvSpPr>
            <a:spLocks/>
          </p:cNvSpPr>
          <p:nvPr/>
        </p:nvSpPr>
        <p:spPr bwMode="auto">
          <a:xfrm>
            <a:off x="3481388" y="3314700"/>
            <a:ext cx="489744" cy="491332"/>
          </a:xfrm>
          <a:custGeom>
            <a:avLst/>
            <a:gdLst>
              <a:gd name="T0" fmla="*/ 489641 w 19679"/>
              <a:gd name="T1" fmla="*/ 491207 h 19679"/>
              <a:gd name="T2" fmla="*/ 489641 w 19679"/>
              <a:gd name="T3" fmla="*/ 491207 h 19679"/>
              <a:gd name="T4" fmla="*/ 489641 w 19679"/>
              <a:gd name="T5" fmla="*/ 491207 h 19679"/>
              <a:gd name="T6" fmla="*/ 489641 w 19679"/>
              <a:gd name="T7" fmla="*/ 491207 h 1967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path>
            </a:pathLst>
          </a:custGeom>
          <a:solidFill>
            <a:schemeClr val="bg2"/>
          </a:solidFill>
          <a:ln w="76200" cap="flat" cmpd="sng">
            <a:solidFill>
              <a:srgbClr val="EA465F"/>
            </a:solidFill>
            <a:miter lim="400000"/>
            <a:headEnd/>
            <a:tailEnd/>
          </a:ln>
        </p:spPr>
        <p:txBody>
          <a:bodyPr lIns="0" tIns="0" rIns="0" bIns="0" anchor="ctr"/>
          <a:lstStyle/>
          <a:p>
            <a:endParaRPr lang="es-MX" sz="900"/>
          </a:p>
        </p:txBody>
      </p:sp>
      <p:sp>
        <p:nvSpPr>
          <p:cNvPr id="86" name="Shape 1869"/>
          <p:cNvSpPr>
            <a:spLocks/>
          </p:cNvSpPr>
          <p:nvPr/>
        </p:nvSpPr>
        <p:spPr bwMode="auto">
          <a:xfrm>
            <a:off x="8196263" y="3314700"/>
            <a:ext cx="489744" cy="491332"/>
          </a:xfrm>
          <a:custGeom>
            <a:avLst/>
            <a:gdLst>
              <a:gd name="T0" fmla="*/ 489641 w 19679"/>
              <a:gd name="T1" fmla="*/ 491207 h 19679"/>
              <a:gd name="T2" fmla="*/ 489641 w 19679"/>
              <a:gd name="T3" fmla="*/ 491207 h 19679"/>
              <a:gd name="T4" fmla="*/ 489641 w 19679"/>
              <a:gd name="T5" fmla="*/ 491207 h 19679"/>
              <a:gd name="T6" fmla="*/ 489641 w 19679"/>
              <a:gd name="T7" fmla="*/ 491207 h 1967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path>
            </a:pathLst>
          </a:custGeom>
          <a:solidFill>
            <a:schemeClr val="bg2"/>
          </a:solidFill>
          <a:ln w="76200" cap="flat" cmpd="sng">
            <a:solidFill>
              <a:srgbClr val="EA465F"/>
            </a:solidFill>
            <a:miter lim="400000"/>
            <a:headEnd/>
            <a:tailEnd/>
          </a:ln>
        </p:spPr>
        <p:txBody>
          <a:bodyPr lIns="0" tIns="0" rIns="0" bIns="0" anchor="ctr"/>
          <a:lstStyle/>
          <a:p>
            <a:endParaRPr lang="es-MX" sz="900"/>
          </a:p>
        </p:txBody>
      </p:sp>
      <p:sp>
        <p:nvSpPr>
          <p:cNvPr id="84" name="Shape 1869"/>
          <p:cNvSpPr>
            <a:spLocks/>
          </p:cNvSpPr>
          <p:nvPr/>
        </p:nvSpPr>
        <p:spPr bwMode="auto">
          <a:xfrm>
            <a:off x="4195763" y="2071688"/>
            <a:ext cx="489744" cy="491332"/>
          </a:xfrm>
          <a:custGeom>
            <a:avLst/>
            <a:gdLst>
              <a:gd name="T0" fmla="*/ 489641 w 19679"/>
              <a:gd name="T1" fmla="*/ 491207 h 19679"/>
              <a:gd name="T2" fmla="*/ 489641 w 19679"/>
              <a:gd name="T3" fmla="*/ 491207 h 19679"/>
              <a:gd name="T4" fmla="*/ 489641 w 19679"/>
              <a:gd name="T5" fmla="*/ 491207 h 19679"/>
              <a:gd name="T6" fmla="*/ 489641 w 19679"/>
              <a:gd name="T7" fmla="*/ 491207 h 1967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path>
            </a:pathLst>
          </a:custGeom>
          <a:solidFill>
            <a:schemeClr val="bg2"/>
          </a:solidFill>
          <a:ln w="76200" cap="flat" cmpd="sng">
            <a:solidFill>
              <a:srgbClr val="EA465F"/>
            </a:solidFill>
            <a:miter lim="400000"/>
            <a:headEnd/>
            <a:tailEnd/>
          </a:ln>
        </p:spPr>
        <p:txBody>
          <a:bodyPr lIns="0" tIns="0" rIns="0" bIns="0" anchor="ctr"/>
          <a:lstStyle/>
          <a:p>
            <a:endParaRPr lang="es-MX" sz="900"/>
          </a:p>
        </p:txBody>
      </p:sp>
      <p:sp>
        <p:nvSpPr>
          <p:cNvPr id="87" name="Shape 1869"/>
          <p:cNvSpPr>
            <a:spLocks/>
          </p:cNvSpPr>
          <p:nvPr/>
        </p:nvSpPr>
        <p:spPr bwMode="auto">
          <a:xfrm>
            <a:off x="7530307" y="2071688"/>
            <a:ext cx="489744" cy="491332"/>
          </a:xfrm>
          <a:custGeom>
            <a:avLst/>
            <a:gdLst>
              <a:gd name="T0" fmla="*/ 489641 w 19679"/>
              <a:gd name="T1" fmla="*/ 491207 h 19679"/>
              <a:gd name="T2" fmla="*/ 489641 w 19679"/>
              <a:gd name="T3" fmla="*/ 491207 h 19679"/>
              <a:gd name="T4" fmla="*/ 489641 w 19679"/>
              <a:gd name="T5" fmla="*/ 491207 h 19679"/>
              <a:gd name="T6" fmla="*/ 489641 w 19679"/>
              <a:gd name="T7" fmla="*/ 491207 h 1967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path>
            </a:pathLst>
          </a:custGeom>
          <a:noFill/>
          <a:ln w="76200" cap="flat" cmpd="sng">
            <a:solidFill>
              <a:srgbClr val="EA465F"/>
            </a:solidFill>
            <a:miter lim="400000"/>
            <a:headEnd/>
            <a:tailEnd/>
          </a:ln>
          <a:extLst>
            <a:ext uri="{909E8E84-426E-40DD-AFC4-6F175D3DCCD1}">
              <a14:hiddenFill xmlns:a14="http://schemas.microsoft.com/office/drawing/2010/main">
                <a:solidFill>
                  <a:srgbClr val="FFFFFF"/>
                </a:solidFill>
              </a14:hiddenFill>
            </a:ext>
          </a:extLst>
        </p:spPr>
        <p:txBody>
          <a:bodyPr lIns="0" tIns="0" rIns="0" bIns="0" anchor="ctr"/>
          <a:lstStyle/>
          <a:p>
            <a:endParaRPr lang="es-MX" sz="900"/>
          </a:p>
        </p:txBody>
      </p:sp>
      <p:sp>
        <p:nvSpPr>
          <p:cNvPr id="93" name="Freeform 101"/>
          <p:cNvSpPr>
            <a:spLocks noEditPoints="1"/>
          </p:cNvSpPr>
          <p:nvPr/>
        </p:nvSpPr>
        <p:spPr bwMode="auto">
          <a:xfrm>
            <a:off x="4331494" y="2178050"/>
            <a:ext cx="223044" cy="255588"/>
          </a:xfrm>
          <a:custGeom>
            <a:avLst/>
            <a:gdLst/>
            <a:ahLst/>
            <a:cxnLst>
              <a:cxn ang="0">
                <a:pos x="87" y="0"/>
              </a:cxn>
              <a:cxn ang="0">
                <a:pos x="15" y="0"/>
              </a:cxn>
              <a:cxn ang="0">
                <a:pos x="0" y="14"/>
              </a:cxn>
              <a:cxn ang="0">
                <a:pos x="0" y="72"/>
              </a:cxn>
              <a:cxn ang="0">
                <a:pos x="0" y="76"/>
              </a:cxn>
              <a:cxn ang="0">
                <a:pos x="4" y="79"/>
              </a:cxn>
              <a:cxn ang="0">
                <a:pos x="7" y="79"/>
              </a:cxn>
              <a:cxn ang="0">
                <a:pos x="7" y="98"/>
              </a:cxn>
              <a:cxn ang="0">
                <a:pos x="11" y="101"/>
              </a:cxn>
              <a:cxn ang="0">
                <a:pos x="15" y="101"/>
              </a:cxn>
              <a:cxn ang="0">
                <a:pos x="15" y="108"/>
              </a:cxn>
              <a:cxn ang="0">
                <a:pos x="22" y="116"/>
              </a:cxn>
              <a:cxn ang="0">
                <a:pos x="29" y="116"/>
              </a:cxn>
              <a:cxn ang="0">
                <a:pos x="36" y="108"/>
              </a:cxn>
              <a:cxn ang="0">
                <a:pos x="36" y="101"/>
              </a:cxn>
              <a:cxn ang="0">
                <a:pos x="65" y="101"/>
              </a:cxn>
              <a:cxn ang="0">
                <a:pos x="65" y="108"/>
              </a:cxn>
              <a:cxn ang="0">
                <a:pos x="73" y="116"/>
              </a:cxn>
              <a:cxn ang="0">
                <a:pos x="80" y="116"/>
              </a:cxn>
              <a:cxn ang="0">
                <a:pos x="87" y="108"/>
              </a:cxn>
              <a:cxn ang="0">
                <a:pos x="87" y="101"/>
              </a:cxn>
              <a:cxn ang="0">
                <a:pos x="91" y="101"/>
              </a:cxn>
              <a:cxn ang="0">
                <a:pos x="94" y="98"/>
              </a:cxn>
              <a:cxn ang="0">
                <a:pos x="94" y="79"/>
              </a:cxn>
              <a:cxn ang="0">
                <a:pos x="98" y="79"/>
              </a:cxn>
              <a:cxn ang="0">
                <a:pos x="102" y="76"/>
              </a:cxn>
              <a:cxn ang="0">
                <a:pos x="102" y="72"/>
              </a:cxn>
              <a:cxn ang="0">
                <a:pos x="102" y="14"/>
              </a:cxn>
              <a:cxn ang="0">
                <a:pos x="87" y="0"/>
              </a:cxn>
              <a:cxn ang="0">
                <a:pos x="73" y="29"/>
              </a:cxn>
              <a:cxn ang="0">
                <a:pos x="80" y="36"/>
              </a:cxn>
              <a:cxn ang="0">
                <a:pos x="80" y="50"/>
              </a:cxn>
              <a:cxn ang="0">
                <a:pos x="22" y="50"/>
              </a:cxn>
              <a:cxn ang="0">
                <a:pos x="22" y="36"/>
              </a:cxn>
              <a:cxn ang="0">
                <a:pos x="29" y="29"/>
              </a:cxn>
              <a:cxn ang="0">
                <a:pos x="73" y="29"/>
              </a:cxn>
              <a:cxn ang="0">
                <a:pos x="29" y="87"/>
              </a:cxn>
              <a:cxn ang="0">
                <a:pos x="22" y="87"/>
              </a:cxn>
              <a:cxn ang="0">
                <a:pos x="15" y="79"/>
              </a:cxn>
              <a:cxn ang="0">
                <a:pos x="22" y="72"/>
              </a:cxn>
              <a:cxn ang="0">
                <a:pos x="29" y="72"/>
              </a:cxn>
              <a:cxn ang="0">
                <a:pos x="36" y="79"/>
              </a:cxn>
              <a:cxn ang="0">
                <a:pos x="29" y="87"/>
              </a:cxn>
              <a:cxn ang="0">
                <a:pos x="80" y="87"/>
              </a:cxn>
              <a:cxn ang="0">
                <a:pos x="73" y="87"/>
              </a:cxn>
              <a:cxn ang="0">
                <a:pos x="65" y="79"/>
              </a:cxn>
              <a:cxn ang="0">
                <a:pos x="73" y="72"/>
              </a:cxn>
              <a:cxn ang="0">
                <a:pos x="80" y="72"/>
              </a:cxn>
              <a:cxn ang="0">
                <a:pos x="87" y="79"/>
              </a:cxn>
              <a:cxn ang="0">
                <a:pos x="80" y="87"/>
              </a:cxn>
            </a:cxnLst>
            <a:rect l="0" t="0" r="r" b="b"/>
            <a:pathLst>
              <a:path w="102" h="116">
                <a:moveTo>
                  <a:pt x="87" y="0"/>
                </a:moveTo>
                <a:cubicBezTo>
                  <a:pt x="15" y="0"/>
                  <a:pt x="15" y="0"/>
                  <a:pt x="15" y="0"/>
                </a:cubicBezTo>
                <a:cubicBezTo>
                  <a:pt x="7" y="0"/>
                  <a:pt x="0" y="6"/>
                  <a:pt x="0" y="14"/>
                </a:cubicBezTo>
                <a:cubicBezTo>
                  <a:pt x="0" y="72"/>
                  <a:pt x="0" y="72"/>
                  <a:pt x="0" y="72"/>
                </a:cubicBezTo>
                <a:cubicBezTo>
                  <a:pt x="0" y="76"/>
                  <a:pt x="0" y="76"/>
                  <a:pt x="0" y="76"/>
                </a:cubicBezTo>
                <a:cubicBezTo>
                  <a:pt x="0" y="78"/>
                  <a:pt x="2" y="79"/>
                  <a:pt x="4" y="79"/>
                </a:cubicBezTo>
                <a:cubicBezTo>
                  <a:pt x="7" y="79"/>
                  <a:pt x="7" y="79"/>
                  <a:pt x="7" y="79"/>
                </a:cubicBezTo>
                <a:cubicBezTo>
                  <a:pt x="7" y="98"/>
                  <a:pt x="7" y="98"/>
                  <a:pt x="7" y="98"/>
                </a:cubicBezTo>
                <a:cubicBezTo>
                  <a:pt x="7" y="100"/>
                  <a:pt x="9" y="101"/>
                  <a:pt x="11" y="101"/>
                </a:cubicBezTo>
                <a:cubicBezTo>
                  <a:pt x="15" y="101"/>
                  <a:pt x="15" y="101"/>
                  <a:pt x="15" y="101"/>
                </a:cubicBezTo>
                <a:cubicBezTo>
                  <a:pt x="15" y="108"/>
                  <a:pt x="15" y="108"/>
                  <a:pt x="15" y="108"/>
                </a:cubicBezTo>
                <a:cubicBezTo>
                  <a:pt x="15" y="112"/>
                  <a:pt x="18" y="116"/>
                  <a:pt x="22" y="116"/>
                </a:cubicBezTo>
                <a:cubicBezTo>
                  <a:pt x="29" y="116"/>
                  <a:pt x="29" y="116"/>
                  <a:pt x="29" y="116"/>
                </a:cubicBezTo>
                <a:cubicBezTo>
                  <a:pt x="33" y="116"/>
                  <a:pt x="36" y="112"/>
                  <a:pt x="36" y="108"/>
                </a:cubicBezTo>
                <a:cubicBezTo>
                  <a:pt x="36" y="101"/>
                  <a:pt x="36" y="101"/>
                  <a:pt x="36" y="101"/>
                </a:cubicBezTo>
                <a:cubicBezTo>
                  <a:pt x="65" y="101"/>
                  <a:pt x="65" y="101"/>
                  <a:pt x="65" y="101"/>
                </a:cubicBezTo>
                <a:cubicBezTo>
                  <a:pt x="65" y="108"/>
                  <a:pt x="65" y="108"/>
                  <a:pt x="65" y="108"/>
                </a:cubicBezTo>
                <a:cubicBezTo>
                  <a:pt x="65" y="112"/>
                  <a:pt x="69" y="116"/>
                  <a:pt x="73" y="116"/>
                </a:cubicBezTo>
                <a:cubicBezTo>
                  <a:pt x="80" y="116"/>
                  <a:pt x="80" y="116"/>
                  <a:pt x="80" y="116"/>
                </a:cubicBezTo>
                <a:cubicBezTo>
                  <a:pt x="84" y="116"/>
                  <a:pt x="87" y="112"/>
                  <a:pt x="87" y="108"/>
                </a:cubicBezTo>
                <a:cubicBezTo>
                  <a:pt x="87" y="101"/>
                  <a:pt x="87" y="101"/>
                  <a:pt x="87" y="101"/>
                </a:cubicBezTo>
                <a:cubicBezTo>
                  <a:pt x="91" y="101"/>
                  <a:pt x="91" y="101"/>
                  <a:pt x="91" y="101"/>
                </a:cubicBezTo>
                <a:cubicBezTo>
                  <a:pt x="93" y="101"/>
                  <a:pt x="94" y="100"/>
                  <a:pt x="94" y="98"/>
                </a:cubicBezTo>
                <a:cubicBezTo>
                  <a:pt x="94" y="79"/>
                  <a:pt x="94" y="79"/>
                  <a:pt x="94" y="79"/>
                </a:cubicBezTo>
                <a:cubicBezTo>
                  <a:pt x="98" y="79"/>
                  <a:pt x="98" y="79"/>
                  <a:pt x="98" y="79"/>
                </a:cubicBezTo>
                <a:cubicBezTo>
                  <a:pt x="100" y="79"/>
                  <a:pt x="102" y="78"/>
                  <a:pt x="102" y="76"/>
                </a:cubicBezTo>
                <a:cubicBezTo>
                  <a:pt x="102" y="72"/>
                  <a:pt x="102" y="72"/>
                  <a:pt x="102" y="72"/>
                </a:cubicBezTo>
                <a:cubicBezTo>
                  <a:pt x="102" y="14"/>
                  <a:pt x="102" y="14"/>
                  <a:pt x="102" y="14"/>
                </a:cubicBezTo>
                <a:cubicBezTo>
                  <a:pt x="102" y="6"/>
                  <a:pt x="95" y="0"/>
                  <a:pt x="87" y="0"/>
                </a:cubicBezTo>
                <a:close/>
                <a:moveTo>
                  <a:pt x="73" y="29"/>
                </a:moveTo>
                <a:cubicBezTo>
                  <a:pt x="77" y="29"/>
                  <a:pt x="80" y="32"/>
                  <a:pt x="80" y="36"/>
                </a:cubicBezTo>
                <a:cubicBezTo>
                  <a:pt x="80" y="50"/>
                  <a:pt x="80" y="50"/>
                  <a:pt x="80" y="50"/>
                </a:cubicBezTo>
                <a:cubicBezTo>
                  <a:pt x="22" y="50"/>
                  <a:pt x="22" y="50"/>
                  <a:pt x="22" y="50"/>
                </a:cubicBezTo>
                <a:cubicBezTo>
                  <a:pt x="22" y="36"/>
                  <a:pt x="22" y="36"/>
                  <a:pt x="22" y="36"/>
                </a:cubicBezTo>
                <a:cubicBezTo>
                  <a:pt x="22" y="32"/>
                  <a:pt x="25" y="29"/>
                  <a:pt x="29" y="29"/>
                </a:cubicBezTo>
                <a:lnTo>
                  <a:pt x="73" y="29"/>
                </a:lnTo>
                <a:close/>
                <a:moveTo>
                  <a:pt x="29" y="87"/>
                </a:moveTo>
                <a:cubicBezTo>
                  <a:pt x="22" y="87"/>
                  <a:pt x="22" y="87"/>
                  <a:pt x="22" y="87"/>
                </a:cubicBezTo>
                <a:cubicBezTo>
                  <a:pt x="18" y="87"/>
                  <a:pt x="15" y="83"/>
                  <a:pt x="15" y="79"/>
                </a:cubicBezTo>
                <a:cubicBezTo>
                  <a:pt x="15" y="75"/>
                  <a:pt x="18" y="72"/>
                  <a:pt x="22" y="72"/>
                </a:cubicBezTo>
                <a:cubicBezTo>
                  <a:pt x="29" y="72"/>
                  <a:pt x="29" y="72"/>
                  <a:pt x="29" y="72"/>
                </a:cubicBezTo>
                <a:cubicBezTo>
                  <a:pt x="33" y="72"/>
                  <a:pt x="36" y="75"/>
                  <a:pt x="36" y="79"/>
                </a:cubicBezTo>
                <a:cubicBezTo>
                  <a:pt x="36" y="83"/>
                  <a:pt x="33" y="87"/>
                  <a:pt x="29" y="87"/>
                </a:cubicBezTo>
                <a:close/>
                <a:moveTo>
                  <a:pt x="80" y="87"/>
                </a:moveTo>
                <a:cubicBezTo>
                  <a:pt x="73" y="87"/>
                  <a:pt x="73" y="87"/>
                  <a:pt x="73" y="87"/>
                </a:cubicBezTo>
                <a:cubicBezTo>
                  <a:pt x="69" y="87"/>
                  <a:pt x="65" y="83"/>
                  <a:pt x="65" y="79"/>
                </a:cubicBezTo>
                <a:cubicBezTo>
                  <a:pt x="65" y="75"/>
                  <a:pt x="69" y="72"/>
                  <a:pt x="73" y="72"/>
                </a:cubicBezTo>
                <a:cubicBezTo>
                  <a:pt x="80" y="72"/>
                  <a:pt x="80" y="72"/>
                  <a:pt x="80" y="72"/>
                </a:cubicBezTo>
                <a:cubicBezTo>
                  <a:pt x="84" y="72"/>
                  <a:pt x="87" y="75"/>
                  <a:pt x="87" y="79"/>
                </a:cubicBezTo>
                <a:cubicBezTo>
                  <a:pt x="87" y="83"/>
                  <a:pt x="84" y="87"/>
                  <a:pt x="80" y="87"/>
                </a:cubicBezTo>
                <a:close/>
              </a:path>
            </a:pathLst>
          </a:custGeom>
          <a:solidFill>
            <a:schemeClr val="accent3"/>
          </a:solidFill>
          <a:ln w="9525">
            <a:noFill/>
            <a:round/>
            <a:headEnd/>
            <a:tailEnd/>
          </a:ln>
        </p:spPr>
        <p:txBody>
          <a:bodyPr/>
          <a:lstStyle/>
          <a:p>
            <a:pPr defTabSz="914217">
              <a:defRPr/>
            </a:pPr>
            <a:endParaRPr lang="en-US" sz="900"/>
          </a:p>
        </p:txBody>
      </p:sp>
      <p:grpSp>
        <p:nvGrpSpPr>
          <p:cNvPr id="97" name="Group 96"/>
          <p:cNvGrpSpPr/>
          <p:nvPr/>
        </p:nvGrpSpPr>
        <p:grpSpPr>
          <a:xfrm>
            <a:off x="7633275" y="2179115"/>
            <a:ext cx="286158" cy="267596"/>
            <a:chOff x="3841751" y="3619500"/>
            <a:chExt cx="293687" cy="274638"/>
          </a:xfrm>
          <a:solidFill>
            <a:schemeClr val="accent5"/>
          </a:solidFill>
        </p:grpSpPr>
        <p:sp>
          <p:nvSpPr>
            <p:cNvPr id="98" name="Freeform 81"/>
            <p:cNvSpPr>
              <a:spLocks/>
            </p:cNvSpPr>
            <p:nvPr/>
          </p:nvSpPr>
          <p:spPr bwMode="auto">
            <a:xfrm>
              <a:off x="4116388" y="3692525"/>
              <a:ext cx="19050" cy="55563"/>
            </a:xfrm>
            <a:custGeom>
              <a:avLst/>
              <a:gdLst/>
              <a:ahLst/>
              <a:cxnLst>
                <a:cxn ang="0">
                  <a:pos x="3" y="0"/>
                </a:cxn>
                <a:cxn ang="0">
                  <a:pos x="0" y="0"/>
                </a:cxn>
                <a:cxn ang="0">
                  <a:pos x="0" y="22"/>
                </a:cxn>
                <a:cxn ang="0">
                  <a:pos x="3" y="22"/>
                </a:cxn>
                <a:cxn ang="0">
                  <a:pos x="7" y="18"/>
                </a:cxn>
                <a:cxn ang="0">
                  <a:pos x="7" y="3"/>
                </a:cxn>
                <a:cxn ang="0">
                  <a:pos x="3" y="0"/>
                </a:cxn>
              </a:cxnLst>
              <a:rect l="0" t="0" r="r" b="b"/>
              <a:pathLst>
                <a:path w="7" h="22">
                  <a:moveTo>
                    <a:pt x="3" y="0"/>
                  </a:moveTo>
                  <a:cubicBezTo>
                    <a:pt x="0" y="0"/>
                    <a:pt x="0" y="0"/>
                    <a:pt x="0" y="0"/>
                  </a:cubicBezTo>
                  <a:cubicBezTo>
                    <a:pt x="0" y="22"/>
                    <a:pt x="0" y="22"/>
                    <a:pt x="0" y="22"/>
                  </a:cubicBezTo>
                  <a:cubicBezTo>
                    <a:pt x="3" y="22"/>
                    <a:pt x="3" y="22"/>
                    <a:pt x="3" y="22"/>
                  </a:cubicBezTo>
                  <a:cubicBezTo>
                    <a:pt x="5" y="22"/>
                    <a:pt x="7" y="20"/>
                    <a:pt x="7" y="18"/>
                  </a:cubicBezTo>
                  <a:cubicBezTo>
                    <a:pt x="7" y="3"/>
                    <a:pt x="7" y="3"/>
                    <a:pt x="7" y="3"/>
                  </a:cubicBezTo>
                  <a:cubicBezTo>
                    <a:pt x="7" y="1"/>
                    <a:pt x="5" y="0"/>
                    <a:pt x="3" y="0"/>
                  </a:cubicBezTo>
                  <a:close/>
                </a:path>
              </a:pathLst>
            </a:custGeom>
            <a:grpFill/>
            <a:ln w="9525">
              <a:noFill/>
              <a:round/>
              <a:headEnd/>
              <a:tailEnd/>
            </a:ln>
          </p:spPr>
          <p:txBody>
            <a:bodyPr/>
            <a:lstStyle/>
            <a:p>
              <a:pPr defTabSz="914217">
                <a:defRPr/>
              </a:pPr>
              <a:endParaRPr lang="en-US" sz="900"/>
            </a:p>
          </p:txBody>
        </p:sp>
        <p:sp>
          <p:nvSpPr>
            <p:cNvPr id="99" name="Freeform 82"/>
            <p:cNvSpPr>
              <a:spLocks noEditPoints="1"/>
            </p:cNvSpPr>
            <p:nvPr/>
          </p:nvSpPr>
          <p:spPr bwMode="auto">
            <a:xfrm>
              <a:off x="3878263" y="3619500"/>
              <a:ext cx="219075" cy="274638"/>
            </a:xfrm>
            <a:custGeom>
              <a:avLst/>
              <a:gdLst/>
              <a:ahLst/>
              <a:cxnLst>
                <a:cxn ang="0">
                  <a:pos x="65" y="0"/>
                </a:cxn>
                <a:cxn ang="0">
                  <a:pos x="22" y="0"/>
                </a:cxn>
                <a:cxn ang="0">
                  <a:pos x="0" y="22"/>
                </a:cxn>
                <a:cxn ang="0">
                  <a:pos x="0" y="87"/>
                </a:cxn>
                <a:cxn ang="0">
                  <a:pos x="7" y="94"/>
                </a:cxn>
                <a:cxn ang="0">
                  <a:pos x="7" y="101"/>
                </a:cxn>
                <a:cxn ang="0">
                  <a:pos x="15" y="109"/>
                </a:cxn>
                <a:cxn ang="0">
                  <a:pos x="22" y="109"/>
                </a:cxn>
                <a:cxn ang="0">
                  <a:pos x="29" y="101"/>
                </a:cxn>
                <a:cxn ang="0">
                  <a:pos x="29" y="94"/>
                </a:cxn>
                <a:cxn ang="0">
                  <a:pos x="58" y="94"/>
                </a:cxn>
                <a:cxn ang="0">
                  <a:pos x="58" y="101"/>
                </a:cxn>
                <a:cxn ang="0">
                  <a:pos x="65" y="109"/>
                </a:cxn>
                <a:cxn ang="0">
                  <a:pos x="73" y="109"/>
                </a:cxn>
                <a:cxn ang="0">
                  <a:pos x="80" y="101"/>
                </a:cxn>
                <a:cxn ang="0">
                  <a:pos x="80" y="94"/>
                </a:cxn>
                <a:cxn ang="0">
                  <a:pos x="87" y="87"/>
                </a:cxn>
                <a:cxn ang="0">
                  <a:pos x="87" y="22"/>
                </a:cxn>
                <a:cxn ang="0">
                  <a:pos x="65" y="0"/>
                </a:cxn>
                <a:cxn ang="0">
                  <a:pos x="29" y="7"/>
                </a:cxn>
                <a:cxn ang="0">
                  <a:pos x="58" y="7"/>
                </a:cxn>
                <a:cxn ang="0">
                  <a:pos x="58" y="14"/>
                </a:cxn>
                <a:cxn ang="0">
                  <a:pos x="29" y="14"/>
                </a:cxn>
                <a:cxn ang="0">
                  <a:pos x="29" y="7"/>
                </a:cxn>
                <a:cxn ang="0">
                  <a:pos x="15" y="87"/>
                </a:cxn>
                <a:cxn ang="0">
                  <a:pos x="7" y="80"/>
                </a:cxn>
                <a:cxn ang="0">
                  <a:pos x="15" y="72"/>
                </a:cxn>
                <a:cxn ang="0">
                  <a:pos x="22" y="80"/>
                </a:cxn>
                <a:cxn ang="0">
                  <a:pos x="15" y="87"/>
                </a:cxn>
                <a:cxn ang="0">
                  <a:pos x="73" y="87"/>
                </a:cxn>
                <a:cxn ang="0">
                  <a:pos x="65" y="80"/>
                </a:cxn>
                <a:cxn ang="0">
                  <a:pos x="73" y="72"/>
                </a:cxn>
                <a:cxn ang="0">
                  <a:pos x="80" y="80"/>
                </a:cxn>
                <a:cxn ang="0">
                  <a:pos x="73" y="87"/>
                </a:cxn>
                <a:cxn ang="0">
                  <a:pos x="80" y="65"/>
                </a:cxn>
                <a:cxn ang="0">
                  <a:pos x="7" y="65"/>
                </a:cxn>
                <a:cxn ang="0">
                  <a:pos x="7" y="22"/>
                </a:cxn>
                <a:cxn ang="0">
                  <a:pos x="80" y="22"/>
                </a:cxn>
                <a:cxn ang="0">
                  <a:pos x="80" y="65"/>
                </a:cxn>
              </a:cxnLst>
              <a:rect l="0" t="0" r="r" b="b"/>
              <a:pathLst>
                <a:path w="87" h="109">
                  <a:moveTo>
                    <a:pt x="65" y="0"/>
                  </a:moveTo>
                  <a:cubicBezTo>
                    <a:pt x="22" y="0"/>
                    <a:pt x="22" y="0"/>
                    <a:pt x="22" y="0"/>
                  </a:cubicBezTo>
                  <a:cubicBezTo>
                    <a:pt x="10" y="0"/>
                    <a:pt x="0" y="10"/>
                    <a:pt x="0" y="22"/>
                  </a:cubicBezTo>
                  <a:cubicBezTo>
                    <a:pt x="0" y="87"/>
                    <a:pt x="0" y="87"/>
                    <a:pt x="0" y="87"/>
                  </a:cubicBezTo>
                  <a:cubicBezTo>
                    <a:pt x="0" y="91"/>
                    <a:pt x="3" y="94"/>
                    <a:pt x="7" y="94"/>
                  </a:cubicBezTo>
                  <a:cubicBezTo>
                    <a:pt x="7" y="101"/>
                    <a:pt x="7" y="101"/>
                    <a:pt x="7" y="101"/>
                  </a:cubicBezTo>
                  <a:cubicBezTo>
                    <a:pt x="7" y="105"/>
                    <a:pt x="11" y="109"/>
                    <a:pt x="15" y="109"/>
                  </a:cubicBezTo>
                  <a:cubicBezTo>
                    <a:pt x="22" y="109"/>
                    <a:pt x="22" y="109"/>
                    <a:pt x="22" y="109"/>
                  </a:cubicBezTo>
                  <a:cubicBezTo>
                    <a:pt x="26" y="109"/>
                    <a:pt x="29" y="105"/>
                    <a:pt x="29" y="101"/>
                  </a:cubicBezTo>
                  <a:cubicBezTo>
                    <a:pt x="29" y="94"/>
                    <a:pt x="29" y="94"/>
                    <a:pt x="29" y="94"/>
                  </a:cubicBezTo>
                  <a:cubicBezTo>
                    <a:pt x="58" y="94"/>
                    <a:pt x="58" y="94"/>
                    <a:pt x="58" y="94"/>
                  </a:cubicBezTo>
                  <a:cubicBezTo>
                    <a:pt x="58" y="101"/>
                    <a:pt x="58" y="101"/>
                    <a:pt x="58" y="101"/>
                  </a:cubicBezTo>
                  <a:cubicBezTo>
                    <a:pt x="58" y="105"/>
                    <a:pt x="61" y="109"/>
                    <a:pt x="65" y="109"/>
                  </a:cubicBezTo>
                  <a:cubicBezTo>
                    <a:pt x="73" y="109"/>
                    <a:pt x="73" y="109"/>
                    <a:pt x="73" y="109"/>
                  </a:cubicBezTo>
                  <a:cubicBezTo>
                    <a:pt x="77" y="109"/>
                    <a:pt x="80" y="105"/>
                    <a:pt x="80" y="101"/>
                  </a:cubicBezTo>
                  <a:cubicBezTo>
                    <a:pt x="80" y="94"/>
                    <a:pt x="80" y="94"/>
                    <a:pt x="80" y="94"/>
                  </a:cubicBezTo>
                  <a:cubicBezTo>
                    <a:pt x="84" y="94"/>
                    <a:pt x="87" y="91"/>
                    <a:pt x="87" y="87"/>
                  </a:cubicBezTo>
                  <a:cubicBezTo>
                    <a:pt x="87" y="22"/>
                    <a:pt x="87" y="22"/>
                    <a:pt x="87" y="22"/>
                  </a:cubicBezTo>
                  <a:cubicBezTo>
                    <a:pt x="87" y="10"/>
                    <a:pt x="78" y="0"/>
                    <a:pt x="65" y="0"/>
                  </a:cubicBezTo>
                  <a:close/>
                  <a:moveTo>
                    <a:pt x="29" y="7"/>
                  </a:moveTo>
                  <a:cubicBezTo>
                    <a:pt x="58" y="7"/>
                    <a:pt x="58" y="7"/>
                    <a:pt x="58" y="7"/>
                  </a:cubicBezTo>
                  <a:cubicBezTo>
                    <a:pt x="58" y="14"/>
                    <a:pt x="58" y="14"/>
                    <a:pt x="58" y="14"/>
                  </a:cubicBezTo>
                  <a:cubicBezTo>
                    <a:pt x="29" y="14"/>
                    <a:pt x="29" y="14"/>
                    <a:pt x="29" y="14"/>
                  </a:cubicBezTo>
                  <a:lnTo>
                    <a:pt x="29" y="7"/>
                  </a:lnTo>
                  <a:close/>
                  <a:moveTo>
                    <a:pt x="15" y="87"/>
                  </a:moveTo>
                  <a:cubicBezTo>
                    <a:pt x="11" y="87"/>
                    <a:pt x="7" y="84"/>
                    <a:pt x="7" y="80"/>
                  </a:cubicBezTo>
                  <a:cubicBezTo>
                    <a:pt x="7" y="76"/>
                    <a:pt x="11" y="72"/>
                    <a:pt x="15" y="72"/>
                  </a:cubicBezTo>
                  <a:cubicBezTo>
                    <a:pt x="19" y="72"/>
                    <a:pt x="22" y="76"/>
                    <a:pt x="22" y="80"/>
                  </a:cubicBezTo>
                  <a:cubicBezTo>
                    <a:pt x="22" y="84"/>
                    <a:pt x="19" y="87"/>
                    <a:pt x="15" y="87"/>
                  </a:cubicBezTo>
                  <a:close/>
                  <a:moveTo>
                    <a:pt x="73" y="87"/>
                  </a:moveTo>
                  <a:cubicBezTo>
                    <a:pt x="69" y="87"/>
                    <a:pt x="65" y="84"/>
                    <a:pt x="65" y="80"/>
                  </a:cubicBezTo>
                  <a:cubicBezTo>
                    <a:pt x="65" y="76"/>
                    <a:pt x="69" y="72"/>
                    <a:pt x="73" y="72"/>
                  </a:cubicBezTo>
                  <a:cubicBezTo>
                    <a:pt x="77" y="72"/>
                    <a:pt x="80" y="76"/>
                    <a:pt x="80" y="80"/>
                  </a:cubicBezTo>
                  <a:cubicBezTo>
                    <a:pt x="80" y="84"/>
                    <a:pt x="77" y="87"/>
                    <a:pt x="73" y="87"/>
                  </a:cubicBezTo>
                  <a:close/>
                  <a:moveTo>
                    <a:pt x="80" y="65"/>
                  </a:moveTo>
                  <a:cubicBezTo>
                    <a:pt x="7" y="65"/>
                    <a:pt x="7" y="65"/>
                    <a:pt x="7" y="65"/>
                  </a:cubicBezTo>
                  <a:cubicBezTo>
                    <a:pt x="7" y="22"/>
                    <a:pt x="7" y="22"/>
                    <a:pt x="7" y="22"/>
                  </a:cubicBezTo>
                  <a:cubicBezTo>
                    <a:pt x="80" y="22"/>
                    <a:pt x="80" y="22"/>
                    <a:pt x="80" y="22"/>
                  </a:cubicBezTo>
                  <a:lnTo>
                    <a:pt x="80" y="65"/>
                  </a:lnTo>
                  <a:close/>
                </a:path>
              </a:pathLst>
            </a:custGeom>
            <a:solidFill>
              <a:schemeClr val="accent4"/>
            </a:solidFill>
            <a:ln w="9525">
              <a:noFill/>
              <a:round/>
              <a:headEnd/>
              <a:tailEnd/>
            </a:ln>
          </p:spPr>
          <p:txBody>
            <a:bodyPr/>
            <a:lstStyle/>
            <a:p>
              <a:pPr defTabSz="914217">
                <a:defRPr/>
              </a:pPr>
              <a:endParaRPr lang="en-US" sz="900"/>
            </a:p>
          </p:txBody>
        </p:sp>
        <p:sp>
          <p:nvSpPr>
            <p:cNvPr id="100" name="Freeform 83"/>
            <p:cNvSpPr>
              <a:spLocks/>
            </p:cNvSpPr>
            <p:nvPr/>
          </p:nvSpPr>
          <p:spPr bwMode="auto">
            <a:xfrm>
              <a:off x="3841751" y="3692525"/>
              <a:ext cx="17463" cy="55563"/>
            </a:xfrm>
            <a:custGeom>
              <a:avLst/>
              <a:gdLst/>
              <a:ahLst/>
              <a:cxnLst>
                <a:cxn ang="0">
                  <a:pos x="0" y="3"/>
                </a:cxn>
                <a:cxn ang="0">
                  <a:pos x="0" y="18"/>
                </a:cxn>
                <a:cxn ang="0">
                  <a:pos x="3" y="22"/>
                </a:cxn>
                <a:cxn ang="0">
                  <a:pos x="7" y="22"/>
                </a:cxn>
                <a:cxn ang="0">
                  <a:pos x="7" y="0"/>
                </a:cxn>
                <a:cxn ang="0">
                  <a:pos x="3" y="0"/>
                </a:cxn>
                <a:cxn ang="0">
                  <a:pos x="0" y="3"/>
                </a:cxn>
              </a:cxnLst>
              <a:rect l="0" t="0" r="r" b="b"/>
              <a:pathLst>
                <a:path w="7" h="22">
                  <a:moveTo>
                    <a:pt x="0" y="3"/>
                  </a:moveTo>
                  <a:cubicBezTo>
                    <a:pt x="0" y="18"/>
                    <a:pt x="0" y="18"/>
                    <a:pt x="0" y="18"/>
                  </a:cubicBezTo>
                  <a:cubicBezTo>
                    <a:pt x="0" y="20"/>
                    <a:pt x="1" y="22"/>
                    <a:pt x="3" y="22"/>
                  </a:cubicBezTo>
                  <a:cubicBezTo>
                    <a:pt x="7" y="22"/>
                    <a:pt x="7" y="22"/>
                    <a:pt x="7" y="22"/>
                  </a:cubicBezTo>
                  <a:cubicBezTo>
                    <a:pt x="7" y="0"/>
                    <a:pt x="7" y="0"/>
                    <a:pt x="7" y="0"/>
                  </a:cubicBezTo>
                  <a:cubicBezTo>
                    <a:pt x="3" y="0"/>
                    <a:pt x="3" y="0"/>
                    <a:pt x="3" y="0"/>
                  </a:cubicBezTo>
                  <a:cubicBezTo>
                    <a:pt x="1" y="0"/>
                    <a:pt x="0" y="1"/>
                    <a:pt x="0" y="3"/>
                  </a:cubicBezTo>
                  <a:close/>
                </a:path>
              </a:pathLst>
            </a:custGeom>
            <a:grpFill/>
            <a:ln w="9525">
              <a:noFill/>
              <a:round/>
              <a:headEnd/>
              <a:tailEnd/>
            </a:ln>
          </p:spPr>
          <p:txBody>
            <a:bodyPr/>
            <a:lstStyle/>
            <a:p>
              <a:pPr defTabSz="914217">
                <a:defRPr/>
              </a:pPr>
              <a:endParaRPr lang="en-US" sz="900"/>
            </a:p>
          </p:txBody>
        </p:sp>
      </p:grpSp>
      <p:grpSp>
        <p:nvGrpSpPr>
          <p:cNvPr id="101" name="Group 100"/>
          <p:cNvGrpSpPr/>
          <p:nvPr/>
        </p:nvGrpSpPr>
        <p:grpSpPr>
          <a:xfrm>
            <a:off x="3581026" y="3425363"/>
            <a:ext cx="313071" cy="236505"/>
            <a:chOff x="6769101" y="3673475"/>
            <a:chExt cx="292100" cy="220663"/>
          </a:xfrm>
          <a:solidFill>
            <a:schemeClr val="accent2"/>
          </a:solidFill>
        </p:grpSpPr>
        <p:sp>
          <p:nvSpPr>
            <p:cNvPr id="102" name="Freeform 92"/>
            <p:cNvSpPr>
              <a:spLocks noEditPoints="1"/>
            </p:cNvSpPr>
            <p:nvPr/>
          </p:nvSpPr>
          <p:spPr bwMode="auto">
            <a:xfrm>
              <a:off x="6769101" y="3673475"/>
              <a:ext cx="292100" cy="220663"/>
            </a:xfrm>
            <a:custGeom>
              <a:avLst/>
              <a:gdLst/>
              <a:ahLst/>
              <a:cxnLst>
                <a:cxn ang="0">
                  <a:pos x="91" y="36"/>
                </a:cxn>
                <a:cxn ang="0">
                  <a:pos x="83" y="37"/>
                </a:cxn>
                <a:cxn ang="0">
                  <a:pos x="79" y="29"/>
                </a:cxn>
                <a:cxn ang="0">
                  <a:pos x="90" y="7"/>
                </a:cxn>
                <a:cxn ang="0">
                  <a:pos x="91" y="5"/>
                </a:cxn>
                <a:cxn ang="0">
                  <a:pos x="90" y="1"/>
                </a:cxn>
                <a:cxn ang="0">
                  <a:pos x="87" y="0"/>
                </a:cxn>
                <a:cxn ang="0">
                  <a:pos x="85" y="0"/>
                </a:cxn>
                <a:cxn ang="0">
                  <a:pos x="69" y="0"/>
                </a:cxn>
                <a:cxn ang="0">
                  <a:pos x="65" y="3"/>
                </a:cxn>
                <a:cxn ang="0">
                  <a:pos x="69" y="7"/>
                </a:cxn>
                <a:cxn ang="0">
                  <a:pos x="82" y="7"/>
                </a:cxn>
                <a:cxn ang="0">
                  <a:pos x="75" y="21"/>
                </a:cxn>
                <a:cxn ang="0">
                  <a:pos x="36" y="21"/>
                </a:cxn>
                <a:cxn ang="0">
                  <a:pos x="33" y="24"/>
                </a:cxn>
                <a:cxn ang="0">
                  <a:pos x="29" y="36"/>
                </a:cxn>
                <a:cxn ang="0">
                  <a:pos x="26" y="36"/>
                </a:cxn>
                <a:cxn ang="0">
                  <a:pos x="0" y="61"/>
                </a:cxn>
                <a:cxn ang="0">
                  <a:pos x="26" y="87"/>
                </a:cxn>
                <a:cxn ang="0">
                  <a:pos x="51" y="61"/>
                </a:cxn>
                <a:cxn ang="0">
                  <a:pos x="36" y="38"/>
                </a:cxn>
                <a:cxn ang="0">
                  <a:pos x="37" y="33"/>
                </a:cxn>
                <a:cxn ang="0">
                  <a:pos x="44" y="29"/>
                </a:cxn>
                <a:cxn ang="0">
                  <a:pos x="70" y="29"/>
                </a:cxn>
                <a:cxn ang="0">
                  <a:pos x="71" y="30"/>
                </a:cxn>
                <a:cxn ang="0">
                  <a:pos x="75" y="37"/>
                </a:cxn>
                <a:cxn ang="0">
                  <a:pos x="77" y="40"/>
                </a:cxn>
                <a:cxn ang="0">
                  <a:pos x="65" y="61"/>
                </a:cxn>
                <a:cxn ang="0">
                  <a:pos x="91" y="87"/>
                </a:cxn>
                <a:cxn ang="0">
                  <a:pos x="116" y="61"/>
                </a:cxn>
                <a:cxn ang="0">
                  <a:pos x="91" y="36"/>
                </a:cxn>
                <a:cxn ang="0">
                  <a:pos x="44" y="61"/>
                </a:cxn>
                <a:cxn ang="0">
                  <a:pos x="26" y="79"/>
                </a:cxn>
                <a:cxn ang="0">
                  <a:pos x="7" y="61"/>
                </a:cxn>
                <a:cxn ang="0">
                  <a:pos x="26" y="43"/>
                </a:cxn>
                <a:cxn ang="0">
                  <a:pos x="27" y="43"/>
                </a:cxn>
                <a:cxn ang="0">
                  <a:pos x="23" y="54"/>
                </a:cxn>
                <a:cxn ang="0">
                  <a:pos x="25" y="59"/>
                </a:cxn>
                <a:cxn ang="0">
                  <a:pos x="28" y="59"/>
                </a:cxn>
                <a:cxn ang="0">
                  <a:pos x="30" y="57"/>
                </a:cxn>
                <a:cxn ang="0">
                  <a:pos x="34" y="45"/>
                </a:cxn>
                <a:cxn ang="0">
                  <a:pos x="44" y="61"/>
                </a:cxn>
                <a:cxn ang="0">
                  <a:pos x="91" y="79"/>
                </a:cxn>
                <a:cxn ang="0">
                  <a:pos x="73" y="61"/>
                </a:cxn>
                <a:cxn ang="0">
                  <a:pos x="80" y="47"/>
                </a:cxn>
                <a:cxn ang="0">
                  <a:pos x="90" y="63"/>
                </a:cxn>
                <a:cxn ang="0">
                  <a:pos x="94" y="65"/>
                </a:cxn>
                <a:cxn ang="0">
                  <a:pos x="94" y="65"/>
                </a:cxn>
                <a:cxn ang="0">
                  <a:pos x="96" y="63"/>
                </a:cxn>
                <a:cxn ang="0">
                  <a:pos x="96" y="60"/>
                </a:cxn>
                <a:cxn ang="0">
                  <a:pos x="87" y="44"/>
                </a:cxn>
                <a:cxn ang="0">
                  <a:pos x="91" y="43"/>
                </a:cxn>
                <a:cxn ang="0">
                  <a:pos x="109" y="61"/>
                </a:cxn>
                <a:cxn ang="0">
                  <a:pos x="91" y="79"/>
                </a:cxn>
              </a:cxnLst>
              <a:rect l="0" t="0" r="r" b="b"/>
              <a:pathLst>
                <a:path w="116" h="87">
                  <a:moveTo>
                    <a:pt x="91" y="36"/>
                  </a:moveTo>
                  <a:cubicBezTo>
                    <a:pt x="88" y="36"/>
                    <a:pt x="86" y="36"/>
                    <a:pt x="83" y="37"/>
                  </a:cubicBezTo>
                  <a:cubicBezTo>
                    <a:pt x="79" y="29"/>
                    <a:pt x="79" y="29"/>
                    <a:pt x="79" y="29"/>
                  </a:cubicBezTo>
                  <a:cubicBezTo>
                    <a:pt x="90" y="7"/>
                    <a:pt x="90" y="7"/>
                    <a:pt x="90" y="7"/>
                  </a:cubicBezTo>
                  <a:cubicBezTo>
                    <a:pt x="91" y="5"/>
                    <a:pt x="91" y="5"/>
                    <a:pt x="91" y="5"/>
                  </a:cubicBezTo>
                  <a:cubicBezTo>
                    <a:pt x="91" y="4"/>
                    <a:pt x="91" y="2"/>
                    <a:pt x="90" y="1"/>
                  </a:cubicBezTo>
                  <a:cubicBezTo>
                    <a:pt x="90" y="0"/>
                    <a:pt x="88" y="0"/>
                    <a:pt x="87" y="0"/>
                  </a:cubicBezTo>
                  <a:cubicBezTo>
                    <a:pt x="85" y="0"/>
                    <a:pt x="85" y="0"/>
                    <a:pt x="85" y="0"/>
                  </a:cubicBezTo>
                  <a:cubicBezTo>
                    <a:pt x="69" y="0"/>
                    <a:pt x="69" y="0"/>
                    <a:pt x="69" y="0"/>
                  </a:cubicBezTo>
                  <a:cubicBezTo>
                    <a:pt x="67" y="0"/>
                    <a:pt x="65" y="1"/>
                    <a:pt x="65" y="3"/>
                  </a:cubicBezTo>
                  <a:cubicBezTo>
                    <a:pt x="65" y="5"/>
                    <a:pt x="67" y="7"/>
                    <a:pt x="69" y="7"/>
                  </a:cubicBezTo>
                  <a:cubicBezTo>
                    <a:pt x="82" y="7"/>
                    <a:pt x="82" y="7"/>
                    <a:pt x="82" y="7"/>
                  </a:cubicBezTo>
                  <a:cubicBezTo>
                    <a:pt x="75" y="21"/>
                    <a:pt x="75" y="21"/>
                    <a:pt x="75" y="21"/>
                  </a:cubicBezTo>
                  <a:cubicBezTo>
                    <a:pt x="36" y="21"/>
                    <a:pt x="36" y="21"/>
                    <a:pt x="36" y="21"/>
                  </a:cubicBezTo>
                  <a:cubicBezTo>
                    <a:pt x="35" y="21"/>
                    <a:pt x="33" y="22"/>
                    <a:pt x="33" y="24"/>
                  </a:cubicBezTo>
                  <a:cubicBezTo>
                    <a:pt x="29" y="36"/>
                    <a:pt x="29" y="36"/>
                    <a:pt x="29" y="36"/>
                  </a:cubicBezTo>
                  <a:cubicBezTo>
                    <a:pt x="28" y="36"/>
                    <a:pt x="27" y="36"/>
                    <a:pt x="26" y="36"/>
                  </a:cubicBezTo>
                  <a:cubicBezTo>
                    <a:pt x="11" y="36"/>
                    <a:pt x="0" y="47"/>
                    <a:pt x="0" y="61"/>
                  </a:cubicBezTo>
                  <a:cubicBezTo>
                    <a:pt x="0" y="75"/>
                    <a:pt x="11" y="87"/>
                    <a:pt x="26" y="87"/>
                  </a:cubicBezTo>
                  <a:cubicBezTo>
                    <a:pt x="40" y="87"/>
                    <a:pt x="51" y="75"/>
                    <a:pt x="51" y="61"/>
                  </a:cubicBezTo>
                  <a:cubicBezTo>
                    <a:pt x="51" y="51"/>
                    <a:pt x="45" y="42"/>
                    <a:pt x="36" y="38"/>
                  </a:cubicBezTo>
                  <a:cubicBezTo>
                    <a:pt x="37" y="33"/>
                    <a:pt x="37" y="33"/>
                    <a:pt x="37" y="33"/>
                  </a:cubicBezTo>
                  <a:cubicBezTo>
                    <a:pt x="38" y="31"/>
                    <a:pt x="41" y="29"/>
                    <a:pt x="44" y="29"/>
                  </a:cubicBezTo>
                  <a:cubicBezTo>
                    <a:pt x="70" y="29"/>
                    <a:pt x="70" y="29"/>
                    <a:pt x="70" y="29"/>
                  </a:cubicBezTo>
                  <a:cubicBezTo>
                    <a:pt x="71" y="30"/>
                    <a:pt x="71" y="30"/>
                    <a:pt x="71" y="30"/>
                  </a:cubicBezTo>
                  <a:cubicBezTo>
                    <a:pt x="75" y="37"/>
                    <a:pt x="75" y="37"/>
                    <a:pt x="75" y="37"/>
                  </a:cubicBezTo>
                  <a:cubicBezTo>
                    <a:pt x="77" y="40"/>
                    <a:pt x="77" y="40"/>
                    <a:pt x="77" y="40"/>
                  </a:cubicBezTo>
                  <a:cubicBezTo>
                    <a:pt x="70" y="45"/>
                    <a:pt x="65" y="52"/>
                    <a:pt x="65" y="61"/>
                  </a:cubicBezTo>
                  <a:cubicBezTo>
                    <a:pt x="65" y="75"/>
                    <a:pt x="77" y="87"/>
                    <a:pt x="91" y="87"/>
                  </a:cubicBezTo>
                  <a:cubicBezTo>
                    <a:pt x="105" y="87"/>
                    <a:pt x="116" y="75"/>
                    <a:pt x="116" y="61"/>
                  </a:cubicBezTo>
                  <a:cubicBezTo>
                    <a:pt x="116" y="47"/>
                    <a:pt x="105" y="36"/>
                    <a:pt x="91" y="36"/>
                  </a:cubicBezTo>
                  <a:close/>
                  <a:moveTo>
                    <a:pt x="44" y="61"/>
                  </a:moveTo>
                  <a:cubicBezTo>
                    <a:pt x="44" y="71"/>
                    <a:pt x="36" y="79"/>
                    <a:pt x="26" y="79"/>
                  </a:cubicBezTo>
                  <a:cubicBezTo>
                    <a:pt x="16" y="79"/>
                    <a:pt x="7" y="71"/>
                    <a:pt x="7" y="61"/>
                  </a:cubicBezTo>
                  <a:cubicBezTo>
                    <a:pt x="7" y="51"/>
                    <a:pt x="16" y="43"/>
                    <a:pt x="26" y="43"/>
                  </a:cubicBezTo>
                  <a:cubicBezTo>
                    <a:pt x="26" y="43"/>
                    <a:pt x="26" y="43"/>
                    <a:pt x="27" y="43"/>
                  </a:cubicBezTo>
                  <a:cubicBezTo>
                    <a:pt x="23" y="54"/>
                    <a:pt x="23" y="54"/>
                    <a:pt x="23" y="54"/>
                  </a:cubicBezTo>
                  <a:cubicBezTo>
                    <a:pt x="22" y="56"/>
                    <a:pt x="23" y="58"/>
                    <a:pt x="25" y="59"/>
                  </a:cubicBezTo>
                  <a:cubicBezTo>
                    <a:pt x="26" y="59"/>
                    <a:pt x="27" y="59"/>
                    <a:pt x="28" y="59"/>
                  </a:cubicBezTo>
                  <a:cubicBezTo>
                    <a:pt x="29" y="58"/>
                    <a:pt x="30" y="57"/>
                    <a:pt x="30" y="57"/>
                  </a:cubicBezTo>
                  <a:cubicBezTo>
                    <a:pt x="34" y="45"/>
                    <a:pt x="34" y="45"/>
                    <a:pt x="34" y="45"/>
                  </a:cubicBezTo>
                  <a:cubicBezTo>
                    <a:pt x="40" y="48"/>
                    <a:pt x="44" y="54"/>
                    <a:pt x="44" y="61"/>
                  </a:cubicBezTo>
                  <a:close/>
                  <a:moveTo>
                    <a:pt x="91" y="79"/>
                  </a:moveTo>
                  <a:cubicBezTo>
                    <a:pt x="81" y="79"/>
                    <a:pt x="73" y="71"/>
                    <a:pt x="73" y="61"/>
                  </a:cubicBezTo>
                  <a:cubicBezTo>
                    <a:pt x="73" y="55"/>
                    <a:pt x="76" y="50"/>
                    <a:pt x="80" y="47"/>
                  </a:cubicBezTo>
                  <a:cubicBezTo>
                    <a:pt x="90" y="63"/>
                    <a:pt x="90" y="63"/>
                    <a:pt x="90" y="63"/>
                  </a:cubicBezTo>
                  <a:cubicBezTo>
                    <a:pt x="90" y="65"/>
                    <a:pt x="93" y="66"/>
                    <a:pt x="94" y="65"/>
                  </a:cubicBezTo>
                  <a:cubicBezTo>
                    <a:pt x="94" y="65"/>
                    <a:pt x="94" y="65"/>
                    <a:pt x="94" y="65"/>
                  </a:cubicBezTo>
                  <a:cubicBezTo>
                    <a:pt x="95" y="65"/>
                    <a:pt x="96" y="64"/>
                    <a:pt x="96" y="63"/>
                  </a:cubicBezTo>
                  <a:cubicBezTo>
                    <a:pt x="97" y="62"/>
                    <a:pt x="96" y="61"/>
                    <a:pt x="96" y="60"/>
                  </a:cubicBezTo>
                  <a:cubicBezTo>
                    <a:pt x="87" y="44"/>
                    <a:pt x="87" y="44"/>
                    <a:pt x="87" y="44"/>
                  </a:cubicBezTo>
                  <a:cubicBezTo>
                    <a:pt x="88" y="43"/>
                    <a:pt x="90" y="43"/>
                    <a:pt x="91" y="43"/>
                  </a:cubicBezTo>
                  <a:cubicBezTo>
                    <a:pt x="101" y="43"/>
                    <a:pt x="109" y="51"/>
                    <a:pt x="109" y="61"/>
                  </a:cubicBezTo>
                  <a:cubicBezTo>
                    <a:pt x="109" y="71"/>
                    <a:pt x="101" y="79"/>
                    <a:pt x="91" y="79"/>
                  </a:cubicBezTo>
                  <a:close/>
                </a:path>
              </a:pathLst>
            </a:custGeom>
            <a:grpFill/>
            <a:ln w="9525">
              <a:noFill/>
              <a:round/>
              <a:headEnd/>
              <a:tailEnd/>
            </a:ln>
          </p:spPr>
          <p:txBody>
            <a:bodyPr/>
            <a:lstStyle/>
            <a:p>
              <a:pPr defTabSz="914217">
                <a:defRPr/>
              </a:pPr>
              <a:endParaRPr lang="en-US" sz="900"/>
            </a:p>
          </p:txBody>
        </p:sp>
        <p:sp>
          <p:nvSpPr>
            <p:cNvPr id="103" name="Freeform 93"/>
            <p:cNvSpPr>
              <a:spLocks/>
            </p:cNvSpPr>
            <p:nvPr/>
          </p:nvSpPr>
          <p:spPr bwMode="auto">
            <a:xfrm>
              <a:off x="6824663" y="3692525"/>
              <a:ext cx="68263" cy="17463"/>
            </a:xfrm>
            <a:custGeom>
              <a:avLst/>
              <a:gdLst/>
              <a:ahLst/>
              <a:cxnLst>
                <a:cxn ang="0">
                  <a:pos x="4" y="7"/>
                </a:cxn>
                <a:cxn ang="0">
                  <a:pos x="14" y="7"/>
                </a:cxn>
                <a:cxn ang="0">
                  <a:pos x="26" y="2"/>
                </a:cxn>
                <a:cxn ang="0">
                  <a:pos x="27" y="1"/>
                </a:cxn>
                <a:cxn ang="0">
                  <a:pos x="25" y="0"/>
                </a:cxn>
                <a:cxn ang="0">
                  <a:pos x="4" y="0"/>
                </a:cxn>
                <a:cxn ang="0">
                  <a:pos x="0" y="3"/>
                </a:cxn>
                <a:cxn ang="0">
                  <a:pos x="4" y="7"/>
                </a:cxn>
              </a:cxnLst>
              <a:rect l="0" t="0" r="r" b="b"/>
              <a:pathLst>
                <a:path w="27" h="7">
                  <a:moveTo>
                    <a:pt x="4" y="7"/>
                  </a:moveTo>
                  <a:cubicBezTo>
                    <a:pt x="14" y="7"/>
                    <a:pt x="14" y="7"/>
                    <a:pt x="14" y="7"/>
                  </a:cubicBezTo>
                  <a:cubicBezTo>
                    <a:pt x="20" y="7"/>
                    <a:pt x="23" y="5"/>
                    <a:pt x="26" y="2"/>
                  </a:cubicBezTo>
                  <a:cubicBezTo>
                    <a:pt x="27" y="2"/>
                    <a:pt x="27" y="1"/>
                    <a:pt x="27" y="1"/>
                  </a:cubicBezTo>
                  <a:cubicBezTo>
                    <a:pt x="26" y="0"/>
                    <a:pt x="26" y="0"/>
                    <a:pt x="25" y="0"/>
                  </a:cubicBezTo>
                  <a:cubicBezTo>
                    <a:pt x="4" y="0"/>
                    <a:pt x="4" y="0"/>
                    <a:pt x="4" y="0"/>
                  </a:cubicBezTo>
                  <a:cubicBezTo>
                    <a:pt x="2" y="0"/>
                    <a:pt x="0" y="1"/>
                    <a:pt x="0" y="3"/>
                  </a:cubicBezTo>
                  <a:cubicBezTo>
                    <a:pt x="0" y="5"/>
                    <a:pt x="2" y="7"/>
                    <a:pt x="4" y="7"/>
                  </a:cubicBezTo>
                  <a:close/>
                </a:path>
              </a:pathLst>
            </a:custGeom>
            <a:grpFill/>
            <a:ln w="9525">
              <a:noFill/>
              <a:round/>
              <a:headEnd/>
              <a:tailEnd/>
            </a:ln>
          </p:spPr>
          <p:txBody>
            <a:bodyPr/>
            <a:lstStyle/>
            <a:p>
              <a:pPr defTabSz="914217">
                <a:defRPr/>
              </a:pPr>
              <a:endParaRPr lang="en-US" sz="900"/>
            </a:p>
          </p:txBody>
        </p:sp>
      </p:grpSp>
      <p:sp>
        <p:nvSpPr>
          <p:cNvPr id="104" name="Freeform 80"/>
          <p:cNvSpPr>
            <a:spLocks noEditPoints="1"/>
          </p:cNvSpPr>
          <p:nvPr/>
        </p:nvSpPr>
        <p:spPr bwMode="auto">
          <a:xfrm>
            <a:off x="8330407" y="3440113"/>
            <a:ext cx="247650" cy="214313"/>
          </a:xfrm>
          <a:custGeom>
            <a:avLst/>
            <a:gdLst/>
            <a:ahLst/>
            <a:cxnLst>
              <a:cxn ang="0">
                <a:pos x="92" y="36"/>
              </a:cxn>
              <a:cxn ang="0">
                <a:pos x="98" y="29"/>
              </a:cxn>
              <a:cxn ang="0">
                <a:pos x="98" y="21"/>
              </a:cxn>
              <a:cxn ang="0">
                <a:pos x="82" y="6"/>
              </a:cxn>
              <a:cxn ang="0">
                <a:pos x="29" y="0"/>
              </a:cxn>
              <a:cxn ang="0">
                <a:pos x="14" y="21"/>
              </a:cxn>
              <a:cxn ang="0">
                <a:pos x="0" y="25"/>
              </a:cxn>
              <a:cxn ang="0">
                <a:pos x="12" y="29"/>
              </a:cxn>
              <a:cxn ang="0">
                <a:pos x="3" y="36"/>
              </a:cxn>
              <a:cxn ang="0">
                <a:pos x="0" y="61"/>
              </a:cxn>
              <a:cxn ang="0">
                <a:pos x="7" y="65"/>
              </a:cxn>
              <a:cxn ang="0">
                <a:pos x="14" y="87"/>
              </a:cxn>
              <a:cxn ang="0">
                <a:pos x="29" y="79"/>
              </a:cxn>
              <a:cxn ang="0">
                <a:pos x="72" y="65"/>
              </a:cxn>
              <a:cxn ang="0">
                <a:pos x="79" y="87"/>
              </a:cxn>
              <a:cxn ang="0">
                <a:pos x="94" y="79"/>
              </a:cxn>
              <a:cxn ang="0">
                <a:pos x="98" y="65"/>
              </a:cxn>
              <a:cxn ang="0">
                <a:pos x="101" y="40"/>
              </a:cxn>
              <a:cxn ang="0">
                <a:pos x="26" y="9"/>
              </a:cxn>
              <a:cxn ang="0">
                <a:pos x="43" y="7"/>
              </a:cxn>
              <a:cxn ang="0">
                <a:pos x="47" y="14"/>
              </a:cxn>
              <a:cxn ang="0">
                <a:pos x="58" y="10"/>
              </a:cxn>
              <a:cxn ang="0">
                <a:pos x="72" y="7"/>
              </a:cxn>
              <a:cxn ang="0">
                <a:pos x="84" y="36"/>
              </a:cxn>
              <a:cxn ang="0">
                <a:pos x="26" y="9"/>
              </a:cxn>
              <a:cxn ang="0">
                <a:pos x="14" y="50"/>
              </a:cxn>
              <a:cxn ang="0">
                <a:pos x="29" y="50"/>
              </a:cxn>
              <a:cxn ang="0">
                <a:pos x="65" y="58"/>
              </a:cxn>
              <a:cxn ang="0">
                <a:pos x="36" y="50"/>
              </a:cxn>
              <a:cxn ang="0">
                <a:pos x="65" y="58"/>
              </a:cxn>
              <a:cxn ang="0">
                <a:pos x="72" y="50"/>
              </a:cxn>
              <a:cxn ang="0">
                <a:pos x="87" y="50"/>
              </a:cxn>
            </a:cxnLst>
            <a:rect l="0" t="0" r="r" b="b"/>
            <a:pathLst>
              <a:path w="101" h="87">
                <a:moveTo>
                  <a:pt x="98" y="36"/>
                </a:moveTo>
                <a:cubicBezTo>
                  <a:pt x="92" y="36"/>
                  <a:pt x="92" y="36"/>
                  <a:pt x="92" y="36"/>
                </a:cubicBezTo>
                <a:cubicBezTo>
                  <a:pt x="89" y="29"/>
                  <a:pt x="89" y="29"/>
                  <a:pt x="89" y="29"/>
                </a:cubicBezTo>
                <a:cubicBezTo>
                  <a:pt x="98" y="29"/>
                  <a:pt x="98" y="29"/>
                  <a:pt x="98" y="29"/>
                </a:cubicBezTo>
                <a:cubicBezTo>
                  <a:pt x="100" y="29"/>
                  <a:pt x="101" y="27"/>
                  <a:pt x="101" y="25"/>
                </a:cubicBezTo>
                <a:cubicBezTo>
                  <a:pt x="101" y="23"/>
                  <a:pt x="100" y="21"/>
                  <a:pt x="98" y="21"/>
                </a:cubicBezTo>
                <a:cubicBezTo>
                  <a:pt x="87" y="21"/>
                  <a:pt x="87" y="21"/>
                  <a:pt x="87" y="21"/>
                </a:cubicBezTo>
                <a:cubicBezTo>
                  <a:pt x="82" y="6"/>
                  <a:pt x="82" y="6"/>
                  <a:pt x="82" y="6"/>
                </a:cubicBezTo>
                <a:cubicBezTo>
                  <a:pt x="80" y="3"/>
                  <a:pt x="76" y="0"/>
                  <a:pt x="72" y="0"/>
                </a:cubicBezTo>
                <a:cubicBezTo>
                  <a:pt x="29" y="0"/>
                  <a:pt x="29" y="0"/>
                  <a:pt x="29" y="0"/>
                </a:cubicBezTo>
                <a:cubicBezTo>
                  <a:pt x="25" y="0"/>
                  <a:pt x="20" y="3"/>
                  <a:pt x="19" y="6"/>
                </a:cubicBezTo>
                <a:cubicBezTo>
                  <a:pt x="14" y="21"/>
                  <a:pt x="14" y="21"/>
                  <a:pt x="14" y="21"/>
                </a:cubicBezTo>
                <a:cubicBezTo>
                  <a:pt x="3" y="21"/>
                  <a:pt x="3" y="21"/>
                  <a:pt x="3" y="21"/>
                </a:cubicBezTo>
                <a:cubicBezTo>
                  <a:pt x="1" y="21"/>
                  <a:pt x="0" y="23"/>
                  <a:pt x="0" y="25"/>
                </a:cubicBezTo>
                <a:cubicBezTo>
                  <a:pt x="0" y="27"/>
                  <a:pt x="1" y="29"/>
                  <a:pt x="3" y="29"/>
                </a:cubicBezTo>
                <a:cubicBezTo>
                  <a:pt x="12" y="29"/>
                  <a:pt x="12" y="29"/>
                  <a:pt x="12" y="29"/>
                </a:cubicBezTo>
                <a:cubicBezTo>
                  <a:pt x="9" y="36"/>
                  <a:pt x="9" y="36"/>
                  <a:pt x="9" y="36"/>
                </a:cubicBezTo>
                <a:cubicBezTo>
                  <a:pt x="3" y="36"/>
                  <a:pt x="3" y="36"/>
                  <a:pt x="3" y="36"/>
                </a:cubicBezTo>
                <a:cubicBezTo>
                  <a:pt x="1" y="36"/>
                  <a:pt x="0" y="38"/>
                  <a:pt x="0" y="40"/>
                </a:cubicBezTo>
                <a:cubicBezTo>
                  <a:pt x="0" y="61"/>
                  <a:pt x="0" y="61"/>
                  <a:pt x="0" y="61"/>
                </a:cubicBezTo>
                <a:cubicBezTo>
                  <a:pt x="0" y="63"/>
                  <a:pt x="1" y="65"/>
                  <a:pt x="3" y="65"/>
                </a:cubicBezTo>
                <a:cubicBezTo>
                  <a:pt x="7" y="65"/>
                  <a:pt x="7" y="65"/>
                  <a:pt x="7" y="65"/>
                </a:cubicBezTo>
                <a:cubicBezTo>
                  <a:pt x="7" y="79"/>
                  <a:pt x="7" y="79"/>
                  <a:pt x="7" y="79"/>
                </a:cubicBezTo>
                <a:cubicBezTo>
                  <a:pt x="7" y="83"/>
                  <a:pt x="10" y="87"/>
                  <a:pt x="14" y="87"/>
                </a:cubicBezTo>
                <a:cubicBezTo>
                  <a:pt x="21" y="87"/>
                  <a:pt x="21" y="87"/>
                  <a:pt x="21" y="87"/>
                </a:cubicBezTo>
                <a:cubicBezTo>
                  <a:pt x="25" y="87"/>
                  <a:pt x="29" y="83"/>
                  <a:pt x="29" y="79"/>
                </a:cubicBezTo>
                <a:cubicBezTo>
                  <a:pt x="29" y="65"/>
                  <a:pt x="29" y="65"/>
                  <a:pt x="29" y="65"/>
                </a:cubicBezTo>
                <a:cubicBezTo>
                  <a:pt x="72" y="65"/>
                  <a:pt x="72" y="65"/>
                  <a:pt x="72" y="65"/>
                </a:cubicBezTo>
                <a:cubicBezTo>
                  <a:pt x="72" y="79"/>
                  <a:pt x="72" y="79"/>
                  <a:pt x="72" y="79"/>
                </a:cubicBezTo>
                <a:cubicBezTo>
                  <a:pt x="72" y="83"/>
                  <a:pt x="75" y="87"/>
                  <a:pt x="79" y="87"/>
                </a:cubicBezTo>
                <a:cubicBezTo>
                  <a:pt x="87" y="87"/>
                  <a:pt x="87" y="87"/>
                  <a:pt x="87" y="87"/>
                </a:cubicBezTo>
                <a:cubicBezTo>
                  <a:pt x="91" y="87"/>
                  <a:pt x="94" y="83"/>
                  <a:pt x="94" y="79"/>
                </a:cubicBezTo>
                <a:cubicBezTo>
                  <a:pt x="94" y="65"/>
                  <a:pt x="94" y="65"/>
                  <a:pt x="94" y="65"/>
                </a:cubicBezTo>
                <a:cubicBezTo>
                  <a:pt x="98" y="65"/>
                  <a:pt x="98" y="65"/>
                  <a:pt x="98" y="65"/>
                </a:cubicBezTo>
                <a:cubicBezTo>
                  <a:pt x="100" y="65"/>
                  <a:pt x="101" y="63"/>
                  <a:pt x="101" y="61"/>
                </a:cubicBezTo>
                <a:cubicBezTo>
                  <a:pt x="101" y="40"/>
                  <a:pt x="101" y="40"/>
                  <a:pt x="101" y="40"/>
                </a:cubicBezTo>
                <a:cubicBezTo>
                  <a:pt x="101" y="38"/>
                  <a:pt x="100" y="36"/>
                  <a:pt x="98" y="36"/>
                </a:cubicBezTo>
                <a:close/>
                <a:moveTo>
                  <a:pt x="26" y="9"/>
                </a:moveTo>
                <a:cubicBezTo>
                  <a:pt x="26" y="8"/>
                  <a:pt x="28" y="7"/>
                  <a:pt x="29" y="7"/>
                </a:cubicBezTo>
                <a:cubicBezTo>
                  <a:pt x="43" y="7"/>
                  <a:pt x="43" y="7"/>
                  <a:pt x="43" y="7"/>
                </a:cubicBezTo>
                <a:cubicBezTo>
                  <a:pt x="43" y="10"/>
                  <a:pt x="43" y="10"/>
                  <a:pt x="43" y="10"/>
                </a:cubicBezTo>
                <a:cubicBezTo>
                  <a:pt x="43" y="12"/>
                  <a:pt x="45" y="14"/>
                  <a:pt x="47" y="14"/>
                </a:cubicBezTo>
                <a:cubicBezTo>
                  <a:pt x="54" y="14"/>
                  <a:pt x="54" y="14"/>
                  <a:pt x="54" y="14"/>
                </a:cubicBezTo>
                <a:cubicBezTo>
                  <a:pt x="56" y="14"/>
                  <a:pt x="58" y="12"/>
                  <a:pt x="58" y="10"/>
                </a:cubicBezTo>
                <a:cubicBezTo>
                  <a:pt x="58" y="7"/>
                  <a:pt x="58" y="7"/>
                  <a:pt x="58" y="7"/>
                </a:cubicBezTo>
                <a:cubicBezTo>
                  <a:pt x="72" y="7"/>
                  <a:pt x="72" y="7"/>
                  <a:pt x="72" y="7"/>
                </a:cubicBezTo>
                <a:cubicBezTo>
                  <a:pt x="73" y="7"/>
                  <a:pt x="75" y="8"/>
                  <a:pt x="75" y="9"/>
                </a:cubicBezTo>
                <a:cubicBezTo>
                  <a:pt x="84" y="36"/>
                  <a:pt x="84" y="36"/>
                  <a:pt x="84" y="36"/>
                </a:cubicBezTo>
                <a:cubicBezTo>
                  <a:pt x="17" y="36"/>
                  <a:pt x="17" y="36"/>
                  <a:pt x="17" y="36"/>
                </a:cubicBezTo>
                <a:lnTo>
                  <a:pt x="26" y="9"/>
                </a:lnTo>
                <a:close/>
                <a:moveTo>
                  <a:pt x="21" y="58"/>
                </a:moveTo>
                <a:cubicBezTo>
                  <a:pt x="17" y="58"/>
                  <a:pt x="14" y="54"/>
                  <a:pt x="14" y="50"/>
                </a:cubicBezTo>
                <a:cubicBezTo>
                  <a:pt x="14" y="46"/>
                  <a:pt x="17" y="43"/>
                  <a:pt x="21" y="43"/>
                </a:cubicBezTo>
                <a:cubicBezTo>
                  <a:pt x="25" y="43"/>
                  <a:pt x="29" y="46"/>
                  <a:pt x="29" y="50"/>
                </a:cubicBezTo>
                <a:cubicBezTo>
                  <a:pt x="29" y="54"/>
                  <a:pt x="25" y="58"/>
                  <a:pt x="21" y="58"/>
                </a:cubicBezTo>
                <a:close/>
                <a:moveTo>
                  <a:pt x="65" y="58"/>
                </a:moveTo>
                <a:cubicBezTo>
                  <a:pt x="36" y="58"/>
                  <a:pt x="36" y="58"/>
                  <a:pt x="36" y="58"/>
                </a:cubicBezTo>
                <a:cubicBezTo>
                  <a:pt x="36" y="50"/>
                  <a:pt x="36" y="50"/>
                  <a:pt x="36" y="50"/>
                </a:cubicBezTo>
                <a:cubicBezTo>
                  <a:pt x="65" y="50"/>
                  <a:pt x="65" y="50"/>
                  <a:pt x="65" y="50"/>
                </a:cubicBezTo>
                <a:lnTo>
                  <a:pt x="65" y="58"/>
                </a:lnTo>
                <a:close/>
                <a:moveTo>
                  <a:pt x="79" y="58"/>
                </a:moveTo>
                <a:cubicBezTo>
                  <a:pt x="75" y="58"/>
                  <a:pt x="72" y="54"/>
                  <a:pt x="72" y="50"/>
                </a:cubicBezTo>
                <a:cubicBezTo>
                  <a:pt x="72" y="46"/>
                  <a:pt x="75" y="43"/>
                  <a:pt x="79" y="43"/>
                </a:cubicBezTo>
                <a:cubicBezTo>
                  <a:pt x="83" y="43"/>
                  <a:pt x="87" y="46"/>
                  <a:pt x="87" y="50"/>
                </a:cubicBezTo>
                <a:cubicBezTo>
                  <a:pt x="87" y="54"/>
                  <a:pt x="83" y="58"/>
                  <a:pt x="79" y="58"/>
                </a:cubicBezTo>
                <a:close/>
              </a:path>
            </a:pathLst>
          </a:custGeom>
          <a:solidFill>
            <a:schemeClr val="accent5"/>
          </a:solidFill>
          <a:ln w="9525">
            <a:noFill/>
            <a:round/>
            <a:headEnd/>
            <a:tailEnd/>
          </a:ln>
        </p:spPr>
        <p:txBody>
          <a:bodyPr/>
          <a:lstStyle/>
          <a:p>
            <a:pPr defTabSz="914217">
              <a:defRPr/>
            </a:pPr>
            <a:endParaRPr lang="en-US" sz="900"/>
          </a:p>
        </p:txBody>
      </p:sp>
      <p:sp>
        <p:nvSpPr>
          <p:cNvPr id="18443" name="Rectangle 104"/>
          <p:cNvSpPr>
            <a:spLocks noChangeArrowheads="1"/>
          </p:cNvSpPr>
          <p:nvPr/>
        </p:nvSpPr>
        <p:spPr bwMode="auto">
          <a:xfrm>
            <a:off x="1748342" y="2991644"/>
            <a:ext cx="163859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800"/>
              <a:t>Element Name</a:t>
            </a:r>
          </a:p>
        </p:txBody>
      </p:sp>
      <p:sp>
        <p:nvSpPr>
          <p:cNvPr id="18444" name="Shape 188"/>
          <p:cNvSpPr>
            <a:spLocks noChangeArrowheads="1"/>
          </p:cNvSpPr>
          <p:nvPr/>
        </p:nvSpPr>
        <p:spPr bwMode="auto">
          <a:xfrm>
            <a:off x="1447800" y="3239294"/>
            <a:ext cx="1892300" cy="81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9144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spcBef>
                <a:spcPts val="1500"/>
              </a:spcBef>
            </a:pPr>
            <a:r>
              <a:rPr lang="en-US" altLang="es-MX" sz="1200">
                <a:sym typeface="Helvetica Neue Light" charset="0"/>
              </a:rPr>
              <a:t>Entrepreneurial activities differ substantially depending on the type of</a:t>
            </a:r>
          </a:p>
        </p:txBody>
      </p:sp>
      <p:sp>
        <p:nvSpPr>
          <p:cNvPr id="18445" name="Rectangle 106"/>
          <p:cNvSpPr>
            <a:spLocks noChangeArrowheads="1"/>
          </p:cNvSpPr>
          <p:nvPr/>
        </p:nvSpPr>
        <p:spPr bwMode="auto">
          <a:xfrm>
            <a:off x="2346035" y="1551782"/>
            <a:ext cx="163859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800"/>
              <a:t>Element Name</a:t>
            </a:r>
          </a:p>
        </p:txBody>
      </p:sp>
      <p:sp>
        <p:nvSpPr>
          <p:cNvPr id="18446" name="Shape 188"/>
          <p:cNvSpPr>
            <a:spLocks noChangeArrowheads="1"/>
          </p:cNvSpPr>
          <p:nvPr/>
        </p:nvSpPr>
        <p:spPr bwMode="auto">
          <a:xfrm>
            <a:off x="2045494" y="1799432"/>
            <a:ext cx="1892300" cy="81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9144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spcBef>
                <a:spcPts val="1500"/>
              </a:spcBef>
            </a:pPr>
            <a:r>
              <a:rPr lang="en-US" altLang="es-MX" sz="1200">
                <a:sym typeface="Helvetica Neue Light" charset="0"/>
              </a:rPr>
              <a:t>Entrepreneurial activities differ substantially depending on the type of</a:t>
            </a:r>
          </a:p>
        </p:txBody>
      </p:sp>
      <p:sp>
        <p:nvSpPr>
          <p:cNvPr id="18447" name="Rectangle 108"/>
          <p:cNvSpPr>
            <a:spLocks noChangeArrowheads="1"/>
          </p:cNvSpPr>
          <p:nvPr/>
        </p:nvSpPr>
        <p:spPr bwMode="auto">
          <a:xfrm>
            <a:off x="8245475" y="1571625"/>
            <a:ext cx="163859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800"/>
              <a:t>Element Name</a:t>
            </a:r>
          </a:p>
        </p:txBody>
      </p:sp>
      <p:sp>
        <p:nvSpPr>
          <p:cNvPr id="18448" name="Shape 188"/>
          <p:cNvSpPr>
            <a:spLocks noChangeArrowheads="1"/>
          </p:cNvSpPr>
          <p:nvPr/>
        </p:nvSpPr>
        <p:spPr bwMode="auto">
          <a:xfrm>
            <a:off x="8260557" y="1802607"/>
            <a:ext cx="1892300" cy="81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9144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spcBef>
                <a:spcPts val="1500"/>
              </a:spcBef>
            </a:pPr>
            <a:r>
              <a:rPr lang="en-US" altLang="es-MX" sz="1200">
                <a:sym typeface="Helvetica Neue Light" charset="0"/>
              </a:rPr>
              <a:t>Entrepreneurial activities differ substantially depending on the type of</a:t>
            </a:r>
          </a:p>
        </p:txBody>
      </p:sp>
      <p:sp>
        <p:nvSpPr>
          <p:cNvPr id="18449" name="Rectangle 110"/>
          <p:cNvSpPr>
            <a:spLocks noChangeArrowheads="1"/>
          </p:cNvSpPr>
          <p:nvPr/>
        </p:nvSpPr>
        <p:spPr bwMode="auto">
          <a:xfrm>
            <a:off x="8778082" y="3017044"/>
            <a:ext cx="163859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800"/>
              <a:t>Element Name</a:t>
            </a:r>
          </a:p>
        </p:txBody>
      </p:sp>
      <p:sp>
        <p:nvSpPr>
          <p:cNvPr id="18450" name="Shape 188"/>
          <p:cNvSpPr>
            <a:spLocks noChangeArrowheads="1"/>
          </p:cNvSpPr>
          <p:nvPr/>
        </p:nvSpPr>
        <p:spPr bwMode="auto">
          <a:xfrm>
            <a:off x="8793163" y="3247232"/>
            <a:ext cx="1892300" cy="81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9144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spcBef>
                <a:spcPts val="1500"/>
              </a:spcBef>
            </a:pPr>
            <a:r>
              <a:rPr lang="en-US" altLang="es-MX" sz="1200">
                <a:sym typeface="Helvetica Neue Light" charset="0"/>
              </a:rPr>
              <a:t>Entrepreneurial activities differ substantially depending on the type of</a:t>
            </a:r>
          </a:p>
        </p:txBody>
      </p:sp>
      <p:sp>
        <p:nvSpPr>
          <p:cNvPr id="18451" name="Shape 188"/>
          <p:cNvSpPr>
            <a:spLocks noChangeArrowheads="1"/>
          </p:cNvSpPr>
          <p:nvPr/>
        </p:nvSpPr>
        <p:spPr bwMode="auto">
          <a:xfrm>
            <a:off x="1139032" y="5564982"/>
            <a:ext cx="9910763" cy="6135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spcBef>
                <a:spcPts val="1500"/>
              </a:spcBef>
            </a:pPr>
            <a:r>
              <a:rPr lang="en-US" altLang="es-MX" sz="1400">
                <a:sym typeface="Helvetica Neue Light" charset="0"/>
              </a:rPr>
              <a:t>Entrepreneurial activities differ substantially depending on the type of organization and creativity involved. Entrepreneurship ranges in scale from solo, part-time projects to large-scale undertakings that create many jobs. Many h</a:t>
            </a:r>
          </a:p>
        </p:txBody>
      </p:sp>
      <p:sp>
        <p:nvSpPr>
          <p:cNvPr id="18452" name="TextBox 34"/>
          <p:cNvSpPr txBox="1">
            <a:spLocks noChangeArrowheads="1"/>
          </p:cNvSpPr>
          <p:nvPr/>
        </p:nvSpPr>
        <p:spPr bwMode="auto">
          <a:xfrm>
            <a:off x="784225" y="198438"/>
            <a:ext cx="5043753" cy="8230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20000"/>
              </a:lnSpc>
            </a:pPr>
            <a:r>
              <a:rPr lang="en-US" altLang="es-MX" sz="2700">
                <a:solidFill>
                  <a:schemeClr val="tx2"/>
                </a:solidFill>
                <a:latin typeface="Lato Black" panose="020F0A02020204030203" pitchFamily="34" charset="0"/>
              </a:rPr>
              <a:t>GLOBAL OUTLOOK DIAGRAM</a:t>
            </a:r>
          </a:p>
          <a:p>
            <a:pPr>
              <a:lnSpc>
                <a:spcPct val="120000"/>
              </a:lnSpc>
            </a:pPr>
            <a:r>
              <a:rPr lang="en-US" altLang="es-MX" sz="1400"/>
              <a:t>WRITE HERE YOUR GREAT SUBTITLE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 name="Rounded Rectangle 101"/>
          <p:cNvSpPr/>
          <p:nvPr/>
        </p:nvSpPr>
        <p:spPr>
          <a:xfrm>
            <a:off x="1221582" y="2185988"/>
            <a:ext cx="9697244" cy="286544"/>
          </a:xfrm>
          <a:prstGeom prst="roundRect">
            <a:avLst>
              <a:gd name="adj" fmla="val 50000"/>
            </a:avLst>
          </a:prstGeom>
          <a:solidFill>
            <a:srgbClr val="EA465F"/>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algn="ctr" defTabSz="914217">
              <a:defRPr/>
            </a:pPr>
            <a:endParaRPr lang="bg-BG" sz="900" dirty="0">
              <a:latin typeface="Calibri Light"/>
            </a:endParaRPr>
          </a:p>
        </p:txBody>
      </p:sp>
      <p:sp>
        <p:nvSpPr>
          <p:cNvPr id="100" name="Rounded Rectangle 99"/>
          <p:cNvSpPr/>
          <p:nvPr/>
        </p:nvSpPr>
        <p:spPr>
          <a:xfrm flipV="1">
            <a:off x="1294607" y="3039269"/>
            <a:ext cx="9461500" cy="26988"/>
          </a:xfrm>
          <a:prstGeom prst="roundRect">
            <a:avLst>
              <a:gd name="adj" fmla="val 50000"/>
            </a:avLst>
          </a:prstGeom>
          <a:solidFill>
            <a:srgbClr val="EA465F"/>
          </a:solidFill>
          <a:ln>
            <a:solidFill>
              <a:srgbClr val="EA465F"/>
            </a:solid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algn="ctr" defTabSz="914217">
              <a:defRPr/>
            </a:pPr>
            <a:endParaRPr lang="bg-BG" sz="900" dirty="0">
              <a:cs typeface="Lato Light"/>
            </a:endParaRPr>
          </a:p>
        </p:txBody>
      </p:sp>
      <p:sp>
        <p:nvSpPr>
          <p:cNvPr id="25603" name="Rectangle 100"/>
          <p:cNvSpPr>
            <a:spLocks noChangeArrowheads="1"/>
          </p:cNvSpPr>
          <p:nvPr/>
        </p:nvSpPr>
        <p:spPr bwMode="auto">
          <a:xfrm>
            <a:off x="3134263" y="2140744"/>
            <a:ext cx="1412594" cy="3570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a:solidFill>
                  <a:schemeClr val="bg1"/>
                </a:solidFill>
              </a:rPr>
              <a:t>Competitor A</a:t>
            </a:r>
          </a:p>
        </p:txBody>
      </p:sp>
      <p:sp>
        <p:nvSpPr>
          <p:cNvPr id="25604" name="Rectangle 103"/>
          <p:cNvSpPr>
            <a:spLocks noChangeArrowheads="1"/>
          </p:cNvSpPr>
          <p:nvPr/>
        </p:nvSpPr>
        <p:spPr bwMode="auto">
          <a:xfrm>
            <a:off x="4931313" y="2140744"/>
            <a:ext cx="1412594" cy="3570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a:solidFill>
                  <a:schemeClr val="bg1"/>
                </a:solidFill>
              </a:rPr>
              <a:t>Competitor B</a:t>
            </a:r>
          </a:p>
        </p:txBody>
      </p:sp>
      <p:sp>
        <p:nvSpPr>
          <p:cNvPr id="25605" name="Rectangle 105"/>
          <p:cNvSpPr>
            <a:spLocks noChangeArrowheads="1"/>
          </p:cNvSpPr>
          <p:nvPr/>
        </p:nvSpPr>
        <p:spPr bwMode="auto">
          <a:xfrm>
            <a:off x="6518354" y="2129632"/>
            <a:ext cx="1425418" cy="3570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a:solidFill>
                  <a:schemeClr val="bg1"/>
                </a:solidFill>
              </a:rPr>
              <a:t>Competitor C</a:t>
            </a:r>
          </a:p>
        </p:txBody>
      </p:sp>
      <p:sp>
        <p:nvSpPr>
          <p:cNvPr id="25606" name="Rectangle 107"/>
          <p:cNvSpPr>
            <a:spLocks noChangeArrowheads="1"/>
          </p:cNvSpPr>
          <p:nvPr/>
        </p:nvSpPr>
        <p:spPr bwMode="auto">
          <a:xfrm>
            <a:off x="8072461" y="2136775"/>
            <a:ext cx="1436640" cy="3570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a:solidFill>
                  <a:schemeClr val="bg1"/>
                </a:solidFill>
              </a:rPr>
              <a:t>Competitor D</a:t>
            </a:r>
          </a:p>
        </p:txBody>
      </p:sp>
      <p:sp>
        <p:nvSpPr>
          <p:cNvPr id="25607" name="Rectangle 109"/>
          <p:cNvSpPr>
            <a:spLocks noChangeArrowheads="1"/>
          </p:cNvSpPr>
          <p:nvPr/>
        </p:nvSpPr>
        <p:spPr bwMode="auto">
          <a:xfrm>
            <a:off x="9537094" y="2133600"/>
            <a:ext cx="1402976" cy="3570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a:solidFill>
                  <a:schemeClr val="bg1"/>
                </a:solidFill>
              </a:rPr>
              <a:t>Competitor E</a:t>
            </a:r>
          </a:p>
        </p:txBody>
      </p:sp>
      <p:sp>
        <p:nvSpPr>
          <p:cNvPr id="25608" name="Rectangle 110"/>
          <p:cNvSpPr>
            <a:spLocks noChangeArrowheads="1"/>
          </p:cNvSpPr>
          <p:nvPr/>
        </p:nvSpPr>
        <p:spPr bwMode="auto">
          <a:xfrm>
            <a:off x="1258888" y="2584450"/>
            <a:ext cx="1186250" cy="32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400"/>
              <a:t>Feature One</a:t>
            </a:r>
          </a:p>
        </p:txBody>
      </p:sp>
      <p:sp>
        <p:nvSpPr>
          <p:cNvPr id="25609" name="Rectangle 111"/>
          <p:cNvSpPr>
            <a:spLocks noChangeArrowheads="1"/>
          </p:cNvSpPr>
          <p:nvPr/>
        </p:nvSpPr>
        <p:spPr bwMode="auto">
          <a:xfrm>
            <a:off x="1261269" y="3171032"/>
            <a:ext cx="1176889" cy="32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400"/>
              <a:t>Feature Two</a:t>
            </a:r>
          </a:p>
        </p:txBody>
      </p:sp>
      <p:sp>
        <p:nvSpPr>
          <p:cNvPr id="118" name="Rounded Rectangle 117"/>
          <p:cNvSpPr/>
          <p:nvPr/>
        </p:nvSpPr>
        <p:spPr>
          <a:xfrm flipV="1">
            <a:off x="1292225" y="3628232"/>
            <a:ext cx="9461500" cy="26988"/>
          </a:xfrm>
          <a:prstGeom prst="roundRect">
            <a:avLst>
              <a:gd name="adj" fmla="val 50000"/>
            </a:avLst>
          </a:prstGeom>
          <a:solidFill>
            <a:srgbClr val="EA465F"/>
          </a:solidFill>
          <a:ln>
            <a:solidFill>
              <a:srgbClr val="EA465F"/>
            </a:solid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algn="ctr" defTabSz="914217">
              <a:defRPr/>
            </a:pPr>
            <a:endParaRPr lang="bg-BG" sz="900" dirty="0">
              <a:cs typeface="Lato Light"/>
            </a:endParaRPr>
          </a:p>
        </p:txBody>
      </p:sp>
      <p:sp>
        <p:nvSpPr>
          <p:cNvPr id="25611" name="Rectangle 118"/>
          <p:cNvSpPr>
            <a:spLocks noChangeArrowheads="1"/>
          </p:cNvSpPr>
          <p:nvPr/>
        </p:nvSpPr>
        <p:spPr bwMode="auto">
          <a:xfrm>
            <a:off x="1258888" y="3759994"/>
            <a:ext cx="1309681" cy="32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400"/>
              <a:t>Feature Three</a:t>
            </a:r>
          </a:p>
        </p:txBody>
      </p:sp>
      <p:sp>
        <p:nvSpPr>
          <p:cNvPr id="125" name="Rounded Rectangle 124"/>
          <p:cNvSpPr/>
          <p:nvPr/>
        </p:nvSpPr>
        <p:spPr>
          <a:xfrm flipV="1">
            <a:off x="1294607" y="4221957"/>
            <a:ext cx="9461500" cy="26988"/>
          </a:xfrm>
          <a:prstGeom prst="roundRect">
            <a:avLst>
              <a:gd name="adj" fmla="val 50000"/>
            </a:avLst>
          </a:prstGeom>
          <a:solidFill>
            <a:srgbClr val="EA465F"/>
          </a:solidFill>
          <a:ln>
            <a:solidFill>
              <a:srgbClr val="EA465F"/>
            </a:solid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algn="ctr" defTabSz="914217">
              <a:defRPr/>
            </a:pPr>
            <a:endParaRPr lang="bg-BG" sz="900" dirty="0">
              <a:cs typeface="Lato Light"/>
            </a:endParaRPr>
          </a:p>
        </p:txBody>
      </p:sp>
      <p:sp>
        <p:nvSpPr>
          <p:cNvPr id="25613" name="Rectangle 125"/>
          <p:cNvSpPr>
            <a:spLocks noChangeArrowheads="1"/>
          </p:cNvSpPr>
          <p:nvPr/>
        </p:nvSpPr>
        <p:spPr bwMode="auto">
          <a:xfrm>
            <a:off x="1261269" y="4353719"/>
            <a:ext cx="1216387" cy="32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400"/>
              <a:t>Feature Four</a:t>
            </a:r>
          </a:p>
        </p:txBody>
      </p:sp>
      <p:sp>
        <p:nvSpPr>
          <p:cNvPr id="132" name="Rounded Rectangle 131"/>
          <p:cNvSpPr/>
          <p:nvPr/>
        </p:nvSpPr>
        <p:spPr>
          <a:xfrm flipV="1">
            <a:off x="1292225" y="4810919"/>
            <a:ext cx="9461500" cy="27781"/>
          </a:xfrm>
          <a:prstGeom prst="roundRect">
            <a:avLst>
              <a:gd name="adj" fmla="val 50000"/>
            </a:avLst>
          </a:prstGeom>
          <a:solidFill>
            <a:srgbClr val="EA465F"/>
          </a:solidFill>
          <a:ln>
            <a:solidFill>
              <a:srgbClr val="EA465F"/>
            </a:solid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algn="ctr" defTabSz="914217">
              <a:defRPr/>
            </a:pPr>
            <a:endParaRPr lang="bg-BG" sz="900" dirty="0">
              <a:cs typeface="Lato Light"/>
            </a:endParaRPr>
          </a:p>
        </p:txBody>
      </p:sp>
      <p:sp>
        <p:nvSpPr>
          <p:cNvPr id="25615" name="Rectangle 132"/>
          <p:cNvSpPr>
            <a:spLocks noChangeArrowheads="1"/>
          </p:cNvSpPr>
          <p:nvPr/>
        </p:nvSpPr>
        <p:spPr bwMode="auto">
          <a:xfrm>
            <a:off x="1258888" y="4942682"/>
            <a:ext cx="1178235" cy="32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400"/>
              <a:t>Feature Five</a:t>
            </a:r>
          </a:p>
        </p:txBody>
      </p:sp>
      <p:sp>
        <p:nvSpPr>
          <p:cNvPr id="139" name="Rounded Rectangle 138"/>
          <p:cNvSpPr/>
          <p:nvPr/>
        </p:nvSpPr>
        <p:spPr>
          <a:xfrm flipV="1">
            <a:off x="1292225" y="5407025"/>
            <a:ext cx="9461500" cy="26988"/>
          </a:xfrm>
          <a:prstGeom prst="roundRect">
            <a:avLst>
              <a:gd name="adj" fmla="val 50000"/>
            </a:avLst>
          </a:prstGeom>
          <a:solidFill>
            <a:srgbClr val="EA465F"/>
          </a:solidFill>
          <a:ln>
            <a:solidFill>
              <a:srgbClr val="EA465F"/>
            </a:solid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algn="ctr" defTabSz="914217">
              <a:defRPr/>
            </a:pPr>
            <a:endParaRPr lang="bg-BG" sz="900" dirty="0">
              <a:cs typeface="Lato Light"/>
            </a:endParaRPr>
          </a:p>
        </p:txBody>
      </p:sp>
      <p:sp>
        <p:nvSpPr>
          <p:cNvPr id="25617" name="Rectangle 139"/>
          <p:cNvSpPr>
            <a:spLocks noChangeArrowheads="1"/>
          </p:cNvSpPr>
          <p:nvPr/>
        </p:nvSpPr>
        <p:spPr bwMode="auto">
          <a:xfrm>
            <a:off x="1258888" y="5538788"/>
            <a:ext cx="1075643" cy="32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400"/>
              <a:t>Feature Six</a:t>
            </a:r>
          </a:p>
        </p:txBody>
      </p:sp>
      <p:sp>
        <p:nvSpPr>
          <p:cNvPr id="141" name="Rounded Rectangle 140"/>
          <p:cNvSpPr/>
          <p:nvPr/>
        </p:nvSpPr>
        <p:spPr>
          <a:xfrm flipV="1">
            <a:off x="1290638" y="5985669"/>
            <a:ext cx="9462294" cy="27781"/>
          </a:xfrm>
          <a:prstGeom prst="roundRect">
            <a:avLst>
              <a:gd name="adj" fmla="val 50000"/>
            </a:avLst>
          </a:prstGeom>
          <a:solidFill>
            <a:srgbClr val="EA465F"/>
          </a:solidFill>
          <a:ln>
            <a:solidFill>
              <a:srgbClr val="EA465F"/>
            </a:solid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algn="ctr" defTabSz="914217">
              <a:defRPr/>
            </a:pPr>
            <a:endParaRPr lang="bg-BG" sz="900" dirty="0">
              <a:cs typeface="Lato Light"/>
            </a:endParaRPr>
          </a:p>
        </p:txBody>
      </p:sp>
      <p:sp>
        <p:nvSpPr>
          <p:cNvPr id="25619" name="TextBox 145"/>
          <p:cNvSpPr txBox="1">
            <a:spLocks noChangeArrowheads="1"/>
          </p:cNvSpPr>
          <p:nvPr/>
        </p:nvSpPr>
        <p:spPr bwMode="auto">
          <a:xfrm>
            <a:off x="3290906" y="3176588"/>
            <a:ext cx="1109626" cy="2805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100"/>
              <a:t>Element Name</a:t>
            </a:r>
          </a:p>
        </p:txBody>
      </p:sp>
      <p:sp>
        <p:nvSpPr>
          <p:cNvPr id="25620" name="TextBox 148"/>
          <p:cNvSpPr txBox="1">
            <a:spLocks noChangeArrowheads="1"/>
          </p:cNvSpPr>
          <p:nvPr/>
        </p:nvSpPr>
        <p:spPr bwMode="auto">
          <a:xfrm>
            <a:off x="8238350" y="4341019"/>
            <a:ext cx="1109626" cy="2805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100"/>
              <a:t>Element Name</a:t>
            </a:r>
          </a:p>
        </p:txBody>
      </p:sp>
      <p:sp>
        <p:nvSpPr>
          <p:cNvPr id="25621" name="TextBox 150"/>
          <p:cNvSpPr txBox="1">
            <a:spLocks noChangeArrowheads="1"/>
          </p:cNvSpPr>
          <p:nvPr/>
        </p:nvSpPr>
        <p:spPr bwMode="auto">
          <a:xfrm>
            <a:off x="5078828" y="4953794"/>
            <a:ext cx="1109626" cy="2805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100"/>
              <a:t>Element Name</a:t>
            </a:r>
          </a:p>
        </p:txBody>
      </p:sp>
      <p:sp>
        <p:nvSpPr>
          <p:cNvPr id="25622" name="TextBox 157"/>
          <p:cNvSpPr txBox="1">
            <a:spLocks noChangeArrowheads="1"/>
          </p:cNvSpPr>
          <p:nvPr/>
        </p:nvSpPr>
        <p:spPr bwMode="auto">
          <a:xfrm>
            <a:off x="9692500" y="5548313"/>
            <a:ext cx="1109626" cy="2805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100"/>
              <a:t>Element Name</a:t>
            </a:r>
          </a:p>
        </p:txBody>
      </p:sp>
      <p:sp>
        <p:nvSpPr>
          <p:cNvPr id="25623" name="Freeform 38"/>
          <p:cNvSpPr>
            <a:spLocks noChangeArrowheads="1"/>
          </p:cNvSpPr>
          <p:nvPr/>
        </p:nvSpPr>
        <p:spPr bwMode="auto">
          <a:xfrm>
            <a:off x="3707607" y="2627313"/>
            <a:ext cx="277019" cy="278607"/>
          </a:xfrm>
          <a:custGeom>
            <a:avLst/>
            <a:gdLst>
              <a:gd name="T0" fmla="*/ 381674 w 619"/>
              <a:gd name="T1" fmla="*/ 159153 h 619"/>
              <a:gd name="T2" fmla="*/ 381674 w 619"/>
              <a:gd name="T3" fmla="*/ 159153 h 619"/>
              <a:gd name="T4" fmla="*/ 355752 w 619"/>
              <a:gd name="T5" fmla="*/ 159153 h 619"/>
              <a:gd name="T6" fmla="*/ 250278 w 619"/>
              <a:gd name="T7" fmla="*/ 357870 h 619"/>
              <a:gd name="T8" fmla="*/ 184133 w 619"/>
              <a:gd name="T9" fmla="*/ 304819 h 619"/>
              <a:gd name="T10" fmla="*/ 158211 w 619"/>
              <a:gd name="T11" fmla="*/ 304819 h 619"/>
              <a:gd name="T12" fmla="*/ 158211 w 619"/>
              <a:gd name="T13" fmla="*/ 317407 h 619"/>
              <a:gd name="T14" fmla="*/ 236870 w 619"/>
              <a:gd name="T15" fmla="*/ 396535 h 619"/>
              <a:gd name="T16" fmla="*/ 262792 w 619"/>
              <a:gd name="T17" fmla="*/ 396535 h 619"/>
              <a:gd name="T18" fmla="*/ 394188 w 619"/>
              <a:gd name="T19" fmla="*/ 185229 h 619"/>
              <a:gd name="T20" fmla="*/ 381674 w 619"/>
              <a:gd name="T21" fmla="*/ 159153 h 619"/>
              <a:gd name="T22" fmla="*/ 487148 w 619"/>
              <a:gd name="T23" fmla="*/ 0 h 619"/>
              <a:gd name="T24" fmla="*/ 487148 w 619"/>
              <a:gd name="T25" fmla="*/ 0 h 619"/>
              <a:gd name="T26" fmla="*/ 65251 w 619"/>
              <a:gd name="T27" fmla="*/ 0 h 619"/>
              <a:gd name="T28" fmla="*/ 0 w 619"/>
              <a:gd name="T29" fmla="*/ 66539 h 619"/>
              <a:gd name="T30" fmla="*/ 0 w 619"/>
              <a:gd name="T31" fmla="*/ 490048 h 619"/>
              <a:gd name="T32" fmla="*/ 65251 w 619"/>
              <a:gd name="T33" fmla="*/ 555688 h 619"/>
              <a:gd name="T34" fmla="*/ 487148 w 619"/>
              <a:gd name="T35" fmla="*/ 555688 h 619"/>
              <a:gd name="T36" fmla="*/ 552399 w 619"/>
              <a:gd name="T37" fmla="*/ 490048 h 619"/>
              <a:gd name="T38" fmla="*/ 552399 w 619"/>
              <a:gd name="T39" fmla="*/ 66539 h 619"/>
              <a:gd name="T40" fmla="*/ 487148 w 619"/>
              <a:gd name="T41" fmla="*/ 0 h 619"/>
              <a:gd name="T42" fmla="*/ 526478 w 619"/>
              <a:gd name="T43" fmla="*/ 490048 h 619"/>
              <a:gd name="T44" fmla="*/ 526478 w 619"/>
              <a:gd name="T45" fmla="*/ 490048 h 619"/>
              <a:gd name="T46" fmla="*/ 487148 w 619"/>
              <a:gd name="T47" fmla="*/ 529612 h 619"/>
              <a:gd name="T48" fmla="*/ 65251 w 619"/>
              <a:gd name="T49" fmla="*/ 529612 h 619"/>
              <a:gd name="T50" fmla="*/ 25922 w 619"/>
              <a:gd name="T51" fmla="*/ 490048 h 619"/>
              <a:gd name="T52" fmla="*/ 25922 w 619"/>
              <a:gd name="T53" fmla="*/ 66539 h 619"/>
              <a:gd name="T54" fmla="*/ 65251 w 619"/>
              <a:gd name="T55" fmla="*/ 26076 h 619"/>
              <a:gd name="T56" fmla="*/ 487148 w 619"/>
              <a:gd name="T57" fmla="*/ 26076 h 619"/>
              <a:gd name="T58" fmla="*/ 526478 w 619"/>
              <a:gd name="T59" fmla="*/ 66539 h 619"/>
              <a:gd name="T60" fmla="*/ 526478 w 619"/>
              <a:gd name="T61" fmla="*/ 490048 h 619"/>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619" h="619">
                <a:moveTo>
                  <a:pt x="427" y="177"/>
                </a:moveTo>
                <a:lnTo>
                  <a:pt x="427" y="177"/>
                </a:lnTo>
                <a:cubicBezTo>
                  <a:pt x="412" y="162"/>
                  <a:pt x="412" y="177"/>
                  <a:pt x="398" y="177"/>
                </a:cubicBezTo>
                <a:cubicBezTo>
                  <a:pt x="280" y="398"/>
                  <a:pt x="280" y="398"/>
                  <a:pt x="280" y="398"/>
                </a:cubicBezTo>
                <a:cubicBezTo>
                  <a:pt x="206" y="339"/>
                  <a:pt x="206" y="339"/>
                  <a:pt x="206" y="339"/>
                </a:cubicBezTo>
                <a:cubicBezTo>
                  <a:pt x="191" y="324"/>
                  <a:pt x="191" y="324"/>
                  <a:pt x="177" y="339"/>
                </a:cubicBezTo>
                <a:cubicBezTo>
                  <a:pt x="162" y="339"/>
                  <a:pt x="162" y="353"/>
                  <a:pt x="177" y="353"/>
                </a:cubicBezTo>
                <a:cubicBezTo>
                  <a:pt x="265" y="441"/>
                  <a:pt x="265" y="441"/>
                  <a:pt x="265" y="441"/>
                </a:cubicBezTo>
                <a:cubicBezTo>
                  <a:pt x="280" y="457"/>
                  <a:pt x="280" y="457"/>
                  <a:pt x="294" y="441"/>
                </a:cubicBezTo>
                <a:lnTo>
                  <a:pt x="441" y="206"/>
                </a:lnTo>
                <a:cubicBezTo>
                  <a:pt x="441" y="191"/>
                  <a:pt x="441" y="177"/>
                  <a:pt x="427" y="177"/>
                </a:cubicBezTo>
                <a:close/>
                <a:moveTo>
                  <a:pt x="545" y="0"/>
                </a:moveTo>
                <a:lnTo>
                  <a:pt x="545" y="0"/>
                </a:lnTo>
                <a:cubicBezTo>
                  <a:pt x="73" y="0"/>
                  <a:pt x="73" y="0"/>
                  <a:pt x="73" y="0"/>
                </a:cubicBezTo>
                <a:cubicBezTo>
                  <a:pt x="29" y="0"/>
                  <a:pt x="0" y="29"/>
                  <a:pt x="0" y="74"/>
                </a:cubicBezTo>
                <a:cubicBezTo>
                  <a:pt x="0" y="545"/>
                  <a:pt x="0" y="545"/>
                  <a:pt x="0" y="545"/>
                </a:cubicBezTo>
                <a:cubicBezTo>
                  <a:pt x="0" y="589"/>
                  <a:pt x="29" y="618"/>
                  <a:pt x="73" y="618"/>
                </a:cubicBezTo>
                <a:cubicBezTo>
                  <a:pt x="545" y="618"/>
                  <a:pt x="545" y="618"/>
                  <a:pt x="545" y="618"/>
                </a:cubicBezTo>
                <a:cubicBezTo>
                  <a:pt x="589" y="618"/>
                  <a:pt x="618" y="589"/>
                  <a:pt x="618" y="545"/>
                </a:cubicBezTo>
                <a:cubicBezTo>
                  <a:pt x="618" y="74"/>
                  <a:pt x="618" y="74"/>
                  <a:pt x="618" y="74"/>
                </a:cubicBezTo>
                <a:cubicBezTo>
                  <a:pt x="618" y="29"/>
                  <a:pt x="589" y="0"/>
                  <a:pt x="545" y="0"/>
                </a:cubicBezTo>
                <a:close/>
                <a:moveTo>
                  <a:pt x="589" y="545"/>
                </a:moveTo>
                <a:lnTo>
                  <a:pt x="589" y="545"/>
                </a:lnTo>
                <a:cubicBezTo>
                  <a:pt x="589" y="559"/>
                  <a:pt x="559" y="589"/>
                  <a:pt x="545" y="589"/>
                </a:cubicBezTo>
                <a:cubicBezTo>
                  <a:pt x="73" y="589"/>
                  <a:pt x="73" y="589"/>
                  <a:pt x="73" y="589"/>
                </a:cubicBezTo>
                <a:cubicBezTo>
                  <a:pt x="59" y="589"/>
                  <a:pt x="29" y="559"/>
                  <a:pt x="29" y="545"/>
                </a:cubicBezTo>
                <a:cubicBezTo>
                  <a:pt x="29" y="74"/>
                  <a:pt x="29" y="74"/>
                  <a:pt x="29" y="74"/>
                </a:cubicBezTo>
                <a:cubicBezTo>
                  <a:pt x="29" y="59"/>
                  <a:pt x="59" y="29"/>
                  <a:pt x="73" y="29"/>
                </a:cubicBezTo>
                <a:cubicBezTo>
                  <a:pt x="545" y="29"/>
                  <a:pt x="545" y="29"/>
                  <a:pt x="545" y="29"/>
                </a:cubicBezTo>
                <a:cubicBezTo>
                  <a:pt x="559" y="29"/>
                  <a:pt x="589" y="59"/>
                  <a:pt x="589" y="74"/>
                </a:cubicBezTo>
                <a:lnTo>
                  <a:pt x="589" y="545"/>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25624" name="Freeform 39"/>
          <p:cNvSpPr>
            <a:spLocks noChangeAspect="1" noChangeArrowheads="1"/>
          </p:cNvSpPr>
          <p:nvPr/>
        </p:nvSpPr>
        <p:spPr bwMode="auto">
          <a:xfrm>
            <a:off x="3707607" y="3759994"/>
            <a:ext cx="285750" cy="278606"/>
          </a:xfrm>
          <a:custGeom>
            <a:avLst/>
            <a:gdLst>
              <a:gd name="T0" fmla="*/ 504733 w 634"/>
              <a:gd name="T1" fmla="*/ 0 h 619"/>
              <a:gd name="T2" fmla="*/ 504733 w 634"/>
              <a:gd name="T3" fmla="*/ 0 h 619"/>
              <a:gd name="T4" fmla="*/ 80217 w 634"/>
              <a:gd name="T5" fmla="*/ 0 h 619"/>
              <a:gd name="T6" fmla="*/ 0 w 634"/>
              <a:gd name="T7" fmla="*/ 66733 h 619"/>
              <a:gd name="T8" fmla="*/ 0 w 634"/>
              <a:gd name="T9" fmla="*/ 491482 h 619"/>
              <a:gd name="T10" fmla="*/ 80217 w 634"/>
              <a:gd name="T11" fmla="*/ 557313 h 619"/>
              <a:gd name="T12" fmla="*/ 504733 w 634"/>
              <a:gd name="T13" fmla="*/ 557313 h 619"/>
              <a:gd name="T14" fmla="*/ 570529 w 634"/>
              <a:gd name="T15" fmla="*/ 491482 h 619"/>
              <a:gd name="T16" fmla="*/ 570529 w 634"/>
              <a:gd name="T17" fmla="*/ 66733 h 619"/>
              <a:gd name="T18" fmla="*/ 504733 w 634"/>
              <a:gd name="T19" fmla="*/ 0 h 619"/>
              <a:gd name="T20" fmla="*/ 530871 w 634"/>
              <a:gd name="T21" fmla="*/ 491482 h 619"/>
              <a:gd name="T22" fmla="*/ 530871 w 634"/>
              <a:gd name="T23" fmla="*/ 491482 h 619"/>
              <a:gd name="T24" fmla="*/ 504733 w 634"/>
              <a:gd name="T25" fmla="*/ 531161 h 619"/>
              <a:gd name="T26" fmla="*/ 80217 w 634"/>
              <a:gd name="T27" fmla="*/ 531161 h 619"/>
              <a:gd name="T28" fmla="*/ 39658 w 634"/>
              <a:gd name="T29" fmla="*/ 491482 h 619"/>
              <a:gd name="T30" fmla="*/ 39658 w 634"/>
              <a:gd name="T31" fmla="*/ 66733 h 619"/>
              <a:gd name="T32" fmla="*/ 80217 w 634"/>
              <a:gd name="T33" fmla="*/ 26152 h 619"/>
              <a:gd name="T34" fmla="*/ 504733 w 634"/>
              <a:gd name="T35" fmla="*/ 26152 h 619"/>
              <a:gd name="T36" fmla="*/ 530871 w 634"/>
              <a:gd name="T37" fmla="*/ 66733 h 619"/>
              <a:gd name="T38" fmla="*/ 530871 w 634"/>
              <a:gd name="T39" fmla="*/ 491482 h 619"/>
              <a:gd name="T40" fmla="*/ 371339 w 634"/>
              <a:gd name="T41" fmla="*/ 185771 h 619"/>
              <a:gd name="T42" fmla="*/ 371339 w 634"/>
              <a:gd name="T43" fmla="*/ 185771 h 619"/>
              <a:gd name="T44" fmla="*/ 345201 w 634"/>
              <a:gd name="T45" fmla="*/ 185771 h 619"/>
              <a:gd name="T46" fmla="*/ 292024 w 634"/>
              <a:gd name="T47" fmla="*/ 252504 h 619"/>
              <a:gd name="T48" fmla="*/ 226229 w 634"/>
              <a:gd name="T49" fmla="*/ 185771 h 619"/>
              <a:gd name="T50" fmla="*/ 199189 w 634"/>
              <a:gd name="T51" fmla="*/ 185771 h 619"/>
              <a:gd name="T52" fmla="*/ 199189 w 634"/>
              <a:gd name="T53" fmla="*/ 212825 h 619"/>
              <a:gd name="T54" fmla="*/ 265886 w 634"/>
              <a:gd name="T55" fmla="*/ 278657 h 619"/>
              <a:gd name="T56" fmla="*/ 199189 w 634"/>
              <a:gd name="T57" fmla="*/ 345390 h 619"/>
              <a:gd name="T58" fmla="*/ 199189 w 634"/>
              <a:gd name="T59" fmla="*/ 371542 h 619"/>
              <a:gd name="T60" fmla="*/ 226229 w 634"/>
              <a:gd name="T61" fmla="*/ 371542 h 619"/>
              <a:gd name="T62" fmla="*/ 292024 w 634"/>
              <a:gd name="T63" fmla="*/ 305711 h 619"/>
              <a:gd name="T64" fmla="*/ 345201 w 634"/>
              <a:gd name="T65" fmla="*/ 371542 h 619"/>
              <a:gd name="T66" fmla="*/ 371339 w 634"/>
              <a:gd name="T67" fmla="*/ 371542 h 619"/>
              <a:gd name="T68" fmla="*/ 371339 w 634"/>
              <a:gd name="T69" fmla="*/ 345390 h 619"/>
              <a:gd name="T70" fmla="*/ 319063 w 634"/>
              <a:gd name="T71" fmla="*/ 278657 h 619"/>
              <a:gd name="T72" fmla="*/ 371339 w 634"/>
              <a:gd name="T73" fmla="*/ 212825 h 619"/>
              <a:gd name="T74" fmla="*/ 371339 w 634"/>
              <a:gd name="T75" fmla="*/ 185771 h 619"/>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634" h="619">
                <a:moveTo>
                  <a:pt x="560" y="0"/>
                </a:moveTo>
                <a:lnTo>
                  <a:pt x="560" y="0"/>
                </a:lnTo>
                <a:cubicBezTo>
                  <a:pt x="89" y="0"/>
                  <a:pt x="89" y="0"/>
                  <a:pt x="89" y="0"/>
                </a:cubicBezTo>
                <a:cubicBezTo>
                  <a:pt x="44" y="0"/>
                  <a:pt x="0" y="29"/>
                  <a:pt x="0" y="74"/>
                </a:cubicBezTo>
                <a:cubicBezTo>
                  <a:pt x="0" y="545"/>
                  <a:pt x="0" y="545"/>
                  <a:pt x="0" y="545"/>
                </a:cubicBezTo>
                <a:cubicBezTo>
                  <a:pt x="0" y="589"/>
                  <a:pt x="44" y="618"/>
                  <a:pt x="89" y="618"/>
                </a:cubicBezTo>
                <a:cubicBezTo>
                  <a:pt x="560" y="618"/>
                  <a:pt x="560" y="618"/>
                  <a:pt x="560" y="618"/>
                </a:cubicBezTo>
                <a:cubicBezTo>
                  <a:pt x="604" y="618"/>
                  <a:pt x="633" y="589"/>
                  <a:pt x="633" y="545"/>
                </a:cubicBezTo>
                <a:cubicBezTo>
                  <a:pt x="633" y="74"/>
                  <a:pt x="633" y="74"/>
                  <a:pt x="633" y="74"/>
                </a:cubicBezTo>
                <a:cubicBezTo>
                  <a:pt x="633" y="29"/>
                  <a:pt x="604" y="0"/>
                  <a:pt x="560" y="0"/>
                </a:cubicBezTo>
                <a:close/>
                <a:moveTo>
                  <a:pt x="589" y="545"/>
                </a:moveTo>
                <a:lnTo>
                  <a:pt x="589" y="545"/>
                </a:lnTo>
                <a:cubicBezTo>
                  <a:pt x="589" y="559"/>
                  <a:pt x="574" y="589"/>
                  <a:pt x="560" y="589"/>
                </a:cubicBezTo>
                <a:cubicBezTo>
                  <a:pt x="89" y="589"/>
                  <a:pt x="89" y="589"/>
                  <a:pt x="89" y="589"/>
                </a:cubicBezTo>
                <a:cubicBezTo>
                  <a:pt x="59" y="589"/>
                  <a:pt x="44" y="559"/>
                  <a:pt x="44" y="545"/>
                </a:cubicBezTo>
                <a:cubicBezTo>
                  <a:pt x="44" y="74"/>
                  <a:pt x="44" y="74"/>
                  <a:pt x="44" y="74"/>
                </a:cubicBezTo>
                <a:cubicBezTo>
                  <a:pt x="44" y="59"/>
                  <a:pt x="59" y="29"/>
                  <a:pt x="89" y="29"/>
                </a:cubicBezTo>
                <a:cubicBezTo>
                  <a:pt x="560" y="29"/>
                  <a:pt x="560" y="29"/>
                  <a:pt x="560" y="29"/>
                </a:cubicBezTo>
                <a:cubicBezTo>
                  <a:pt x="574" y="29"/>
                  <a:pt x="589" y="59"/>
                  <a:pt x="589" y="74"/>
                </a:cubicBezTo>
                <a:lnTo>
                  <a:pt x="589" y="545"/>
                </a:lnTo>
                <a:close/>
                <a:moveTo>
                  <a:pt x="412" y="206"/>
                </a:moveTo>
                <a:lnTo>
                  <a:pt x="412" y="206"/>
                </a:lnTo>
                <a:cubicBezTo>
                  <a:pt x="412" y="206"/>
                  <a:pt x="398" y="206"/>
                  <a:pt x="383" y="206"/>
                </a:cubicBezTo>
                <a:cubicBezTo>
                  <a:pt x="324" y="280"/>
                  <a:pt x="324" y="280"/>
                  <a:pt x="324" y="280"/>
                </a:cubicBezTo>
                <a:cubicBezTo>
                  <a:pt x="251" y="206"/>
                  <a:pt x="251" y="206"/>
                  <a:pt x="251" y="206"/>
                </a:cubicBezTo>
                <a:cubicBezTo>
                  <a:pt x="236" y="206"/>
                  <a:pt x="236" y="206"/>
                  <a:pt x="221" y="206"/>
                </a:cubicBezTo>
                <a:cubicBezTo>
                  <a:pt x="221" y="221"/>
                  <a:pt x="221" y="236"/>
                  <a:pt x="221" y="236"/>
                </a:cubicBezTo>
                <a:cubicBezTo>
                  <a:pt x="295" y="309"/>
                  <a:pt x="295" y="309"/>
                  <a:pt x="295" y="309"/>
                </a:cubicBezTo>
                <a:cubicBezTo>
                  <a:pt x="221" y="383"/>
                  <a:pt x="221" y="383"/>
                  <a:pt x="221" y="383"/>
                </a:cubicBezTo>
                <a:cubicBezTo>
                  <a:pt x="221" y="383"/>
                  <a:pt x="221" y="398"/>
                  <a:pt x="221" y="412"/>
                </a:cubicBezTo>
                <a:cubicBezTo>
                  <a:pt x="236" y="412"/>
                  <a:pt x="236" y="412"/>
                  <a:pt x="251" y="412"/>
                </a:cubicBezTo>
                <a:cubicBezTo>
                  <a:pt x="324" y="339"/>
                  <a:pt x="324" y="339"/>
                  <a:pt x="324" y="339"/>
                </a:cubicBezTo>
                <a:cubicBezTo>
                  <a:pt x="383" y="412"/>
                  <a:pt x="383" y="412"/>
                  <a:pt x="383" y="412"/>
                </a:cubicBezTo>
                <a:cubicBezTo>
                  <a:pt x="398" y="412"/>
                  <a:pt x="412" y="412"/>
                  <a:pt x="412" y="412"/>
                </a:cubicBezTo>
                <a:cubicBezTo>
                  <a:pt x="427" y="398"/>
                  <a:pt x="427" y="383"/>
                  <a:pt x="412" y="383"/>
                </a:cubicBezTo>
                <a:cubicBezTo>
                  <a:pt x="354" y="309"/>
                  <a:pt x="354" y="309"/>
                  <a:pt x="354" y="309"/>
                </a:cubicBezTo>
                <a:cubicBezTo>
                  <a:pt x="412" y="236"/>
                  <a:pt x="412" y="236"/>
                  <a:pt x="412" y="236"/>
                </a:cubicBezTo>
                <a:cubicBezTo>
                  <a:pt x="427" y="236"/>
                  <a:pt x="427" y="221"/>
                  <a:pt x="412" y="206"/>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52" name="Freeform 70"/>
          <p:cNvSpPr>
            <a:spLocks noChangeAspect="1" noChangeArrowheads="1"/>
          </p:cNvSpPr>
          <p:nvPr/>
        </p:nvSpPr>
        <p:spPr bwMode="auto">
          <a:xfrm>
            <a:off x="3686175" y="4378325"/>
            <a:ext cx="298450" cy="292100"/>
          </a:xfrm>
          <a:custGeom>
            <a:avLst/>
            <a:gdLst>
              <a:gd name="T0" fmla="*/ 633 w 634"/>
              <a:gd name="T1" fmla="*/ 235 h 619"/>
              <a:gd name="T2" fmla="*/ 412 w 634"/>
              <a:gd name="T3" fmla="*/ 206 h 619"/>
              <a:gd name="T4" fmla="*/ 309 w 634"/>
              <a:gd name="T5" fmla="*/ 0 h 619"/>
              <a:gd name="T6" fmla="*/ 220 w 634"/>
              <a:gd name="T7" fmla="*/ 206 h 619"/>
              <a:gd name="T8" fmla="*/ 0 w 634"/>
              <a:gd name="T9" fmla="*/ 235 h 619"/>
              <a:gd name="T10" fmla="*/ 162 w 634"/>
              <a:gd name="T11" fmla="*/ 398 h 619"/>
              <a:gd name="T12" fmla="*/ 117 w 634"/>
              <a:gd name="T13" fmla="*/ 618 h 619"/>
              <a:gd name="T14" fmla="*/ 309 w 634"/>
              <a:gd name="T15" fmla="*/ 515 h 619"/>
              <a:gd name="T16" fmla="*/ 515 w 634"/>
              <a:gd name="T17" fmla="*/ 618 h 619"/>
              <a:gd name="T18" fmla="*/ 471 w 634"/>
              <a:gd name="T19" fmla="*/ 398 h 619"/>
              <a:gd name="T20" fmla="*/ 633 w 634"/>
              <a:gd name="T21" fmla="*/ 235 h 619"/>
              <a:gd name="T22" fmla="*/ 309 w 634"/>
              <a:gd name="T23" fmla="*/ 471 h 619"/>
              <a:gd name="T24" fmla="*/ 162 w 634"/>
              <a:gd name="T25" fmla="*/ 545 h 619"/>
              <a:gd name="T26" fmla="*/ 191 w 634"/>
              <a:gd name="T27" fmla="*/ 382 h 619"/>
              <a:gd name="T28" fmla="*/ 73 w 634"/>
              <a:gd name="T29" fmla="*/ 265 h 619"/>
              <a:gd name="T30" fmla="*/ 235 w 634"/>
              <a:gd name="T31" fmla="*/ 235 h 619"/>
              <a:gd name="T32" fmla="*/ 309 w 634"/>
              <a:gd name="T33" fmla="*/ 73 h 619"/>
              <a:gd name="T34" fmla="*/ 383 w 634"/>
              <a:gd name="T35" fmla="*/ 235 h 619"/>
              <a:gd name="T36" fmla="*/ 559 w 634"/>
              <a:gd name="T37" fmla="*/ 265 h 619"/>
              <a:gd name="T38" fmla="*/ 426 w 634"/>
              <a:gd name="T39" fmla="*/ 382 h 619"/>
              <a:gd name="T40" fmla="*/ 456 w 634"/>
              <a:gd name="T41" fmla="*/ 559 h 619"/>
              <a:gd name="T42" fmla="*/ 309 w 634"/>
              <a:gd name="T43" fmla="*/ 471 h 6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634" h="619">
                <a:moveTo>
                  <a:pt x="633" y="235"/>
                </a:moveTo>
                <a:lnTo>
                  <a:pt x="412" y="206"/>
                </a:lnTo>
                <a:lnTo>
                  <a:pt x="309" y="0"/>
                </a:lnTo>
                <a:lnTo>
                  <a:pt x="220" y="206"/>
                </a:lnTo>
                <a:lnTo>
                  <a:pt x="0" y="235"/>
                </a:lnTo>
                <a:lnTo>
                  <a:pt x="162" y="398"/>
                </a:lnTo>
                <a:lnTo>
                  <a:pt x="117" y="618"/>
                </a:lnTo>
                <a:lnTo>
                  <a:pt x="309" y="515"/>
                </a:lnTo>
                <a:lnTo>
                  <a:pt x="515" y="618"/>
                </a:lnTo>
                <a:lnTo>
                  <a:pt x="471" y="398"/>
                </a:lnTo>
                <a:lnTo>
                  <a:pt x="633" y="235"/>
                </a:lnTo>
                <a:close/>
                <a:moveTo>
                  <a:pt x="309" y="471"/>
                </a:moveTo>
                <a:lnTo>
                  <a:pt x="162" y="545"/>
                </a:lnTo>
                <a:lnTo>
                  <a:pt x="191" y="382"/>
                </a:lnTo>
                <a:lnTo>
                  <a:pt x="73" y="265"/>
                </a:lnTo>
                <a:lnTo>
                  <a:pt x="235" y="235"/>
                </a:lnTo>
                <a:lnTo>
                  <a:pt x="309" y="73"/>
                </a:lnTo>
                <a:lnTo>
                  <a:pt x="383" y="235"/>
                </a:lnTo>
                <a:lnTo>
                  <a:pt x="559" y="265"/>
                </a:lnTo>
                <a:lnTo>
                  <a:pt x="426" y="382"/>
                </a:lnTo>
                <a:lnTo>
                  <a:pt x="456" y="559"/>
                </a:lnTo>
                <a:lnTo>
                  <a:pt x="309" y="471"/>
                </a:lnTo>
                <a:close/>
              </a:path>
            </a:pathLst>
          </a:custGeom>
          <a:solidFill>
            <a:schemeClr val="accent3"/>
          </a:solidFill>
          <a:ln>
            <a:noFill/>
          </a:ln>
          <a:effectLst/>
        </p:spPr>
        <p:txBody>
          <a:bodyPr wrap="none" anchor="ctr"/>
          <a:lstStyle/>
          <a:p>
            <a:pPr defTabSz="914217">
              <a:defRPr/>
            </a:pPr>
            <a:endParaRPr lang="en-US" sz="900"/>
          </a:p>
        </p:txBody>
      </p:sp>
      <p:sp>
        <p:nvSpPr>
          <p:cNvPr id="25626" name="Freeform 38"/>
          <p:cNvSpPr>
            <a:spLocks noChangeArrowheads="1"/>
          </p:cNvSpPr>
          <p:nvPr/>
        </p:nvSpPr>
        <p:spPr bwMode="auto">
          <a:xfrm>
            <a:off x="3707607" y="4955382"/>
            <a:ext cx="277019" cy="278606"/>
          </a:xfrm>
          <a:custGeom>
            <a:avLst/>
            <a:gdLst>
              <a:gd name="T0" fmla="*/ 381674 w 619"/>
              <a:gd name="T1" fmla="*/ 159153 h 619"/>
              <a:gd name="T2" fmla="*/ 381674 w 619"/>
              <a:gd name="T3" fmla="*/ 159153 h 619"/>
              <a:gd name="T4" fmla="*/ 355752 w 619"/>
              <a:gd name="T5" fmla="*/ 159153 h 619"/>
              <a:gd name="T6" fmla="*/ 250278 w 619"/>
              <a:gd name="T7" fmla="*/ 357870 h 619"/>
              <a:gd name="T8" fmla="*/ 184133 w 619"/>
              <a:gd name="T9" fmla="*/ 304819 h 619"/>
              <a:gd name="T10" fmla="*/ 158211 w 619"/>
              <a:gd name="T11" fmla="*/ 304819 h 619"/>
              <a:gd name="T12" fmla="*/ 158211 w 619"/>
              <a:gd name="T13" fmla="*/ 317407 h 619"/>
              <a:gd name="T14" fmla="*/ 236870 w 619"/>
              <a:gd name="T15" fmla="*/ 396535 h 619"/>
              <a:gd name="T16" fmla="*/ 262792 w 619"/>
              <a:gd name="T17" fmla="*/ 396535 h 619"/>
              <a:gd name="T18" fmla="*/ 394188 w 619"/>
              <a:gd name="T19" fmla="*/ 185229 h 619"/>
              <a:gd name="T20" fmla="*/ 381674 w 619"/>
              <a:gd name="T21" fmla="*/ 159153 h 619"/>
              <a:gd name="T22" fmla="*/ 487148 w 619"/>
              <a:gd name="T23" fmla="*/ 0 h 619"/>
              <a:gd name="T24" fmla="*/ 487148 w 619"/>
              <a:gd name="T25" fmla="*/ 0 h 619"/>
              <a:gd name="T26" fmla="*/ 65251 w 619"/>
              <a:gd name="T27" fmla="*/ 0 h 619"/>
              <a:gd name="T28" fmla="*/ 0 w 619"/>
              <a:gd name="T29" fmla="*/ 66539 h 619"/>
              <a:gd name="T30" fmla="*/ 0 w 619"/>
              <a:gd name="T31" fmla="*/ 490048 h 619"/>
              <a:gd name="T32" fmla="*/ 65251 w 619"/>
              <a:gd name="T33" fmla="*/ 555688 h 619"/>
              <a:gd name="T34" fmla="*/ 487148 w 619"/>
              <a:gd name="T35" fmla="*/ 555688 h 619"/>
              <a:gd name="T36" fmla="*/ 552399 w 619"/>
              <a:gd name="T37" fmla="*/ 490048 h 619"/>
              <a:gd name="T38" fmla="*/ 552399 w 619"/>
              <a:gd name="T39" fmla="*/ 66539 h 619"/>
              <a:gd name="T40" fmla="*/ 487148 w 619"/>
              <a:gd name="T41" fmla="*/ 0 h 619"/>
              <a:gd name="T42" fmla="*/ 526478 w 619"/>
              <a:gd name="T43" fmla="*/ 490048 h 619"/>
              <a:gd name="T44" fmla="*/ 526478 w 619"/>
              <a:gd name="T45" fmla="*/ 490048 h 619"/>
              <a:gd name="T46" fmla="*/ 487148 w 619"/>
              <a:gd name="T47" fmla="*/ 529612 h 619"/>
              <a:gd name="T48" fmla="*/ 65251 w 619"/>
              <a:gd name="T49" fmla="*/ 529612 h 619"/>
              <a:gd name="T50" fmla="*/ 25922 w 619"/>
              <a:gd name="T51" fmla="*/ 490048 h 619"/>
              <a:gd name="T52" fmla="*/ 25922 w 619"/>
              <a:gd name="T53" fmla="*/ 66539 h 619"/>
              <a:gd name="T54" fmla="*/ 65251 w 619"/>
              <a:gd name="T55" fmla="*/ 26076 h 619"/>
              <a:gd name="T56" fmla="*/ 487148 w 619"/>
              <a:gd name="T57" fmla="*/ 26076 h 619"/>
              <a:gd name="T58" fmla="*/ 526478 w 619"/>
              <a:gd name="T59" fmla="*/ 66539 h 619"/>
              <a:gd name="T60" fmla="*/ 526478 w 619"/>
              <a:gd name="T61" fmla="*/ 490048 h 619"/>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619" h="619">
                <a:moveTo>
                  <a:pt x="427" y="177"/>
                </a:moveTo>
                <a:lnTo>
                  <a:pt x="427" y="177"/>
                </a:lnTo>
                <a:cubicBezTo>
                  <a:pt x="412" y="162"/>
                  <a:pt x="412" y="177"/>
                  <a:pt x="398" y="177"/>
                </a:cubicBezTo>
                <a:cubicBezTo>
                  <a:pt x="280" y="398"/>
                  <a:pt x="280" y="398"/>
                  <a:pt x="280" y="398"/>
                </a:cubicBezTo>
                <a:cubicBezTo>
                  <a:pt x="206" y="339"/>
                  <a:pt x="206" y="339"/>
                  <a:pt x="206" y="339"/>
                </a:cubicBezTo>
                <a:cubicBezTo>
                  <a:pt x="191" y="324"/>
                  <a:pt x="191" y="324"/>
                  <a:pt x="177" y="339"/>
                </a:cubicBezTo>
                <a:cubicBezTo>
                  <a:pt x="162" y="339"/>
                  <a:pt x="162" y="353"/>
                  <a:pt x="177" y="353"/>
                </a:cubicBezTo>
                <a:cubicBezTo>
                  <a:pt x="265" y="441"/>
                  <a:pt x="265" y="441"/>
                  <a:pt x="265" y="441"/>
                </a:cubicBezTo>
                <a:cubicBezTo>
                  <a:pt x="280" y="457"/>
                  <a:pt x="280" y="457"/>
                  <a:pt x="294" y="441"/>
                </a:cubicBezTo>
                <a:lnTo>
                  <a:pt x="441" y="206"/>
                </a:lnTo>
                <a:cubicBezTo>
                  <a:pt x="441" y="191"/>
                  <a:pt x="441" y="177"/>
                  <a:pt x="427" y="177"/>
                </a:cubicBezTo>
                <a:close/>
                <a:moveTo>
                  <a:pt x="545" y="0"/>
                </a:moveTo>
                <a:lnTo>
                  <a:pt x="545" y="0"/>
                </a:lnTo>
                <a:cubicBezTo>
                  <a:pt x="73" y="0"/>
                  <a:pt x="73" y="0"/>
                  <a:pt x="73" y="0"/>
                </a:cubicBezTo>
                <a:cubicBezTo>
                  <a:pt x="29" y="0"/>
                  <a:pt x="0" y="29"/>
                  <a:pt x="0" y="74"/>
                </a:cubicBezTo>
                <a:cubicBezTo>
                  <a:pt x="0" y="545"/>
                  <a:pt x="0" y="545"/>
                  <a:pt x="0" y="545"/>
                </a:cubicBezTo>
                <a:cubicBezTo>
                  <a:pt x="0" y="589"/>
                  <a:pt x="29" y="618"/>
                  <a:pt x="73" y="618"/>
                </a:cubicBezTo>
                <a:cubicBezTo>
                  <a:pt x="545" y="618"/>
                  <a:pt x="545" y="618"/>
                  <a:pt x="545" y="618"/>
                </a:cubicBezTo>
                <a:cubicBezTo>
                  <a:pt x="589" y="618"/>
                  <a:pt x="618" y="589"/>
                  <a:pt x="618" y="545"/>
                </a:cubicBezTo>
                <a:cubicBezTo>
                  <a:pt x="618" y="74"/>
                  <a:pt x="618" y="74"/>
                  <a:pt x="618" y="74"/>
                </a:cubicBezTo>
                <a:cubicBezTo>
                  <a:pt x="618" y="29"/>
                  <a:pt x="589" y="0"/>
                  <a:pt x="545" y="0"/>
                </a:cubicBezTo>
                <a:close/>
                <a:moveTo>
                  <a:pt x="589" y="545"/>
                </a:moveTo>
                <a:lnTo>
                  <a:pt x="589" y="545"/>
                </a:lnTo>
                <a:cubicBezTo>
                  <a:pt x="589" y="559"/>
                  <a:pt x="559" y="589"/>
                  <a:pt x="545" y="589"/>
                </a:cubicBezTo>
                <a:cubicBezTo>
                  <a:pt x="73" y="589"/>
                  <a:pt x="73" y="589"/>
                  <a:pt x="73" y="589"/>
                </a:cubicBezTo>
                <a:cubicBezTo>
                  <a:pt x="59" y="589"/>
                  <a:pt x="29" y="559"/>
                  <a:pt x="29" y="545"/>
                </a:cubicBezTo>
                <a:cubicBezTo>
                  <a:pt x="29" y="74"/>
                  <a:pt x="29" y="74"/>
                  <a:pt x="29" y="74"/>
                </a:cubicBezTo>
                <a:cubicBezTo>
                  <a:pt x="29" y="59"/>
                  <a:pt x="59" y="29"/>
                  <a:pt x="73" y="29"/>
                </a:cubicBezTo>
                <a:cubicBezTo>
                  <a:pt x="545" y="29"/>
                  <a:pt x="545" y="29"/>
                  <a:pt x="545" y="29"/>
                </a:cubicBezTo>
                <a:cubicBezTo>
                  <a:pt x="559" y="29"/>
                  <a:pt x="589" y="59"/>
                  <a:pt x="589" y="74"/>
                </a:cubicBezTo>
                <a:lnTo>
                  <a:pt x="589" y="545"/>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25627" name="Freeform 38"/>
          <p:cNvSpPr>
            <a:spLocks noChangeArrowheads="1"/>
          </p:cNvSpPr>
          <p:nvPr/>
        </p:nvSpPr>
        <p:spPr bwMode="auto">
          <a:xfrm>
            <a:off x="3707607" y="5550694"/>
            <a:ext cx="277019" cy="278606"/>
          </a:xfrm>
          <a:custGeom>
            <a:avLst/>
            <a:gdLst>
              <a:gd name="T0" fmla="*/ 381674 w 619"/>
              <a:gd name="T1" fmla="*/ 159153 h 619"/>
              <a:gd name="T2" fmla="*/ 381674 w 619"/>
              <a:gd name="T3" fmla="*/ 159153 h 619"/>
              <a:gd name="T4" fmla="*/ 355752 w 619"/>
              <a:gd name="T5" fmla="*/ 159153 h 619"/>
              <a:gd name="T6" fmla="*/ 250278 w 619"/>
              <a:gd name="T7" fmla="*/ 357870 h 619"/>
              <a:gd name="T8" fmla="*/ 184133 w 619"/>
              <a:gd name="T9" fmla="*/ 304819 h 619"/>
              <a:gd name="T10" fmla="*/ 158211 w 619"/>
              <a:gd name="T11" fmla="*/ 304819 h 619"/>
              <a:gd name="T12" fmla="*/ 158211 w 619"/>
              <a:gd name="T13" fmla="*/ 317407 h 619"/>
              <a:gd name="T14" fmla="*/ 236870 w 619"/>
              <a:gd name="T15" fmla="*/ 396535 h 619"/>
              <a:gd name="T16" fmla="*/ 262792 w 619"/>
              <a:gd name="T17" fmla="*/ 396535 h 619"/>
              <a:gd name="T18" fmla="*/ 394188 w 619"/>
              <a:gd name="T19" fmla="*/ 185229 h 619"/>
              <a:gd name="T20" fmla="*/ 381674 w 619"/>
              <a:gd name="T21" fmla="*/ 159153 h 619"/>
              <a:gd name="T22" fmla="*/ 487148 w 619"/>
              <a:gd name="T23" fmla="*/ 0 h 619"/>
              <a:gd name="T24" fmla="*/ 487148 w 619"/>
              <a:gd name="T25" fmla="*/ 0 h 619"/>
              <a:gd name="T26" fmla="*/ 65251 w 619"/>
              <a:gd name="T27" fmla="*/ 0 h 619"/>
              <a:gd name="T28" fmla="*/ 0 w 619"/>
              <a:gd name="T29" fmla="*/ 66539 h 619"/>
              <a:gd name="T30" fmla="*/ 0 w 619"/>
              <a:gd name="T31" fmla="*/ 490048 h 619"/>
              <a:gd name="T32" fmla="*/ 65251 w 619"/>
              <a:gd name="T33" fmla="*/ 555688 h 619"/>
              <a:gd name="T34" fmla="*/ 487148 w 619"/>
              <a:gd name="T35" fmla="*/ 555688 h 619"/>
              <a:gd name="T36" fmla="*/ 552399 w 619"/>
              <a:gd name="T37" fmla="*/ 490048 h 619"/>
              <a:gd name="T38" fmla="*/ 552399 w 619"/>
              <a:gd name="T39" fmla="*/ 66539 h 619"/>
              <a:gd name="T40" fmla="*/ 487148 w 619"/>
              <a:gd name="T41" fmla="*/ 0 h 619"/>
              <a:gd name="T42" fmla="*/ 526478 w 619"/>
              <a:gd name="T43" fmla="*/ 490048 h 619"/>
              <a:gd name="T44" fmla="*/ 526478 w 619"/>
              <a:gd name="T45" fmla="*/ 490048 h 619"/>
              <a:gd name="T46" fmla="*/ 487148 w 619"/>
              <a:gd name="T47" fmla="*/ 529612 h 619"/>
              <a:gd name="T48" fmla="*/ 65251 w 619"/>
              <a:gd name="T49" fmla="*/ 529612 h 619"/>
              <a:gd name="T50" fmla="*/ 25922 w 619"/>
              <a:gd name="T51" fmla="*/ 490048 h 619"/>
              <a:gd name="T52" fmla="*/ 25922 w 619"/>
              <a:gd name="T53" fmla="*/ 66539 h 619"/>
              <a:gd name="T54" fmla="*/ 65251 w 619"/>
              <a:gd name="T55" fmla="*/ 26076 h 619"/>
              <a:gd name="T56" fmla="*/ 487148 w 619"/>
              <a:gd name="T57" fmla="*/ 26076 h 619"/>
              <a:gd name="T58" fmla="*/ 526478 w 619"/>
              <a:gd name="T59" fmla="*/ 66539 h 619"/>
              <a:gd name="T60" fmla="*/ 526478 w 619"/>
              <a:gd name="T61" fmla="*/ 490048 h 619"/>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619" h="619">
                <a:moveTo>
                  <a:pt x="427" y="177"/>
                </a:moveTo>
                <a:lnTo>
                  <a:pt x="427" y="177"/>
                </a:lnTo>
                <a:cubicBezTo>
                  <a:pt x="412" y="162"/>
                  <a:pt x="412" y="177"/>
                  <a:pt x="398" y="177"/>
                </a:cubicBezTo>
                <a:cubicBezTo>
                  <a:pt x="280" y="398"/>
                  <a:pt x="280" y="398"/>
                  <a:pt x="280" y="398"/>
                </a:cubicBezTo>
                <a:cubicBezTo>
                  <a:pt x="206" y="339"/>
                  <a:pt x="206" y="339"/>
                  <a:pt x="206" y="339"/>
                </a:cubicBezTo>
                <a:cubicBezTo>
                  <a:pt x="191" y="324"/>
                  <a:pt x="191" y="324"/>
                  <a:pt x="177" y="339"/>
                </a:cubicBezTo>
                <a:cubicBezTo>
                  <a:pt x="162" y="339"/>
                  <a:pt x="162" y="353"/>
                  <a:pt x="177" y="353"/>
                </a:cubicBezTo>
                <a:cubicBezTo>
                  <a:pt x="265" y="441"/>
                  <a:pt x="265" y="441"/>
                  <a:pt x="265" y="441"/>
                </a:cubicBezTo>
                <a:cubicBezTo>
                  <a:pt x="280" y="457"/>
                  <a:pt x="280" y="457"/>
                  <a:pt x="294" y="441"/>
                </a:cubicBezTo>
                <a:lnTo>
                  <a:pt x="441" y="206"/>
                </a:lnTo>
                <a:cubicBezTo>
                  <a:pt x="441" y="191"/>
                  <a:pt x="441" y="177"/>
                  <a:pt x="427" y="177"/>
                </a:cubicBezTo>
                <a:close/>
                <a:moveTo>
                  <a:pt x="545" y="0"/>
                </a:moveTo>
                <a:lnTo>
                  <a:pt x="545" y="0"/>
                </a:lnTo>
                <a:cubicBezTo>
                  <a:pt x="73" y="0"/>
                  <a:pt x="73" y="0"/>
                  <a:pt x="73" y="0"/>
                </a:cubicBezTo>
                <a:cubicBezTo>
                  <a:pt x="29" y="0"/>
                  <a:pt x="0" y="29"/>
                  <a:pt x="0" y="74"/>
                </a:cubicBezTo>
                <a:cubicBezTo>
                  <a:pt x="0" y="545"/>
                  <a:pt x="0" y="545"/>
                  <a:pt x="0" y="545"/>
                </a:cubicBezTo>
                <a:cubicBezTo>
                  <a:pt x="0" y="589"/>
                  <a:pt x="29" y="618"/>
                  <a:pt x="73" y="618"/>
                </a:cubicBezTo>
                <a:cubicBezTo>
                  <a:pt x="545" y="618"/>
                  <a:pt x="545" y="618"/>
                  <a:pt x="545" y="618"/>
                </a:cubicBezTo>
                <a:cubicBezTo>
                  <a:pt x="589" y="618"/>
                  <a:pt x="618" y="589"/>
                  <a:pt x="618" y="545"/>
                </a:cubicBezTo>
                <a:cubicBezTo>
                  <a:pt x="618" y="74"/>
                  <a:pt x="618" y="74"/>
                  <a:pt x="618" y="74"/>
                </a:cubicBezTo>
                <a:cubicBezTo>
                  <a:pt x="618" y="29"/>
                  <a:pt x="589" y="0"/>
                  <a:pt x="545" y="0"/>
                </a:cubicBezTo>
                <a:close/>
                <a:moveTo>
                  <a:pt x="589" y="545"/>
                </a:moveTo>
                <a:lnTo>
                  <a:pt x="589" y="545"/>
                </a:lnTo>
                <a:cubicBezTo>
                  <a:pt x="589" y="559"/>
                  <a:pt x="559" y="589"/>
                  <a:pt x="545" y="589"/>
                </a:cubicBezTo>
                <a:cubicBezTo>
                  <a:pt x="73" y="589"/>
                  <a:pt x="73" y="589"/>
                  <a:pt x="73" y="589"/>
                </a:cubicBezTo>
                <a:cubicBezTo>
                  <a:pt x="59" y="589"/>
                  <a:pt x="29" y="559"/>
                  <a:pt x="29" y="545"/>
                </a:cubicBezTo>
                <a:cubicBezTo>
                  <a:pt x="29" y="74"/>
                  <a:pt x="29" y="74"/>
                  <a:pt x="29" y="74"/>
                </a:cubicBezTo>
                <a:cubicBezTo>
                  <a:pt x="29" y="59"/>
                  <a:pt x="59" y="29"/>
                  <a:pt x="73" y="29"/>
                </a:cubicBezTo>
                <a:cubicBezTo>
                  <a:pt x="545" y="29"/>
                  <a:pt x="545" y="29"/>
                  <a:pt x="545" y="29"/>
                </a:cubicBezTo>
                <a:cubicBezTo>
                  <a:pt x="559" y="29"/>
                  <a:pt x="589" y="59"/>
                  <a:pt x="589" y="74"/>
                </a:cubicBezTo>
                <a:lnTo>
                  <a:pt x="589" y="545"/>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25628" name="Freeform 39"/>
          <p:cNvSpPr>
            <a:spLocks noChangeAspect="1" noChangeArrowheads="1"/>
          </p:cNvSpPr>
          <p:nvPr/>
        </p:nvSpPr>
        <p:spPr bwMode="auto">
          <a:xfrm>
            <a:off x="5495132" y="3190082"/>
            <a:ext cx="285750" cy="278606"/>
          </a:xfrm>
          <a:custGeom>
            <a:avLst/>
            <a:gdLst>
              <a:gd name="T0" fmla="*/ 504733 w 634"/>
              <a:gd name="T1" fmla="*/ 0 h 619"/>
              <a:gd name="T2" fmla="*/ 504733 w 634"/>
              <a:gd name="T3" fmla="*/ 0 h 619"/>
              <a:gd name="T4" fmla="*/ 80217 w 634"/>
              <a:gd name="T5" fmla="*/ 0 h 619"/>
              <a:gd name="T6" fmla="*/ 0 w 634"/>
              <a:gd name="T7" fmla="*/ 66733 h 619"/>
              <a:gd name="T8" fmla="*/ 0 w 634"/>
              <a:gd name="T9" fmla="*/ 491482 h 619"/>
              <a:gd name="T10" fmla="*/ 80217 w 634"/>
              <a:gd name="T11" fmla="*/ 557313 h 619"/>
              <a:gd name="T12" fmla="*/ 504733 w 634"/>
              <a:gd name="T13" fmla="*/ 557313 h 619"/>
              <a:gd name="T14" fmla="*/ 570529 w 634"/>
              <a:gd name="T15" fmla="*/ 491482 h 619"/>
              <a:gd name="T16" fmla="*/ 570529 w 634"/>
              <a:gd name="T17" fmla="*/ 66733 h 619"/>
              <a:gd name="T18" fmla="*/ 504733 w 634"/>
              <a:gd name="T19" fmla="*/ 0 h 619"/>
              <a:gd name="T20" fmla="*/ 530871 w 634"/>
              <a:gd name="T21" fmla="*/ 491482 h 619"/>
              <a:gd name="T22" fmla="*/ 530871 w 634"/>
              <a:gd name="T23" fmla="*/ 491482 h 619"/>
              <a:gd name="T24" fmla="*/ 504733 w 634"/>
              <a:gd name="T25" fmla="*/ 531161 h 619"/>
              <a:gd name="T26" fmla="*/ 80217 w 634"/>
              <a:gd name="T27" fmla="*/ 531161 h 619"/>
              <a:gd name="T28" fmla="*/ 39658 w 634"/>
              <a:gd name="T29" fmla="*/ 491482 h 619"/>
              <a:gd name="T30" fmla="*/ 39658 w 634"/>
              <a:gd name="T31" fmla="*/ 66733 h 619"/>
              <a:gd name="T32" fmla="*/ 80217 w 634"/>
              <a:gd name="T33" fmla="*/ 26152 h 619"/>
              <a:gd name="T34" fmla="*/ 504733 w 634"/>
              <a:gd name="T35" fmla="*/ 26152 h 619"/>
              <a:gd name="T36" fmla="*/ 530871 w 634"/>
              <a:gd name="T37" fmla="*/ 66733 h 619"/>
              <a:gd name="T38" fmla="*/ 530871 w 634"/>
              <a:gd name="T39" fmla="*/ 491482 h 619"/>
              <a:gd name="T40" fmla="*/ 371339 w 634"/>
              <a:gd name="T41" fmla="*/ 185771 h 619"/>
              <a:gd name="T42" fmla="*/ 371339 w 634"/>
              <a:gd name="T43" fmla="*/ 185771 h 619"/>
              <a:gd name="T44" fmla="*/ 345201 w 634"/>
              <a:gd name="T45" fmla="*/ 185771 h 619"/>
              <a:gd name="T46" fmla="*/ 292024 w 634"/>
              <a:gd name="T47" fmla="*/ 252504 h 619"/>
              <a:gd name="T48" fmla="*/ 226229 w 634"/>
              <a:gd name="T49" fmla="*/ 185771 h 619"/>
              <a:gd name="T50" fmla="*/ 199189 w 634"/>
              <a:gd name="T51" fmla="*/ 185771 h 619"/>
              <a:gd name="T52" fmla="*/ 199189 w 634"/>
              <a:gd name="T53" fmla="*/ 212825 h 619"/>
              <a:gd name="T54" fmla="*/ 265886 w 634"/>
              <a:gd name="T55" fmla="*/ 278657 h 619"/>
              <a:gd name="T56" fmla="*/ 199189 w 634"/>
              <a:gd name="T57" fmla="*/ 345390 h 619"/>
              <a:gd name="T58" fmla="*/ 199189 w 634"/>
              <a:gd name="T59" fmla="*/ 371542 h 619"/>
              <a:gd name="T60" fmla="*/ 226229 w 634"/>
              <a:gd name="T61" fmla="*/ 371542 h 619"/>
              <a:gd name="T62" fmla="*/ 292024 w 634"/>
              <a:gd name="T63" fmla="*/ 305711 h 619"/>
              <a:gd name="T64" fmla="*/ 345201 w 634"/>
              <a:gd name="T65" fmla="*/ 371542 h 619"/>
              <a:gd name="T66" fmla="*/ 371339 w 634"/>
              <a:gd name="T67" fmla="*/ 371542 h 619"/>
              <a:gd name="T68" fmla="*/ 371339 w 634"/>
              <a:gd name="T69" fmla="*/ 345390 h 619"/>
              <a:gd name="T70" fmla="*/ 319063 w 634"/>
              <a:gd name="T71" fmla="*/ 278657 h 619"/>
              <a:gd name="T72" fmla="*/ 371339 w 634"/>
              <a:gd name="T73" fmla="*/ 212825 h 619"/>
              <a:gd name="T74" fmla="*/ 371339 w 634"/>
              <a:gd name="T75" fmla="*/ 185771 h 619"/>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634" h="619">
                <a:moveTo>
                  <a:pt x="560" y="0"/>
                </a:moveTo>
                <a:lnTo>
                  <a:pt x="560" y="0"/>
                </a:lnTo>
                <a:cubicBezTo>
                  <a:pt x="89" y="0"/>
                  <a:pt x="89" y="0"/>
                  <a:pt x="89" y="0"/>
                </a:cubicBezTo>
                <a:cubicBezTo>
                  <a:pt x="44" y="0"/>
                  <a:pt x="0" y="29"/>
                  <a:pt x="0" y="74"/>
                </a:cubicBezTo>
                <a:cubicBezTo>
                  <a:pt x="0" y="545"/>
                  <a:pt x="0" y="545"/>
                  <a:pt x="0" y="545"/>
                </a:cubicBezTo>
                <a:cubicBezTo>
                  <a:pt x="0" y="589"/>
                  <a:pt x="44" y="618"/>
                  <a:pt x="89" y="618"/>
                </a:cubicBezTo>
                <a:cubicBezTo>
                  <a:pt x="560" y="618"/>
                  <a:pt x="560" y="618"/>
                  <a:pt x="560" y="618"/>
                </a:cubicBezTo>
                <a:cubicBezTo>
                  <a:pt x="604" y="618"/>
                  <a:pt x="633" y="589"/>
                  <a:pt x="633" y="545"/>
                </a:cubicBezTo>
                <a:cubicBezTo>
                  <a:pt x="633" y="74"/>
                  <a:pt x="633" y="74"/>
                  <a:pt x="633" y="74"/>
                </a:cubicBezTo>
                <a:cubicBezTo>
                  <a:pt x="633" y="29"/>
                  <a:pt x="604" y="0"/>
                  <a:pt x="560" y="0"/>
                </a:cubicBezTo>
                <a:close/>
                <a:moveTo>
                  <a:pt x="589" y="545"/>
                </a:moveTo>
                <a:lnTo>
                  <a:pt x="589" y="545"/>
                </a:lnTo>
                <a:cubicBezTo>
                  <a:pt x="589" y="559"/>
                  <a:pt x="574" y="589"/>
                  <a:pt x="560" y="589"/>
                </a:cubicBezTo>
                <a:cubicBezTo>
                  <a:pt x="89" y="589"/>
                  <a:pt x="89" y="589"/>
                  <a:pt x="89" y="589"/>
                </a:cubicBezTo>
                <a:cubicBezTo>
                  <a:pt x="59" y="589"/>
                  <a:pt x="44" y="559"/>
                  <a:pt x="44" y="545"/>
                </a:cubicBezTo>
                <a:cubicBezTo>
                  <a:pt x="44" y="74"/>
                  <a:pt x="44" y="74"/>
                  <a:pt x="44" y="74"/>
                </a:cubicBezTo>
                <a:cubicBezTo>
                  <a:pt x="44" y="59"/>
                  <a:pt x="59" y="29"/>
                  <a:pt x="89" y="29"/>
                </a:cubicBezTo>
                <a:cubicBezTo>
                  <a:pt x="560" y="29"/>
                  <a:pt x="560" y="29"/>
                  <a:pt x="560" y="29"/>
                </a:cubicBezTo>
                <a:cubicBezTo>
                  <a:pt x="574" y="29"/>
                  <a:pt x="589" y="59"/>
                  <a:pt x="589" y="74"/>
                </a:cubicBezTo>
                <a:lnTo>
                  <a:pt x="589" y="545"/>
                </a:lnTo>
                <a:close/>
                <a:moveTo>
                  <a:pt x="412" y="206"/>
                </a:moveTo>
                <a:lnTo>
                  <a:pt x="412" y="206"/>
                </a:lnTo>
                <a:cubicBezTo>
                  <a:pt x="412" y="206"/>
                  <a:pt x="398" y="206"/>
                  <a:pt x="383" y="206"/>
                </a:cubicBezTo>
                <a:cubicBezTo>
                  <a:pt x="324" y="280"/>
                  <a:pt x="324" y="280"/>
                  <a:pt x="324" y="280"/>
                </a:cubicBezTo>
                <a:cubicBezTo>
                  <a:pt x="251" y="206"/>
                  <a:pt x="251" y="206"/>
                  <a:pt x="251" y="206"/>
                </a:cubicBezTo>
                <a:cubicBezTo>
                  <a:pt x="236" y="206"/>
                  <a:pt x="236" y="206"/>
                  <a:pt x="221" y="206"/>
                </a:cubicBezTo>
                <a:cubicBezTo>
                  <a:pt x="221" y="221"/>
                  <a:pt x="221" y="236"/>
                  <a:pt x="221" y="236"/>
                </a:cubicBezTo>
                <a:cubicBezTo>
                  <a:pt x="295" y="309"/>
                  <a:pt x="295" y="309"/>
                  <a:pt x="295" y="309"/>
                </a:cubicBezTo>
                <a:cubicBezTo>
                  <a:pt x="221" y="383"/>
                  <a:pt x="221" y="383"/>
                  <a:pt x="221" y="383"/>
                </a:cubicBezTo>
                <a:cubicBezTo>
                  <a:pt x="221" y="383"/>
                  <a:pt x="221" y="398"/>
                  <a:pt x="221" y="412"/>
                </a:cubicBezTo>
                <a:cubicBezTo>
                  <a:pt x="236" y="412"/>
                  <a:pt x="236" y="412"/>
                  <a:pt x="251" y="412"/>
                </a:cubicBezTo>
                <a:cubicBezTo>
                  <a:pt x="324" y="339"/>
                  <a:pt x="324" y="339"/>
                  <a:pt x="324" y="339"/>
                </a:cubicBezTo>
                <a:cubicBezTo>
                  <a:pt x="383" y="412"/>
                  <a:pt x="383" y="412"/>
                  <a:pt x="383" y="412"/>
                </a:cubicBezTo>
                <a:cubicBezTo>
                  <a:pt x="398" y="412"/>
                  <a:pt x="412" y="412"/>
                  <a:pt x="412" y="412"/>
                </a:cubicBezTo>
                <a:cubicBezTo>
                  <a:pt x="427" y="398"/>
                  <a:pt x="427" y="383"/>
                  <a:pt x="412" y="383"/>
                </a:cubicBezTo>
                <a:cubicBezTo>
                  <a:pt x="354" y="309"/>
                  <a:pt x="354" y="309"/>
                  <a:pt x="354" y="309"/>
                </a:cubicBezTo>
                <a:cubicBezTo>
                  <a:pt x="412" y="236"/>
                  <a:pt x="412" y="236"/>
                  <a:pt x="412" y="236"/>
                </a:cubicBezTo>
                <a:cubicBezTo>
                  <a:pt x="427" y="236"/>
                  <a:pt x="427" y="221"/>
                  <a:pt x="412" y="206"/>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25629" name="Freeform 38"/>
          <p:cNvSpPr>
            <a:spLocks noChangeArrowheads="1"/>
          </p:cNvSpPr>
          <p:nvPr/>
        </p:nvSpPr>
        <p:spPr bwMode="auto">
          <a:xfrm>
            <a:off x="5522119" y="4356894"/>
            <a:ext cx="276225" cy="278606"/>
          </a:xfrm>
          <a:custGeom>
            <a:avLst/>
            <a:gdLst>
              <a:gd name="T0" fmla="*/ 381674 w 619"/>
              <a:gd name="T1" fmla="*/ 159153 h 619"/>
              <a:gd name="T2" fmla="*/ 381674 w 619"/>
              <a:gd name="T3" fmla="*/ 159153 h 619"/>
              <a:gd name="T4" fmla="*/ 355752 w 619"/>
              <a:gd name="T5" fmla="*/ 159153 h 619"/>
              <a:gd name="T6" fmla="*/ 250278 w 619"/>
              <a:gd name="T7" fmla="*/ 357870 h 619"/>
              <a:gd name="T8" fmla="*/ 184133 w 619"/>
              <a:gd name="T9" fmla="*/ 304819 h 619"/>
              <a:gd name="T10" fmla="*/ 158211 w 619"/>
              <a:gd name="T11" fmla="*/ 304819 h 619"/>
              <a:gd name="T12" fmla="*/ 158211 w 619"/>
              <a:gd name="T13" fmla="*/ 317407 h 619"/>
              <a:gd name="T14" fmla="*/ 236870 w 619"/>
              <a:gd name="T15" fmla="*/ 396535 h 619"/>
              <a:gd name="T16" fmla="*/ 262792 w 619"/>
              <a:gd name="T17" fmla="*/ 396535 h 619"/>
              <a:gd name="T18" fmla="*/ 394188 w 619"/>
              <a:gd name="T19" fmla="*/ 185229 h 619"/>
              <a:gd name="T20" fmla="*/ 381674 w 619"/>
              <a:gd name="T21" fmla="*/ 159153 h 619"/>
              <a:gd name="T22" fmla="*/ 487148 w 619"/>
              <a:gd name="T23" fmla="*/ 0 h 619"/>
              <a:gd name="T24" fmla="*/ 487148 w 619"/>
              <a:gd name="T25" fmla="*/ 0 h 619"/>
              <a:gd name="T26" fmla="*/ 65251 w 619"/>
              <a:gd name="T27" fmla="*/ 0 h 619"/>
              <a:gd name="T28" fmla="*/ 0 w 619"/>
              <a:gd name="T29" fmla="*/ 66539 h 619"/>
              <a:gd name="T30" fmla="*/ 0 w 619"/>
              <a:gd name="T31" fmla="*/ 490048 h 619"/>
              <a:gd name="T32" fmla="*/ 65251 w 619"/>
              <a:gd name="T33" fmla="*/ 555688 h 619"/>
              <a:gd name="T34" fmla="*/ 487148 w 619"/>
              <a:gd name="T35" fmla="*/ 555688 h 619"/>
              <a:gd name="T36" fmla="*/ 552399 w 619"/>
              <a:gd name="T37" fmla="*/ 490048 h 619"/>
              <a:gd name="T38" fmla="*/ 552399 w 619"/>
              <a:gd name="T39" fmla="*/ 66539 h 619"/>
              <a:gd name="T40" fmla="*/ 487148 w 619"/>
              <a:gd name="T41" fmla="*/ 0 h 619"/>
              <a:gd name="T42" fmla="*/ 526478 w 619"/>
              <a:gd name="T43" fmla="*/ 490048 h 619"/>
              <a:gd name="T44" fmla="*/ 526478 w 619"/>
              <a:gd name="T45" fmla="*/ 490048 h 619"/>
              <a:gd name="T46" fmla="*/ 487148 w 619"/>
              <a:gd name="T47" fmla="*/ 529612 h 619"/>
              <a:gd name="T48" fmla="*/ 65251 w 619"/>
              <a:gd name="T49" fmla="*/ 529612 h 619"/>
              <a:gd name="T50" fmla="*/ 25922 w 619"/>
              <a:gd name="T51" fmla="*/ 490048 h 619"/>
              <a:gd name="T52" fmla="*/ 25922 w 619"/>
              <a:gd name="T53" fmla="*/ 66539 h 619"/>
              <a:gd name="T54" fmla="*/ 65251 w 619"/>
              <a:gd name="T55" fmla="*/ 26076 h 619"/>
              <a:gd name="T56" fmla="*/ 487148 w 619"/>
              <a:gd name="T57" fmla="*/ 26076 h 619"/>
              <a:gd name="T58" fmla="*/ 526478 w 619"/>
              <a:gd name="T59" fmla="*/ 66539 h 619"/>
              <a:gd name="T60" fmla="*/ 526478 w 619"/>
              <a:gd name="T61" fmla="*/ 490048 h 619"/>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619" h="619">
                <a:moveTo>
                  <a:pt x="427" y="177"/>
                </a:moveTo>
                <a:lnTo>
                  <a:pt x="427" y="177"/>
                </a:lnTo>
                <a:cubicBezTo>
                  <a:pt x="412" y="162"/>
                  <a:pt x="412" y="177"/>
                  <a:pt x="398" y="177"/>
                </a:cubicBezTo>
                <a:cubicBezTo>
                  <a:pt x="280" y="398"/>
                  <a:pt x="280" y="398"/>
                  <a:pt x="280" y="398"/>
                </a:cubicBezTo>
                <a:cubicBezTo>
                  <a:pt x="206" y="339"/>
                  <a:pt x="206" y="339"/>
                  <a:pt x="206" y="339"/>
                </a:cubicBezTo>
                <a:cubicBezTo>
                  <a:pt x="191" y="324"/>
                  <a:pt x="191" y="324"/>
                  <a:pt x="177" y="339"/>
                </a:cubicBezTo>
                <a:cubicBezTo>
                  <a:pt x="162" y="339"/>
                  <a:pt x="162" y="353"/>
                  <a:pt x="177" y="353"/>
                </a:cubicBezTo>
                <a:cubicBezTo>
                  <a:pt x="265" y="441"/>
                  <a:pt x="265" y="441"/>
                  <a:pt x="265" y="441"/>
                </a:cubicBezTo>
                <a:cubicBezTo>
                  <a:pt x="280" y="457"/>
                  <a:pt x="280" y="457"/>
                  <a:pt x="294" y="441"/>
                </a:cubicBezTo>
                <a:lnTo>
                  <a:pt x="441" y="206"/>
                </a:lnTo>
                <a:cubicBezTo>
                  <a:pt x="441" y="191"/>
                  <a:pt x="441" y="177"/>
                  <a:pt x="427" y="177"/>
                </a:cubicBezTo>
                <a:close/>
                <a:moveTo>
                  <a:pt x="545" y="0"/>
                </a:moveTo>
                <a:lnTo>
                  <a:pt x="545" y="0"/>
                </a:lnTo>
                <a:cubicBezTo>
                  <a:pt x="73" y="0"/>
                  <a:pt x="73" y="0"/>
                  <a:pt x="73" y="0"/>
                </a:cubicBezTo>
                <a:cubicBezTo>
                  <a:pt x="29" y="0"/>
                  <a:pt x="0" y="29"/>
                  <a:pt x="0" y="74"/>
                </a:cubicBezTo>
                <a:cubicBezTo>
                  <a:pt x="0" y="545"/>
                  <a:pt x="0" y="545"/>
                  <a:pt x="0" y="545"/>
                </a:cubicBezTo>
                <a:cubicBezTo>
                  <a:pt x="0" y="589"/>
                  <a:pt x="29" y="618"/>
                  <a:pt x="73" y="618"/>
                </a:cubicBezTo>
                <a:cubicBezTo>
                  <a:pt x="545" y="618"/>
                  <a:pt x="545" y="618"/>
                  <a:pt x="545" y="618"/>
                </a:cubicBezTo>
                <a:cubicBezTo>
                  <a:pt x="589" y="618"/>
                  <a:pt x="618" y="589"/>
                  <a:pt x="618" y="545"/>
                </a:cubicBezTo>
                <a:cubicBezTo>
                  <a:pt x="618" y="74"/>
                  <a:pt x="618" y="74"/>
                  <a:pt x="618" y="74"/>
                </a:cubicBezTo>
                <a:cubicBezTo>
                  <a:pt x="618" y="29"/>
                  <a:pt x="589" y="0"/>
                  <a:pt x="545" y="0"/>
                </a:cubicBezTo>
                <a:close/>
                <a:moveTo>
                  <a:pt x="589" y="545"/>
                </a:moveTo>
                <a:lnTo>
                  <a:pt x="589" y="545"/>
                </a:lnTo>
                <a:cubicBezTo>
                  <a:pt x="589" y="559"/>
                  <a:pt x="559" y="589"/>
                  <a:pt x="545" y="589"/>
                </a:cubicBezTo>
                <a:cubicBezTo>
                  <a:pt x="73" y="589"/>
                  <a:pt x="73" y="589"/>
                  <a:pt x="73" y="589"/>
                </a:cubicBezTo>
                <a:cubicBezTo>
                  <a:pt x="59" y="589"/>
                  <a:pt x="29" y="559"/>
                  <a:pt x="29" y="545"/>
                </a:cubicBezTo>
                <a:cubicBezTo>
                  <a:pt x="29" y="74"/>
                  <a:pt x="29" y="74"/>
                  <a:pt x="29" y="74"/>
                </a:cubicBezTo>
                <a:cubicBezTo>
                  <a:pt x="29" y="59"/>
                  <a:pt x="59" y="29"/>
                  <a:pt x="73" y="29"/>
                </a:cubicBezTo>
                <a:cubicBezTo>
                  <a:pt x="545" y="29"/>
                  <a:pt x="545" y="29"/>
                  <a:pt x="545" y="29"/>
                </a:cubicBezTo>
                <a:cubicBezTo>
                  <a:pt x="559" y="29"/>
                  <a:pt x="589" y="59"/>
                  <a:pt x="589" y="74"/>
                </a:cubicBezTo>
                <a:lnTo>
                  <a:pt x="589" y="545"/>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25630" name="Freeform 39"/>
          <p:cNvSpPr>
            <a:spLocks noChangeAspect="1" noChangeArrowheads="1"/>
          </p:cNvSpPr>
          <p:nvPr/>
        </p:nvSpPr>
        <p:spPr bwMode="auto">
          <a:xfrm>
            <a:off x="5508625" y="5572125"/>
            <a:ext cx="285750" cy="279400"/>
          </a:xfrm>
          <a:custGeom>
            <a:avLst/>
            <a:gdLst>
              <a:gd name="T0" fmla="*/ 504733 w 634"/>
              <a:gd name="T1" fmla="*/ 0 h 619"/>
              <a:gd name="T2" fmla="*/ 504733 w 634"/>
              <a:gd name="T3" fmla="*/ 0 h 619"/>
              <a:gd name="T4" fmla="*/ 80217 w 634"/>
              <a:gd name="T5" fmla="*/ 0 h 619"/>
              <a:gd name="T6" fmla="*/ 0 w 634"/>
              <a:gd name="T7" fmla="*/ 66733 h 619"/>
              <a:gd name="T8" fmla="*/ 0 w 634"/>
              <a:gd name="T9" fmla="*/ 491482 h 619"/>
              <a:gd name="T10" fmla="*/ 80217 w 634"/>
              <a:gd name="T11" fmla="*/ 557313 h 619"/>
              <a:gd name="T12" fmla="*/ 504733 w 634"/>
              <a:gd name="T13" fmla="*/ 557313 h 619"/>
              <a:gd name="T14" fmla="*/ 570529 w 634"/>
              <a:gd name="T15" fmla="*/ 491482 h 619"/>
              <a:gd name="T16" fmla="*/ 570529 w 634"/>
              <a:gd name="T17" fmla="*/ 66733 h 619"/>
              <a:gd name="T18" fmla="*/ 504733 w 634"/>
              <a:gd name="T19" fmla="*/ 0 h 619"/>
              <a:gd name="T20" fmla="*/ 530871 w 634"/>
              <a:gd name="T21" fmla="*/ 491482 h 619"/>
              <a:gd name="T22" fmla="*/ 530871 w 634"/>
              <a:gd name="T23" fmla="*/ 491482 h 619"/>
              <a:gd name="T24" fmla="*/ 504733 w 634"/>
              <a:gd name="T25" fmla="*/ 531161 h 619"/>
              <a:gd name="T26" fmla="*/ 80217 w 634"/>
              <a:gd name="T27" fmla="*/ 531161 h 619"/>
              <a:gd name="T28" fmla="*/ 39658 w 634"/>
              <a:gd name="T29" fmla="*/ 491482 h 619"/>
              <a:gd name="T30" fmla="*/ 39658 w 634"/>
              <a:gd name="T31" fmla="*/ 66733 h 619"/>
              <a:gd name="T32" fmla="*/ 80217 w 634"/>
              <a:gd name="T33" fmla="*/ 26152 h 619"/>
              <a:gd name="T34" fmla="*/ 504733 w 634"/>
              <a:gd name="T35" fmla="*/ 26152 h 619"/>
              <a:gd name="T36" fmla="*/ 530871 w 634"/>
              <a:gd name="T37" fmla="*/ 66733 h 619"/>
              <a:gd name="T38" fmla="*/ 530871 w 634"/>
              <a:gd name="T39" fmla="*/ 491482 h 619"/>
              <a:gd name="T40" fmla="*/ 371339 w 634"/>
              <a:gd name="T41" fmla="*/ 185771 h 619"/>
              <a:gd name="T42" fmla="*/ 371339 w 634"/>
              <a:gd name="T43" fmla="*/ 185771 h 619"/>
              <a:gd name="T44" fmla="*/ 345201 w 634"/>
              <a:gd name="T45" fmla="*/ 185771 h 619"/>
              <a:gd name="T46" fmla="*/ 292024 w 634"/>
              <a:gd name="T47" fmla="*/ 252504 h 619"/>
              <a:gd name="T48" fmla="*/ 226229 w 634"/>
              <a:gd name="T49" fmla="*/ 185771 h 619"/>
              <a:gd name="T50" fmla="*/ 199189 w 634"/>
              <a:gd name="T51" fmla="*/ 185771 h 619"/>
              <a:gd name="T52" fmla="*/ 199189 w 634"/>
              <a:gd name="T53" fmla="*/ 212825 h 619"/>
              <a:gd name="T54" fmla="*/ 265886 w 634"/>
              <a:gd name="T55" fmla="*/ 278657 h 619"/>
              <a:gd name="T56" fmla="*/ 199189 w 634"/>
              <a:gd name="T57" fmla="*/ 345390 h 619"/>
              <a:gd name="T58" fmla="*/ 199189 w 634"/>
              <a:gd name="T59" fmla="*/ 371542 h 619"/>
              <a:gd name="T60" fmla="*/ 226229 w 634"/>
              <a:gd name="T61" fmla="*/ 371542 h 619"/>
              <a:gd name="T62" fmla="*/ 292024 w 634"/>
              <a:gd name="T63" fmla="*/ 305711 h 619"/>
              <a:gd name="T64" fmla="*/ 345201 w 634"/>
              <a:gd name="T65" fmla="*/ 371542 h 619"/>
              <a:gd name="T66" fmla="*/ 371339 w 634"/>
              <a:gd name="T67" fmla="*/ 371542 h 619"/>
              <a:gd name="T68" fmla="*/ 371339 w 634"/>
              <a:gd name="T69" fmla="*/ 345390 h 619"/>
              <a:gd name="T70" fmla="*/ 319063 w 634"/>
              <a:gd name="T71" fmla="*/ 278657 h 619"/>
              <a:gd name="T72" fmla="*/ 371339 w 634"/>
              <a:gd name="T73" fmla="*/ 212825 h 619"/>
              <a:gd name="T74" fmla="*/ 371339 w 634"/>
              <a:gd name="T75" fmla="*/ 185771 h 619"/>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634" h="619">
                <a:moveTo>
                  <a:pt x="560" y="0"/>
                </a:moveTo>
                <a:lnTo>
                  <a:pt x="560" y="0"/>
                </a:lnTo>
                <a:cubicBezTo>
                  <a:pt x="89" y="0"/>
                  <a:pt x="89" y="0"/>
                  <a:pt x="89" y="0"/>
                </a:cubicBezTo>
                <a:cubicBezTo>
                  <a:pt x="44" y="0"/>
                  <a:pt x="0" y="29"/>
                  <a:pt x="0" y="74"/>
                </a:cubicBezTo>
                <a:cubicBezTo>
                  <a:pt x="0" y="545"/>
                  <a:pt x="0" y="545"/>
                  <a:pt x="0" y="545"/>
                </a:cubicBezTo>
                <a:cubicBezTo>
                  <a:pt x="0" y="589"/>
                  <a:pt x="44" y="618"/>
                  <a:pt x="89" y="618"/>
                </a:cubicBezTo>
                <a:cubicBezTo>
                  <a:pt x="560" y="618"/>
                  <a:pt x="560" y="618"/>
                  <a:pt x="560" y="618"/>
                </a:cubicBezTo>
                <a:cubicBezTo>
                  <a:pt x="604" y="618"/>
                  <a:pt x="633" y="589"/>
                  <a:pt x="633" y="545"/>
                </a:cubicBezTo>
                <a:cubicBezTo>
                  <a:pt x="633" y="74"/>
                  <a:pt x="633" y="74"/>
                  <a:pt x="633" y="74"/>
                </a:cubicBezTo>
                <a:cubicBezTo>
                  <a:pt x="633" y="29"/>
                  <a:pt x="604" y="0"/>
                  <a:pt x="560" y="0"/>
                </a:cubicBezTo>
                <a:close/>
                <a:moveTo>
                  <a:pt x="589" y="545"/>
                </a:moveTo>
                <a:lnTo>
                  <a:pt x="589" y="545"/>
                </a:lnTo>
                <a:cubicBezTo>
                  <a:pt x="589" y="559"/>
                  <a:pt x="574" y="589"/>
                  <a:pt x="560" y="589"/>
                </a:cubicBezTo>
                <a:cubicBezTo>
                  <a:pt x="89" y="589"/>
                  <a:pt x="89" y="589"/>
                  <a:pt x="89" y="589"/>
                </a:cubicBezTo>
                <a:cubicBezTo>
                  <a:pt x="59" y="589"/>
                  <a:pt x="44" y="559"/>
                  <a:pt x="44" y="545"/>
                </a:cubicBezTo>
                <a:cubicBezTo>
                  <a:pt x="44" y="74"/>
                  <a:pt x="44" y="74"/>
                  <a:pt x="44" y="74"/>
                </a:cubicBezTo>
                <a:cubicBezTo>
                  <a:pt x="44" y="59"/>
                  <a:pt x="59" y="29"/>
                  <a:pt x="89" y="29"/>
                </a:cubicBezTo>
                <a:cubicBezTo>
                  <a:pt x="560" y="29"/>
                  <a:pt x="560" y="29"/>
                  <a:pt x="560" y="29"/>
                </a:cubicBezTo>
                <a:cubicBezTo>
                  <a:pt x="574" y="29"/>
                  <a:pt x="589" y="59"/>
                  <a:pt x="589" y="74"/>
                </a:cubicBezTo>
                <a:lnTo>
                  <a:pt x="589" y="545"/>
                </a:lnTo>
                <a:close/>
                <a:moveTo>
                  <a:pt x="412" y="206"/>
                </a:moveTo>
                <a:lnTo>
                  <a:pt x="412" y="206"/>
                </a:lnTo>
                <a:cubicBezTo>
                  <a:pt x="412" y="206"/>
                  <a:pt x="398" y="206"/>
                  <a:pt x="383" y="206"/>
                </a:cubicBezTo>
                <a:cubicBezTo>
                  <a:pt x="324" y="280"/>
                  <a:pt x="324" y="280"/>
                  <a:pt x="324" y="280"/>
                </a:cubicBezTo>
                <a:cubicBezTo>
                  <a:pt x="251" y="206"/>
                  <a:pt x="251" y="206"/>
                  <a:pt x="251" y="206"/>
                </a:cubicBezTo>
                <a:cubicBezTo>
                  <a:pt x="236" y="206"/>
                  <a:pt x="236" y="206"/>
                  <a:pt x="221" y="206"/>
                </a:cubicBezTo>
                <a:cubicBezTo>
                  <a:pt x="221" y="221"/>
                  <a:pt x="221" y="236"/>
                  <a:pt x="221" y="236"/>
                </a:cubicBezTo>
                <a:cubicBezTo>
                  <a:pt x="295" y="309"/>
                  <a:pt x="295" y="309"/>
                  <a:pt x="295" y="309"/>
                </a:cubicBezTo>
                <a:cubicBezTo>
                  <a:pt x="221" y="383"/>
                  <a:pt x="221" y="383"/>
                  <a:pt x="221" y="383"/>
                </a:cubicBezTo>
                <a:cubicBezTo>
                  <a:pt x="221" y="383"/>
                  <a:pt x="221" y="398"/>
                  <a:pt x="221" y="412"/>
                </a:cubicBezTo>
                <a:cubicBezTo>
                  <a:pt x="236" y="412"/>
                  <a:pt x="236" y="412"/>
                  <a:pt x="251" y="412"/>
                </a:cubicBezTo>
                <a:cubicBezTo>
                  <a:pt x="324" y="339"/>
                  <a:pt x="324" y="339"/>
                  <a:pt x="324" y="339"/>
                </a:cubicBezTo>
                <a:cubicBezTo>
                  <a:pt x="383" y="412"/>
                  <a:pt x="383" y="412"/>
                  <a:pt x="383" y="412"/>
                </a:cubicBezTo>
                <a:cubicBezTo>
                  <a:pt x="398" y="412"/>
                  <a:pt x="412" y="412"/>
                  <a:pt x="412" y="412"/>
                </a:cubicBezTo>
                <a:cubicBezTo>
                  <a:pt x="427" y="398"/>
                  <a:pt x="427" y="383"/>
                  <a:pt x="412" y="383"/>
                </a:cubicBezTo>
                <a:cubicBezTo>
                  <a:pt x="354" y="309"/>
                  <a:pt x="354" y="309"/>
                  <a:pt x="354" y="309"/>
                </a:cubicBezTo>
                <a:cubicBezTo>
                  <a:pt x="412" y="236"/>
                  <a:pt x="412" y="236"/>
                  <a:pt x="412" y="236"/>
                </a:cubicBezTo>
                <a:cubicBezTo>
                  <a:pt x="427" y="236"/>
                  <a:pt x="427" y="221"/>
                  <a:pt x="412" y="206"/>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25631" name="Freeform 38"/>
          <p:cNvSpPr>
            <a:spLocks noChangeArrowheads="1"/>
          </p:cNvSpPr>
          <p:nvPr/>
        </p:nvSpPr>
        <p:spPr bwMode="auto">
          <a:xfrm>
            <a:off x="7083425" y="2632869"/>
            <a:ext cx="276225" cy="277813"/>
          </a:xfrm>
          <a:custGeom>
            <a:avLst/>
            <a:gdLst>
              <a:gd name="T0" fmla="*/ 381674 w 619"/>
              <a:gd name="T1" fmla="*/ 159153 h 619"/>
              <a:gd name="T2" fmla="*/ 381674 w 619"/>
              <a:gd name="T3" fmla="*/ 159153 h 619"/>
              <a:gd name="T4" fmla="*/ 355752 w 619"/>
              <a:gd name="T5" fmla="*/ 159153 h 619"/>
              <a:gd name="T6" fmla="*/ 250278 w 619"/>
              <a:gd name="T7" fmla="*/ 357870 h 619"/>
              <a:gd name="T8" fmla="*/ 184133 w 619"/>
              <a:gd name="T9" fmla="*/ 304819 h 619"/>
              <a:gd name="T10" fmla="*/ 158211 w 619"/>
              <a:gd name="T11" fmla="*/ 304819 h 619"/>
              <a:gd name="T12" fmla="*/ 158211 w 619"/>
              <a:gd name="T13" fmla="*/ 317407 h 619"/>
              <a:gd name="T14" fmla="*/ 236870 w 619"/>
              <a:gd name="T15" fmla="*/ 396535 h 619"/>
              <a:gd name="T16" fmla="*/ 262792 w 619"/>
              <a:gd name="T17" fmla="*/ 396535 h 619"/>
              <a:gd name="T18" fmla="*/ 394188 w 619"/>
              <a:gd name="T19" fmla="*/ 185229 h 619"/>
              <a:gd name="T20" fmla="*/ 381674 w 619"/>
              <a:gd name="T21" fmla="*/ 159153 h 619"/>
              <a:gd name="T22" fmla="*/ 487148 w 619"/>
              <a:gd name="T23" fmla="*/ 0 h 619"/>
              <a:gd name="T24" fmla="*/ 487148 w 619"/>
              <a:gd name="T25" fmla="*/ 0 h 619"/>
              <a:gd name="T26" fmla="*/ 65251 w 619"/>
              <a:gd name="T27" fmla="*/ 0 h 619"/>
              <a:gd name="T28" fmla="*/ 0 w 619"/>
              <a:gd name="T29" fmla="*/ 66539 h 619"/>
              <a:gd name="T30" fmla="*/ 0 w 619"/>
              <a:gd name="T31" fmla="*/ 490048 h 619"/>
              <a:gd name="T32" fmla="*/ 65251 w 619"/>
              <a:gd name="T33" fmla="*/ 555688 h 619"/>
              <a:gd name="T34" fmla="*/ 487148 w 619"/>
              <a:gd name="T35" fmla="*/ 555688 h 619"/>
              <a:gd name="T36" fmla="*/ 552399 w 619"/>
              <a:gd name="T37" fmla="*/ 490048 h 619"/>
              <a:gd name="T38" fmla="*/ 552399 w 619"/>
              <a:gd name="T39" fmla="*/ 66539 h 619"/>
              <a:gd name="T40" fmla="*/ 487148 w 619"/>
              <a:gd name="T41" fmla="*/ 0 h 619"/>
              <a:gd name="T42" fmla="*/ 526478 w 619"/>
              <a:gd name="T43" fmla="*/ 490048 h 619"/>
              <a:gd name="T44" fmla="*/ 526478 w 619"/>
              <a:gd name="T45" fmla="*/ 490048 h 619"/>
              <a:gd name="T46" fmla="*/ 487148 w 619"/>
              <a:gd name="T47" fmla="*/ 529612 h 619"/>
              <a:gd name="T48" fmla="*/ 65251 w 619"/>
              <a:gd name="T49" fmla="*/ 529612 h 619"/>
              <a:gd name="T50" fmla="*/ 25922 w 619"/>
              <a:gd name="T51" fmla="*/ 490048 h 619"/>
              <a:gd name="T52" fmla="*/ 25922 w 619"/>
              <a:gd name="T53" fmla="*/ 66539 h 619"/>
              <a:gd name="T54" fmla="*/ 65251 w 619"/>
              <a:gd name="T55" fmla="*/ 26076 h 619"/>
              <a:gd name="T56" fmla="*/ 487148 w 619"/>
              <a:gd name="T57" fmla="*/ 26076 h 619"/>
              <a:gd name="T58" fmla="*/ 526478 w 619"/>
              <a:gd name="T59" fmla="*/ 66539 h 619"/>
              <a:gd name="T60" fmla="*/ 526478 w 619"/>
              <a:gd name="T61" fmla="*/ 490048 h 619"/>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619" h="619">
                <a:moveTo>
                  <a:pt x="427" y="177"/>
                </a:moveTo>
                <a:lnTo>
                  <a:pt x="427" y="177"/>
                </a:lnTo>
                <a:cubicBezTo>
                  <a:pt x="412" y="162"/>
                  <a:pt x="412" y="177"/>
                  <a:pt x="398" y="177"/>
                </a:cubicBezTo>
                <a:cubicBezTo>
                  <a:pt x="280" y="398"/>
                  <a:pt x="280" y="398"/>
                  <a:pt x="280" y="398"/>
                </a:cubicBezTo>
                <a:cubicBezTo>
                  <a:pt x="206" y="339"/>
                  <a:pt x="206" y="339"/>
                  <a:pt x="206" y="339"/>
                </a:cubicBezTo>
                <a:cubicBezTo>
                  <a:pt x="191" y="324"/>
                  <a:pt x="191" y="324"/>
                  <a:pt x="177" y="339"/>
                </a:cubicBezTo>
                <a:cubicBezTo>
                  <a:pt x="162" y="339"/>
                  <a:pt x="162" y="353"/>
                  <a:pt x="177" y="353"/>
                </a:cubicBezTo>
                <a:cubicBezTo>
                  <a:pt x="265" y="441"/>
                  <a:pt x="265" y="441"/>
                  <a:pt x="265" y="441"/>
                </a:cubicBezTo>
                <a:cubicBezTo>
                  <a:pt x="280" y="457"/>
                  <a:pt x="280" y="457"/>
                  <a:pt x="294" y="441"/>
                </a:cubicBezTo>
                <a:lnTo>
                  <a:pt x="441" y="206"/>
                </a:lnTo>
                <a:cubicBezTo>
                  <a:pt x="441" y="191"/>
                  <a:pt x="441" y="177"/>
                  <a:pt x="427" y="177"/>
                </a:cubicBezTo>
                <a:close/>
                <a:moveTo>
                  <a:pt x="545" y="0"/>
                </a:moveTo>
                <a:lnTo>
                  <a:pt x="545" y="0"/>
                </a:lnTo>
                <a:cubicBezTo>
                  <a:pt x="73" y="0"/>
                  <a:pt x="73" y="0"/>
                  <a:pt x="73" y="0"/>
                </a:cubicBezTo>
                <a:cubicBezTo>
                  <a:pt x="29" y="0"/>
                  <a:pt x="0" y="29"/>
                  <a:pt x="0" y="74"/>
                </a:cubicBezTo>
                <a:cubicBezTo>
                  <a:pt x="0" y="545"/>
                  <a:pt x="0" y="545"/>
                  <a:pt x="0" y="545"/>
                </a:cubicBezTo>
                <a:cubicBezTo>
                  <a:pt x="0" y="589"/>
                  <a:pt x="29" y="618"/>
                  <a:pt x="73" y="618"/>
                </a:cubicBezTo>
                <a:cubicBezTo>
                  <a:pt x="545" y="618"/>
                  <a:pt x="545" y="618"/>
                  <a:pt x="545" y="618"/>
                </a:cubicBezTo>
                <a:cubicBezTo>
                  <a:pt x="589" y="618"/>
                  <a:pt x="618" y="589"/>
                  <a:pt x="618" y="545"/>
                </a:cubicBezTo>
                <a:cubicBezTo>
                  <a:pt x="618" y="74"/>
                  <a:pt x="618" y="74"/>
                  <a:pt x="618" y="74"/>
                </a:cubicBezTo>
                <a:cubicBezTo>
                  <a:pt x="618" y="29"/>
                  <a:pt x="589" y="0"/>
                  <a:pt x="545" y="0"/>
                </a:cubicBezTo>
                <a:close/>
                <a:moveTo>
                  <a:pt x="589" y="545"/>
                </a:moveTo>
                <a:lnTo>
                  <a:pt x="589" y="545"/>
                </a:lnTo>
                <a:cubicBezTo>
                  <a:pt x="589" y="559"/>
                  <a:pt x="559" y="589"/>
                  <a:pt x="545" y="589"/>
                </a:cubicBezTo>
                <a:cubicBezTo>
                  <a:pt x="73" y="589"/>
                  <a:pt x="73" y="589"/>
                  <a:pt x="73" y="589"/>
                </a:cubicBezTo>
                <a:cubicBezTo>
                  <a:pt x="59" y="589"/>
                  <a:pt x="29" y="559"/>
                  <a:pt x="29" y="545"/>
                </a:cubicBezTo>
                <a:cubicBezTo>
                  <a:pt x="29" y="74"/>
                  <a:pt x="29" y="74"/>
                  <a:pt x="29" y="74"/>
                </a:cubicBezTo>
                <a:cubicBezTo>
                  <a:pt x="29" y="59"/>
                  <a:pt x="59" y="29"/>
                  <a:pt x="73" y="29"/>
                </a:cubicBezTo>
                <a:cubicBezTo>
                  <a:pt x="545" y="29"/>
                  <a:pt x="545" y="29"/>
                  <a:pt x="545" y="29"/>
                </a:cubicBezTo>
                <a:cubicBezTo>
                  <a:pt x="559" y="29"/>
                  <a:pt x="589" y="59"/>
                  <a:pt x="589" y="74"/>
                </a:cubicBezTo>
                <a:lnTo>
                  <a:pt x="589" y="545"/>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60" name="Freeform 70"/>
          <p:cNvSpPr>
            <a:spLocks noChangeAspect="1" noChangeArrowheads="1"/>
          </p:cNvSpPr>
          <p:nvPr/>
        </p:nvSpPr>
        <p:spPr bwMode="auto">
          <a:xfrm>
            <a:off x="7061200" y="3178969"/>
            <a:ext cx="298450" cy="291306"/>
          </a:xfrm>
          <a:custGeom>
            <a:avLst/>
            <a:gdLst>
              <a:gd name="T0" fmla="*/ 633 w 634"/>
              <a:gd name="T1" fmla="*/ 235 h 619"/>
              <a:gd name="T2" fmla="*/ 412 w 634"/>
              <a:gd name="T3" fmla="*/ 206 h 619"/>
              <a:gd name="T4" fmla="*/ 309 w 634"/>
              <a:gd name="T5" fmla="*/ 0 h 619"/>
              <a:gd name="T6" fmla="*/ 220 w 634"/>
              <a:gd name="T7" fmla="*/ 206 h 619"/>
              <a:gd name="T8" fmla="*/ 0 w 634"/>
              <a:gd name="T9" fmla="*/ 235 h 619"/>
              <a:gd name="T10" fmla="*/ 162 w 634"/>
              <a:gd name="T11" fmla="*/ 398 h 619"/>
              <a:gd name="T12" fmla="*/ 117 w 634"/>
              <a:gd name="T13" fmla="*/ 618 h 619"/>
              <a:gd name="T14" fmla="*/ 309 w 634"/>
              <a:gd name="T15" fmla="*/ 515 h 619"/>
              <a:gd name="T16" fmla="*/ 515 w 634"/>
              <a:gd name="T17" fmla="*/ 618 h 619"/>
              <a:gd name="T18" fmla="*/ 471 w 634"/>
              <a:gd name="T19" fmla="*/ 398 h 619"/>
              <a:gd name="T20" fmla="*/ 633 w 634"/>
              <a:gd name="T21" fmla="*/ 235 h 619"/>
              <a:gd name="T22" fmla="*/ 309 w 634"/>
              <a:gd name="T23" fmla="*/ 471 h 619"/>
              <a:gd name="T24" fmla="*/ 162 w 634"/>
              <a:gd name="T25" fmla="*/ 545 h 619"/>
              <a:gd name="T26" fmla="*/ 191 w 634"/>
              <a:gd name="T27" fmla="*/ 382 h 619"/>
              <a:gd name="T28" fmla="*/ 73 w 634"/>
              <a:gd name="T29" fmla="*/ 265 h 619"/>
              <a:gd name="T30" fmla="*/ 235 w 634"/>
              <a:gd name="T31" fmla="*/ 235 h 619"/>
              <a:gd name="T32" fmla="*/ 309 w 634"/>
              <a:gd name="T33" fmla="*/ 73 h 619"/>
              <a:gd name="T34" fmla="*/ 383 w 634"/>
              <a:gd name="T35" fmla="*/ 235 h 619"/>
              <a:gd name="T36" fmla="*/ 559 w 634"/>
              <a:gd name="T37" fmla="*/ 265 h 619"/>
              <a:gd name="T38" fmla="*/ 426 w 634"/>
              <a:gd name="T39" fmla="*/ 382 h 619"/>
              <a:gd name="T40" fmla="*/ 456 w 634"/>
              <a:gd name="T41" fmla="*/ 559 h 619"/>
              <a:gd name="T42" fmla="*/ 309 w 634"/>
              <a:gd name="T43" fmla="*/ 471 h 6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634" h="619">
                <a:moveTo>
                  <a:pt x="633" y="235"/>
                </a:moveTo>
                <a:lnTo>
                  <a:pt x="412" y="206"/>
                </a:lnTo>
                <a:lnTo>
                  <a:pt x="309" y="0"/>
                </a:lnTo>
                <a:lnTo>
                  <a:pt x="220" y="206"/>
                </a:lnTo>
                <a:lnTo>
                  <a:pt x="0" y="235"/>
                </a:lnTo>
                <a:lnTo>
                  <a:pt x="162" y="398"/>
                </a:lnTo>
                <a:lnTo>
                  <a:pt x="117" y="618"/>
                </a:lnTo>
                <a:lnTo>
                  <a:pt x="309" y="515"/>
                </a:lnTo>
                <a:lnTo>
                  <a:pt x="515" y="618"/>
                </a:lnTo>
                <a:lnTo>
                  <a:pt x="471" y="398"/>
                </a:lnTo>
                <a:lnTo>
                  <a:pt x="633" y="235"/>
                </a:lnTo>
                <a:close/>
                <a:moveTo>
                  <a:pt x="309" y="471"/>
                </a:moveTo>
                <a:lnTo>
                  <a:pt x="162" y="545"/>
                </a:lnTo>
                <a:lnTo>
                  <a:pt x="191" y="382"/>
                </a:lnTo>
                <a:lnTo>
                  <a:pt x="73" y="265"/>
                </a:lnTo>
                <a:lnTo>
                  <a:pt x="235" y="235"/>
                </a:lnTo>
                <a:lnTo>
                  <a:pt x="309" y="73"/>
                </a:lnTo>
                <a:lnTo>
                  <a:pt x="383" y="235"/>
                </a:lnTo>
                <a:lnTo>
                  <a:pt x="559" y="265"/>
                </a:lnTo>
                <a:lnTo>
                  <a:pt x="426" y="382"/>
                </a:lnTo>
                <a:lnTo>
                  <a:pt x="456" y="559"/>
                </a:lnTo>
                <a:lnTo>
                  <a:pt x="309" y="471"/>
                </a:lnTo>
                <a:close/>
              </a:path>
            </a:pathLst>
          </a:custGeom>
          <a:solidFill>
            <a:schemeClr val="accent3"/>
          </a:solidFill>
          <a:ln>
            <a:noFill/>
          </a:ln>
          <a:effectLst/>
        </p:spPr>
        <p:txBody>
          <a:bodyPr wrap="none" anchor="ctr"/>
          <a:lstStyle/>
          <a:p>
            <a:pPr defTabSz="914217">
              <a:defRPr/>
            </a:pPr>
            <a:endParaRPr lang="en-US" sz="900"/>
          </a:p>
        </p:txBody>
      </p:sp>
      <p:sp>
        <p:nvSpPr>
          <p:cNvPr id="25633" name="Freeform 38"/>
          <p:cNvSpPr>
            <a:spLocks noChangeArrowheads="1"/>
          </p:cNvSpPr>
          <p:nvPr/>
        </p:nvSpPr>
        <p:spPr bwMode="auto">
          <a:xfrm>
            <a:off x="7097713" y="3800475"/>
            <a:ext cx="277019" cy="277813"/>
          </a:xfrm>
          <a:custGeom>
            <a:avLst/>
            <a:gdLst>
              <a:gd name="T0" fmla="*/ 381674 w 619"/>
              <a:gd name="T1" fmla="*/ 159153 h 619"/>
              <a:gd name="T2" fmla="*/ 381674 w 619"/>
              <a:gd name="T3" fmla="*/ 159153 h 619"/>
              <a:gd name="T4" fmla="*/ 355752 w 619"/>
              <a:gd name="T5" fmla="*/ 159153 h 619"/>
              <a:gd name="T6" fmla="*/ 250278 w 619"/>
              <a:gd name="T7" fmla="*/ 357870 h 619"/>
              <a:gd name="T8" fmla="*/ 184133 w 619"/>
              <a:gd name="T9" fmla="*/ 304819 h 619"/>
              <a:gd name="T10" fmla="*/ 158211 w 619"/>
              <a:gd name="T11" fmla="*/ 304819 h 619"/>
              <a:gd name="T12" fmla="*/ 158211 w 619"/>
              <a:gd name="T13" fmla="*/ 317407 h 619"/>
              <a:gd name="T14" fmla="*/ 236870 w 619"/>
              <a:gd name="T15" fmla="*/ 396535 h 619"/>
              <a:gd name="T16" fmla="*/ 262792 w 619"/>
              <a:gd name="T17" fmla="*/ 396535 h 619"/>
              <a:gd name="T18" fmla="*/ 394188 w 619"/>
              <a:gd name="T19" fmla="*/ 185229 h 619"/>
              <a:gd name="T20" fmla="*/ 381674 w 619"/>
              <a:gd name="T21" fmla="*/ 159153 h 619"/>
              <a:gd name="T22" fmla="*/ 487148 w 619"/>
              <a:gd name="T23" fmla="*/ 0 h 619"/>
              <a:gd name="T24" fmla="*/ 487148 w 619"/>
              <a:gd name="T25" fmla="*/ 0 h 619"/>
              <a:gd name="T26" fmla="*/ 65251 w 619"/>
              <a:gd name="T27" fmla="*/ 0 h 619"/>
              <a:gd name="T28" fmla="*/ 0 w 619"/>
              <a:gd name="T29" fmla="*/ 66539 h 619"/>
              <a:gd name="T30" fmla="*/ 0 w 619"/>
              <a:gd name="T31" fmla="*/ 490048 h 619"/>
              <a:gd name="T32" fmla="*/ 65251 w 619"/>
              <a:gd name="T33" fmla="*/ 555688 h 619"/>
              <a:gd name="T34" fmla="*/ 487148 w 619"/>
              <a:gd name="T35" fmla="*/ 555688 h 619"/>
              <a:gd name="T36" fmla="*/ 552399 w 619"/>
              <a:gd name="T37" fmla="*/ 490048 h 619"/>
              <a:gd name="T38" fmla="*/ 552399 w 619"/>
              <a:gd name="T39" fmla="*/ 66539 h 619"/>
              <a:gd name="T40" fmla="*/ 487148 w 619"/>
              <a:gd name="T41" fmla="*/ 0 h 619"/>
              <a:gd name="T42" fmla="*/ 526478 w 619"/>
              <a:gd name="T43" fmla="*/ 490048 h 619"/>
              <a:gd name="T44" fmla="*/ 526478 w 619"/>
              <a:gd name="T45" fmla="*/ 490048 h 619"/>
              <a:gd name="T46" fmla="*/ 487148 w 619"/>
              <a:gd name="T47" fmla="*/ 529612 h 619"/>
              <a:gd name="T48" fmla="*/ 65251 w 619"/>
              <a:gd name="T49" fmla="*/ 529612 h 619"/>
              <a:gd name="T50" fmla="*/ 25922 w 619"/>
              <a:gd name="T51" fmla="*/ 490048 h 619"/>
              <a:gd name="T52" fmla="*/ 25922 w 619"/>
              <a:gd name="T53" fmla="*/ 66539 h 619"/>
              <a:gd name="T54" fmla="*/ 65251 w 619"/>
              <a:gd name="T55" fmla="*/ 26076 h 619"/>
              <a:gd name="T56" fmla="*/ 487148 w 619"/>
              <a:gd name="T57" fmla="*/ 26076 h 619"/>
              <a:gd name="T58" fmla="*/ 526478 w 619"/>
              <a:gd name="T59" fmla="*/ 66539 h 619"/>
              <a:gd name="T60" fmla="*/ 526478 w 619"/>
              <a:gd name="T61" fmla="*/ 490048 h 619"/>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619" h="619">
                <a:moveTo>
                  <a:pt x="427" y="177"/>
                </a:moveTo>
                <a:lnTo>
                  <a:pt x="427" y="177"/>
                </a:lnTo>
                <a:cubicBezTo>
                  <a:pt x="412" y="162"/>
                  <a:pt x="412" y="177"/>
                  <a:pt x="398" y="177"/>
                </a:cubicBezTo>
                <a:cubicBezTo>
                  <a:pt x="280" y="398"/>
                  <a:pt x="280" y="398"/>
                  <a:pt x="280" y="398"/>
                </a:cubicBezTo>
                <a:cubicBezTo>
                  <a:pt x="206" y="339"/>
                  <a:pt x="206" y="339"/>
                  <a:pt x="206" y="339"/>
                </a:cubicBezTo>
                <a:cubicBezTo>
                  <a:pt x="191" y="324"/>
                  <a:pt x="191" y="324"/>
                  <a:pt x="177" y="339"/>
                </a:cubicBezTo>
                <a:cubicBezTo>
                  <a:pt x="162" y="339"/>
                  <a:pt x="162" y="353"/>
                  <a:pt x="177" y="353"/>
                </a:cubicBezTo>
                <a:cubicBezTo>
                  <a:pt x="265" y="441"/>
                  <a:pt x="265" y="441"/>
                  <a:pt x="265" y="441"/>
                </a:cubicBezTo>
                <a:cubicBezTo>
                  <a:pt x="280" y="457"/>
                  <a:pt x="280" y="457"/>
                  <a:pt x="294" y="441"/>
                </a:cubicBezTo>
                <a:lnTo>
                  <a:pt x="441" y="206"/>
                </a:lnTo>
                <a:cubicBezTo>
                  <a:pt x="441" y="191"/>
                  <a:pt x="441" y="177"/>
                  <a:pt x="427" y="177"/>
                </a:cubicBezTo>
                <a:close/>
                <a:moveTo>
                  <a:pt x="545" y="0"/>
                </a:moveTo>
                <a:lnTo>
                  <a:pt x="545" y="0"/>
                </a:lnTo>
                <a:cubicBezTo>
                  <a:pt x="73" y="0"/>
                  <a:pt x="73" y="0"/>
                  <a:pt x="73" y="0"/>
                </a:cubicBezTo>
                <a:cubicBezTo>
                  <a:pt x="29" y="0"/>
                  <a:pt x="0" y="29"/>
                  <a:pt x="0" y="74"/>
                </a:cubicBezTo>
                <a:cubicBezTo>
                  <a:pt x="0" y="545"/>
                  <a:pt x="0" y="545"/>
                  <a:pt x="0" y="545"/>
                </a:cubicBezTo>
                <a:cubicBezTo>
                  <a:pt x="0" y="589"/>
                  <a:pt x="29" y="618"/>
                  <a:pt x="73" y="618"/>
                </a:cubicBezTo>
                <a:cubicBezTo>
                  <a:pt x="545" y="618"/>
                  <a:pt x="545" y="618"/>
                  <a:pt x="545" y="618"/>
                </a:cubicBezTo>
                <a:cubicBezTo>
                  <a:pt x="589" y="618"/>
                  <a:pt x="618" y="589"/>
                  <a:pt x="618" y="545"/>
                </a:cubicBezTo>
                <a:cubicBezTo>
                  <a:pt x="618" y="74"/>
                  <a:pt x="618" y="74"/>
                  <a:pt x="618" y="74"/>
                </a:cubicBezTo>
                <a:cubicBezTo>
                  <a:pt x="618" y="29"/>
                  <a:pt x="589" y="0"/>
                  <a:pt x="545" y="0"/>
                </a:cubicBezTo>
                <a:close/>
                <a:moveTo>
                  <a:pt x="589" y="545"/>
                </a:moveTo>
                <a:lnTo>
                  <a:pt x="589" y="545"/>
                </a:lnTo>
                <a:cubicBezTo>
                  <a:pt x="589" y="559"/>
                  <a:pt x="559" y="589"/>
                  <a:pt x="545" y="589"/>
                </a:cubicBezTo>
                <a:cubicBezTo>
                  <a:pt x="73" y="589"/>
                  <a:pt x="73" y="589"/>
                  <a:pt x="73" y="589"/>
                </a:cubicBezTo>
                <a:cubicBezTo>
                  <a:pt x="59" y="589"/>
                  <a:pt x="29" y="559"/>
                  <a:pt x="29" y="545"/>
                </a:cubicBezTo>
                <a:cubicBezTo>
                  <a:pt x="29" y="74"/>
                  <a:pt x="29" y="74"/>
                  <a:pt x="29" y="74"/>
                </a:cubicBezTo>
                <a:cubicBezTo>
                  <a:pt x="29" y="59"/>
                  <a:pt x="59" y="29"/>
                  <a:pt x="73" y="29"/>
                </a:cubicBezTo>
                <a:cubicBezTo>
                  <a:pt x="545" y="29"/>
                  <a:pt x="545" y="29"/>
                  <a:pt x="545" y="29"/>
                </a:cubicBezTo>
                <a:cubicBezTo>
                  <a:pt x="559" y="29"/>
                  <a:pt x="589" y="59"/>
                  <a:pt x="589" y="74"/>
                </a:cubicBezTo>
                <a:lnTo>
                  <a:pt x="589" y="545"/>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25634" name="Freeform 39"/>
          <p:cNvSpPr>
            <a:spLocks noChangeAspect="1" noChangeArrowheads="1"/>
          </p:cNvSpPr>
          <p:nvPr/>
        </p:nvSpPr>
        <p:spPr bwMode="auto">
          <a:xfrm>
            <a:off x="7100888" y="4400550"/>
            <a:ext cx="285750" cy="279400"/>
          </a:xfrm>
          <a:custGeom>
            <a:avLst/>
            <a:gdLst>
              <a:gd name="T0" fmla="*/ 504733 w 634"/>
              <a:gd name="T1" fmla="*/ 0 h 619"/>
              <a:gd name="T2" fmla="*/ 504733 w 634"/>
              <a:gd name="T3" fmla="*/ 0 h 619"/>
              <a:gd name="T4" fmla="*/ 80217 w 634"/>
              <a:gd name="T5" fmla="*/ 0 h 619"/>
              <a:gd name="T6" fmla="*/ 0 w 634"/>
              <a:gd name="T7" fmla="*/ 66733 h 619"/>
              <a:gd name="T8" fmla="*/ 0 w 634"/>
              <a:gd name="T9" fmla="*/ 491482 h 619"/>
              <a:gd name="T10" fmla="*/ 80217 w 634"/>
              <a:gd name="T11" fmla="*/ 557313 h 619"/>
              <a:gd name="T12" fmla="*/ 504733 w 634"/>
              <a:gd name="T13" fmla="*/ 557313 h 619"/>
              <a:gd name="T14" fmla="*/ 570529 w 634"/>
              <a:gd name="T15" fmla="*/ 491482 h 619"/>
              <a:gd name="T16" fmla="*/ 570529 w 634"/>
              <a:gd name="T17" fmla="*/ 66733 h 619"/>
              <a:gd name="T18" fmla="*/ 504733 w 634"/>
              <a:gd name="T19" fmla="*/ 0 h 619"/>
              <a:gd name="T20" fmla="*/ 530871 w 634"/>
              <a:gd name="T21" fmla="*/ 491482 h 619"/>
              <a:gd name="T22" fmla="*/ 530871 w 634"/>
              <a:gd name="T23" fmla="*/ 491482 h 619"/>
              <a:gd name="T24" fmla="*/ 504733 w 634"/>
              <a:gd name="T25" fmla="*/ 531161 h 619"/>
              <a:gd name="T26" fmla="*/ 80217 w 634"/>
              <a:gd name="T27" fmla="*/ 531161 h 619"/>
              <a:gd name="T28" fmla="*/ 39658 w 634"/>
              <a:gd name="T29" fmla="*/ 491482 h 619"/>
              <a:gd name="T30" fmla="*/ 39658 w 634"/>
              <a:gd name="T31" fmla="*/ 66733 h 619"/>
              <a:gd name="T32" fmla="*/ 80217 w 634"/>
              <a:gd name="T33" fmla="*/ 26152 h 619"/>
              <a:gd name="T34" fmla="*/ 504733 w 634"/>
              <a:gd name="T35" fmla="*/ 26152 h 619"/>
              <a:gd name="T36" fmla="*/ 530871 w 634"/>
              <a:gd name="T37" fmla="*/ 66733 h 619"/>
              <a:gd name="T38" fmla="*/ 530871 w 634"/>
              <a:gd name="T39" fmla="*/ 491482 h 619"/>
              <a:gd name="T40" fmla="*/ 371339 w 634"/>
              <a:gd name="T41" fmla="*/ 185771 h 619"/>
              <a:gd name="T42" fmla="*/ 371339 w 634"/>
              <a:gd name="T43" fmla="*/ 185771 h 619"/>
              <a:gd name="T44" fmla="*/ 345201 w 634"/>
              <a:gd name="T45" fmla="*/ 185771 h 619"/>
              <a:gd name="T46" fmla="*/ 292024 w 634"/>
              <a:gd name="T47" fmla="*/ 252504 h 619"/>
              <a:gd name="T48" fmla="*/ 226229 w 634"/>
              <a:gd name="T49" fmla="*/ 185771 h 619"/>
              <a:gd name="T50" fmla="*/ 199189 w 634"/>
              <a:gd name="T51" fmla="*/ 185771 h 619"/>
              <a:gd name="T52" fmla="*/ 199189 w 634"/>
              <a:gd name="T53" fmla="*/ 212825 h 619"/>
              <a:gd name="T54" fmla="*/ 265886 w 634"/>
              <a:gd name="T55" fmla="*/ 278657 h 619"/>
              <a:gd name="T56" fmla="*/ 199189 w 634"/>
              <a:gd name="T57" fmla="*/ 345390 h 619"/>
              <a:gd name="T58" fmla="*/ 199189 w 634"/>
              <a:gd name="T59" fmla="*/ 371542 h 619"/>
              <a:gd name="T60" fmla="*/ 226229 w 634"/>
              <a:gd name="T61" fmla="*/ 371542 h 619"/>
              <a:gd name="T62" fmla="*/ 292024 w 634"/>
              <a:gd name="T63" fmla="*/ 305711 h 619"/>
              <a:gd name="T64" fmla="*/ 345201 w 634"/>
              <a:gd name="T65" fmla="*/ 371542 h 619"/>
              <a:gd name="T66" fmla="*/ 371339 w 634"/>
              <a:gd name="T67" fmla="*/ 371542 h 619"/>
              <a:gd name="T68" fmla="*/ 371339 w 634"/>
              <a:gd name="T69" fmla="*/ 345390 h 619"/>
              <a:gd name="T70" fmla="*/ 319063 w 634"/>
              <a:gd name="T71" fmla="*/ 278657 h 619"/>
              <a:gd name="T72" fmla="*/ 371339 w 634"/>
              <a:gd name="T73" fmla="*/ 212825 h 619"/>
              <a:gd name="T74" fmla="*/ 371339 w 634"/>
              <a:gd name="T75" fmla="*/ 185771 h 619"/>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634" h="619">
                <a:moveTo>
                  <a:pt x="560" y="0"/>
                </a:moveTo>
                <a:lnTo>
                  <a:pt x="560" y="0"/>
                </a:lnTo>
                <a:cubicBezTo>
                  <a:pt x="89" y="0"/>
                  <a:pt x="89" y="0"/>
                  <a:pt x="89" y="0"/>
                </a:cubicBezTo>
                <a:cubicBezTo>
                  <a:pt x="44" y="0"/>
                  <a:pt x="0" y="29"/>
                  <a:pt x="0" y="74"/>
                </a:cubicBezTo>
                <a:cubicBezTo>
                  <a:pt x="0" y="545"/>
                  <a:pt x="0" y="545"/>
                  <a:pt x="0" y="545"/>
                </a:cubicBezTo>
                <a:cubicBezTo>
                  <a:pt x="0" y="589"/>
                  <a:pt x="44" y="618"/>
                  <a:pt x="89" y="618"/>
                </a:cubicBezTo>
                <a:cubicBezTo>
                  <a:pt x="560" y="618"/>
                  <a:pt x="560" y="618"/>
                  <a:pt x="560" y="618"/>
                </a:cubicBezTo>
                <a:cubicBezTo>
                  <a:pt x="604" y="618"/>
                  <a:pt x="633" y="589"/>
                  <a:pt x="633" y="545"/>
                </a:cubicBezTo>
                <a:cubicBezTo>
                  <a:pt x="633" y="74"/>
                  <a:pt x="633" y="74"/>
                  <a:pt x="633" y="74"/>
                </a:cubicBezTo>
                <a:cubicBezTo>
                  <a:pt x="633" y="29"/>
                  <a:pt x="604" y="0"/>
                  <a:pt x="560" y="0"/>
                </a:cubicBezTo>
                <a:close/>
                <a:moveTo>
                  <a:pt x="589" y="545"/>
                </a:moveTo>
                <a:lnTo>
                  <a:pt x="589" y="545"/>
                </a:lnTo>
                <a:cubicBezTo>
                  <a:pt x="589" y="559"/>
                  <a:pt x="574" y="589"/>
                  <a:pt x="560" y="589"/>
                </a:cubicBezTo>
                <a:cubicBezTo>
                  <a:pt x="89" y="589"/>
                  <a:pt x="89" y="589"/>
                  <a:pt x="89" y="589"/>
                </a:cubicBezTo>
                <a:cubicBezTo>
                  <a:pt x="59" y="589"/>
                  <a:pt x="44" y="559"/>
                  <a:pt x="44" y="545"/>
                </a:cubicBezTo>
                <a:cubicBezTo>
                  <a:pt x="44" y="74"/>
                  <a:pt x="44" y="74"/>
                  <a:pt x="44" y="74"/>
                </a:cubicBezTo>
                <a:cubicBezTo>
                  <a:pt x="44" y="59"/>
                  <a:pt x="59" y="29"/>
                  <a:pt x="89" y="29"/>
                </a:cubicBezTo>
                <a:cubicBezTo>
                  <a:pt x="560" y="29"/>
                  <a:pt x="560" y="29"/>
                  <a:pt x="560" y="29"/>
                </a:cubicBezTo>
                <a:cubicBezTo>
                  <a:pt x="574" y="29"/>
                  <a:pt x="589" y="59"/>
                  <a:pt x="589" y="74"/>
                </a:cubicBezTo>
                <a:lnTo>
                  <a:pt x="589" y="545"/>
                </a:lnTo>
                <a:close/>
                <a:moveTo>
                  <a:pt x="412" y="206"/>
                </a:moveTo>
                <a:lnTo>
                  <a:pt x="412" y="206"/>
                </a:lnTo>
                <a:cubicBezTo>
                  <a:pt x="412" y="206"/>
                  <a:pt x="398" y="206"/>
                  <a:pt x="383" y="206"/>
                </a:cubicBezTo>
                <a:cubicBezTo>
                  <a:pt x="324" y="280"/>
                  <a:pt x="324" y="280"/>
                  <a:pt x="324" y="280"/>
                </a:cubicBezTo>
                <a:cubicBezTo>
                  <a:pt x="251" y="206"/>
                  <a:pt x="251" y="206"/>
                  <a:pt x="251" y="206"/>
                </a:cubicBezTo>
                <a:cubicBezTo>
                  <a:pt x="236" y="206"/>
                  <a:pt x="236" y="206"/>
                  <a:pt x="221" y="206"/>
                </a:cubicBezTo>
                <a:cubicBezTo>
                  <a:pt x="221" y="221"/>
                  <a:pt x="221" y="236"/>
                  <a:pt x="221" y="236"/>
                </a:cubicBezTo>
                <a:cubicBezTo>
                  <a:pt x="295" y="309"/>
                  <a:pt x="295" y="309"/>
                  <a:pt x="295" y="309"/>
                </a:cubicBezTo>
                <a:cubicBezTo>
                  <a:pt x="221" y="383"/>
                  <a:pt x="221" y="383"/>
                  <a:pt x="221" y="383"/>
                </a:cubicBezTo>
                <a:cubicBezTo>
                  <a:pt x="221" y="383"/>
                  <a:pt x="221" y="398"/>
                  <a:pt x="221" y="412"/>
                </a:cubicBezTo>
                <a:cubicBezTo>
                  <a:pt x="236" y="412"/>
                  <a:pt x="236" y="412"/>
                  <a:pt x="251" y="412"/>
                </a:cubicBezTo>
                <a:cubicBezTo>
                  <a:pt x="324" y="339"/>
                  <a:pt x="324" y="339"/>
                  <a:pt x="324" y="339"/>
                </a:cubicBezTo>
                <a:cubicBezTo>
                  <a:pt x="383" y="412"/>
                  <a:pt x="383" y="412"/>
                  <a:pt x="383" y="412"/>
                </a:cubicBezTo>
                <a:cubicBezTo>
                  <a:pt x="398" y="412"/>
                  <a:pt x="412" y="412"/>
                  <a:pt x="412" y="412"/>
                </a:cubicBezTo>
                <a:cubicBezTo>
                  <a:pt x="427" y="398"/>
                  <a:pt x="427" y="383"/>
                  <a:pt x="412" y="383"/>
                </a:cubicBezTo>
                <a:cubicBezTo>
                  <a:pt x="354" y="309"/>
                  <a:pt x="354" y="309"/>
                  <a:pt x="354" y="309"/>
                </a:cubicBezTo>
                <a:cubicBezTo>
                  <a:pt x="412" y="236"/>
                  <a:pt x="412" y="236"/>
                  <a:pt x="412" y="236"/>
                </a:cubicBezTo>
                <a:cubicBezTo>
                  <a:pt x="427" y="236"/>
                  <a:pt x="427" y="221"/>
                  <a:pt x="412" y="206"/>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25635" name="Freeform 38"/>
          <p:cNvSpPr>
            <a:spLocks noChangeArrowheads="1"/>
          </p:cNvSpPr>
          <p:nvPr/>
        </p:nvSpPr>
        <p:spPr bwMode="auto">
          <a:xfrm>
            <a:off x="7097713" y="5572919"/>
            <a:ext cx="277019" cy="278606"/>
          </a:xfrm>
          <a:custGeom>
            <a:avLst/>
            <a:gdLst>
              <a:gd name="T0" fmla="*/ 381674 w 619"/>
              <a:gd name="T1" fmla="*/ 159153 h 619"/>
              <a:gd name="T2" fmla="*/ 381674 w 619"/>
              <a:gd name="T3" fmla="*/ 159153 h 619"/>
              <a:gd name="T4" fmla="*/ 355752 w 619"/>
              <a:gd name="T5" fmla="*/ 159153 h 619"/>
              <a:gd name="T6" fmla="*/ 250278 w 619"/>
              <a:gd name="T7" fmla="*/ 357870 h 619"/>
              <a:gd name="T8" fmla="*/ 184133 w 619"/>
              <a:gd name="T9" fmla="*/ 304819 h 619"/>
              <a:gd name="T10" fmla="*/ 158211 w 619"/>
              <a:gd name="T11" fmla="*/ 304819 h 619"/>
              <a:gd name="T12" fmla="*/ 158211 w 619"/>
              <a:gd name="T13" fmla="*/ 317407 h 619"/>
              <a:gd name="T14" fmla="*/ 236870 w 619"/>
              <a:gd name="T15" fmla="*/ 396535 h 619"/>
              <a:gd name="T16" fmla="*/ 262792 w 619"/>
              <a:gd name="T17" fmla="*/ 396535 h 619"/>
              <a:gd name="T18" fmla="*/ 394188 w 619"/>
              <a:gd name="T19" fmla="*/ 185229 h 619"/>
              <a:gd name="T20" fmla="*/ 381674 w 619"/>
              <a:gd name="T21" fmla="*/ 159153 h 619"/>
              <a:gd name="T22" fmla="*/ 487148 w 619"/>
              <a:gd name="T23" fmla="*/ 0 h 619"/>
              <a:gd name="T24" fmla="*/ 487148 w 619"/>
              <a:gd name="T25" fmla="*/ 0 h 619"/>
              <a:gd name="T26" fmla="*/ 65251 w 619"/>
              <a:gd name="T27" fmla="*/ 0 h 619"/>
              <a:gd name="T28" fmla="*/ 0 w 619"/>
              <a:gd name="T29" fmla="*/ 66539 h 619"/>
              <a:gd name="T30" fmla="*/ 0 w 619"/>
              <a:gd name="T31" fmla="*/ 490048 h 619"/>
              <a:gd name="T32" fmla="*/ 65251 w 619"/>
              <a:gd name="T33" fmla="*/ 555688 h 619"/>
              <a:gd name="T34" fmla="*/ 487148 w 619"/>
              <a:gd name="T35" fmla="*/ 555688 h 619"/>
              <a:gd name="T36" fmla="*/ 552399 w 619"/>
              <a:gd name="T37" fmla="*/ 490048 h 619"/>
              <a:gd name="T38" fmla="*/ 552399 w 619"/>
              <a:gd name="T39" fmla="*/ 66539 h 619"/>
              <a:gd name="T40" fmla="*/ 487148 w 619"/>
              <a:gd name="T41" fmla="*/ 0 h 619"/>
              <a:gd name="T42" fmla="*/ 526478 w 619"/>
              <a:gd name="T43" fmla="*/ 490048 h 619"/>
              <a:gd name="T44" fmla="*/ 526478 w 619"/>
              <a:gd name="T45" fmla="*/ 490048 h 619"/>
              <a:gd name="T46" fmla="*/ 487148 w 619"/>
              <a:gd name="T47" fmla="*/ 529612 h 619"/>
              <a:gd name="T48" fmla="*/ 65251 w 619"/>
              <a:gd name="T49" fmla="*/ 529612 h 619"/>
              <a:gd name="T50" fmla="*/ 25922 w 619"/>
              <a:gd name="T51" fmla="*/ 490048 h 619"/>
              <a:gd name="T52" fmla="*/ 25922 w 619"/>
              <a:gd name="T53" fmla="*/ 66539 h 619"/>
              <a:gd name="T54" fmla="*/ 65251 w 619"/>
              <a:gd name="T55" fmla="*/ 26076 h 619"/>
              <a:gd name="T56" fmla="*/ 487148 w 619"/>
              <a:gd name="T57" fmla="*/ 26076 h 619"/>
              <a:gd name="T58" fmla="*/ 526478 w 619"/>
              <a:gd name="T59" fmla="*/ 66539 h 619"/>
              <a:gd name="T60" fmla="*/ 526478 w 619"/>
              <a:gd name="T61" fmla="*/ 490048 h 619"/>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619" h="619">
                <a:moveTo>
                  <a:pt x="427" y="177"/>
                </a:moveTo>
                <a:lnTo>
                  <a:pt x="427" y="177"/>
                </a:lnTo>
                <a:cubicBezTo>
                  <a:pt x="412" y="162"/>
                  <a:pt x="412" y="177"/>
                  <a:pt x="398" y="177"/>
                </a:cubicBezTo>
                <a:cubicBezTo>
                  <a:pt x="280" y="398"/>
                  <a:pt x="280" y="398"/>
                  <a:pt x="280" y="398"/>
                </a:cubicBezTo>
                <a:cubicBezTo>
                  <a:pt x="206" y="339"/>
                  <a:pt x="206" y="339"/>
                  <a:pt x="206" y="339"/>
                </a:cubicBezTo>
                <a:cubicBezTo>
                  <a:pt x="191" y="324"/>
                  <a:pt x="191" y="324"/>
                  <a:pt x="177" y="339"/>
                </a:cubicBezTo>
                <a:cubicBezTo>
                  <a:pt x="162" y="339"/>
                  <a:pt x="162" y="353"/>
                  <a:pt x="177" y="353"/>
                </a:cubicBezTo>
                <a:cubicBezTo>
                  <a:pt x="265" y="441"/>
                  <a:pt x="265" y="441"/>
                  <a:pt x="265" y="441"/>
                </a:cubicBezTo>
                <a:cubicBezTo>
                  <a:pt x="280" y="457"/>
                  <a:pt x="280" y="457"/>
                  <a:pt x="294" y="441"/>
                </a:cubicBezTo>
                <a:lnTo>
                  <a:pt x="441" y="206"/>
                </a:lnTo>
                <a:cubicBezTo>
                  <a:pt x="441" y="191"/>
                  <a:pt x="441" y="177"/>
                  <a:pt x="427" y="177"/>
                </a:cubicBezTo>
                <a:close/>
                <a:moveTo>
                  <a:pt x="545" y="0"/>
                </a:moveTo>
                <a:lnTo>
                  <a:pt x="545" y="0"/>
                </a:lnTo>
                <a:cubicBezTo>
                  <a:pt x="73" y="0"/>
                  <a:pt x="73" y="0"/>
                  <a:pt x="73" y="0"/>
                </a:cubicBezTo>
                <a:cubicBezTo>
                  <a:pt x="29" y="0"/>
                  <a:pt x="0" y="29"/>
                  <a:pt x="0" y="74"/>
                </a:cubicBezTo>
                <a:cubicBezTo>
                  <a:pt x="0" y="545"/>
                  <a:pt x="0" y="545"/>
                  <a:pt x="0" y="545"/>
                </a:cubicBezTo>
                <a:cubicBezTo>
                  <a:pt x="0" y="589"/>
                  <a:pt x="29" y="618"/>
                  <a:pt x="73" y="618"/>
                </a:cubicBezTo>
                <a:cubicBezTo>
                  <a:pt x="545" y="618"/>
                  <a:pt x="545" y="618"/>
                  <a:pt x="545" y="618"/>
                </a:cubicBezTo>
                <a:cubicBezTo>
                  <a:pt x="589" y="618"/>
                  <a:pt x="618" y="589"/>
                  <a:pt x="618" y="545"/>
                </a:cubicBezTo>
                <a:cubicBezTo>
                  <a:pt x="618" y="74"/>
                  <a:pt x="618" y="74"/>
                  <a:pt x="618" y="74"/>
                </a:cubicBezTo>
                <a:cubicBezTo>
                  <a:pt x="618" y="29"/>
                  <a:pt x="589" y="0"/>
                  <a:pt x="545" y="0"/>
                </a:cubicBezTo>
                <a:close/>
                <a:moveTo>
                  <a:pt x="589" y="545"/>
                </a:moveTo>
                <a:lnTo>
                  <a:pt x="589" y="545"/>
                </a:lnTo>
                <a:cubicBezTo>
                  <a:pt x="589" y="559"/>
                  <a:pt x="559" y="589"/>
                  <a:pt x="545" y="589"/>
                </a:cubicBezTo>
                <a:cubicBezTo>
                  <a:pt x="73" y="589"/>
                  <a:pt x="73" y="589"/>
                  <a:pt x="73" y="589"/>
                </a:cubicBezTo>
                <a:cubicBezTo>
                  <a:pt x="59" y="589"/>
                  <a:pt x="29" y="559"/>
                  <a:pt x="29" y="545"/>
                </a:cubicBezTo>
                <a:cubicBezTo>
                  <a:pt x="29" y="74"/>
                  <a:pt x="29" y="74"/>
                  <a:pt x="29" y="74"/>
                </a:cubicBezTo>
                <a:cubicBezTo>
                  <a:pt x="29" y="59"/>
                  <a:pt x="59" y="29"/>
                  <a:pt x="73" y="29"/>
                </a:cubicBezTo>
                <a:cubicBezTo>
                  <a:pt x="545" y="29"/>
                  <a:pt x="545" y="29"/>
                  <a:pt x="545" y="29"/>
                </a:cubicBezTo>
                <a:cubicBezTo>
                  <a:pt x="559" y="29"/>
                  <a:pt x="589" y="59"/>
                  <a:pt x="589" y="74"/>
                </a:cubicBezTo>
                <a:lnTo>
                  <a:pt x="589" y="545"/>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65" name="Freeform 70"/>
          <p:cNvSpPr>
            <a:spLocks noChangeAspect="1" noChangeArrowheads="1"/>
          </p:cNvSpPr>
          <p:nvPr/>
        </p:nvSpPr>
        <p:spPr bwMode="auto">
          <a:xfrm>
            <a:off x="8640763" y="2632869"/>
            <a:ext cx="298450" cy="292100"/>
          </a:xfrm>
          <a:custGeom>
            <a:avLst/>
            <a:gdLst>
              <a:gd name="T0" fmla="*/ 633 w 634"/>
              <a:gd name="T1" fmla="*/ 235 h 619"/>
              <a:gd name="T2" fmla="*/ 412 w 634"/>
              <a:gd name="T3" fmla="*/ 206 h 619"/>
              <a:gd name="T4" fmla="*/ 309 w 634"/>
              <a:gd name="T5" fmla="*/ 0 h 619"/>
              <a:gd name="T6" fmla="*/ 220 w 634"/>
              <a:gd name="T7" fmla="*/ 206 h 619"/>
              <a:gd name="T8" fmla="*/ 0 w 634"/>
              <a:gd name="T9" fmla="*/ 235 h 619"/>
              <a:gd name="T10" fmla="*/ 162 w 634"/>
              <a:gd name="T11" fmla="*/ 398 h 619"/>
              <a:gd name="T12" fmla="*/ 117 w 634"/>
              <a:gd name="T13" fmla="*/ 618 h 619"/>
              <a:gd name="T14" fmla="*/ 309 w 634"/>
              <a:gd name="T15" fmla="*/ 515 h 619"/>
              <a:gd name="T16" fmla="*/ 515 w 634"/>
              <a:gd name="T17" fmla="*/ 618 h 619"/>
              <a:gd name="T18" fmla="*/ 471 w 634"/>
              <a:gd name="T19" fmla="*/ 398 h 619"/>
              <a:gd name="T20" fmla="*/ 633 w 634"/>
              <a:gd name="T21" fmla="*/ 235 h 619"/>
              <a:gd name="T22" fmla="*/ 309 w 634"/>
              <a:gd name="T23" fmla="*/ 471 h 619"/>
              <a:gd name="T24" fmla="*/ 162 w 634"/>
              <a:gd name="T25" fmla="*/ 545 h 619"/>
              <a:gd name="T26" fmla="*/ 191 w 634"/>
              <a:gd name="T27" fmla="*/ 382 h 619"/>
              <a:gd name="T28" fmla="*/ 73 w 634"/>
              <a:gd name="T29" fmla="*/ 265 h 619"/>
              <a:gd name="T30" fmla="*/ 235 w 634"/>
              <a:gd name="T31" fmla="*/ 235 h 619"/>
              <a:gd name="T32" fmla="*/ 309 w 634"/>
              <a:gd name="T33" fmla="*/ 73 h 619"/>
              <a:gd name="T34" fmla="*/ 383 w 634"/>
              <a:gd name="T35" fmla="*/ 235 h 619"/>
              <a:gd name="T36" fmla="*/ 559 w 634"/>
              <a:gd name="T37" fmla="*/ 265 h 619"/>
              <a:gd name="T38" fmla="*/ 426 w 634"/>
              <a:gd name="T39" fmla="*/ 382 h 619"/>
              <a:gd name="T40" fmla="*/ 456 w 634"/>
              <a:gd name="T41" fmla="*/ 559 h 619"/>
              <a:gd name="T42" fmla="*/ 309 w 634"/>
              <a:gd name="T43" fmla="*/ 471 h 6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634" h="619">
                <a:moveTo>
                  <a:pt x="633" y="235"/>
                </a:moveTo>
                <a:lnTo>
                  <a:pt x="412" y="206"/>
                </a:lnTo>
                <a:lnTo>
                  <a:pt x="309" y="0"/>
                </a:lnTo>
                <a:lnTo>
                  <a:pt x="220" y="206"/>
                </a:lnTo>
                <a:lnTo>
                  <a:pt x="0" y="235"/>
                </a:lnTo>
                <a:lnTo>
                  <a:pt x="162" y="398"/>
                </a:lnTo>
                <a:lnTo>
                  <a:pt x="117" y="618"/>
                </a:lnTo>
                <a:lnTo>
                  <a:pt x="309" y="515"/>
                </a:lnTo>
                <a:lnTo>
                  <a:pt x="515" y="618"/>
                </a:lnTo>
                <a:lnTo>
                  <a:pt x="471" y="398"/>
                </a:lnTo>
                <a:lnTo>
                  <a:pt x="633" y="235"/>
                </a:lnTo>
                <a:close/>
                <a:moveTo>
                  <a:pt x="309" y="471"/>
                </a:moveTo>
                <a:lnTo>
                  <a:pt x="162" y="545"/>
                </a:lnTo>
                <a:lnTo>
                  <a:pt x="191" y="382"/>
                </a:lnTo>
                <a:lnTo>
                  <a:pt x="73" y="265"/>
                </a:lnTo>
                <a:lnTo>
                  <a:pt x="235" y="235"/>
                </a:lnTo>
                <a:lnTo>
                  <a:pt x="309" y="73"/>
                </a:lnTo>
                <a:lnTo>
                  <a:pt x="383" y="235"/>
                </a:lnTo>
                <a:lnTo>
                  <a:pt x="559" y="265"/>
                </a:lnTo>
                <a:lnTo>
                  <a:pt x="426" y="382"/>
                </a:lnTo>
                <a:lnTo>
                  <a:pt x="456" y="559"/>
                </a:lnTo>
                <a:lnTo>
                  <a:pt x="309" y="471"/>
                </a:lnTo>
                <a:close/>
              </a:path>
            </a:pathLst>
          </a:custGeom>
          <a:solidFill>
            <a:schemeClr val="accent3"/>
          </a:solidFill>
          <a:ln>
            <a:noFill/>
          </a:ln>
          <a:effectLst/>
        </p:spPr>
        <p:txBody>
          <a:bodyPr wrap="none" anchor="ctr"/>
          <a:lstStyle/>
          <a:p>
            <a:pPr defTabSz="914217">
              <a:defRPr/>
            </a:pPr>
            <a:endParaRPr lang="en-US" sz="900"/>
          </a:p>
        </p:txBody>
      </p:sp>
      <p:sp>
        <p:nvSpPr>
          <p:cNvPr id="25637" name="Freeform 38"/>
          <p:cNvSpPr>
            <a:spLocks noChangeArrowheads="1"/>
          </p:cNvSpPr>
          <p:nvPr/>
        </p:nvSpPr>
        <p:spPr bwMode="auto">
          <a:xfrm>
            <a:off x="8662988" y="3773488"/>
            <a:ext cx="276225" cy="278607"/>
          </a:xfrm>
          <a:custGeom>
            <a:avLst/>
            <a:gdLst>
              <a:gd name="T0" fmla="*/ 381674 w 619"/>
              <a:gd name="T1" fmla="*/ 159153 h 619"/>
              <a:gd name="T2" fmla="*/ 381674 w 619"/>
              <a:gd name="T3" fmla="*/ 159153 h 619"/>
              <a:gd name="T4" fmla="*/ 355752 w 619"/>
              <a:gd name="T5" fmla="*/ 159153 h 619"/>
              <a:gd name="T6" fmla="*/ 250278 w 619"/>
              <a:gd name="T7" fmla="*/ 357870 h 619"/>
              <a:gd name="T8" fmla="*/ 184133 w 619"/>
              <a:gd name="T9" fmla="*/ 304819 h 619"/>
              <a:gd name="T10" fmla="*/ 158211 w 619"/>
              <a:gd name="T11" fmla="*/ 304819 h 619"/>
              <a:gd name="T12" fmla="*/ 158211 w 619"/>
              <a:gd name="T13" fmla="*/ 317407 h 619"/>
              <a:gd name="T14" fmla="*/ 236870 w 619"/>
              <a:gd name="T15" fmla="*/ 396535 h 619"/>
              <a:gd name="T16" fmla="*/ 262792 w 619"/>
              <a:gd name="T17" fmla="*/ 396535 h 619"/>
              <a:gd name="T18" fmla="*/ 394188 w 619"/>
              <a:gd name="T19" fmla="*/ 185229 h 619"/>
              <a:gd name="T20" fmla="*/ 381674 w 619"/>
              <a:gd name="T21" fmla="*/ 159153 h 619"/>
              <a:gd name="T22" fmla="*/ 487148 w 619"/>
              <a:gd name="T23" fmla="*/ 0 h 619"/>
              <a:gd name="T24" fmla="*/ 487148 w 619"/>
              <a:gd name="T25" fmla="*/ 0 h 619"/>
              <a:gd name="T26" fmla="*/ 65251 w 619"/>
              <a:gd name="T27" fmla="*/ 0 h 619"/>
              <a:gd name="T28" fmla="*/ 0 w 619"/>
              <a:gd name="T29" fmla="*/ 66539 h 619"/>
              <a:gd name="T30" fmla="*/ 0 w 619"/>
              <a:gd name="T31" fmla="*/ 490048 h 619"/>
              <a:gd name="T32" fmla="*/ 65251 w 619"/>
              <a:gd name="T33" fmla="*/ 555688 h 619"/>
              <a:gd name="T34" fmla="*/ 487148 w 619"/>
              <a:gd name="T35" fmla="*/ 555688 h 619"/>
              <a:gd name="T36" fmla="*/ 552399 w 619"/>
              <a:gd name="T37" fmla="*/ 490048 h 619"/>
              <a:gd name="T38" fmla="*/ 552399 w 619"/>
              <a:gd name="T39" fmla="*/ 66539 h 619"/>
              <a:gd name="T40" fmla="*/ 487148 w 619"/>
              <a:gd name="T41" fmla="*/ 0 h 619"/>
              <a:gd name="T42" fmla="*/ 526478 w 619"/>
              <a:gd name="T43" fmla="*/ 490048 h 619"/>
              <a:gd name="T44" fmla="*/ 526478 w 619"/>
              <a:gd name="T45" fmla="*/ 490048 h 619"/>
              <a:gd name="T46" fmla="*/ 487148 w 619"/>
              <a:gd name="T47" fmla="*/ 529612 h 619"/>
              <a:gd name="T48" fmla="*/ 65251 w 619"/>
              <a:gd name="T49" fmla="*/ 529612 h 619"/>
              <a:gd name="T50" fmla="*/ 25922 w 619"/>
              <a:gd name="T51" fmla="*/ 490048 h 619"/>
              <a:gd name="T52" fmla="*/ 25922 w 619"/>
              <a:gd name="T53" fmla="*/ 66539 h 619"/>
              <a:gd name="T54" fmla="*/ 65251 w 619"/>
              <a:gd name="T55" fmla="*/ 26076 h 619"/>
              <a:gd name="T56" fmla="*/ 487148 w 619"/>
              <a:gd name="T57" fmla="*/ 26076 h 619"/>
              <a:gd name="T58" fmla="*/ 526478 w 619"/>
              <a:gd name="T59" fmla="*/ 66539 h 619"/>
              <a:gd name="T60" fmla="*/ 526478 w 619"/>
              <a:gd name="T61" fmla="*/ 490048 h 619"/>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619" h="619">
                <a:moveTo>
                  <a:pt x="427" y="177"/>
                </a:moveTo>
                <a:lnTo>
                  <a:pt x="427" y="177"/>
                </a:lnTo>
                <a:cubicBezTo>
                  <a:pt x="412" y="162"/>
                  <a:pt x="412" y="177"/>
                  <a:pt x="398" y="177"/>
                </a:cubicBezTo>
                <a:cubicBezTo>
                  <a:pt x="280" y="398"/>
                  <a:pt x="280" y="398"/>
                  <a:pt x="280" y="398"/>
                </a:cubicBezTo>
                <a:cubicBezTo>
                  <a:pt x="206" y="339"/>
                  <a:pt x="206" y="339"/>
                  <a:pt x="206" y="339"/>
                </a:cubicBezTo>
                <a:cubicBezTo>
                  <a:pt x="191" y="324"/>
                  <a:pt x="191" y="324"/>
                  <a:pt x="177" y="339"/>
                </a:cubicBezTo>
                <a:cubicBezTo>
                  <a:pt x="162" y="339"/>
                  <a:pt x="162" y="353"/>
                  <a:pt x="177" y="353"/>
                </a:cubicBezTo>
                <a:cubicBezTo>
                  <a:pt x="265" y="441"/>
                  <a:pt x="265" y="441"/>
                  <a:pt x="265" y="441"/>
                </a:cubicBezTo>
                <a:cubicBezTo>
                  <a:pt x="280" y="457"/>
                  <a:pt x="280" y="457"/>
                  <a:pt x="294" y="441"/>
                </a:cubicBezTo>
                <a:lnTo>
                  <a:pt x="441" y="206"/>
                </a:lnTo>
                <a:cubicBezTo>
                  <a:pt x="441" y="191"/>
                  <a:pt x="441" y="177"/>
                  <a:pt x="427" y="177"/>
                </a:cubicBezTo>
                <a:close/>
                <a:moveTo>
                  <a:pt x="545" y="0"/>
                </a:moveTo>
                <a:lnTo>
                  <a:pt x="545" y="0"/>
                </a:lnTo>
                <a:cubicBezTo>
                  <a:pt x="73" y="0"/>
                  <a:pt x="73" y="0"/>
                  <a:pt x="73" y="0"/>
                </a:cubicBezTo>
                <a:cubicBezTo>
                  <a:pt x="29" y="0"/>
                  <a:pt x="0" y="29"/>
                  <a:pt x="0" y="74"/>
                </a:cubicBezTo>
                <a:cubicBezTo>
                  <a:pt x="0" y="545"/>
                  <a:pt x="0" y="545"/>
                  <a:pt x="0" y="545"/>
                </a:cubicBezTo>
                <a:cubicBezTo>
                  <a:pt x="0" y="589"/>
                  <a:pt x="29" y="618"/>
                  <a:pt x="73" y="618"/>
                </a:cubicBezTo>
                <a:cubicBezTo>
                  <a:pt x="545" y="618"/>
                  <a:pt x="545" y="618"/>
                  <a:pt x="545" y="618"/>
                </a:cubicBezTo>
                <a:cubicBezTo>
                  <a:pt x="589" y="618"/>
                  <a:pt x="618" y="589"/>
                  <a:pt x="618" y="545"/>
                </a:cubicBezTo>
                <a:cubicBezTo>
                  <a:pt x="618" y="74"/>
                  <a:pt x="618" y="74"/>
                  <a:pt x="618" y="74"/>
                </a:cubicBezTo>
                <a:cubicBezTo>
                  <a:pt x="618" y="29"/>
                  <a:pt x="589" y="0"/>
                  <a:pt x="545" y="0"/>
                </a:cubicBezTo>
                <a:close/>
                <a:moveTo>
                  <a:pt x="589" y="545"/>
                </a:moveTo>
                <a:lnTo>
                  <a:pt x="589" y="545"/>
                </a:lnTo>
                <a:cubicBezTo>
                  <a:pt x="589" y="559"/>
                  <a:pt x="559" y="589"/>
                  <a:pt x="545" y="589"/>
                </a:cubicBezTo>
                <a:cubicBezTo>
                  <a:pt x="73" y="589"/>
                  <a:pt x="73" y="589"/>
                  <a:pt x="73" y="589"/>
                </a:cubicBezTo>
                <a:cubicBezTo>
                  <a:pt x="59" y="589"/>
                  <a:pt x="29" y="559"/>
                  <a:pt x="29" y="545"/>
                </a:cubicBezTo>
                <a:cubicBezTo>
                  <a:pt x="29" y="74"/>
                  <a:pt x="29" y="74"/>
                  <a:pt x="29" y="74"/>
                </a:cubicBezTo>
                <a:cubicBezTo>
                  <a:pt x="29" y="59"/>
                  <a:pt x="59" y="29"/>
                  <a:pt x="73" y="29"/>
                </a:cubicBezTo>
                <a:cubicBezTo>
                  <a:pt x="545" y="29"/>
                  <a:pt x="545" y="29"/>
                  <a:pt x="545" y="29"/>
                </a:cubicBezTo>
                <a:cubicBezTo>
                  <a:pt x="559" y="29"/>
                  <a:pt x="589" y="59"/>
                  <a:pt x="589" y="74"/>
                </a:cubicBezTo>
                <a:lnTo>
                  <a:pt x="589" y="545"/>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25638" name="Freeform 39"/>
          <p:cNvSpPr>
            <a:spLocks noChangeAspect="1" noChangeArrowheads="1"/>
          </p:cNvSpPr>
          <p:nvPr/>
        </p:nvSpPr>
        <p:spPr bwMode="auto">
          <a:xfrm>
            <a:off x="8662988" y="5559425"/>
            <a:ext cx="285750" cy="278607"/>
          </a:xfrm>
          <a:custGeom>
            <a:avLst/>
            <a:gdLst>
              <a:gd name="T0" fmla="*/ 504733 w 634"/>
              <a:gd name="T1" fmla="*/ 0 h 619"/>
              <a:gd name="T2" fmla="*/ 504733 w 634"/>
              <a:gd name="T3" fmla="*/ 0 h 619"/>
              <a:gd name="T4" fmla="*/ 80217 w 634"/>
              <a:gd name="T5" fmla="*/ 0 h 619"/>
              <a:gd name="T6" fmla="*/ 0 w 634"/>
              <a:gd name="T7" fmla="*/ 66733 h 619"/>
              <a:gd name="T8" fmla="*/ 0 w 634"/>
              <a:gd name="T9" fmla="*/ 491482 h 619"/>
              <a:gd name="T10" fmla="*/ 80217 w 634"/>
              <a:gd name="T11" fmla="*/ 557313 h 619"/>
              <a:gd name="T12" fmla="*/ 504733 w 634"/>
              <a:gd name="T13" fmla="*/ 557313 h 619"/>
              <a:gd name="T14" fmla="*/ 570529 w 634"/>
              <a:gd name="T15" fmla="*/ 491482 h 619"/>
              <a:gd name="T16" fmla="*/ 570529 w 634"/>
              <a:gd name="T17" fmla="*/ 66733 h 619"/>
              <a:gd name="T18" fmla="*/ 504733 w 634"/>
              <a:gd name="T19" fmla="*/ 0 h 619"/>
              <a:gd name="T20" fmla="*/ 530871 w 634"/>
              <a:gd name="T21" fmla="*/ 491482 h 619"/>
              <a:gd name="T22" fmla="*/ 530871 w 634"/>
              <a:gd name="T23" fmla="*/ 491482 h 619"/>
              <a:gd name="T24" fmla="*/ 504733 w 634"/>
              <a:gd name="T25" fmla="*/ 531161 h 619"/>
              <a:gd name="T26" fmla="*/ 80217 w 634"/>
              <a:gd name="T27" fmla="*/ 531161 h 619"/>
              <a:gd name="T28" fmla="*/ 39658 w 634"/>
              <a:gd name="T29" fmla="*/ 491482 h 619"/>
              <a:gd name="T30" fmla="*/ 39658 w 634"/>
              <a:gd name="T31" fmla="*/ 66733 h 619"/>
              <a:gd name="T32" fmla="*/ 80217 w 634"/>
              <a:gd name="T33" fmla="*/ 26152 h 619"/>
              <a:gd name="T34" fmla="*/ 504733 w 634"/>
              <a:gd name="T35" fmla="*/ 26152 h 619"/>
              <a:gd name="T36" fmla="*/ 530871 w 634"/>
              <a:gd name="T37" fmla="*/ 66733 h 619"/>
              <a:gd name="T38" fmla="*/ 530871 w 634"/>
              <a:gd name="T39" fmla="*/ 491482 h 619"/>
              <a:gd name="T40" fmla="*/ 371339 w 634"/>
              <a:gd name="T41" fmla="*/ 185771 h 619"/>
              <a:gd name="T42" fmla="*/ 371339 w 634"/>
              <a:gd name="T43" fmla="*/ 185771 h 619"/>
              <a:gd name="T44" fmla="*/ 345201 w 634"/>
              <a:gd name="T45" fmla="*/ 185771 h 619"/>
              <a:gd name="T46" fmla="*/ 292024 w 634"/>
              <a:gd name="T47" fmla="*/ 252504 h 619"/>
              <a:gd name="T48" fmla="*/ 226229 w 634"/>
              <a:gd name="T49" fmla="*/ 185771 h 619"/>
              <a:gd name="T50" fmla="*/ 199189 w 634"/>
              <a:gd name="T51" fmla="*/ 185771 h 619"/>
              <a:gd name="T52" fmla="*/ 199189 w 634"/>
              <a:gd name="T53" fmla="*/ 212825 h 619"/>
              <a:gd name="T54" fmla="*/ 265886 w 634"/>
              <a:gd name="T55" fmla="*/ 278657 h 619"/>
              <a:gd name="T56" fmla="*/ 199189 w 634"/>
              <a:gd name="T57" fmla="*/ 345390 h 619"/>
              <a:gd name="T58" fmla="*/ 199189 w 634"/>
              <a:gd name="T59" fmla="*/ 371542 h 619"/>
              <a:gd name="T60" fmla="*/ 226229 w 634"/>
              <a:gd name="T61" fmla="*/ 371542 h 619"/>
              <a:gd name="T62" fmla="*/ 292024 w 634"/>
              <a:gd name="T63" fmla="*/ 305711 h 619"/>
              <a:gd name="T64" fmla="*/ 345201 w 634"/>
              <a:gd name="T65" fmla="*/ 371542 h 619"/>
              <a:gd name="T66" fmla="*/ 371339 w 634"/>
              <a:gd name="T67" fmla="*/ 371542 h 619"/>
              <a:gd name="T68" fmla="*/ 371339 w 634"/>
              <a:gd name="T69" fmla="*/ 345390 h 619"/>
              <a:gd name="T70" fmla="*/ 319063 w 634"/>
              <a:gd name="T71" fmla="*/ 278657 h 619"/>
              <a:gd name="T72" fmla="*/ 371339 w 634"/>
              <a:gd name="T73" fmla="*/ 212825 h 619"/>
              <a:gd name="T74" fmla="*/ 371339 w 634"/>
              <a:gd name="T75" fmla="*/ 185771 h 619"/>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634" h="619">
                <a:moveTo>
                  <a:pt x="560" y="0"/>
                </a:moveTo>
                <a:lnTo>
                  <a:pt x="560" y="0"/>
                </a:lnTo>
                <a:cubicBezTo>
                  <a:pt x="89" y="0"/>
                  <a:pt x="89" y="0"/>
                  <a:pt x="89" y="0"/>
                </a:cubicBezTo>
                <a:cubicBezTo>
                  <a:pt x="44" y="0"/>
                  <a:pt x="0" y="29"/>
                  <a:pt x="0" y="74"/>
                </a:cubicBezTo>
                <a:cubicBezTo>
                  <a:pt x="0" y="545"/>
                  <a:pt x="0" y="545"/>
                  <a:pt x="0" y="545"/>
                </a:cubicBezTo>
                <a:cubicBezTo>
                  <a:pt x="0" y="589"/>
                  <a:pt x="44" y="618"/>
                  <a:pt x="89" y="618"/>
                </a:cubicBezTo>
                <a:cubicBezTo>
                  <a:pt x="560" y="618"/>
                  <a:pt x="560" y="618"/>
                  <a:pt x="560" y="618"/>
                </a:cubicBezTo>
                <a:cubicBezTo>
                  <a:pt x="604" y="618"/>
                  <a:pt x="633" y="589"/>
                  <a:pt x="633" y="545"/>
                </a:cubicBezTo>
                <a:cubicBezTo>
                  <a:pt x="633" y="74"/>
                  <a:pt x="633" y="74"/>
                  <a:pt x="633" y="74"/>
                </a:cubicBezTo>
                <a:cubicBezTo>
                  <a:pt x="633" y="29"/>
                  <a:pt x="604" y="0"/>
                  <a:pt x="560" y="0"/>
                </a:cubicBezTo>
                <a:close/>
                <a:moveTo>
                  <a:pt x="589" y="545"/>
                </a:moveTo>
                <a:lnTo>
                  <a:pt x="589" y="545"/>
                </a:lnTo>
                <a:cubicBezTo>
                  <a:pt x="589" y="559"/>
                  <a:pt x="574" y="589"/>
                  <a:pt x="560" y="589"/>
                </a:cubicBezTo>
                <a:cubicBezTo>
                  <a:pt x="89" y="589"/>
                  <a:pt x="89" y="589"/>
                  <a:pt x="89" y="589"/>
                </a:cubicBezTo>
                <a:cubicBezTo>
                  <a:pt x="59" y="589"/>
                  <a:pt x="44" y="559"/>
                  <a:pt x="44" y="545"/>
                </a:cubicBezTo>
                <a:cubicBezTo>
                  <a:pt x="44" y="74"/>
                  <a:pt x="44" y="74"/>
                  <a:pt x="44" y="74"/>
                </a:cubicBezTo>
                <a:cubicBezTo>
                  <a:pt x="44" y="59"/>
                  <a:pt x="59" y="29"/>
                  <a:pt x="89" y="29"/>
                </a:cubicBezTo>
                <a:cubicBezTo>
                  <a:pt x="560" y="29"/>
                  <a:pt x="560" y="29"/>
                  <a:pt x="560" y="29"/>
                </a:cubicBezTo>
                <a:cubicBezTo>
                  <a:pt x="574" y="29"/>
                  <a:pt x="589" y="59"/>
                  <a:pt x="589" y="74"/>
                </a:cubicBezTo>
                <a:lnTo>
                  <a:pt x="589" y="545"/>
                </a:lnTo>
                <a:close/>
                <a:moveTo>
                  <a:pt x="412" y="206"/>
                </a:moveTo>
                <a:lnTo>
                  <a:pt x="412" y="206"/>
                </a:lnTo>
                <a:cubicBezTo>
                  <a:pt x="412" y="206"/>
                  <a:pt x="398" y="206"/>
                  <a:pt x="383" y="206"/>
                </a:cubicBezTo>
                <a:cubicBezTo>
                  <a:pt x="324" y="280"/>
                  <a:pt x="324" y="280"/>
                  <a:pt x="324" y="280"/>
                </a:cubicBezTo>
                <a:cubicBezTo>
                  <a:pt x="251" y="206"/>
                  <a:pt x="251" y="206"/>
                  <a:pt x="251" y="206"/>
                </a:cubicBezTo>
                <a:cubicBezTo>
                  <a:pt x="236" y="206"/>
                  <a:pt x="236" y="206"/>
                  <a:pt x="221" y="206"/>
                </a:cubicBezTo>
                <a:cubicBezTo>
                  <a:pt x="221" y="221"/>
                  <a:pt x="221" y="236"/>
                  <a:pt x="221" y="236"/>
                </a:cubicBezTo>
                <a:cubicBezTo>
                  <a:pt x="295" y="309"/>
                  <a:pt x="295" y="309"/>
                  <a:pt x="295" y="309"/>
                </a:cubicBezTo>
                <a:cubicBezTo>
                  <a:pt x="221" y="383"/>
                  <a:pt x="221" y="383"/>
                  <a:pt x="221" y="383"/>
                </a:cubicBezTo>
                <a:cubicBezTo>
                  <a:pt x="221" y="383"/>
                  <a:pt x="221" y="398"/>
                  <a:pt x="221" y="412"/>
                </a:cubicBezTo>
                <a:cubicBezTo>
                  <a:pt x="236" y="412"/>
                  <a:pt x="236" y="412"/>
                  <a:pt x="251" y="412"/>
                </a:cubicBezTo>
                <a:cubicBezTo>
                  <a:pt x="324" y="339"/>
                  <a:pt x="324" y="339"/>
                  <a:pt x="324" y="339"/>
                </a:cubicBezTo>
                <a:cubicBezTo>
                  <a:pt x="383" y="412"/>
                  <a:pt x="383" y="412"/>
                  <a:pt x="383" y="412"/>
                </a:cubicBezTo>
                <a:cubicBezTo>
                  <a:pt x="398" y="412"/>
                  <a:pt x="412" y="412"/>
                  <a:pt x="412" y="412"/>
                </a:cubicBezTo>
                <a:cubicBezTo>
                  <a:pt x="427" y="398"/>
                  <a:pt x="427" y="383"/>
                  <a:pt x="412" y="383"/>
                </a:cubicBezTo>
                <a:cubicBezTo>
                  <a:pt x="354" y="309"/>
                  <a:pt x="354" y="309"/>
                  <a:pt x="354" y="309"/>
                </a:cubicBezTo>
                <a:cubicBezTo>
                  <a:pt x="412" y="236"/>
                  <a:pt x="412" y="236"/>
                  <a:pt x="412" y="236"/>
                </a:cubicBezTo>
                <a:cubicBezTo>
                  <a:pt x="427" y="236"/>
                  <a:pt x="427" y="221"/>
                  <a:pt x="412" y="206"/>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25639" name="Freeform 39"/>
          <p:cNvSpPr>
            <a:spLocks noChangeAspect="1" noChangeArrowheads="1"/>
          </p:cNvSpPr>
          <p:nvPr/>
        </p:nvSpPr>
        <p:spPr bwMode="auto">
          <a:xfrm>
            <a:off x="10095707" y="2624932"/>
            <a:ext cx="285750" cy="279400"/>
          </a:xfrm>
          <a:custGeom>
            <a:avLst/>
            <a:gdLst>
              <a:gd name="T0" fmla="*/ 504733 w 634"/>
              <a:gd name="T1" fmla="*/ 0 h 619"/>
              <a:gd name="T2" fmla="*/ 504733 w 634"/>
              <a:gd name="T3" fmla="*/ 0 h 619"/>
              <a:gd name="T4" fmla="*/ 80217 w 634"/>
              <a:gd name="T5" fmla="*/ 0 h 619"/>
              <a:gd name="T6" fmla="*/ 0 w 634"/>
              <a:gd name="T7" fmla="*/ 66733 h 619"/>
              <a:gd name="T8" fmla="*/ 0 w 634"/>
              <a:gd name="T9" fmla="*/ 491482 h 619"/>
              <a:gd name="T10" fmla="*/ 80217 w 634"/>
              <a:gd name="T11" fmla="*/ 557313 h 619"/>
              <a:gd name="T12" fmla="*/ 504733 w 634"/>
              <a:gd name="T13" fmla="*/ 557313 h 619"/>
              <a:gd name="T14" fmla="*/ 570529 w 634"/>
              <a:gd name="T15" fmla="*/ 491482 h 619"/>
              <a:gd name="T16" fmla="*/ 570529 w 634"/>
              <a:gd name="T17" fmla="*/ 66733 h 619"/>
              <a:gd name="T18" fmla="*/ 504733 w 634"/>
              <a:gd name="T19" fmla="*/ 0 h 619"/>
              <a:gd name="T20" fmla="*/ 530871 w 634"/>
              <a:gd name="T21" fmla="*/ 491482 h 619"/>
              <a:gd name="T22" fmla="*/ 530871 w 634"/>
              <a:gd name="T23" fmla="*/ 491482 h 619"/>
              <a:gd name="T24" fmla="*/ 504733 w 634"/>
              <a:gd name="T25" fmla="*/ 531161 h 619"/>
              <a:gd name="T26" fmla="*/ 80217 w 634"/>
              <a:gd name="T27" fmla="*/ 531161 h 619"/>
              <a:gd name="T28" fmla="*/ 39658 w 634"/>
              <a:gd name="T29" fmla="*/ 491482 h 619"/>
              <a:gd name="T30" fmla="*/ 39658 w 634"/>
              <a:gd name="T31" fmla="*/ 66733 h 619"/>
              <a:gd name="T32" fmla="*/ 80217 w 634"/>
              <a:gd name="T33" fmla="*/ 26152 h 619"/>
              <a:gd name="T34" fmla="*/ 504733 w 634"/>
              <a:gd name="T35" fmla="*/ 26152 h 619"/>
              <a:gd name="T36" fmla="*/ 530871 w 634"/>
              <a:gd name="T37" fmla="*/ 66733 h 619"/>
              <a:gd name="T38" fmla="*/ 530871 w 634"/>
              <a:gd name="T39" fmla="*/ 491482 h 619"/>
              <a:gd name="T40" fmla="*/ 371339 w 634"/>
              <a:gd name="T41" fmla="*/ 185771 h 619"/>
              <a:gd name="T42" fmla="*/ 371339 w 634"/>
              <a:gd name="T43" fmla="*/ 185771 h 619"/>
              <a:gd name="T44" fmla="*/ 345201 w 634"/>
              <a:gd name="T45" fmla="*/ 185771 h 619"/>
              <a:gd name="T46" fmla="*/ 292024 w 634"/>
              <a:gd name="T47" fmla="*/ 252504 h 619"/>
              <a:gd name="T48" fmla="*/ 226229 w 634"/>
              <a:gd name="T49" fmla="*/ 185771 h 619"/>
              <a:gd name="T50" fmla="*/ 199189 w 634"/>
              <a:gd name="T51" fmla="*/ 185771 h 619"/>
              <a:gd name="T52" fmla="*/ 199189 w 634"/>
              <a:gd name="T53" fmla="*/ 212825 h 619"/>
              <a:gd name="T54" fmla="*/ 265886 w 634"/>
              <a:gd name="T55" fmla="*/ 278657 h 619"/>
              <a:gd name="T56" fmla="*/ 199189 w 634"/>
              <a:gd name="T57" fmla="*/ 345390 h 619"/>
              <a:gd name="T58" fmla="*/ 199189 w 634"/>
              <a:gd name="T59" fmla="*/ 371542 h 619"/>
              <a:gd name="T60" fmla="*/ 226229 w 634"/>
              <a:gd name="T61" fmla="*/ 371542 h 619"/>
              <a:gd name="T62" fmla="*/ 292024 w 634"/>
              <a:gd name="T63" fmla="*/ 305711 h 619"/>
              <a:gd name="T64" fmla="*/ 345201 w 634"/>
              <a:gd name="T65" fmla="*/ 371542 h 619"/>
              <a:gd name="T66" fmla="*/ 371339 w 634"/>
              <a:gd name="T67" fmla="*/ 371542 h 619"/>
              <a:gd name="T68" fmla="*/ 371339 w 634"/>
              <a:gd name="T69" fmla="*/ 345390 h 619"/>
              <a:gd name="T70" fmla="*/ 319063 w 634"/>
              <a:gd name="T71" fmla="*/ 278657 h 619"/>
              <a:gd name="T72" fmla="*/ 371339 w 634"/>
              <a:gd name="T73" fmla="*/ 212825 h 619"/>
              <a:gd name="T74" fmla="*/ 371339 w 634"/>
              <a:gd name="T75" fmla="*/ 185771 h 619"/>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634" h="619">
                <a:moveTo>
                  <a:pt x="560" y="0"/>
                </a:moveTo>
                <a:lnTo>
                  <a:pt x="560" y="0"/>
                </a:lnTo>
                <a:cubicBezTo>
                  <a:pt x="89" y="0"/>
                  <a:pt x="89" y="0"/>
                  <a:pt x="89" y="0"/>
                </a:cubicBezTo>
                <a:cubicBezTo>
                  <a:pt x="44" y="0"/>
                  <a:pt x="0" y="29"/>
                  <a:pt x="0" y="74"/>
                </a:cubicBezTo>
                <a:cubicBezTo>
                  <a:pt x="0" y="545"/>
                  <a:pt x="0" y="545"/>
                  <a:pt x="0" y="545"/>
                </a:cubicBezTo>
                <a:cubicBezTo>
                  <a:pt x="0" y="589"/>
                  <a:pt x="44" y="618"/>
                  <a:pt x="89" y="618"/>
                </a:cubicBezTo>
                <a:cubicBezTo>
                  <a:pt x="560" y="618"/>
                  <a:pt x="560" y="618"/>
                  <a:pt x="560" y="618"/>
                </a:cubicBezTo>
                <a:cubicBezTo>
                  <a:pt x="604" y="618"/>
                  <a:pt x="633" y="589"/>
                  <a:pt x="633" y="545"/>
                </a:cubicBezTo>
                <a:cubicBezTo>
                  <a:pt x="633" y="74"/>
                  <a:pt x="633" y="74"/>
                  <a:pt x="633" y="74"/>
                </a:cubicBezTo>
                <a:cubicBezTo>
                  <a:pt x="633" y="29"/>
                  <a:pt x="604" y="0"/>
                  <a:pt x="560" y="0"/>
                </a:cubicBezTo>
                <a:close/>
                <a:moveTo>
                  <a:pt x="589" y="545"/>
                </a:moveTo>
                <a:lnTo>
                  <a:pt x="589" y="545"/>
                </a:lnTo>
                <a:cubicBezTo>
                  <a:pt x="589" y="559"/>
                  <a:pt x="574" y="589"/>
                  <a:pt x="560" y="589"/>
                </a:cubicBezTo>
                <a:cubicBezTo>
                  <a:pt x="89" y="589"/>
                  <a:pt x="89" y="589"/>
                  <a:pt x="89" y="589"/>
                </a:cubicBezTo>
                <a:cubicBezTo>
                  <a:pt x="59" y="589"/>
                  <a:pt x="44" y="559"/>
                  <a:pt x="44" y="545"/>
                </a:cubicBezTo>
                <a:cubicBezTo>
                  <a:pt x="44" y="74"/>
                  <a:pt x="44" y="74"/>
                  <a:pt x="44" y="74"/>
                </a:cubicBezTo>
                <a:cubicBezTo>
                  <a:pt x="44" y="59"/>
                  <a:pt x="59" y="29"/>
                  <a:pt x="89" y="29"/>
                </a:cubicBezTo>
                <a:cubicBezTo>
                  <a:pt x="560" y="29"/>
                  <a:pt x="560" y="29"/>
                  <a:pt x="560" y="29"/>
                </a:cubicBezTo>
                <a:cubicBezTo>
                  <a:pt x="574" y="29"/>
                  <a:pt x="589" y="59"/>
                  <a:pt x="589" y="74"/>
                </a:cubicBezTo>
                <a:lnTo>
                  <a:pt x="589" y="545"/>
                </a:lnTo>
                <a:close/>
                <a:moveTo>
                  <a:pt x="412" y="206"/>
                </a:moveTo>
                <a:lnTo>
                  <a:pt x="412" y="206"/>
                </a:lnTo>
                <a:cubicBezTo>
                  <a:pt x="412" y="206"/>
                  <a:pt x="398" y="206"/>
                  <a:pt x="383" y="206"/>
                </a:cubicBezTo>
                <a:cubicBezTo>
                  <a:pt x="324" y="280"/>
                  <a:pt x="324" y="280"/>
                  <a:pt x="324" y="280"/>
                </a:cubicBezTo>
                <a:cubicBezTo>
                  <a:pt x="251" y="206"/>
                  <a:pt x="251" y="206"/>
                  <a:pt x="251" y="206"/>
                </a:cubicBezTo>
                <a:cubicBezTo>
                  <a:pt x="236" y="206"/>
                  <a:pt x="236" y="206"/>
                  <a:pt x="221" y="206"/>
                </a:cubicBezTo>
                <a:cubicBezTo>
                  <a:pt x="221" y="221"/>
                  <a:pt x="221" y="236"/>
                  <a:pt x="221" y="236"/>
                </a:cubicBezTo>
                <a:cubicBezTo>
                  <a:pt x="295" y="309"/>
                  <a:pt x="295" y="309"/>
                  <a:pt x="295" y="309"/>
                </a:cubicBezTo>
                <a:cubicBezTo>
                  <a:pt x="221" y="383"/>
                  <a:pt x="221" y="383"/>
                  <a:pt x="221" y="383"/>
                </a:cubicBezTo>
                <a:cubicBezTo>
                  <a:pt x="221" y="383"/>
                  <a:pt x="221" y="398"/>
                  <a:pt x="221" y="412"/>
                </a:cubicBezTo>
                <a:cubicBezTo>
                  <a:pt x="236" y="412"/>
                  <a:pt x="236" y="412"/>
                  <a:pt x="251" y="412"/>
                </a:cubicBezTo>
                <a:cubicBezTo>
                  <a:pt x="324" y="339"/>
                  <a:pt x="324" y="339"/>
                  <a:pt x="324" y="339"/>
                </a:cubicBezTo>
                <a:cubicBezTo>
                  <a:pt x="383" y="412"/>
                  <a:pt x="383" y="412"/>
                  <a:pt x="383" y="412"/>
                </a:cubicBezTo>
                <a:cubicBezTo>
                  <a:pt x="398" y="412"/>
                  <a:pt x="412" y="412"/>
                  <a:pt x="412" y="412"/>
                </a:cubicBezTo>
                <a:cubicBezTo>
                  <a:pt x="427" y="398"/>
                  <a:pt x="427" y="383"/>
                  <a:pt x="412" y="383"/>
                </a:cubicBezTo>
                <a:cubicBezTo>
                  <a:pt x="354" y="309"/>
                  <a:pt x="354" y="309"/>
                  <a:pt x="354" y="309"/>
                </a:cubicBezTo>
                <a:cubicBezTo>
                  <a:pt x="412" y="236"/>
                  <a:pt x="412" y="236"/>
                  <a:pt x="412" y="236"/>
                </a:cubicBezTo>
                <a:cubicBezTo>
                  <a:pt x="427" y="236"/>
                  <a:pt x="427" y="221"/>
                  <a:pt x="412" y="206"/>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25640" name="Freeform 38"/>
          <p:cNvSpPr>
            <a:spLocks noChangeArrowheads="1"/>
          </p:cNvSpPr>
          <p:nvPr/>
        </p:nvSpPr>
        <p:spPr bwMode="auto">
          <a:xfrm>
            <a:off x="10135394" y="3779044"/>
            <a:ext cx="276225" cy="277813"/>
          </a:xfrm>
          <a:custGeom>
            <a:avLst/>
            <a:gdLst>
              <a:gd name="T0" fmla="*/ 381674 w 619"/>
              <a:gd name="T1" fmla="*/ 159153 h 619"/>
              <a:gd name="T2" fmla="*/ 381674 w 619"/>
              <a:gd name="T3" fmla="*/ 159153 h 619"/>
              <a:gd name="T4" fmla="*/ 355752 w 619"/>
              <a:gd name="T5" fmla="*/ 159153 h 619"/>
              <a:gd name="T6" fmla="*/ 250278 w 619"/>
              <a:gd name="T7" fmla="*/ 357870 h 619"/>
              <a:gd name="T8" fmla="*/ 184133 w 619"/>
              <a:gd name="T9" fmla="*/ 304819 h 619"/>
              <a:gd name="T10" fmla="*/ 158211 w 619"/>
              <a:gd name="T11" fmla="*/ 304819 h 619"/>
              <a:gd name="T12" fmla="*/ 158211 w 619"/>
              <a:gd name="T13" fmla="*/ 317407 h 619"/>
              <a:gd name="T14" fmla="*/ 236870 w 619"/>
              <a:gd name="T15" fmla="*/ 396535 h 619"/>
              <a:gd name="T16" fmla="*/ 262792 w 619"/>
              <a:gd name="T17" fmla="*/ 396535 h 619"/>
              <a:gd name="T18" fmla="*/ 394188 w 619"/>
              <a:gd name="T19" fmla="*/ 185229 h 619"/>
              <a:gd name="T20" fmla="*/ 381674 w 619"/>
              <a:gd name="T21" fmla="*/ 159153 h 619"/>
              <a:gd name="T22" fmla="*/ 487148 w 619"/>
              <a:gd name="T23" fmla="*/ 0 h 619"/>
              <a:gd name="T24" fmla="*/ 487148 w 619"/>
              <a:gd name="T25" fmla="*/ 0 h 619"/>
              <a:gd name="T26" fmla="*/ 65251 w 619"/>
              <a:gd name="T27" fmla="*/ 0 h 619"/>
              <a:gd name="T28" fmla="*/ 0 w 619"/>
              <a:gd name="T29" fmla="*/ 66539 h 619"/>
              <a:gd name="T30" fmla="*/ 0 w 619"/>
              <a:gd name="T31" fmla="*/ 490048 h 619"/>
              <a:gd name="T32" fmla="*/ 65251 w 619"/>
              <a:gd name="T33" fmla="*/ 555688 h 619"/>
              <a:gd name="T34" fmla="*/ 487148 w 619"/>
              <a:gd name="T35" fmla="*/ 555688 h 619"/>
              <a:gd name="T36" fmla="*/ 552399 w 619"/>
              <a:gd name="T37" fmla="*/ 490048 h 619"/>
              <a:gd name="T38" fmla="*/ 552399 w 619"/>
              <a:gd name="T39" fmla="*/ 66539 h 619"/>
              <a:gd name="T40" fmla="*/ 487148 w 619"/>
              <a:gd name="T41" fmla="*/ 0 h 619"/>
              <a:gd name="T42" fmla="*/ 526478 w 619"/>
              <a:gd name="T43" fmla="*/ 490048 h 619"/>
              <a:gd name="T44" fmla="*/ 526478 w 619"/>
              <a:gd name="T45" fmla="*/ 490048 h 619"/>
              <a:gd name="T46" fmla="*/ 487148 w 619"/>
              <a:gd name="T47" fmla="*/ 529612 h 619"/>
              <a:gd name="T48" fmla="*/ 65251 w 619"/>
              <a:gd name="T49" fmla="*/ 529612 h 619"/>
              <a:gd name="T50" fmla="*/ 25922 w 619"/>
              <a:gd name="T51" fmla="*/ 490048 h 619"/>
              <a:gd name="T52" fmla="*/ 25922 w 619"/>
              <a:gd name="T53" fmla="*/ 66539 h 619"/>
              <a:gd name="T54" fmla="*/ 65251 w 619"/>
              <a:gd name="T55" fmla="*/ 26076 h 619"/>
              <a:gd name="T56" fmla="*/ 487148 w 619"/>
              <a:gd name="T57" fmla="*/ 26076 h 619"/>
              <a:gd name="T58" fmla="*/ 526478 w 619"/>
              <a:gd name="T59" fmla="*/ 66539 h 619"/>
              <a:gd name="T60" fmla="*/ 526478 w 619"/>
              <a:gd name="T61" fmla="*/ 490048 h 619"/>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619" h="619">
                <a:moveTo>
                  <a:pt x="427" y="177"/>
                </a:moveTo>
                <a:lnTo>
                  <a:pt x="427" y="177"/>
                </a:lnTo>
                <a:cubicBezTo>
                  <a:pt x="412" y="162"/>
                  <a:pt x="412" y="177"/>
                  <a:pt x="398" y="177"/>
                </a:cubicBezTo>
                <a:cubicBezTo>
                  <a:pt x="280" y="398"/>
                  <a:pt x="280" y="398"/>
                  <a:pt x="280" y="398"/>
                </a:cubicBezTo>
                <a:cubicBezTo>
                  <a:pt x="206" y="339"/>
                  <a:pt x="206" y="339"/>
                  <a:pt x="206" y="339"/>
                </a:cubicBezTo>
                <a:cubicBezTo>
                  <a:pt x="191" y="324"/>
                  <a:pt x="191" y="324"/>
                  <a:pt x="177" y="339"/>
                </a:cubicBezTo>
                <a:cubicBezTo>
                  <a:pt x="162" y="339"/>
                  <a:pt x="162" y="353"/>
                  <a:pt x="177" y="353"/>
                </a:cubicBezTo>
                <a:cubicBezTo>
                  <a:pt x="265" y="441"/>
                  <a:pt x="265" y="441"/>
                  <a:pt x="265" y="441"/>
                </a:cubicBezTo>
                <a:cubicBezTo>
                  <a:pt x="280" y="457"/>
                  <a:pt x="280" y="457"/>
                  <a:pt x="294" y="441"/>
                </a:cubicBezTo>
                <a:lnTo>
                  <a:pt x="441" y="206"/>
                </a:lnTo>
                <a:cubicBezTo>
                  <a:pt x="441" y="191"/>
                  <a:pt x="441" y="177"/>
                  <a:pt x="427" y="177"/>
                </a:cubicBezTo>
                <a:close/>
                <a:moveTo>
                  <a:pt x="545" y="0"/>
                </a:moveTo>
                <a:lnTo>
                  <a:pt x="545" y="0"/>
                </a:lnTo>
                <a:cubicBezTo>
                  <a:pt x="73" y="0"/>
                  <a:pt x="73" y="0"/>
                  <a:pt x="73" y="0"/>
                </a:cubicBezTo>
                <a:cubicBezTo>
                  <a:pt x="29" y="0"/>
                  <a:pt x="0" y="29"/>
                  <a:pt x="0" y="74"/>
                </a:cubicBezTo>
                <a:cubicBezTo>
                  <a:pt x="0" y="545"/>
                  <a:pt x="0" y="545"/>
                  <a:pt x="0" y="545"/>
                </a:cubicBezTo>
                <a:cubicBezTo>
                  <a:pt x="0" y="589"/>
                  <a:pt x="29" y="618"/>
                  <a:pt x="73" y="618"/>
                </a:cubicBezTo>
                <a:cubicBezTo>
                  <a:pt x="545" y="618"/>
                  <a:pt x="545" y="618"/>
                  <a:pt x="545" y="618"/>
                </a:cubicBezTo>
                <a:cubicBezTo>
                  <a:pt x="589" y="618"/>
                  <a:pt x="618" y="589"/>
                  <a:pt x="618" y="545"/>
                </a:cubicBezTo>
                <a:cubicBezTo>
                  <a:pt x="618" y="74"/>
                  <a:pt x="618" y="74"/>
                  <a:pt x="618" y="74"/>
                </a:cubicBezTo>
                <a:cubicBezTo>
                  <a:pt x="618" y="29"/>
                  <a:pt x="589" y="0"/>
                  <a:pt x="545" y="0"/>
                </a:cubicBezTo>
                <a:close/>
                <a:moveTo>
                  <a:pt x="589" y="545"/>
                </a:moveTo>
                <a:lnTo>
                  <a:pt x="589" y="545"/>
                </a:lnTo>
                <a:cubicBezTo>
                  <a:pt x="589" y="559"/>
                  <a:pt x="559" y="589"/>
                  <a:pt x="545" y="589"/>
                </a:cubicBezTo>
                <a:cubicBezTo>
                  <a:pt x="73" y="589"/>
                  <a:pt x="73" y="589"/>
                  <a:pt x="73" y="589"/>
                </a:cubicBezTo>
                <a:cubicBezTo>
                  <a:pt x="59" y="589"/>
                  <a:pt x="29" y="559"/>
                  <a:pt x="29" y="545"/>
                </a:cubicBezTo>
                <a:cubicBezTo>
                  <a:pt x="29" y="74"/>
                  <a:pt x="29" y="74"/>
                  <a:pt x="29" y="74"/>
                </a:cubicBezTo>
                <a:cubicBezTo>
                  <a:pt x="29" y="59"/>
                  <a:pt x="59" y="29"/>
                  <a:pt x="73" y="29"/>
                </a:cubicBezTo>
                <a:cubicBezTo>
                  <a:pt x="545" y="29"/>
                  <a:pt x="545" y="29"/>
                  <a:pt x="545" y="29"/>
                </a:cubicBezTo>
                <a:cubicBezTo>
                  <a:pt x="559" y="29"/>
                  <a:pt x="589" y="59"/>
                  <a:pt x="589" y="74"/>
                </a:cubicBezTo>
                <a:lnTo>
                  <a:pt x="589" y="545"/>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25641" name="Freeform 39"/>
          <p:cNvSpPr>
            <a:spLocks noChangeAspect="1" noChangeArrowheads="1"/>
          </p:cNvSpPr>
          <p:nvPr/>
        </p:nvSpPr>
        <p:spPr bwMode="auto">
          <a:xfrm>
            <a:off x="10135394" y="4976019"/>
            <a:ext cx="285750" cy="278606"/>
          </a:xfrm>
          <a:custGeom>
            <a:avLst/>
            <a:gdLst>
              <a:gd name="T0" fmla="*/ 504733 w 634"/>
              <a:gd name="T1" fmla="*/ 0 h 619"/>
              <a:gd name="T2" fmla="*/ 504733 w 634"/>
              <a:gd name="T3" fmla="*/ 0 h 619"/>
              <a:gd name="T4" fmla="*/ 80217 w 634"/>
              <a:gd name="T5" fmla="*/ 0 h 619"/>
              <a:gd name="T6" fmla="*/ 0 w 634"/>
              <a:gd name="T7" fmla="*/ 66733 h 619"/>
              <a:gd name="T8" fmla="*/ 0 w 634"/>
              <a:gd name="T9" fmla="*/ 491482 h 619"/>
              <a:gd name="T10" fmla="*/ 80217 w 634"/>
              <a:gd name="T11" fmla="*/ 557313 h 619"/>
              <a:gd name="T12" fmla="*/ 504733 w 634"/>
              <a:gd name="T13" fmla="*/ 557313 h 619"/>
              <a:gd name="T14" fmla="*/ 570529 w 634"/>
              <a:gd name="T15" fmla="*/ 491482 h 619"/>
              <a:gd name="T16" fmla="*/ 570529 w 634"/>
              <a:gd name="T17" fmla="*/ 66733 h 619"/>
              <a:gd name="T18" fmla="*/ 504733 w 634"/>
              <a:gd name="T19" fmla="*/ 0 h 619"/>
              <a:gd name="T20" fmla="*/ 530871 w 634"/>
              <a:gd name="T21" fmla="*/ 491482 h 619"/>
              <a:gd name="T22" fmla="*/ 530871 w 634"/>
              <a:gd name="T23" fmla="*/ 491482 h 619"/>
              <a:gd name="T24" fmla="*/ 504733 w 634"/>
              <a:gd name="T25" fmla="*/ 531161 h 619"/>
              <a:gd name="T26" fmla="*/ 80217 w 634"/>
              <a:gd name="T27" fmla="*/ 531161 h 619"/>
              <a:gd name="T28" fmla="*/ 39658 w 634"/>
              <a:gd name="T29" fmla="*/ 491482 h 619"/>
              <a:gd name="T30" fmla="*/ 39658 w 634"/>
              <a:gd name="T31" fmla="*/ 66733 h 619"/>
              <a:gd name="T32" fmla="*/ 80217 w 634"/>
              <a:gd name="T33" fmla="*/ 26152 h 619"/>
              <a:gd name="T34" fmla="*/ 504733 w 634"/>
              <a:gd name="T35" fmla="*/ 26152 h 619"/>
              <a:gd name="T36" fmla="*/ 530871 w 634"/>
              <a:gd name="T37" fmla="*/ 66733 h 619"/>
              <a:gd name="T38" fmla="*/ 530871 w 634"/>
              <a:gd name="T39" fmla="*/ 491482 h 619"/>
              <a:gd name="T40" fmla="*/ 371339 w 634"/>
              <a:gd name="T41" fmla="*/ 185771 h 619"/>
              <a:gd name="T42" fmla="*/ 371339 w 634"/>
              <a:gd name="T43" fmla="*/ 185771 h 619"/>
              <a:gd name="T44" fmla="*/ 345201 w 634"/>
              <a:gd name="T45" fmla="*/ 185771 h 619"/>
              <a:gd name="T46" fmla="*/ 292024 w 634"/>
              <a:gd name="T47" fmla="*/ 252504 h 619"/>
              <a:gd name="T48" fmla="*/ 226229 w 634"/>
              <a:gd name="T49" fmla="*/ 185771 h 619"/>
              <a:gd name="T50" fmla="*/ 199189 w 634"/>
              <a:gd name="T51" fmla="*/ 185771 h 619"/>
              <a:gd name="T52" fmla="*/ 199189 w 634"/>
              <a:gd name="T53" fmla="*/ 212825 h 619"/>
              <a:gd name="T54" fmla="*/ 265886 w 634"/>
              <a:gd name="T55" fmla="*/ 278657 h 619"/>
              <a:gd name="T56" fmla="*/ 199189 w 634"/>
              <a:gd name="T57" fmla="*/ 345390 h 619"/>
              <a:gd name="T58" fmla="*/ 199189 w 634"/>
              <a:gd name="T59" fmla="*/ 371542 h 619"/>
              <a:gd name="T60" fmla="*/ 226229 w 634"/>
              <a:gd name="T61" fmla="*/ 371542 h 619"/>
              <a:gd name="T62" fmla="*/ 292024 w 634"/>
              <a:gd name="T63" fmla="*/ 305711 h 619"/>
              <a:gd name="T64" fmla="*/ 345201 w 634"/>
              <a:gd name="T65" fmla="*/ 371542 h 619"/>
              <a:gd name="T66" fmla="*/ 371339 w 634"/>
              <a:gd name="T67" fmla="*/ 371542 h 619"/>
              <a:gd name="T68" fmla="*/ 371339 w 634"/>
              <a:gd name="T69" fmla="*/ 345390 h 619"/>
              <a:gd name="T70" fmla="*/ 319063 w 634"/>
              <a:gd name="T71" fmla="*/ 278657 h 619"/>
              <a:gd name="T72" fmla="*/ 371339 w 634"/>
              <a:gd name="T73" fmla="*/ 212825 h 619"/>
              <a:gd name="T74" fmla="*/ 371339 w 634"/>
              <a:gd name="T75" fmla="*/ 185771 h 619"/>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634" h="619">
                <a:moveTo>
                  <a:pt x="560" y="0"/>
                </a:moveTo>
                <a:lnTo>
                  <a:pt x="560" y="0"/>
                </a:lnTo>
                <a:cubicBezTo>
                  <a:pt x="89" y="0"/>
                  <a:pt x="89" y="0"/>
                  <a:pt x="89" y="0"/>
                </a:cubicBezTo>
                <a:cubicBezTo>
                  <a:pt x="44" y="0"/>
                  <a:pt x="0" y="29"/>
                  <a:pt x="0" y="74"/>
                </a:cubicBezTo>
                <a:cubicBezTo>
                  <a:pt x="0" y="545"/>
                  <a:pt x="0" y="545"/>
                  <a:pt x="0" y="545"/>
                </a:cubicBezTo>
                <a:cubicBezTo>
                  <a:pt x="0" y="589"/>
                  <a:pt x="44" y="618"/>
                  <a:pt x="89" y="618"/>
                </a:cubicBezTo>
                <a:cubicBezTo>
                  <a:pt x="560" y="618"/>
                  <a:pt x="560" y="618"/>
                  <a:pt x="560" y="618"/>
                </a:cubicBezTo>
                <a:cubicBezTo>
                  <a:pt x="604" y="618"/>
                  <a:pt x="633" y="589"/>
                  <a:pt x="633" y="545"/>
                </a:cubicBezTo>
                <a:cubicBezTo>
                  <a:pt x="633" y="74"/>
                  <a:pt x="633" y="74"/>
                  <a:pt x="633" y="74"/>
                </a:cubicBezTo>
                <a:cubicBezTo>
                  <a:pt x="633" y="29"/>
                  <a:pt x="604" y="0"/>
                  <a:pt x="560" y="0"/>
                </a:cubicBezTo>
                <a:close/>
                <a:moveTo>
                  <a:pt x="589" y="545"/>
                </a:moveTo>
                <a:lnTo>
                  <a:pt x="589" y="545"/>
                </a:lnTo>
                <a:cubicBezTo>
                  <a:pt x="589" y="559"/>
                  <a:pt x="574" y="589"/>
                  <a:pt x="560" y="589"/>
                </a:cubicBezTo>
                <a:cubicBezTo>
                  <a:pt x="89" y="589"/>
                  <a:pt x="89" y="589"/>
                  <a:pt x="89" y="589"/>
                </a:cubicBezTo>
                <a:cubicBezTo>
                  <a:pt x="59" y="589"/>
                  <a:pt x="44" y="559"/>
                  <a:pt x="44" y="545"/>
                </a:cubicBezTo>
                <a:cubicBezTo>
                  <a:pt x="44" y="74"/>
                  <a:pt x="44" y="74"/>
                  <a:pt x="44" y="74"/>
                </a:cubicBezTo>
                <a:cubicBezTo>
                  <a:pt x="44" y="59"/>
                  <a:pt x="59" y="29"/>
                  <a:pt x="89" y="29"/>
                </a:cubicBezTo>
                <a:cubicBezTo>
                  <a:pt x="560" y="29"/>
                  <a:pt x="560" y="29"/>
                  <a:pt x="560" y="29"/>
                </a:cubicBezTo>
                <a:cubicBezTo>
                  <a:pt x="574" y="29"/>
                  <a:pt x="589" y="59"/>
                  <a:pt x="589" y="74"/>
                </a:cubicBezTo>
                <a:lnTo>
                  <a:pt x="589" y="545"/>
                </a:lnTo>
                <a:close/>
                <a:moveTo>
                  <a:pt x="412" y="206"/>
                </a:moveTo>
                <a:lnTo>
                  <a:pt x="412" y="206"/>
                </a:lnTo>
                <a:cubicBezTo>
                  <a:pt x="412" y="206"/>
                  <a:pt x="398" y="206"/>
                  <a:pt x="383" y="206"/>
                </a:cubicBezTo>
                <a:cubicBezTo>
                  <a:pt x="324" y="280"/>
                  <a:pt x="324" y="280"/>
                  <a:pt x="324" y="280"/>
                </a:cubicBezTo>
                <a:cubicBezTo>
                  <a:pt x="251" y="206"/>
                  <a:pt x="251" y="206"/>
                  <a:pt x="251" y="206"/>
                </a:cubicBezTo>
                <a:cubicBezTo>
                  <a:pt x="236" y="206"/>
                  <a:pt x="236" y="206"/>
                  <a:pt x="221" y="206"/>
                </a:cubicBezTo>
                <a:cubicBezTo>
                  <a:pt x="221" y="221"/>
                  <a:pt x="221" y="236"/>
                  <a:pt x="221" y="236"/>
                </a:cubicBezTo>
                <a:cubicBezTo>
                  <a:pt x="295" y="309"/>
                  <a:pt x="295" y="309"/>
                  <a:pt x="295" y="309"/>
                </a:cubicBezTo>
                <a:cubicBezTo>
                  <a:pt x="221" y="383"/>
                  <a:pt x="221" y="383"/>
                  <a:pt x="221" y="383"/>
                </a:cubicBezTo>
                <a:cubicBezTo>
                  <a:pt x="221" y="383"/>
                  <a:pt x="221" y="398"/>
                  <a:pt x="221" y="412"/>
                </a:cubicBezTo>
                <a:cubicBezTo>
                  <a:pt x="236" y="412"/>
                  <a:pt x="236" y="412"/>
                  <a:pt x="251" y="412"/>
                </a:cubicBezTo>
                <a:cubicBezTo>
                  <a:pt x="324" y="339"/>
                  <a:pt x="324" y="339"/>
                  <a:pt x="324" y="339"/>
                </a:cubicBezTo>
                <a:cubicBezTo>
                  <a:pt x="383" y="412"/>
                  <a:pt x="383" y="412"/>
                  <a:pt x="383" y="412"/>
                </a:cubicBezTo>
                <a:cubicBezTo>
                  <a:pt x="398" y="412"/>
                  <a:pt x="412" y="412"/>
                  <a:pt x="412" y="412"/>
                </a:cubicBezTo>
                <a:cubicBezTo>
                  <a:pt x="427" y="398"/>
                  <a:pt x="427" y="383"/>
                  <a:pt x="412" y="383"/>
                </a:cubicBezTo>
                <a:cubicBezTo>
                  <a:pt x="354" y="309"/>
                  <a:pt x="354" y="309"/>
                  <a:pt x="354" y="309"/>
                </a:cubicBezTo>
                <a:cubicBezTo>
                  <a:pt x="412" y="236"/>
                  <a:pt x="412" y="236"/>
                  <a:pt x="412" y="236"/>
                </a:cubicBezTo>
                <a:cubicBezTo>
                  <a:pt x="427" y="236"/>
                  <a:pt x="427" y="221"/>
                  <a:pt x="412" y="206"/>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25642" name="TextBox 63"/>
          <p:cNvSpPr txBox="1">
            <a:spLocks noChangeArrowheads="1"/>
          </p:cNvSpPr>
          <p:nvPr/>
        </p:nvSpPr>
        <p:spPr bwMode="auto">
          <a:xfrm>
            <a:off x="784225" y="198438"/>
            <a:ext cx="4149854" cy="8230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20000"/>
              </a:lnSpc>
            </a:pPr>
            <a:r>
              <a:rPr lang="en-US" altLang="es-MX" sz="2700">
                <a:solidFill>
                  <a:schemeClr val="tx2"/>
                </a:solidFill>
                <a:latin typeface="Lato Black" panose="020F0A02020204030203" pitchFamily="34" charset="0"/>
              </a:rPr>
              <a:t>COMPETITOR ANALYSIS</a:t>
            </a:r>
          </a:p>
          <a:p>
            <a:pPr>
              <a:lnSpc>
                <a:spcPct val="120000"/>
              </a:lnSpc>
            </a:pPr>
            <a:r>
              <a:rPr lang="en-US" altLang="es-MX" sz="1400"/>
              <a:t>WRITE HERE YOUR GREAT SUBTITLE</a:t>
            </a:r>
          </a:p>
        </p:txBody>
      </p:sp>
      <p:pic>
        <p:nvPicPr>
          <p:cNvPr id="24" name="Marcador de posición de imagen 23">
            <a:extLst>
              <a:ext uri="{FF2B5EF4-FFF2-40B4-BE49-F238E27FC236}">
                <a16:creationId xmlns:a16="http://schemas.microsoft.com/office/drawing/2014/main" id="{6ACA850E-3CA6-4A4E-8E57-B653057F29B1}"/>
              </a:ext>
            </a:extLst>
          </p:cNvPr>
          <p:cNvPicPr>
            <a:picLocks noGrp="1" noChangeAspect="1"/>
          </p:cNvPicPr>
          <p:nvPr>
            <p:ph type="pic" sz="quarter" idx="23"/>
          </p:nvPr>
        </p:nvPicPr>
        <p:blipFill>
          <a:blip r:embed="rId2">
            <a:extLst>
              <a:ext uri="{28A0092B-C50C-407E-A947-70E740481C1C}">
                <a14:useLocalDpi xmlns:a14="http://schemas.microsoft.com/office/drawing/2010/main" val="0"/>
              </a:ext>
            </a:extLst>
          </a:blip>
          <a:srcRect l="23340" r="23340"/>
          <a:stretch>
            <a:fillRect/>
          </a:stretch>
        </p:blipFill>
        <p:spPr/>
      </p:pic>
      <p:pic>
        <p:nvPicPr>
          <p:cNvPr id="26" name="Marcador de posición de imagen 25">
            <a:extLst>
              <a:ext uri="{FF2B5EF4-FFF2-40B4-BE49-F238E27FC236}">
                <a16:creationId xmlns:a16="http://schemas.microsoft.com/office/drawing/2014/main" id="{4385E89D-E3FA-42E5-93ED-21348FEA275C}"/>
              </a:ext>
            </a:extLst>
          </p:cNvPr>
          <p:cNvPicPr>
            <a:picLocks noGrp="1" noChangeAspect="1"/>
          </p:cNvPicPr>
          <p:nvPr>
            <p:ph type="pic" sz="quarter" idx="24"/>
          </p:nvPr>
        </p:nvPicPr>
        <p:blipFill>
          <a:blip r:embed="rId3">
            <a:extLst>
              <a:ext uri="{28A0092B-C50C-407E-A947-70E740481C1C}">
                <a14:useLocalDpi xmlns:a14="http://schemas.microsoft.com/office/drawing/2010/main" val="0"/>
              </a:ext>
            </a:extLst>
          </a:blip>
          <a:srcRect l="5529" r="5529"/>
          <a:stretch>
            <a:fillRect/>
          </a:stretch>
        </p:blipFill>
        <p:spPr/>
      </p:pic>
      <p:pic>
        <p:nvPicPr>
          <p:cNvPr id="28" name="Marcador de posición de imagen 27">
            <a:extLst>
              <a:ext uri="{FF2B5EF4-FFF2-40B4-BE49-F238E27FC236}">
                <a16:creationId xmlns:a16="http://schemas.microsoft.com/office/drawing/2014/main" id="{927B7B97-6961-4B58-A5BD-A05AFAF5FB9F}"/>
              </a:ext>
            </a:extLst>
          </p:cNvPr>
          <p:cNvPicPr>
            <a:picLocks noGrp="1" noChangeAspect="1"/>
          </p:cNvPicPr>
          <p:nvPr>
            <p:ph type="pic" sz="quarter" idx="25"/>
          </p:nvPr>
        </p:nvPicPr>
        <p:blipFill>
          <a:blip r:embed="rId4">
            <a:extLst>
              <a:ext uri="{28A0092B-C50C-407E-A947-70E740481C1C}">
                <a14:useLocalDpi xmlns:a14="http://schemas.microsoft.com/office/drawing/2010/main" val="0"/>
              </a:ext>
            </a:extLst>
          </a:blip>
          <a:srcRect/>
          <a:stretch>
            <a:fillRect/>
          </a:stretch>
        </p:blipFill>
        <p:spPr/>
      </p:pic>
      <p:pic>
        <p:nvPicPr>
          <p:cNvPr id="22" name="Marcador de posición de imagen 21">
            <a:extLst>
              <a:ext uri="{FF2B5EF4-FFF2-40B4-BE49-F238E27FC236}">
                <a16:creationId xmlns:a16="http://schemas.microsoft.com/office/drawing/2014/main" id="{6D561AA1-5EDB-4A86-99CF-2306F2BFC338}"/>
              </a:ext>
            </a:extLst>
          </p:cNvPr>
          <p:cNvPicPr>
            <a:picLocks noGrp="1" noChangeAspect="1"/>
          </p:cNvPicPr>
          <p:nvPr>
            <p:ph type="pic" sz="quarter" idx="22"/>
          </p:nvPr>
        </p:nvPicPr>
        <p:blipFill>
          <a:blip r:embed="rId5">
            <a:extLst>
              <a:ext uri="{28A0092B-C50C-407E-A947-70E740481C1C}">
                <a14:useLocalDpi xmlns:a14="http://schemas.microsoft.com/office/drawing/2010/main" val="0"/>
              </a:ext>
            </a:extLst>
          </a:blip>
          <a:srcRect l="7250" r="7250"/>
          <a:stretch>
            <a:fillRect/>
          </a:stretch>
        </p:blipFill>
        <p:spPr/>
      </p:pic>
      <p:pic>
        <p:nvPicPr>
          <p:cNvPr id="20" name="Marcador de posición de imagen 19">
            <a:extLst>
              <a:ext uri="{FF2B5EF4-FFF2-40B4-BE49-F238E27FC236}">
                <a16:creationId xmlns:a16="http://schemas.microsoft.com/office/drawing/2014/main" id="{EEA73D3E-7FEC-48E3-A362-E1B50502D0B2}"/>
              </a:ext>
            </a:extLst>
          </p:cNvPr>
          <p:cNvPicPr>
            <a:picLocks noGrp="1" noChangeAspect="1"/>
          </p:cNvPicPr>
          <p:nvPr>
            <p:ph type="pic" sz="quarter" idx="21"/>
          </p:nvPr>
        </p:nvPicPr>
        <p:blipFill>
          <a:blip r:embed="rId6">
            <a:extLst>
              <a:ext uri="{28A0092B-C50C-407E-A947-70E740481C1C}">
                <a14:useLocalDpi xmlns:a14="http://schemas.microsoft.com/office/drawing/2010/main" val="0"/>
              </a:ext>
            </a:extLst>
          </a:blip>
          <a:srcRect/>
          <a:stretch>
            <a:fillRect/>
          </a:stretch>
        </p:blipFill>
        <p:spPr/>
      </p:pic>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57" name="TextBox 24"/>
          <p:cNvSpPr txBox="1">
            <a:spLocks noChangeArrowheads="1"/>
          </p:cNvSpPr>
          <p:nvPr/>
        </p:nvSpPr>
        <p:spPr bwMode="auto">
          <a:xfrm>
            <a:off x="784225" y="198438"/>
            <a:ext cx="4176977" cy="8230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20000"/>
              </a:lnSpc>
            </a:pPr>
            <a:r>
              <a:rPr lang="en-US" altLang="es-MX" sz="2700">
                <a:solidFill>
                  <a:schemeClr val="tx2"/>
                </a:solidFill>
                <a:latin typeface="Lato Black" panose="020F0A02020204030203" pitchFamily="34" charset="0"/>
              </a:rPr>
              <a:t>PORTFOLIO SHOWCASE</a:t>
            </a:r>
          </a:p>
          <a:p>
            <a:pPr>
              <a:lnSpc>
                <a:spcPct val="120000"/>
              </a:lnSpc>
            </a:pPr>
            <a:r>
              <a:rPr lang="en-US" altLang="es-MX" sz="1400"/>
              <a:t>WRITE HERE YOUR GREAT SUBTITLE</a:t>
            </a:r>
          </a:p>
        </p:txBody>
      </p:sp>
      <p:sp>
        <p:nvSpPr>
          <p:cNvPr id="36" name="Rectangle 35"/>
          <p:cNvSpPr/>
          <p:nvPr/>
        </p:nvSpPr>
        <p:spPr>
          <a:xfrm>
            <a:off x="772319" y="4956175"/>
            <a:ext cx="2586038" cy="888207"/>
          </a:xfrm>
          <a:prstGeom prst="rect">
            <a:avLst/>
          </a:prstGeom>
          <a:solidFill>
            <a:srgbClr val="EA465F"/>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cs typeface="Lato Light"/>
            </a:endParaRPr>
          </a:p>
        </p:txBody>
      </p:sp>
      <p:sp>
        <p:nvSpPr>
          <p:cNvPr id="31746" name="TextBox 36"/>
          <p:cNvSpPr txBox="1">
            <a:spLocks noChangeArrowheads="1"/>
          </p:cNvSpPr>
          <p:nvPr/>
        </p:nvSpPr>
        <p:spPr bwMode="auto">
          <a:xfrm>
            <a:off x="842963" y="5266532"/>
            <a:ext cx="2515394" cy="4428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20000"/>
              </a:lnSpc>
            </a:pPr>
            <a:r>
              <a:rPr lang="en-US" altLang="es-MX" sz="1000" dirty="0">
                <a:solidFill>
                  <a:schemeClr val="bg1"/>
                </a:solidFill>
              </a:rPr>
              <a:t>Lorem ipsum dolor sit </a:t>
            </a:r>
            <a:r>
              <a:rPr lang="en-US" altLang="es-MX" sz="1000" dirty="0" err="1">
                <a:solidFill>
                  <a:schemeClr val="bg1"/>
                </a:solidFill>
              </a:rPr>
              <a:t>amet</a:t>
            </a:r>
            <a:r>
              <a:rPr lang="en-US" altLang="es-MX" sz="1000" dirty="0">
                <a:solidFill>
                  <a:schemeClr val="bg1"/>
                </a:solidFill>
              </a:rPr>
              <a:t>, consectetur adipiscing </a:t>
            </a:r>
            <a:r>
              <a:rPr lang="en-US" altLang="es-MX" sz="1000" dirty="0" err="1">
                <a:solidFill>
                  <a:schemeClr val="bg1"/>
                </a:solidFill>
              </a:rPr>
              <a:t>elit</a:t>
            </a:r>
            <a:r>
              <a:rPr lang="en-US" altLang="es-MX" sz="1000" dirty="0">
                <a:solidFill>
                  <a:schemeClr val="bg1"/>
                </a:solidFill>
              </a:rPr>
              <a:t>. </a:t>
            </a:r>
            <a:r>
              <a:rPr lang="en-US" altLang="es-MX" sz="1000" dirty="0" err="1">
                <a:solidFill>
                  <a:schemeClr val="bg1"/>
                </a:solidFill>
              </a:rPr>
              <a:t>Nulla</a:t>
            </a:r>
            <a:r>
              <a:rPr lang="en-US" altLang="es-MX" sz="1000" dirty="0">
                <a:solidFill>
                  <a:schemeClr val="bg1"/>
                </a:solidFill>
              </a:rPr>
              <a:t> </a:t>
            </a:r>
            <a:r>
              <a:rPr lang="en-US" altLang="es-MX" sz="1000" dirty="0" err="1">
                <a:solidFill>
                  <a:schemeClr val="bg1"/>
                </a:solidFill>
              </a:rPr>
              <a:t>scelerisque</a:t>
            </a:r>
            <a:r>
              <a:rPr lang="en-US" altLang="es-MX" sz="1000" dirty="0">
                <a:solidFill>
                  <a:schemeClr val="bg1"/>
                </a:solidFill>
              </a:rPr>
              <a:t> </a:t>
            </a:r>
            <a:r>
              <a:rPr lang="en-US" altLang="es-MX" sz="1000" dirty="0" err="1">
                <a:solidFill>
                  <a:schemeClr val="bg1"/>
                </a:solidFill>
              </a:rPr>
              <a:t>est</a:t>
            </a:r>
            <a:endParaRPr lang="en-US" altLang="es-MX" sz="1000" dirty="0">
              <a:solidFill>
                <a:schemeClr val="bg1"/>
              </a:solidFill>
            </a:endParaRPr>
          </a:p>
        </p:txBody>
      </p:sp>
      <p:sp>
        <p:nvSpPr>
          <p:cNvPr id="31747" name="TextBox 37"/>
          <p:cNvSpPr txBox="1">
            <a:spLocks noChangeArrowheads="1"/>
          </p:cNvSpPr>
          <p:nvPr/>
        </p:nvSpPr>
        <p:spPr bwMode="auto">
          <a:xfrm>
            <a:off x="800894" y="4994275"/>
            <a:ext cx="2557463" cy="338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600">
                <a:solidFill>
                  <a:schemeClr val="bg1"/>
                </a:solidFill>
              </a:rPr>
              <a:t>Project Name</a:t>
            </a:r>
          </a:p>
        </p:txBody>
      </p:sp>
      <p:sp>
        <p:nvSpPr>
          <p:cNvPr id="41" name="Rectangle 40"/>
          <p:cNvSpPr/>
          <p:nvPr/>
        </p:nvSpPr>
        <p:spPr>
          <a:xfrm>
            <a:off x="3461544" y="4956175"/>
            <a:ext cx="2586038" cy="888207"/>
          </a:xfrm>
          <a:prstGeom prst="rect">
            <a:avLst/>
          </a:prstGeom>
          <a:solidFill>
            <a:srgbClr val="EA465F"/>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cs typeface="Lato Light"/>
            </a:endParaRPr>
          </a:p>
        </p:txBody>
      </p:sp>
      <p:sp>
        <p:nvSpPr>
          <p:cNvPr id="31749" name="TextBox 41"/>
          <p:cNvSpPr txBox="1">
            <a:spLocks noChangeArrowheads="1"/>
          </p:cNvSpPr>
          <p:nvPr/>
        </p:nvSpPr>
        <p:spPr bwMode="auto">
          <a:xfrm>
            <a:off x="3531394" y="5266532"/>
            <a:ext cx="2516188" cy="4428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20000"/>
              </a:lnSpc>
            </a:pPr>
            <a:r>
              <a:rPr lang="en-US" altLang="es-MX" sz="1000">
                <a:solidFill>
                  <a:schemeClr val="bg1"/>
                </a:solidFill>
              </a:rPr>
              <a:t>Lorem ipsum dolor sit amet, consectetur adipiscing elit. Nulla scelerisque est</a:t>
            </a:r>
          </a:p>
        </p:txBody>
      </p:sp>
      <p:sp>
        <p:nvSpPr>
          <p:cNvPr id="31750" name="TextBox 42"/>
          <p:cNvSpPr txBox="1">
            <a:spLocks noChangeArrowheads="1"/>
          </p:cNvSpPr>
          <p:nvPr/>
        </p:nvSpPr>
        <p:spPr bwMode="auto">
          <a:xfrm>
            <a:off x="3489325" y="4994275"/>
            <a:ext cx="2558257" cy="338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600">
                <a:solidFill>
                  <a:schemeClr val="bg1"/>
                </a:solidFill>
              </a:rPr>
              <a:t>Project Name</a:t>
            </a:r>
          </a:p>
        </p:txBody>
      </p:sp>
      <p:sp>
        <p:nvSpPr>
          <p:cNvPr id="44" name="Rectangle 43"/>
          <p:cNvSpPr/>
          <p:nvPr/>
        </p:nvSpPr>
        <p:spPr>
          <a:xfrm>
            <a:off x="6152357" y="4956175"/>
            <a:ext cx="2586038" cy="888207"/>
          </a:xfrm>
          <a:prstGeom prst="rect">
            <a:avLst/>
          </a:prstGeom>
          <a:solidFill>
            <a:srgbClr val="EA465F">
              <a:alpha val="81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cs typeface="Lato Light"/>
            </a:endParaRPr>
          </a:p>
        </p:txBody>
      </p:sp>
      <p:sp>
        <p:nvSpPr>
          <p:cNvPr id="31752" name="TextBox 44"/>
          <p:cNvSpPr txBox="1">
            <a:spLocks noChangeArrowheads="1"/>
          </p:cNvSpPr>
          <p:nvPr/>
        </p:nvSpPr>
        <p:spPr bwMode="auto">
          <a:xfrm>
            <a:off x="6223000" y="5266532"/>
            <a:ext cx="2515394" cy="4428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20000"/>
              </a:lnSpc>
            </a:pPr>
            <a:r>
              <a:rPr lang="en-US" altLang="es-MX" sz="1000">
                <a:solidFill>
                  <a:schemeClr val="bg1"/>
                </a:solidFill>
              </a:rPr>
              <a:t>Lorem ipsum dolor sit amet, consectetur adipiscing elit. Nulla scelerisque est</a:t>
            </a:r>
          </a:p>
        </p:txBody>
      </p:sp>
      <p:sp>
        <p:nvSpPr>
          <p:cNvPr id="31753" name="TextBox 45"/>
          <p:cNvSpPr txBox="1">
            <a:spLocks noChangeArrowheads="1"/>
          </p:cNvSpPr>
          <p:nvPr/>
        </p:nvSpPr>
        <p:spPr bwMode="auto">
          <a:xfrm>
            <a:off x="6180932" y="4994275"/>
            <a:ext cx="2557463" cy="338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600">
                <a:solidFill>
                  <a:schemeClr val="bg1"/>
                </a:solidFill>
              </a:rPr>
              <a:t>Project Name</a:t>
            </a:r>
          </a:p>
        </p:txBody>
      </p:sp>
      <p:sp>
        <p:nvSpPr>
          <p:cNvPr id="47" name="Rectangle 46"/>
          <p:cNvSpPr/>
          <p:nvPr/>
        </p:nvSpPr>
        <p:spPr>
          <a:xfrm>
            <a:off x="8870610" y="4956175"/>
            <a:ext cx="2586038" cy="888207"/>
          </a:xfrm>
          <a:prstGeom prst="rect">
            <a:avLst/>
          </a:prstGeom>
          <a:solidFill>
            <a:srgbClr val="EA465F">
              <a:alpha val="81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cs typeface="Lato Light"/>
            </a:endParaRPr>
          </a:p>
        </p:txBody>
      </p:sp>
      <p:sp>
        <p:nvSpPr>
          <p:cNvPr id="31755" name="TextBox 47"/>
          <p:cNvSpPr txBox="1">
            <a:spLocks noChangeArrowheads="1"/>
          </p:cNvSpPr>
          <p:nvPr/>
        </p:nvSpPr>
        <p:spPr bwMode="auto">
          <a:xfrm>
            <a:off x="8941253" y="5266532"/>
            <a:ext cx="2515394" cy="4428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20000"/>
              </a:lnSpc>
            </a:pPr>
            <a:r>
              <a:rPr lang="en-US" altLang="es-MX" sz="1000">
                <a:solidFill>
                  <a:schemeClr val="bg1"/>
                </a:solidFill>
              </a:rPr>
              <a:t>Lorem ipsum dolor sit amet, consectetur adipiscing elit. Nulla scelerisque est</a:t>
            </a:r>
          </a:p>
        </p:txBody>
      </p:sp>
      <p:sp>
        <p:nvSpPr>
          <p:cNvPr id="31756" name="TextBox 48"/>
          <p:cNvSpPr txBox="1">
            <a:spLocks noChangeArrowheads="1"/>
          </p:cNvSpPr>
          <p:nvPr/>
        </p:nvSpPr>
        <p:spPr bwMode="auto">
          <a:xfrm>
            <a:off x="8898391" y="4994275"/>
            <a:ext cx="2558257" cy="338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600">
                <a:solidFill>
                  <a:schemeClr val="bg1"/>
                </a:solidFill>
              </a:rPr>
              <a:t>Project Name</a:t>
            </a:r>
          </a:p>
        </p:txBody>
      </p:sp>
      <p:sp>
        <p:nvSpPr>
          <p:cNvPr id="16" name="Marcador de posición de imagen 15">
            <a:extLst>
              <a:ext uri="{FF2B5EF4-FFF2-40B4-BE49-F238E27FC236}">
                <a16:creationId xmlns:a16="http://schemas.microsoft.com/office/drawing/2014/main" id="{8E3668CD-04DE-40A0-A84D-3A1D84C5226C}"/>
              </a:ext>
            </a:extLst>
          </p:cNvPr>
          <p:cNvSpPr>
            <a:spLocks noGrp="1"/>
          </p:cNvSpPr>
          <p:nvPr>
            <p:ph type="pic" sz="quarter" idx="19"/>
          </p:nvPr>
        </p:nvSpPr>
        <p:spPr/>
        <p:txBody>
          <a:bodyPr/>
          <a:lstStyle/>
          <a:p>
            <a:endParaRPr lang="es-CO"/>
          </a:p>
        </p:txBody>
      </p:sp>
      <p:sp>
        <p:nvSpPr>
          <p:cNvPr id="18" name="Marcador de posición de imagen 17">
            <a:extLst>
              <a:ext uri="{FF2B5EF4-FFF2-40B4-BE49-F238E27FC236}">
                <a16:creationId xmlns:a16="http://schemas.microsoft.com/office/drawing/2014/main" id="{CA4B8329-1E44-4576-93E9-9794C337723C}"/>
              </a:ext>
            </a:extLst>
          </p:cNvPr>
          <p:cNvSpPr>
            <a:spLocks noGrp="1"/>
          </p:cNvSpPr>
          <p:nvPr>
            <p:ph type="pic" sz="quarter" idx="20"/>
          </p:nvPr>
        </p:nvSpPr>
        <p:spPr/>
        <p:txBody>
          <a:bodyPr/>
          <a:lstStyle/>
          <a:p>
            <a:endParaRPr lang="es-CO"/>
          </a:p>
        </p:txBody>
      </p:sp>
      <p:sp>
        <p:nvSpPr>
          <p:cNvPr id="20" name="Marcador de posición de imagen 19">
            <a:extLst>
              <a:ext uri="{FF2B5EF4-FFF2-40B4-BE49-F238E27FC236}">
                <a16:creationId xmlns:a16="http://schemas.microsoft.com/office/drawing/2014/main" id="{97586C0A-AB8A-40E6-8CFA-FE4F241B6F8E}"/>
              </a:ext>
            </a:extLst>
          </p:cNvPr>
          <p:cNvSpPr>
            <a:spLocks noGrp="1"/>
          </p:cNvSpPr>
          <p:nvPr>
            <p:ph type="pic" sz="quarter" idx="21"/>
          </p:nvPr>
        </p:nvSpPr>
        <p:spPr/>
        <p:txBody>
          <a:bodyPr/>
          <a:lstStyle/>
          <a:p>
            <a:endParaRPr lang="es-CO"/>
          </a:p>
        </p:txBody>
      </p:sp>
      <p:sp>
        <p:nvSpPr>
          <p:cNvPr id="22" name="Marcador de posición de imagen 21">
            <a:extLst>
              <a:ext uri="{FF2B5EF4-FFF2-40B4-BE49-F238E27FC236}">
                <a16:creationId xmlns:a16="http://schemas.microsoft.com/office/drawing/2014/main" id="{DE0FF179-EE4F-4427-B8A4-B9B81744C76D}"/>
              </a:ext>
            </a:extLst>
          </p:cNvPr>
          <p:cNvSpPr>
            <a:spLocks noGrp="1"/>
          </p:cNvSpPr>
          <p:nvPr>
            <p:ph type="pic" sz="quarter" idx="22"/>
          </p:nvPr>
        </p:nvSpPr>
        <p:spPr/>
        <p:txBody>
          <a:bodyPr/>
          <a:lstStyle/>
          <a:p>
            <a:endParaRPr lang="es-CO"/>
          </a:p>
        </p:txBody>
      </p:sp>
    </p:spTree>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5180</TotalTime>
  <Words>1209</Words>
  <Application>Microsoft Office PowerPoint</Application>
  <PresentationFormat>Widescreen</PresentationFormat>
  <Paragraphs>187</Paragraphs>
  <Slides>15</Slides>
  <Notes>0</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25" baseType="lpstr">
      <vt:lpstr>Arial</vt:lpstr>
      <vt:lpstr>Calibri</vt:lpstr>
      <vt:lpstr>Calibri Light</vt:lpstr>
      <vt:lpstr>Gill Sans</vt:lpstr>
      <vt:lpstr>Helvetica Neue Light</vt:lpstr>
      <vt:lpstr>Lato Black</vt:lpstr>
      <vt:lpstr>Lato Light</vt:lpstr>
      <vt:lpstr>Roboto Light</vt:lpstr>
      <vt:lpstr>Office Theme</vt:lpstr>
      <vt:lpstr>Microsoft Excel Chart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Jolie Nayibe Serrano</dc:creator>
  <cp:lastModifiedBy>Jolie Serrano Delgado</cp:lastModifiedBy>
  <cp:revision>294</cp:revision>
  <dcterms:created xsi:type="dcterms:W3CDTF">2020-04-22T15:34:04Z</dcterms:created>
  <dcterms:modified xsi:type="dcterms:W3CDTF">2025-06-09T15:38:43Z</dcterms:modified>
</cp:coreProperties>
</file>