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4129" r:id="rId2"/>
    <p:sldId id="275" r:id="rId3"/>
    <p:sldId id="3315" r:id="rId4"/>
    <p:sldId id="4098" r:id="rId5"/>
    <p:sldId id="3305" r:id="rId6"/>
    <p:sldId id="4105" r:id="rId7"/>
    <p:sldId id="3308" r:id="rId8"/>
    <p:sldId id="4104" r:id="rId9"/>
    <p:sldId id="3310" r:id="rId10"/>
    <p:sldId id="4108" r:id="rId11"/>
    <p:sldId id="4112" r:id="rId12"/>
    <p:sldId id="3309" r:id="rId13"/>
    <p:sldId id="4126" r:id="rId14"/>
    <p:sldId id="1791"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FD"/>
    <a:srgbClr val="CD0278"/>
    <a:srgbClr val="FDA671"/>
    <a:srgbClr val="430266"/>
    <a:srgbClr val="FFFFFF"/>
    <a:srgbClr val="9B9B9B"/>
    <a:srgbClr val="0D0D0D"/>
    <a:srgbClr val="F6C242"/>
    <a:srgbClr val="92A4D4"/>
    <a:srgbClr val="BBE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2AB19-11FD-4A02-9DF0-C72FF9485CC0}" v="1" dt="2025-05-11T22:43:10.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0" autoAdjust="0"/>
    <p:restoredTop sz="94280" autoAdjust="0"/>
  </p:normalViewPr>
  <p:slideViewPr>
    <p:cSldViewPr snapToGrid="0">
      <p:cViewPr varScale="1">
        <p:scale>
          <a:sx n="105" d="100"/>
          <a:sy n="105" d="100"/>
        </p:scale>
        <p:origin x="1062" y="138"/>
      </p:cViewPr>
      <p:guideLst/>
    </p:cSldViewPr>
  </p:slideViewPr>
  <p:notesTextViewPr>
    <p:cViewPr>
      <p:scale>
        <a:sx n="3" d="2"/>
        <a:sy n="3" d="2"/>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A9B2AB19-11FD-4A02-9DF0-C72FF9485CC0}"/>
    <pc:docChg chg="addSld delSld modSld sldOrd">
      <pc:chgData name="Jolie Serrano Delgado" userId="d52b4219-5c60-4a0c-87ad-b1ec335c0c37" providerId="ADAL" clId="{A9B2AB19-11FD-4A02-9DF0-C72FF9485CC0}" dt="2025-05-11T22:43:24.592" v="4" actId="47"/>
      <pc:docMkLst>
        <pc:docMk/>
      </pc:docMkLst>
      <pc:sldChg chg="del">
        <pc:chgData name="Jolie Serrano Delgado" userId="d52b4219-5c60-4a0c-87ad-b1ec335c0c37" providerId="ADAL" clId="{A9B2AB19-11FD-4A02-9DF0-C72FF9485CC0}" dt="2025-05-11T22:43:24.592" v="4" actId="47"/>
        <pc:sldMkLst>
          <pc:docMk/>
          <pc:sldMk cId="0" sldId="1420"/>
        </pc:sldMkLst>
      </pc:sldChg>
      <pc:sldChg chg="del">
        <pc:chgData name="Jolie Serrano Delgado" userId="d52b4219-5c60-4a0c-87ad-b1ec335c0c37" providerId="ADAL" clId="{A9B2AB19-11FD-4A02-9DF0-C72FF9485CC0}" dt="2025-05-11T22:43:16.222" v="3" actId="47"/>
        <pc:sldMkLst>
          <pc:docMk/>
          <pc:sldMk cId="2401531052" sldId="1772"/>
        </pc:sldMkLst>
      </pc:sldChg>
      <pc:sldChg chg="add ord">
        <pc:chgData name="Jolie Serrano Delgado" userId="d52b4219-5c60-4a0c-87ad-b1ec335c0c37" providerId="ADAL" clId="{A9B2AB19-11FD-4A02-9DF0-C72FF9485CC0}" dt="2025-05-11T22:43:14.479" v="2"/>
        <pc:sldMkLst>
          <pc:docMk/>
          <pc:sldMk cId="3573392034" sldId="1791"/>
        </pc:sldMkLst>
      </pc:sldChg>
      <pc:sldChg chg="add">
        <pc:chgData name="Jolie Serrano Delgado" userId="d52b4219-5c60-4a0c-87ad-b1ec335c0c37" providerId="ADAL" clId="{A9B2AB19-11FD-4A02-9DF0-C72FF9485CC0}" dt="2025-05-11T22:43:10.271" v="0"/>
        <pc:sldMkLst>
          <pc:docMk/>
          <pc:sldMk cId="0" sldId="4129"/>
        </pc:sldMkLst>
      </pc:sldChg>
      <pc:sldMasterChg chg="delSldLayout">
        <pc:chgData name="Jolie Serrano Delgado" userId="d52b4219-5c60-4a0c-87ad-b1ec335c0c37" providerId="ADAL" clId="{A9B2AB19-11FD-4A02-9DF0-C72FF9485CC0}" dt="2025-05-11T22:43:24.592" v="4" actId="47"/>
        <pc:sldMasterMkLst>
          <pc:docMk/>
          <pc:sldMasterMk cId="3968079979" sldId="2147483648"/>
        </pc:sldMasterMkLst>
        <pc:sldLayoutChg chg="del">
          <pc:chgData name="Jolie Serrano Delgado" userId="d52b4219-5c60-4a0c-87ad-b1ec335c0c37" providerId="ADAL" clId="{A9B2AB19-11FD-4A02-9DF0-C72FF9485CC0}" dt="2025-05-11T22:43:24.592" v="4" actId="47"/>
          <pc:sldLayoutMkLst>
            <pc:docMk/>
            <pc:sldMasterMk cId="3968079979" sldId="2147483648"/>
            <pc:sldLayoutMk cId="2504318121" sldId="214748372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t>11/05/2025</a:t>
            </a:fld>
            <a:endParaRPr lang="es-CO"/>
          </a:p>
        </p:txBody>
      </p:sp>
      <p:sp>
        <p:nvSpPr>
          <p:cNvPr id="4" name="Marcador de pie de página 3">
            <a:extLst>
              <a:ext uri="{FF2B5EF4-FFF2-40B4-BE49-F238E27FC236}">
                <a16:creationId xmlns:a16="http://schemas.microsoft.com/office/drawing/2014/main"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2BB30DE2-14A2-4BFD-BD83-BC2335DB6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BDCDF6-AAFB-4FAC-BBF4-14E3AC0CA55B}" type="slidenum">
              <a:rPr lang="es-CO" smtClean="0"/>
              <a:t>‹#›</a:t>
            </a:fld>
            <a:endParaRPr lang="es-CO"/>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11/05/2025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2AD2B1D-919F-4B4B-9EA4-6B8862BB2E92}"/>
              </a:ext>
            </a:extLst>
          </p:cNvPr>
          <p:cNvSpPr/>
          <p:nvPr userDrawn="1"/>
        </p:nvSpPr>
        <p:spPr>
          <a:xfrm>
            <a:off x="9296400" y="4686300"/>
            <a:ext cx="2895600"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612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9">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91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10">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4A1E1C62-7682-45EB-A414-2445831CA734}"/>
              </a:ext>
            </a:extLst>
          </p:cNvPr>
          <p:cNvSpPr>
            <a:spLocks noGrp="1"/>
          </p:cNvSpPr>
          <p:nvPr>
            <p:ph type="pic" sz="quarter" idx="10"/>
          </p:nvPr>
        </p:nvSpPr>
        <p:spPr>
          <a:xfrm>
            <a:off x="9582150" y="1371600"/>
            <a:ext cx="2305050" cy="4076700"/>
          </a:xfrm>
          <a:prstGeom prst="rect">
            <a:avLst/>
          </a:prstGeom>
        </p:spPr>
        <p:txBody>
          <a:bodyPr/>
          <a:lstStyle/>
          <a:p>
            <a:endParaRPr lang="en-US"/>
          </a:p>
        </p:txBody>
      </p:sp>
      <p:sp>
        <p:nvSpPr>
          <p:cNvPr id="11" name="Marcador de posición de imagen 10">
            <a:extLst>
              <a:ext uri="{FF2B5EF4-FFF2-40B4-BE49-F238E27FC236}">
                <a16:creationId xmlns:a16="http://schemas.microsoft.com/office/drawing/2014/main" id="{67FDB8DE-73CA-434E-AB2D-412B8633F229}"/>
              </a:ext>
            </a:extLst>
          </p:cNvPr>
          <p:cNvSpPr>
            <a:spLocks noGrp="1"/>
          </p:cNvSpPr>
          <p:nvPr>
            <p:ph type="pic" sz="quarter" idx="11"/>
          </p:nvPr>
        </p:nvSpPr>
        <p:spPr>
          <a:xfrm>
            <a:off x="7277100" y="1047750"/>
            <a:ext cx="2609850" cy="4648200"/>
          </a:xfrm>
          <a:prstGeom prst="rect">
            <a:avLst/>
          </a:prstGeom>
        </p:spPr>
        <p:txBody>
          <a:bodyPr/>
          <a:lstStyle/>
          <a:p>
            <a:endParaRPr lang="en-US"/>
          </a:p>
        </p:txBody>
      </p:sp>
    </p:spTree>
    <p:extLst>
      <p:ext uri="{BB962C8B-B14F-4D97-AF65-F5344CB8AC3E}">
        <p14:creationId xmlns:p14="http://schemas.microsoft.com/office/powerpoint/2010/main" val="215561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B4AE9F9E-652F-43BC-A855-1A8A6E6F909B}"/>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26196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C3CF6187-E0C3-49AD-BF01-5F4F7BCE52DB}"/>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6027282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ission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3613CFF-3104-684B-9D21-676A3D003F4B}"/>
              </a:ext>
            </a:extLst>
          </p:cNvPr>
          <p:cNvSpPr>
            <a:spLocks noGrp="1"/>
          </p:cNvSpPr>
          <p:nvPr>
            <p:ph type="pic" sz="quarter" idx="11"/>
          </p:nvPr>
        </p:nvSpPr>
        <p:spPr>
          <a:xfrm>
            <a:off x="7501642" y="843323"/>
            <a:ext cx="3786276" cy="5171354"/>
          </a:xfrm>
          <a:custGeom>
            <a:avLst/>
            <a:gdLst>
              <a:gd name="connsiteX0" fmla="*/ 3248086 w 4919472"/>
              <a:gd name="connsiteY0" fmla="*/ 0 h 6720840"/>
              <a:gd name="connsiteX1" fmla="*/ 4716789 w 4919472"/>
              <a:gd name="connsiteY1" fmla="*/ 26138 h 6720840"/>
              <a:gd name="connsiteX2" fmla="*/ 4910521 w 4919472"/>
              <a:gd name="connsiteY2" fmla="*/ 6516902 h 6720840"/>
              <a:gd name="connsiteX3" fmla="*/ 3538877 w 4919472"/>
              <a:gd name="connsiteY3" fmla="*/ 6706889 h 6720840"/>
              <a:gd name="connsiteX4" fmla="*/ 1531874 w 4919472"/>
              <a:gd name="connsiteY4" fmla="*/ 6679708 h 6720840"/>
              <a:gd name="connsiteX5" fmla="*/ 104067 w 4919472"/>
              <a:gd name="connsiteY5" fmla="*/ 6551055 h 6720840"/>
              <a:gd name="connsiteX6" fmla="*/ 116 w 4919472"/>
              <a:gd name="connsiteY6" fmla="*/ 1122104 h 6720840"/>
              <a:gd name="connsiteX7" fmla="*/ 49130 w 4919472"/>
              <a:gd name="connsiteY7" fmla="*/ 245430 h 6720840"/>
              <a:gd name="connsiteX8" fmla="*/ 601148 w 4919472"/>
              <a:gd name="connsiteY8" fmla="*/ 230693 h 6720840"/>
              <a:gd name="connsiteX9" fmla="*/ 1686640 w 4919472"/>
              <a:gd name="connsiteY9" fmla="*/ 140437 h 6720840"/>
              <a:gd name="connsiteX10" fmla="*/ 3248086 w 4919472"/>
              <a:gd name="connsiteY10" fmla="*/ 0 h 6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9472" h="6720840">
                <a:moveTo>
                  <a:pt x="3248086" y="0"/>
                </a:moveTo>
                <a:lnTo>
                  <a:pt x="4716789" y="26138"/>
                </a:lnTo>
                <a:cubicBezTo>
                  <a:pt x="4895449" y="780188"/>
                  <a:pt x="4941543" y="5536399"/>
                  <a:pt x="4910521" y="6516902"/>
                </a:cubicBezTo>
                <a:cubicBezTo>
                  <a:pt x="4649957" y="6707055"/>
                  <a:pt x="4101984" y="6679755"/>
                  <a:pt x="3538877" y="6706889"/>
                </a:cubicBezTo>
                <a:cubicBezTo>
                  <a:pt x="2975769" y="6734022"/>
                  <a:pt x="1983679" y="6719782"/>
                  <a:pt x="1531874" y="6679708"/>
                </a:cubicBezTo>
                <a:cubicBezTo>
                  <a:pt x="1080069" y="6639633"/>
                  <a:pt x="564267" y="6710547"/>
                  <a:pt x="104067" y="6551055"/>
                </a:cubicBezTo>
                <a:cubicBezTo>
                  <a:pt x="30495" y="5516595"/>
                  <a:pt x="2194" y="1499100"/>
                  <a:pt x="116" y="1122104"/>
                </a:cubicBezTo>
                <a:cubicBezTo>
                  <a:pt x="-1961" y="745108"/>
                  <a:pt x="24348" y="555294"/>
                  <a:pt x="49130" y="245430"/>
                </a:cubicBezTo>
                <a:cubicBezTo>
                  <a:pt x="261451" y="231531"/>
                  <a:pt x="417142" y="235606"/>
                  <a:pt x="601148" y="230693"/>
                </a:cubicBezTo>
                <a:lnTo>
                  <a:pt x="1686640" y="140437"/>
                </a:lnTo>
                <a:cubicBezTo>
                  <a:pt x="2005404" y="62262"/>
                  <a:pt x="2743061" y="19049"/>
                  <a:pt x="3248086" y="0"/>
                </a:cubicBezTo>
                <a:close/>
              </a:path>
            </a:pathLst>
          </a:custGeom>
          <a:solidFill>
            <a:srgbClr val="F2F2F2"/>
          </a:solidFill>
          <a:ln>
            <a:noFill/>
          </a:ln>
          <a:effectLst/>
        </p:spPr>
        <p:txBody>
          <a:bodyPr wrap="square" anchor="ctr">
            <a:noAutofit/>
          </a:bodyPr>
          <a:lstStyle>
            <a:lvl1pPr marL="0" indent="0" algn="ctr">
              <a:buFontTx/>
              <a:buNone/>
              <a:defRPr sz="1200" b="0" i="0">
                <a:solidFill>
                  <a:srgbClr val="8C8C8C"/>
                </a:solidFill>
                <a:latin typeface="Poppins Light" pitchFamily="2" charset="77"/>
                <a:cs typeface="Poppins Light" pitchFamily="2" charset="77"/>
              </a:defRPr>
            </a:lvl1pPr>
          </a:lstStyle>
          <a:p>
            <a:endParaRPr lang="en-US" dirty="0"/>
          </a:p>
        </p:txBody>
      </p:sp>
      <p:sp>
        <p:nvSpPr>
          <p:cNvPr id="6" name="Picture Placeholder 5">
            <a:extLst>
              <a:ext uri="{FF2B5EF4-FFF2-40B4-BE49-F238E27FC236}">
                <a16:creationId xmlns:a16="http://schemas.microsoft.com/office/drawing/2014/main" id="{945681F1-10D0-9F43-B934-17E756746872}"/>
              </a:ext>
            </a:extLst>
          </p:cNvPr>
          <p:cNvSpPr>
            <a:spLocks noGrp="1"/>
          </p:cNvSpPr>
          <p:nvPr>
            <p:ph type="pic" sz="quarter" idx="10"/>
          </p:nvPr>
        </p:nvSpPr>
        <p:spPr>
          <a:xfrm>
            <a:off x="5791520" y="1748790"/>
            <a:ext cx="2460377" cy="3360420"/>
          </a:xfrm>
          <a:custGeom>
            <a:avLst/>
            <a:gdLst>
              <a:gd name="connsiteX0" fmla="*/ 3248086 w 4919472"/>
              <a:gd name="connsiteY0" fmla="*/ 0 h 6720840"/>
              <a:gd name="connsiteX1" fmla="*/ 4716789 w 4919472"/>
              <a:gd name="connsiteY1" fmla="*/ 26138 h 6720840"/>
              <a:gd name="connsiteX2" fmla="*/ 4910521 w 4919472"/>
              <a:gd name="connsiteY2" fmla="*/ 6516902 h 6720840"/>
              <a:gd name="connsiteX3" fmla="*/ 3538877 w 4919472"/>
              <a:gd name="connsiteY3" fmla="*/ 6706889 h 6720840"/>
              <a:gd name="connsiteX4" fmla="*/ 1531874 w 4919472"/>
              <a:gd name="connsiteY4" fmla="*/ 6679708 h 6720840"/>
              <a:gd name="connsiteX5" fmla="*/ 104067 w 4919472"/>
              <a:gd name="connsiteY5" fmla="*/ 6551055 h 6720840"/>
              <a:gd name="connsiteX6" fmla="*/ 116 w 4919472"/>
              <a:gd name="connsiteY6" fmla="*/ 1122104 h 6720840"/>
              <a:gd name="connsiteX7" fmla="*/ 49130 w 4919472"/>
              <a:gd name="connsiteY7" fmla="*/ 245430 h 6720840"/>
              <a:gd name="connsiteX8" fmla="*/ 601148 w 4919472"/>
              <a:gd name="connsiteY8" fmla="*/ 230693 h 6720840"/>
              <a:gd name="connsiteX9" fmla="*/ 1686640 w 4919472"/>
              <a:gd name="connsiteY9" fmla="*/ 140437 h 6720840"/>
              <a:gd name="connsiteX10" fmla="*/ 3248086 w 4919472"/>
              <a:gd name="connsiteY10" fmla="*/ 0 h 6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9472" h="6720840">
                <a:moveTo>
                  <a:pt x="3248086" y="0"/>
                </a:moveTo>
                <a:lnTo>
                  <a:pt x="4716789" y="26138"/>
                </a:lnTo>
                <a:cubicBezTo>
                  <a:pt x="4895449" y="780188"/>
                  <a:pt x="4941543" y="5536399"/>
                  <a:pt x="4910521" y="6516902"/>
                </a:cubicBezTo>
                <a:cubicBezTo>
                  <a:pt x="4649957" y="6707055"/>
                  <a:pt x="4101984" y="6679755"/>
                  <a:pt x="3538877" y="6706889"/>
                </a:cubicBezTo>
                <a:cubicBezTo>
                  <a:pt x="2975769" y="6734022"/>
                  <a:pt x="1983679" y="6719782"/>
                  <a:pt x="1531874" y="6679708"/>
                </a:cubicBezTo>
                <a:cubicBezTo>
                  <a:pt x="1080069" y="6639633"/>
                  <a:pt x="564267" y="6710547"/>
                  <a:pt x="104067" y="6551055"/>
                </a:cubicBezTo>
                <a:cubicBezTo>
                  <a:pt x="30495" y="5516595"/>
                  <a:pt x="2194" y="1499100"/>
                  <a:pt x="116" y="1122104"/>
                </a:cubicBezTo>
                <a:cubicBezTo>
                  <a:pt x="-1961" y="745108"/>
                  <a:pt x="24348" y="555294"/>
                  <a:pt x="49130" y="245430"/>
                </a:cubicBezTo>
                <a:cubicBezTo>
                  <a:pt x="261451" y="231531"/>
                  <a:pt x="417142" y="235606"/>
                  <a:pt x="601148" y="230693"/>
                </a:cubicBezTo>
                <a:lnTo>
                  <a:pt x="1686640" y="140437"/>
                </a:lnTo>
                <a:cubicBezTo>
                  <a:pt x="2005404" y="62262"/>
                  <a:pt x="2743061" y="19049"/>
                  <a:pt x="3248086" y="0"/>
                </a:cubicBezTo>
                <a:close/>
              </a:path>
            </a:pathLst>
          </a:custGeom>
          <a:solidFill>
            <a:srgbClr val="F2F2F2"/>
          </a:solidFill>
          <a:ln>
            <a:noFill/>
          </a:ln>
          <a:effectLst/>
        </p:spPr>
        <p:txBody>
          <a:bodyPr wrap="square" anchor="ctr">
            <a:noAutofit/>
          </a:bodyPr>
          <a:lstStyle>
            <a:lvl1pPr marL="0" indent="0" algn="ctr">
              <a:buFontTx/>
              <a:buNone/>
              <a:defRPr sz="1200" b="0" i="0">
                <a:solidFill>
                  <a:srgbClr val="8C8C8C"/>
                </a:solidFill>
                <a:latin typeface="Poppins Light" pitchFamily="2" charset="77"/>
                <a:cs typeface="Poppins Light" pitchFamily="2" charset="77"/>
              </a:defRPr>
            </a:lvl1pPr>
          </a:lstStyle>
          <a:p>
            <a:endParaRPr lang="en-US" dirty="0"/>
          </a:p>
        </p:txBody>
      </p:sp>
    </p:spTree>
    <p:extLst>
      <p:ext uri="{BB962C8B-B14F-4D97-AF65-F5344CB8AC3E}">
        <p14:creationId xmlns:p14="http://schemas.microsoft.com/office/powerpoint/2010/main" val="3434774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44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4968710"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73604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ll Picture">
    <p:spTree>
      <p:nvGrpSpPr>
        <p:cNvPr id="1" name=""/>
        <p:cNvGrpSpPr/>
        <p:nvPr/>
      </p:nvGrpSpPr>
      <p:grpSpPr>
        <a:xfrm>
          <a:off x="0" y="0"/>
          <a:ext cx="0" cy="0"/>
          <a:chOff x="0" y="0"/>
          <a:chExt cx="0" cy="0"/>
        </a:xfrm>
      </p:grpSpPr>
      <p:sp useBgFill="1">
        <p:nvSpPr>
          <p:cNvPr id="3" name="Picture Placeholder 7">
            <a:extLst>
              <a:ext uri="{FF2B5EF4-FFF2-40B4-BE49-F238E27FC236}">
                <a16:creationId xmlns:a16="http://schemas.microsoft.com/office/drawing/2014/main" id="{6B7AC509-684A-DF42-A9B5-12FF1C0A1DC0}"/>
              </a:ext>
            </a:extLst>
          </p:cNvPr>
          <p:cNvSpPr>
            <a:spLocks noGrp="1"/>
          </p:cNvSpPr>
          <p:nvPr>
            <p:ph type="pic" sz="quarter" idx="10"/>
          </p:nvPr>
        </p:nvSpPr>
        <p:spPr>
          <a:xfrm>
            <a:off x="-1" y="0"/>
            <a:ext cx="12192001" cy="6858000"/>
          </a:xfrm>
          <a:custGeom>
            <a:avLst/>
            <a:gdLst>
              <a:gd name="connsiteX0" fmla="*/ 0 w 3676650"/>
              <a:gd name="connsiteY0" fmla="*/ 0 h 5486400"/>
              <a:gd name="connsiteX1" fmla="*/ 3676650 w 3676650"/>
              <a:gd name="connsiteY1" fmla="*/ 0 h 5486400"/>
              <a:gd name="connsiteX2" fmla="*/ 3676650 w 3676650"/>
              <a:gd name="connsiteY2" fmla="*/ 5486400 h 5486400"/>
              <a:gd name="connsiteX3" fmla="*/ 0 w 367665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3676650" h="5486400">
                <a:moveTo>
                  <a:pt x="0" y="0"/>
                </a:moveTo>
                <a:lnTo>
                  <a:pt x="3676650" y="0"/>
                </a:lnTo>
                <a:lnTo>
                  <a:pt x="3676650" y="5486400"/>
                </a:lnTo>
                <a:lnTo>
                  <a:pt x="0" y="5486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797022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useBgFill="1">
        <p:nvSpPr>
          <p:cNvPr id="3" name="Picture Placeholder 7">
            <a:extLst>
              <a:ext uri="{FF2B5EF4-FFF2-40B4-BE49-F238E27FC236}">
                <a16:creationId xmlns:a16="http://schemas.microsoft.com/office/drawing/2014/main" id="{D9195579-4F64-3B4C-AA38-6C389B9E3768}"/>
              </a:ext>
            </a:extLst>
          </p:cNvPr>
          <p:cNvSpPr>
            <a:spLocks noGrp="1"/>
          </p:cNvSpPr>
          <p:nvPr>
            <p:ph type="pic" sz="quarter" idx="10"/>
          </p:nvPr>
        </p:nvSpPr>
        <p:spPr>
          <a:xfrm>
            <a:off x="6096000" y="0"/>
            <a:ext cx="6096000" cy="6858000"/>
          </a:xfrm>
          <a:custGeom>
            <a:avLst/>
            <a:gdLst>
              <a:gd name="connsiteX0" fmla="*/ 0 w 3676650"/>
              <a:gd name="connsiteY0" fmla="*/ 0 h 5486400"/>
              <a:gd name="connsiteX1" fmla="*/ 3676650 w 3676650"/>
              <a:gd name="connsiteY1" fmla="*/ 0 h 5486400"/>
              <a:gd name="connsiteX2" fmla="*/ 3676650 w 3676650"/>
              <a:gd name="connsiteY2" fmla="*/ 5486400 h 5486400"/>
              <a:gd name="connsiteX3" fmla="*/ 0 w 367665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3676650" h="5486400">
                <a:moveTo>
                  <a:pt x="0" y="0"/>
                </a:moveTo>
                <a:lnTo>
                  <a:pt x="3676650" y="0"/>
                </a:lnTo>
                <a:lnTo>
                  <a:pt x="3676650" y="5486400"/>
                </a:lnTo>
                <a:lnTo>
                  <a:pt x="0" y="5486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17145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70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1">
    <p:spTree>
      <p:nvGrpSpPr>
        <p:cNvPr id="1" name=""/>
        <p:cNvGrpSpPr/>
        <p:nvPr/>
      </p:nvGrpSpPr>
      <p:grpSpPr>
        <a:xfrm>
          <a:off x="0" y="0"/>
          <a:ext cx="0" cy="0"/>
          <a:chOff x="0" y="0"/>
          <a:chExt cx="0" cy="0"/>
        </a:xfrm>
      </p:grpSpPr>
      <p:sp>
        <p:nvSpPr>
          <p:cNvPr id="4" name="Marcador de posición de imagen 10">
            <a:extLst>
              <a:ext uri="{FF2B5EF4-FFF2-40B4-BE49-F238E27FC236}">
                <a16:creationId xmlns:a16="http://schemas.microsoft.com/office/drawing/2014/main" id="{C52E638C-7508-4AB4-9B09-F1047F019622}"/>
              </a:ext>
            </a:extLst>
          </p:cNvPr>
          <p:cNvSpPr>
            <a:spLocks noGrp="1"/>
          </p:cNvSpPr>
          <p:nvPr>
            <p:ph type="pic" sz="quarter" idx="10"/>
          </p:nvPr>
        </p:nvSpPr>
        <p:spPr>
          <a:xfrm>
            <a:off x="0" y="0"/>
            <a:ext cx="4967416" cy="685800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296771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useBgFill="1">
        <p:nvSpPr>
          <p:cNvPr id="4" name="Picture Placeholder 3">
            <a:extLst>
              <a:ext uri="{FF2B5EF4-FFF2-40B4-BE49-F238E27FC236}">
                <a16:creationId xmlns:a16="http://schemas.microsoft.com/office/drawing/2014/main" id="{DF4FE90C-5EA9-F946-B3D8-707E7C0AFAD9}"/>
              </a:ext>
            </a:extLst>
          </p:cNvPr>
          <p:cNvSpPr>
            <a:spLocks noGrp="1"/>
          </p:cNvSpPr>
          <p:nvPr>
            <p:ph type="pic" sz="quarter" idx="10"/>
          </p:nvPr>
        </p:nvSpPr>
        <p:spPr>
          <a:xfrm>
            <a:off x="1" y="0"/>
            <a:ext cx="5655013" cy="6858000"/>
          </a:xfrm>
          <a:custGeom>
            <a:avLst/>
            <a:gdLst>
              <a:gd name="connsiteX0" fmla="*/ 0 w 11307081"/>
              <a:gd name="connsiteY0" fmla="*/ 0 h 13716000"/>
              <a:gd name="connsiteX1" fmla="*/ 7248934 w 11307081"/>
              <a:gd name="connsiteY1" fmla="*/ 0 h 13716000"/>
              <a:gd name="connsiteX2" fmla="*/ 7486337 w 11307081"/>
              <a:gd name="connsiteY2" fmla="*/ 136504 h 13716000"/>
              <a:gd name="connsiteX3" fmla="*/ 11307081 w 11307081"/>
              <a:gd name="connsiteY3" fmla="*/ 6923314 h 13716000"/>
              <a:gd name="connsiteX4" fmla="*/ 7486337 w 11307081"/>
              <a:gd name="connsiteY4" fmla="*/ 13710124 h 13716000"/>
              <a:gd name="connsiteX5" fmla="*/ 7476118 w 11307081"/>
              <a:gd name="connsiteY5" fmla="*/ 13716000 h 13716000"/>
              <a:gd name="connsiteX6" fmla="*/ 0 w 11307081"/>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7081" h="13716000">
                <a:moveTo>
                  <a:pt x="0" y="0"/>
                </a:moveTo>
                <a:lnTo>
                  <a:pt x="7248934" y="0"/>
                </a:lnTo>
                <a:lnTo>
                  <a:pt x="7486337" y="136504"/>
                </a:lnTo>
                <a:cubicBezTo>
                  <a:pt x="9776963" y="1528322"/>
                  <a:pt x="11307081" y="4047129"/>
                  <a:pt x="11307081" y="6923314"/>
                </a:cubicBezTo>
                <a:cubicBezTo>
                  <a:pt x="11307081" y="9799499"/>
                  <a:pt x="9776963" y="12318306"/>
                  <a:pt x="7486337" y="13710124"/>
                </a:cubicBezTo>
                <a:lnTo>
                  <a:pt x="7476118" y="13716000"/>
                </a:lnTo>
                <a:lnTo>
                  <a:pt x="0" y="13716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10697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useBgFill="1">
        <p:nvSpPr>
          <p:cNvPr id="3" name="Picture Placeholder 7">
            <a:extLst>
              <a:ext uri="{FF2B5EF4-FFF2-40B4-BE49-F238E27FC236}">
                <a16:creationId xmlns:a16="http://schemas.microsoft.com/office/drawing/2014/main" id="{F2F79CAF-71FF-EF49-9B95-6EF3D1EE9D66}"/>
              </a:ext>
            </a:extLst>
          </p:cNvPr>
          <p:cNvSpPr>
            <a:spLocks noGrp="1" noChangeAspect="1"/>
          </p:cNvSpPr>
          <p:nvPr>
            <p:ph type="pic" sz="quarter" idx="10"/>
          </p:nvPr>
        </p:nvSpPr>
        <p:spPr>
          <a:xfrm>
            <a:off x="760611" y="1227221"/>
            <a:ext cx="4699973" cy="4698749"/>
          </a:xfrm>
          <a:prstGeom prst="ellipse">
            <a:avLst/>
          </a:prstGeom>
        </p:spPr>
        <p:txBody>
          <a:bodyPr wrap="square" anchor="ctr">
            <a:noAutofit/>
          </a:bodyPr>
          <a:lstStyle>
            <a:lvl1pPr marL="0" indent="0" algn="ctr">
              <a:buNone/>
              <a:defRPr sz="1200"/>
            </a:lvl1pPr>
          </a:lstStyle>
          <a:p>
            <a:endParaRPr lang="en-US"/>
          </a:p>
        </p:txBody>
      </p:sp>
      <p:sp useBgFill="1">
        <p:nvSpPr>
          <p:cNvPr id="5" name="Picture Placeholder 7">
            <a:extLst>
              <a:ext uri="{FF2B5EF4-FFF2-40B4-BE49-F238E27FC236}">
                <a16:creationId xmlns:a16="http://schemas.microsoft.com/office/drawing/2014/main" id="{3DB274AB-44FF-5B49-8D15-896900DE3F8A}"/>
              </a:ext>
            </a:extLst>
          </p:cNvPr>
          <p:cNvSpPr>
            <a:spLocks noGrp="1" noChangeAspect="1"/>
          </p:cNvSpPr>
          <p:nvPr>
            <p:ph type="pic" sz="quarter" idx="11"/>
          </p:nvPr>
        </p:nvSpPr>
        <p:spPr>
          <a:xfrm>
            <a:off x="3610414" y="3992061"/>
            <a:ext cx="2485586" cy="2484939"/>
          </a:xfrm>
          <a:prstGeom prst="ellipse">
            <a:avLst/>
          </a:pr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350319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useBgFill="1">
        <p:nvSpPr>
          <p:cNvPr id="3" name="Picture Placeholder 7">
            <a:extLst>
              <a:ext uri="{FF2B5EF4-FFF2-40B4-BE49-F238E27FC236}">
                <a16:creationId xmlns:a16="http://schemas.microsoft.com/office/drawing/2014/main" id="{F2F79CAF-71FF-EF49-9B95-6EF3D1EE9D66}"/>
              </a:ext>
            </a:extLst>
          </p:cNvPr>
          <p:cNvSpPr>
            <a:spLocks noGrp="1" noChangeAspect="1"/>
          </p:cNvSpPr>
          <p:nvPr>
            <p:ph type="pic" sz="quarter" idx="10"/>
          </p:nvPr>
        </p:nvSpPr>
        <p:spPr>
          <a:xfrm>
            <a:off x="0" y="0"/>
            <a:ext cx="12192000" cy="3429000"/>
          </a:xfrm>
          <a:prstGeom prst="rect">
            <a:avLst/>
          </a:pr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948320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010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2"/>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321138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2">
    <p:spTree>
      <p:nvGrpSpPr>
        <p:cNvPr id="1" name=""/>
        <p:cNvGrpSpPr/>
        <p:nvPr/>
      </p:nvGrpSpPr>
      <p:grpSpPr>
        <a:xfrm>
          <a:off x="0" y="0"/>
          <a:ext cx="0" cy="0"/>
          <a:chOff x="0" y="0"/>
          <a:chExt cx="0" cy="0"/>
        </a:xfrm>
      </p:grpSpPr>
      <p:sp>
        <p:nvSpPr>
          <p:cNvPr id="5" name="Marcador de posición de imagen 10">
            <a:extLst>
              <a:ext uri="{FF2B5EF4-FFF2-40B4-BE49-F238E27FC236}">
                <a16:creationId xmlns:a16="http://schemas.microsoft.com/office/drawing/2014/main" id="{68494928-CF9A-408F-BDFF-886015B1FE8D}"/>
              </a:ext>
            </a:extLst>
          </p:cNvPr>
          <p:cNvSpPr>
            <a:spLocks noGrp="1"/>
          </p:cNvSpPr>
          <p:nvPr>
            <p:ph type="pic" sz="quarter" idx="10"/>
          </p:nvPr>
        </p:nvSpPr>
        <p:spPr>
          <a:xfrm>
            <a:off x="0" y="0"/>
            <a:ext cx="12192000" cy="685800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206831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3">
    <p:spTree>
      <p:nvGrpSpPr>
        <p:cNvPr id="1" name=""/>
        <p:cNvGrpSpPr/>
        <p:nvPr/>
      </p:nvGrpSpPr>
      <p:grpSpPr>
        <a:xfrm>
          <a:off x="0" y="0"/>
          <a:ext cx="0" cy="0"/>
          <a:chOff x="0" y="0"/>
          <a:chExt cx="0" cy="0"/>
        </a:xfrm>
      </p:grpSpPr>
      <p:sp>
        <p:nvSpPr>
          <p:cNvPr id="6" name="Marcador de posición de imagen 10">
            <a:extLst>
              <a:ext uri="{FF2B5EF4-FFF2-40B4-BE49-F238E27FC236}">
                <a16:creationId xmlns:a16="http://schemas.microsoft.com/office/drawing/2014/main" id="{68494928-CF9A-408F-BDFF-886015B1FE8D}"/>
              </a:ext>
            </a:extLst>
          </p:cNvPr>
          <p:cNvSpPr>
            <a:spLocks noGrp="1"/>
          </p:cNvSpPr>
          <p:nvPr>
            <p:ph type="pic" sz="quarter" idx="10"/>
          </p:nvPr>
        </p:nvSpPr>
        <p:spPr>
          <a:xfrm>
            <a:off x="0" y="0"/>
            <a:ext cx="12192000" cy="685800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107286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4">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2C4FB51C-EAB8-454B-AA5E-2D566DE1471E}"/>
              </a:ext>
            </a:extLst>
          </p:cNvPr>
          <p:cNvSpPr>
            <a:spLocks noGrp="1"/>
          </p:cNvSpPr>
          <p:nvPr>
            <p:ph type="pic" sz="quarter" idx="10"/>
          </p:nvPr>
        </p:nvSpPr>
        <p:spPr>
          <a:xfrm>
            <a:off x="362855" y="714376"/>
            <a:ext cx="4317207" cy="2162174"/>
          </a:xfrm>
          <a:prstGeom prst="rect">
            <a:avLst/>
          </a:prstGeom>
        </p:spPr>
        <p:txBody>
          <a:bodyPr/>
          <a:lstStyle>
            <a:lvl1pPr>
              <a:defRPr sz="1800"/>
            </a:lvl1pPr>
          </a:lstStyle>
          <a:p>
            <a:endParaRPr lang="en-US"/>
          </a:p>
        </p:txBody>
      </p:sp>
    </p:spTree>
    <p:extLst>
      <p:ext uri="{BB962C8B-B14F-4D97-AF65-F5344CB8AC3E}">
        <p14:creationId xmlns:p14="http://schemas.microsoft.com/office/powerpoint/2010/main" val="282205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5">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2686050" y="697296"/>
            <a:ext cx="2152650" cy="3095109"/>
          </a:xfrm>
          <a:prstGeom prst="rect">
            <a:avLst/>
          </a:prstGeom>
        </p:spPr>
        <p:txBody>
          <a:bodyPr/>
          <a:lstStyle/>
          <a:p>
            <a:endParaRPr lang="en-US"/>
          </a:p>
        </p:txBody>
      </p:sp>
      <p:sp>
        <p:nvSpPr>
          <p:cNvPr id="9" name="Marcador de posición de imagen 6"/>
          <p:cNvSpPr>
            <a:spLocks noGrp="1"/>
          </p:cNvSpPr>
          <p:nvPr>
            <p:ph type="pic" sz="quarter" idx="12"/>
          </p:nvPr>
        </p:nvSpPr>
        <p:spPr>
          <a:xfrm>
            <a:off x="6896100" y="697296"/>
            <a:ext cx="2152650" cy="3095109"/>
          </a:xfrm>
          <a:prstGeom prst="rect">
            <a:avLst/>
          </a:prstGeom>
        </p:spPr>
        <p:txBody>
          <a:bodyPr/>
          <a:lstStyle/>
          <a:p>
            <a:endParaRPr lang="en-US"/>
          </a:p>
        </p:txBody>
      </p:sp>
      <p:sp>
        <p:nvSpPr>
          <p:cNvPr id="8" name="Marcador de posición de imagen 6"/>
          <p:cNvSpPr>
            <a:spLocks noGrp="1"/>
          </p:cNvSpPr>
          <p:nvPr>
            <p:ph type="pic" sz="quarter" idx="11"/>
          </p:nvPr>
        </p:nvSpPr>
        <p:spPr>
          <a:xfrm>
            <a:off x="4343400" y="362857"/>
            <a:ext cx="3048000" cy="3802743"/>
          </a:xfrm>
          <a:prstGeom prst="rect">
            <a:avLst/>
          </a:prstGeom>
        </p:spPr>
        <p:txBody>
          <a:bodyPr/>
          <a:lstStyle/>
          <a:p>
            <a:endParaRPr lang="en-US"/>
          </a:p>
        </p:txBody>
      </p:sp>
    </p:spTree>
    <p:extLst>
      <p:ext uri="{BB962C8B-B14F-4D97-AF65-F5344CB8AC3E}">
        <p14:creationId xmlns:p14="http://schemas.microsoft.com/office/powerpoint/2010/main" val="24991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6">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8932BA8E-B107-45BD-83DB-D4B6684C29AE}"/>
              </a:ext>
            </a:extLst>
          </p:cNvPr>
          <p:cNvSpPr>
            <a:spLocks noGrp="1"/>
          </p:cNvSpPr>
          <p:nvPr>
            <p:ph type="pic" sz="quarter" idx="10" hasCustomPrompt="1"/>
          </p:nvPr>
        </p:nvSpPr>
        <p:spPr>
          <a:xfrm>
            <a:off x="7334250" y="0"/>
            <a:ext cx="4857750" cy="6858000"/>
          </a:xfrm>
          <a:prstGeom prst="rect">
            <a:avLst/>
          </a:prstGeom>
        </p:spPr>
        <p:txBody>
          <a:bodyPr/>
          <a:lstStyle>
            <a:lvl1pPr marL="0" indent="0">
              <a:buNone/>
              <a:defRPr sz="2000"/>
            </a:lvl1pPr>
          </a:lstStyle>
          <a:p>
            <a:r>
              <a:rPr lang="en-US" noProof="0" dirty="0"/>
              <a:t>Click on the Icon to add an image</a:t>
            </a:r>
            <a:endParaRPr lang="es-CO" dirty="0"/>
          </a:p>
        </p:txBody>
      </p:sp>
    </p:spTree>
    <p:extLst>
      <p:ext uri="{BB962C8B-B14F-4D97-AF65-F5344CB8AC3E}">
        <p14:creationId xmlns:p14="http://schemas.microsoft.com/office/powerpoint/2010/main" val="35818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7">
    <p:spTree>
      <p:nvGrpSpPr>
        <p:cNvPr id="1" name=""/>
        <p:cNvGrpSpPr/>
        <p:nvPr/>
      </p:nvGrpSpPr>
      <p:grpSpPr>
        <a:xfrm>
          <a:off x="0" y="0"/>
          <a:ext cx="0" cy="0"/>
          <a:chOff x="0" y="0"/>
          <a:chExt cx="0" cy="0"/>
        </a:xfrm>
      </p:grpSpPr>
      <p:sp>
        <p:nvSpPr>
          <p:cNvPr id="3" name="Marcador de posición de imagen 3">
            <a:extLst>
              <a:ext uri="{FF2B5EF4-FFF2-40B4-BE49-F238E27FC236}">
                <a16:creationId xmlns:a16="http://schemas.microsoft.com/office/drawing/2014/main" id="{5F5567E8-3E6D-4407-B177-D2D3262F61AE}"/>
              </a:ext>
            </a:extLst>
          </p:cNvPr>
          <p:cNvSpPr>
            <a:spLocks noGrp="1"/>
          </p:cNvSpPr>
          <p:nvPr>
            <p:ph type="pic" sz="quarter" idx="10"/>
          </p:nvPr>
        </p:nvSpPr>
        <p:spPr>
          <a:xfrm>
            <a:off x="5559879" y="1000579"/>
            <a:ext cx="1914978" cy="1914978"/>
          </a:xfrm>
          <a:prstGeom prst="ellipse">
            <a:avLst/>
          </a:prstGeom>
        </p:spPr>
        <p:txBody>
          <a:bodyPr/>
          <a:lstStyle>
            <a:lvl1pPr marL="0" indent="0">
              <a:buNone/>
              <a:defRPr sz="1600"/>
            </a:lvl1pPr>
          </a:lstStyle>
          <a:p>
            <a:endParaRPr lang="en-US" dirty="0"/>
          </a:p>
        </p:txBody>
      </p:sp>
      <p:sp>
        <p:nvSpPr>
          <p:cNvPr id="5" name="Marcador de posición de imagen 3">
            <a:extLst>
              <a:ext uri="{FF2B5EF4-FFF2-40B4-BE49-F238E27FC236}">
                <a16:creationId xmlns:a16="http://schemas.microsoft.com/office/drawing/2014/main" id="{5F5567E8-3E6D-4407-B177-D2D3262F61AE}"/>
              </a:ext>
            </a:extLst>
          </p:cNvPr>
          <p:cNvSpPr>
            <a:spLocks noGrp="1"/>
          </p:cNvSpPr>
          <p:nvPr>
            <p:ph type="pic" sz="quarter" idx="11"/>
          </p:nvPr>
        </p:nvSpPr>
        <p:spPr>
          <a:xfrm>
            <a:off x="5559879" y="3576865"/>
            <a:ext cx="1914978" cy="1914978"/>
          </a:xfrm>
          <a:prstGeom prst="ellipse">
            <a:avLst/>
          </a:prstGeom>
        </p:spPr>
        <p:txBody>
          <a:bodyPr/>
          <a:lstStyle>
            <a:lvl1pPr marL="0" indent="0">
              <a:buNone/>
              <a:defRPr sz="1600"/>
            </a:lvl1pPr>
          </a:lstStyle>
          <a:p>
            <a:endParaRPr lang="en-US" dirty="0"/>
          </a:p>
        </p:txBody>
      </p:sp>
    </p:spTree>
    <p:extLst>
      <p:ext uri="{BB962C8B-B14F-4D97-AF65-F5344CB8AC3E}">
        <p14:creationId xmlns:p14="http://schemas.microsoft.com/office/powerpoint/2010/main" val="2585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8">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5F5567E8-3E6D-4407-B177-D2D3262F61AE}"/>
              </a:ext>
            </a:extLst>
          </p:cNvPr>
          <p:cNvSpPr>
            <a:spLocks noGrp="1"/>
          </p:cNvSpPr>
          <p:nvPr>
            <p:ph type="pic" sz="quarter" idx="10"/>
          </p:nvPr>
        </p:nvSpPr>
        <p:spPr>
          <a:xfrm>
            <a:off x="1365250" y="1581150"/>
            <a:ext cx="3638550" cy="3638550"/>
          </a:xfrm>
          <a:prstGeom prst="ellipse">
            <a:avLst/>
          </a:prstGeom>
        </p:spPr>
        <p:txBody>
          <a:bodyPr/>
          <a:lstStyle/>
          <a:p>
            <a:endParaRPr lang="en-US"/>
          </a:p>
        </p:txBody>
      </p:sp>
    </p:spTree>
    <p:extLst>
      <p:ext uri="{BB962C8B-B14F-4D97-AF65-F5344CB8AC3E}">
        <p14:creationId xmlns:p14="http://schemas.microsoft.com/office/powerpoint/2010/main" val="308854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free-powerpoint-templates-download.com/"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slidesgratis.com/"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17EEEA6-41DF-4DA7-9145-B9D6D18D11EF}"/>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98554778-3CBD-4CEA-8118-6E137767477E}"/>
              </a:ext>
            </a:extLst>
          </p:cNvPr>
          <p:cNvSpPr txBox="1"/>
          <p:nvPr userDrawn="1"/>
        </p:nvSpPr>
        <p:spPr>
          <a:xfrm>
            <a:off x="1659310" y="-688899"/>
            <a:ext cx="2367636" cy="369332"/>
          </a:xfrm>
          <a:prstGeom prst="rect">
            <a:avLst/>
          </a:prstGeom>
          <a:noFill/>
        </p:spPr>
        <p:txBody>
          <a:bodyPr wrap="none" rtlCol="0">
            <a:spAutoFit/>
          </a:bodyPr>
          <a:lstStyle/>
          <a:p>
            <a:r>
              <a:rPr lang="en-US" dirty="0">
                <a:solidFill>
                  <a:schemeClr val="bg1"/>
                </a:solidFill>
                <a:hlinkClick r:id="rId26">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8" name="Imagen 7">
            <a:extLst>
              <a:ext uri="{FF2B5EF4-FFF2-40B4-BE49-F238E27FC236}">
                <a16:creationId xmlns:a16="http://schemas.microsoft.com/office/drawing/2014/main" id="{6FF01F04-39F1-462C-B506-5DE4232D30A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9" name="CuadroTexto 8">
            <a:extLst>
              <a:ext uri="{FF2B5EF4-FFF2-40B4-BE49-F238E27FC236}">
                <a16:creationId xmlns:a16="http://schemas.microsoft.com/office/drawing/2014/main" id="{900B17B7-C9A3-41CE-939E-E45D1955FCD3}"/>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28">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4" name="Imagen 13">
            <a:extLst>
              <a:ext uri="{FF2B5EF4-FFF2-40B4-BE49-F238E27FC236}">
                <a16:creationId xmlns:a16="http://schemas.microsoft.com/office/drawing/2014/main" id="{37C819BA-7AFD-4214-A544-2BC37CACF3A1}"/>
              </a:ext>
            </a:extLst>
          </p:cNvPr>
          <p:cNvPicPr>
            <a:picLocks noChangeAspect="1"/>
          </p:cNvPicPr>
          <p:nvPr userDrawn="1"/>
        </p:nvPicPr>
        <p:blipFill rotWithShape="1">
          <a:blip r:embed="rId29" cstate="hq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702" r:id="rId3"/>
    <p:sldLayoutId id="2147483692" r:id="rId4"/>
    <p:sldLayoutId id="2147483688" r:id="rId5"/>
    <p:sldLayoutId id="2147483689" r:id="rId6"/>
    <p:sldLayoutId id="2147483686" r:id="rId7"/>
    <p:sldLayoutId id="2147483668" r:id="rId8"/>
    <p:sldLayoutId id="2147483682" r:id="rId9"/>
    <p:sldLayoutId id="2147483660" r:id="rId10"/>
    <p:sldLayoutId id="2147483699" r:id="rId11"/>
    <p:sldLayoutId id="2147483698" r:id="rId12"/>
    <p:sldLayoutId id="2147483704" r:id="rId13"/>
    <p:sldLayoutId id="2147483705" r:id="rId14"/>
    <p:sldLayoutId id="2147483713" r:id="rId15"/>
    <p:sldLayoutId id="2147483715" r:id="rId16"/>
    <p:sldLayoutId id="2147483716" r:id="rId17"/>
    <p:sldLayoutId id="2147483717" r:id="rId18"/>
    <p:sldLayoutId id="2147483718" r:id="rId19"/>
    <p:sldLayoutId id="2147483719" r:id="rId20"/>
    <p:sldLayoutId id="2147483720" r:id="rId21"/>
    <p:sldLayoutId id="2147483721" r:id="rId22"/>
    <p:sldLayoutId id="2147483723" r:id="rId23"/>
    <p:sldLayoutId id="214748372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Lato" TargetMode="External"/><Relationship Id="rId2" Type="http://schemas.openxmlformats.org/officeDocument/2006/relationships/hyperlink" Target="https://fonts.google.com/specimen/Montserrat" TargetMode="External"/><Relationship Id="rId1" Type="http://schemas.openxmlformats.org/officeDocument/2006/relationships/slideLayout" Target="../slideLayouts/slideLayout23.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www.slidesgratis.com/" TargetMode="External"/><Relationship Id="rId3" Type="http://schemas.openxmlformats.org/officeDocument/2006/relationships/hyperlink" Target="https://www.facebook.com/ppthemess" TargetMode="External"/><Relationship Id="rId7" Type="http://schemas.openxmlformats.org/officeDocument/2006/relationships/hyperlink" Target="https://ppthemes.com/" TargetMode="External"/><Relationship Id="rId2" Type="http://schemas.openxmlformats.org/officeDocument/2006/relationships/hyperlink" Target="https://www.instagram.com/ppthemes/" TargetMode="External"/><Relationship Id="rId1" Type="http://schemas.openxmlformats.org/officeDocument/2006/relationships/slideLayout" Target="../slideLayouts/slideLayout24.xml"/><Relationship Id="rId6" Type="http://schemas.openxmlformats.org/officeDocument/2006/relationships/hyperlink" Target="https://www.facebook.com/pptheme" TargetMode="External"/><Relationship Id="rId5" Type="http://schemas.openxmlformats.org/officeDocument/2006/relationships/hyperlink" Target="https://www.tiktok.com/@Ppthemes" TargetMode="External"/><Relationship Id="rId4" Type="http://schemas.openxmlformats.org/officeDocument/2006/relationships/hyperlink" Target="https://www.youtube.com/@Ppthemes" TargetMode="External"/><Relationship Id="rId9"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4763" y="1785"/>
            <a:ext cx="12182478" cy="6854429"/>
          </a:xfrm>
          <a:prstGeom prst="rect">
            <a:avLst/>
          </a:prstGeom>
          <a:solidFill>
            <a:schemeClr val="accent6">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54229" y="1921911"/>
            <a:ext cx="801501" cy="8305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533">
              <a:defRPr/>
            </a:pPr>
            <a:r>
              <a:rPr lang="en-US" sz="5397" dirty="0">
                <a:solidFill>
                  <a:schemeClr val="accent2"/>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54229" y="2935531"/>
            <a:ext cx="801501" cy="8305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533">
              <a:defRPr/>
            </a:pPr>
            <a:r>
              <a:rPr lang="en-US" sz="5397" dirty="0">
                <a:solidFill>
                  <a:schemeClr val="accent2"/>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54229" y="3953117"/>
            <a:ext cx="801501" cy="8305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533">
              <a:defRPr/>
            </a:pPr>
            <a:r>
              <a:rPr lang="en-US" sz="5397" dirty="0">
                <a:solidFill>
                  <a:schemeClr val="accent2"/>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54229" y="4969116"/>
            <a:ext cx="801501" cy="8305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533">
              <a:defRPr/>
            </a:pPr>
            <a:r>
              <a:rPr lang="en-US" sz="5397" dirty="0">
                <a:solidFill>
                  <a:schemeClr val="accent2"/>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8242" y="1963334"/>
            <a:ext cx="7317417" cy="8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26" tIns="54813" rIns="109626" bIns="5481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a:t>
            </a:r>
            <a:r>
              <a:rPr lang="en-US" altLang="ja-JP" sz="1400" dirty="0">
                <a:solidFill>
                  <a:schemeClr val="bg1"/>
                </a:solidFill>
                <a:cs typeface="Arial" panose="020B0604020202020204" pitchFamily="34" charset="0"/>
              </a:rPr>
              <a:t> </a:t>
            </a:r>
            <a:r>
              <a:rPr lang="en-US" altLang="ja-JP" sz="1400" dirty="0">
                <a:solidFill>
                  <a:schemeClr val="bg1"/>
                </a:solidFill>
                <a:latin typeface="+mn-lt"/>
                <a:cs typeface="Arial" panose="020B0604020202020204" pitchFamily="34" charset="0"/>
                <a:hlinkClick r:id="rId2">
                  <a:extLst>
                    <a:ext uri="{A12FA001-AC4F-418D-AE19-62706E023703}">
                      <ahyp:hlinkClr xmlns:ahyp="http://schemas.microsoft.com/office/drawing/2018/hyperlinkcolor" val="tx"/>
                    </a:ext>
                  </a:extLst>
                </a:hlinkClick>
              </a:rPr>
              <a:t>Montserrat</a:t>
            </a:r>
            <a:r>
              <a:rPr lang="en-US" altLang="ja-JP" sz="1400" dirty="0">
                <a:solidFill>
                  <a:schemeClr val="bg1"/>
                </a:solidFill>
                <a:latin typeface="+mn-lt"/>
                <a:cs typeface="Arial" panose="020B0604020202020204" pitchFamily="34" charset="0"/>
              </a:rPr>
              <a:t> and </a:t>
            </a:r>
            <a:r>
              <a:rPr lang="en-US" altLang="ja-JP" sz="1400" dirty="0">
                <a:solidFill>
                  <a:schemeClr val="bg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Lato font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8240" y="5000276"/>
            <a:ext cx="7317416" cy="8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26" tIns="54813" rIns="109626" bIns="5481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9397" y="507482"/>
            <a:ext cx="3151825" cy="5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7"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9503" y="1101537"/>
            <a:ext cx="1138935" cy="36486"/>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06" tIns="60902" rIns="121806" bIns="60902" anchor="ctr"/>
            <a:lstStyle/>
            <a:p>
              <a:pPr algn="ctr" defTabSz="913533">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06" tIns="60902" rIns="121806" bIns="60902" anchor="ctr"/>
            <a:lstStyle/>
            <a:p>
              <a:pPr algn="ctr" defTabSz="913533">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06" tIns="60902" rIns="121806" bIns="60902" anchor="ctr"/>
            <a:lstStyle/>
            <a:p>
              <a:pPr algn="ctr" defTabSz="913533">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06" tIns="60902" rIns="121806" bIns="60902" anchor="ctr"/>
            <a:lstStyle/>
            <a:p>
              <a:pPr algn="ctr" defTabSz="913533">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06" tIns="60902" rIns="121806" bIns="60902" anchor="ctr"/>
            <a:lstStyle/>
            <a:p>
              <a:pPr algn="ctr" defTabSz="913533">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8241" y="4018443"/>
            <a:ext cx="7317416" cy="8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26" tIns="54813" rIns="109626" bIns="5481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9396" y="1084176"/>
            <a:ext cx="6091240" cy="645882"/>
          </a:xfrm>
          <a:prstGeom prst="rect">
            <a:avLst/>
          </a:prstGeom>
        </p:spPr>
        <p:txBody>
          <a:bodyPr>
            <a:spAutoFit/>
          </a:bodyPr>
          <a:lstStyle/>
          <a:p>
            <a:r>
              <a:rPr lang="en-US" sz="3597" b="1" dirty="0">
                <a:solidFill>
                  <a:schemeClr val="accent2"/>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4603" y="3035114"/>
            <a:ext cx="7223830"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
            <a:extLst>
              <a:ext uri="{FF2B5EF4-FFF2-40B4-BE49-F238E27FC236}">
                <a16:creationId xmlns:a16="http://schemas.microsoft.com/office/drawing/2014/main" id="{174DBE0F-8BAB-094B-9A76-8BA3BF4E6A4F}"/>
              </a:ext>
            </a:extLst>
          </p:cNvPr>
          <p:cNvSpPr>
            <a:spLocks noChangeArrowheads="1"/>
          </p:cNvSpPr>
          <p:nvPr/>
        </p:nvSpPr>
        <p:spPr bwMode="auto">
          <a:xfrm>
            <a:off x="1466" y="1340"/>
            <a:ext cx="12189068" cy="6855321"/>
          </a:xfrm>
          <a:custGeom>
            <a:avLst/>
            <a:gdLst>
              <a:gd name="T0" fmla="*/ 19569 w 19570"/>
              <a:gd name="T1" fmla="*/ 0 h 11008"/>
              <a:gd name="T2" fmla="*/ 0 w 19570"/>
              <a:gd name="T3" fmla="*/ 0 h 11008"/>
              <a:gd name="T4" fmla="*/ 0 w 19570"/>
              <a:gd name="T5" fmla="*/ 11007 h 11008"/>
              <a:gd name="T6" fmla="*/ 19569 w 19570"/>
              <a:gd name="T7" fmla="*/ 11007 h 11008"/>
              <a:gd name="T8" fmla="*/ 19569 w 19570"/>
              <a:gd name="T9" fmla="*/ 0 h 11008"/>
            </a:gdLst>
            <a:ahLst/>
            <a:cxnLst>
              <a:cxn ang="0">
                <a:pos x="T0" y="T1"/>
              </a:cxn>
              <a:cxn ang="0">
                <a:pos x="T2" y="T3"/>
              </a:cxn>
              <a:cxn ang="0">
                <a:pos x="T4" y="T5"/>
              </a:cxn>
              <a:cxn ang="0">
                <a:pos x="T6" y="T7"/>
              </a:cxn>
              <a:cxn ang="0">
                <a:pos x="T8" y="T9"/>
              </a:cxn>
            </a:cxnLst>
            <a:rect l="0" t="0" r="r" b="b"/>
            <a:pathLst>
              <a:path w="19570" h="11008">
                <a:moveTo>
                  <a:pt x="19569" y="0"/>
                </a:moveTo>
                <a:lnTo>
                  <a:pt x="0" y="0"/>
                </a:lnTo>
                <a:lnTo>
                  <a:pt x="0" y="11007"/>
                </a:lnTo>
                <a:lnTo>
                  <a:pt x="19569" y="11007"/>
                </a:lnTo>
                <a:lnTo>
                  <a:pt x="19569" y="0"/>
                </a:lnTo>
              </a:path>
            </a:pathLst>
          </a:custGeom>
          <a:solidFill>
            <a:srgbClr val="F9BAC2">
              <a:alpha val="20000"/>
            </a:srgbClr>
          </a:solidFill>
          <a:ln>
            <a:noFill/>
          </a:ln>
          <a:effectLst/>
        </p:spPr>
        <p:txBody>
          <a:bodyPr wrap="none" anchor="ctr"/>
          <a:lstStyle/>
          <a:p>
            <a:endParaRPr lang="en-US" dirty="0">
              <a:latin typeface="Poppins" pitchFamily="2" charset="77"/>
            </a:endParaRPr>
          </a:p>
        </p:txBody>
      </p:sp>
      <p:sp>
        <p:nvSpPr>
          <p:cNvPr id="15" name="Freeform 2">
            <a:extLst>
              <a:ext uri="{FF2B5EF4-FFF2-40B4-BE49-F238E27FC236}">
                <a16:creationId xmlns:a16="http://schemas.microsoft.com/office/drawing/2014/main" id="{98E7BB88-9B1D-6749-B2CE-FD46F841D816}"/>
              </a:ext>
            </a:extLst>
          </p:cNvPr>
          <p:cNvSpPr>
            <a:spLocks noChangeArrowheads="1"/>
          </p:cNvSpPr>
          <p:nvPr/>
        </p:nvSpPr>
        <p:spPr bwMode="auto">
          <a:xfrm>
            <a:off x="1466" y="6183764"/>
            <a:ext cx="12189068" cy="672897"/>
          </a:xfrm>
          <a:custGeom>
            <a:avLst/>
            <a:gdLst>
              <a:gd name="T0" fmla="*/ 19569 w 19570"/>
              <a:gd name="T1" fmla="*/ 0 h 1080"/>
              <a:gd name="T2" fmla="*/ 0 w 19570"/>
              <a:gd name="T3" fmla="*/ 0 h 1080"/>
              <a:gd name="T4" fmla="*/ 0 w 19570"/>
              <a:gd name="T5" fmla="*/ 1079 h 1080"/>
              <a:gd name="T6" fmla="*/ 19569 w 19570"/>
              <a:gd name="T7" fmla="*/ 1079 h 1080"/>
              <a:gd name="T8" fmla="*/ 19569 w 19570"/>
              <a:gd name="T9" fmla="*/ 0 h 1080"/>
            </a:gdLst>
            <a:ahLst/>
            <a:cxnLst>
              <a:cxn ang="0">
                <a:pos x="T0" y="T1"/>
              </a:cxn>
              <a:cxn ang="0">
                <a:pos x="T2" y="T3"/>
              </a:cxn>
              <a:cxn ang="0">
                <a:pos x="T4" y="T5"/>
              </a:cxn>
              <a:cxn ang="0">
                <a:pos x="T6" y="T7"/>
              </a:cxn>
              <a:cxn ang="0">
                <a:pos x="T8" y="T9"/>
              </a:cxn>
            </a:cxnLst>
            <a:rect l="0" t="0" r="r" b="b"/>
            <a:pathLst>
              <a:path w="19570" h="1080">
                <a:moveTo>
                  <a:pt x="19569" y="0"/>
                </a:moveTo>
                <a:lnTo>
                  <a:pt x="0" y="0"/>
                </a:lnTo>
                <a:lnTo>
                  <a:pt x="0" y="1079"/>
                </a:lnTo>
                <a:lnTo>
                  <a:pt x="19569" y="1079"/>
                </a:lnTo>
                <a:lnTo>
                  <a:pt x="19569" y="0"/>
                </a:lnTo>
              </a:path>
            </a:pathLst>
          </a:custGeom>
          <a:solidFill>
            <a:srgbClr val="F9BAC2">
              <a:alpha val="20000"/>
            </a:srgbClr>
          </a:solidFill>
          <a:ln>
            <a:noFill/>
          </a:ln>
          <a:effectLst/>
        </p:spPr>
        <p:txBody>
          <a:bodyPr wrap="none" anchor="ctr"/>
          <a:lstStyle/>
          <a:p>
            <a:endParaRPr lang="en-US" dirty="0">
              <a:latin typeface="Poppins" pitchFamily="2" charset="77"/>
            </a:endParaRPr>
          </a:p>
        </p:txBody>
      </p:sp>
      <p:grpSp>
        <p:nvGrpSpPr>
          <p:cNvPr id="16" name="Group 15">
            <a:extLst>
              <a:ext uri="{FF2B5EF4-FFF2-40B4-BE49-F238E27FC236}">
                <a16:creationId xmlns:a16="http://schemas.microsoft.com/office/drawing/2014/main" id="{D97DD42B-B62C-B64C-90C0-31785BA6EE95}"/>
              </a:ext>
            </a:extLst>
          </p:cNvPr>
          <p:cNvGrpSpPr/>
          <p:nvPr/>
        </p:nvGrpSpPr>
        <p:grpSpPr>
          <a:xfrm>
            <a:off x="6019096" y="1808552"/>
            <a:ext cx="5163463" cy="4507046"/>
            <a:chOff x="12035016" y="3617103"/>
            <a:chExt cx="10326925" cy="9014092"/>
          </a:xfrm>
        </p:grpSpPr>
        <p:sp>
          <p:nvSpPr>
            <p:cNvPr id="17" name="Freeform 68">
              <a:extLst>
                <a:ext uri="{FF2B5EF4-FFF2-40B4-BE49-F238E27FC236}">
                  <a16:creationId xmlns:a16="http://schemas.microsoft.com/office/drawing/2014/main" id="{7A0EBC11-A34A-4C43-A242-2DAD166BA9AF}"/>
                </a:ext>
              </a:extLst>
            </p:cNvPr>
            <p:cNvSpPr>
              <a:spLocks noChangeArrowheads="1"/>
            </p:cNvSpPr>
            <p:nvPr/>
          </p:nvSpPr>
          <p:spPr bwMode="auto">
            <a:xfrm>
              <a:off x="12177838" y="4270777"/>
              <a:ext cx="3174981" cy="2263135"/>
            </a:xfrm>
            <a:custGeom>
              <a:avLst/>
              <a:gdLst>
                <a:gd name="T0" fmla="*/ 1424 w 2551"/>
                <a:gd name="T1" fmla="*/ 115 h 1819"/>
                <a:gd name="T2" fmla="*/ 1424 w 2551"/>
                <a:gd name="T3" fmla="*/ 115 h 1819"/>
                <a:gd name="T4" fmla="*/ 80 w 2551"/>
                <a:gd name="T5" fmla="*/ 639 h 1819"/>
                <a:gd name="T6" fmla="*/ 80 w 2551"/>
                <a:gd name="T7" fmla="*/ 639 h 1819"/>
                <a:gd name="T8" fmla="*/ 1083 w 2551"/>
                <a:gd name="T9" fmla="*/ 1573 h 1819"/>
                <a:gd name="T10" fmla="*/ 1083 w 2551"/>
                <a:gd name="T11" fmla="*/ 1573 h 1819"/>
                <a:gd name="T12" fmla="*/ 1019 w 2551"/>
                <a:gd name="T13" fmla="*/ 1673 h 1819"/>
                <a:gd name="T14" fmla="*/ 1019 w 2551"/>
                <a:gd name="T15" fmla="*/ 1673 h 1819"/>
                <a:gd name="T16" fmla="*/ 1253 w 2551"/>
                <a:gd name="T17" fmla="*/ 1818 h 1819"/>
                <a:gd name="T18" fmla="*/ 1253 w 2551"/>
                <a:gd name="T19" fmla="*/ 1818 h 1819"/>
                <a:gd name="T20" fmla="*/ 1487 w 2551"/>
                <a:gd name="T21" fmla="*/ 1673 h 1819"/>
                <a:gd name="T22" fmla="*/ 1487 w 2551"/>
                <a:gd name="T23" fmla="*/ 1673 h 1819"/>
                <a:gd name="T24" fmla="*/ 1463 w 2551"/>
                <a:gd name="T25" fmla="*/ 1609 h 1819"/>
                <a:gd name="T26" fmla="*/ 1463 w 2551"/>
                <a:gd name="T27" fmla="*/ 1609 h 1819"/>
                <a:gd name="T28" fmla="*/ 2467 w 2551"/>
                <a:gd name="T29" fmla="*/ 1055 h 1819"/>
                <a:gd name="T30" fmla="*/ 2467 w 2551"/>
                <a:gd name="T31" fmla="*/ 1055 h 1819"/>
                <a:gd name="T32" fmla="*/ 1424 w 2551"/>
                <a:gd name="T33" fmla="*/ 115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51" h="1819">
                  <a:moveTo>
                    <a:pt x="1424" y="115"/>
                  </a:moveTo>
                  <a:lnTo>
                    <a:pt x="1424" y="115"/>
                  </a:lnTo>
                  <a:cubicBezTo>
                    <a:pt x="765" y="0"/>
                    <a:pt x="163" y="235"/>
                    <a:pt x="80" y="639"/>
                  </a:cubicBezTo>
                  <a:lnTo>
                    <a:pt x="80" y="639"/>
                  </a:lnTo>
                  <a:cubicBezTo>
                    <a:pt x="0" y="1036"/>
                    <a:pt x="445" y="1448"/>
                    <a:pt x="1083" y="1573"/>
                  </a:cubicBezTo>
                  <a:lnTo>
                    <a:pt x="1083" y="1573"/>
                  </a:lnTo>
                  <a:cubicBezTo>
                    <a:pt x="1044" y="1599"/>
                    <a:pt x="1019" y="1634"/>
                    <a:pt x="1019" y="1673"/>
                  </a:cubicBezTo>
                  <a:lnTo>
                    <a:pt x="1019" y="1673"/>
                  </a:lnTo>
                  <a:cubicBezTo>
                    <a:pt x="1019" y="1754"/>
                    <a:pt x="1124" y="1818"/>
                    <a:pt x="1253" y="1818"/>
                  </a:cubicBezTo>
                  <a:lnTo>
                    <a:pt x="1253" y="1818"/>
                  </a:lnTo>
                  <a:cubicBezTo>
                    <a:pt x="1382" y="1818"/>
                    <a:pt x="1487" y="1754"/>
                    <a:pt x="1487" y="1673"/>
                  </a:cubicBezTo>
                  <a:lnTo>
                    <a:pt x="1487" y="1673"/>
                  </a:lnTo>
                  <a:cubicBezTo>
                    <a:pt x="1487" y="1650"/>
                    <a:pt x="1478" y="1628"/>
                    <a:pt x="1463" y="1609"/>
                  </a:cubicBezTo>
                  <a:lnTo>
                    <a:pt x="1463" y="1609"/>
                  </a:lnTo>
                  <a:cubicBezTo>
                    <a:pt x="1978" y="1607"/>
                    <a:pt x="2398" y="1388"/>
                    <a:pt x="2467" y="1055"/>
                  </a:cubicBezTo>
                  <a:lnTo>
                    <a:pt x="2467" y="1055"/>
                  </a:lnTo>
                  <a:cubicBezTo>
                    <a:pt x="2550" y="651"/>
                    <a:pt x="2083" y="230"/>
                    <a:pt x="1424" y="115"/>
                  </a:cubicBezTo>
                </a:path>
              </a:pathLst>
            </a:custGeom>
            <a:solidFill>
              <a:srgbClr val="AACBFB">
                <a:alpha val="50000"/>
              </a:srgbClr>
            </a:solidFill>
            <a:ln>
              <a:noFill/>
            </a:ln>
            <a:effectLst/>
          </p:spPr>
          <p:txBody>
            <a:bodyPr wrap="none" anchor="ctr"/>
            <a:lstStyle/>
            <a:p>
              <a:endParaRPr lang="en-US" dirty="0">
                <a:latin typeface="Poppins" pitchFamily="2" charset="77"/>
              </a:endParaRPr>
            </a:p>
          </p:txBody>
        </p:sp>
        <p:sp>
          <p:nvSpPr>
            <p:cNvPr id="18" name="Freeform 69">
              <a:extLst>
                <a:ext uri="{FF2B5EF4-FFF2-40B4-BE49-F238E27FC236}">
                  <a16:creationId xmlns:a16="http://schemas.microsoft.com/office/drawing/2014/main" id="{15ED0E1E-6ECA-D74D-9BD4-45B7F938669E}"/>
                </a:ext>
              </a:extLst>
            </p:cNvPr>
            <p:cNvSpPr>
              <a:spLocks noChangeArrowheads="1"/>
            </p:cNvSpPr>
            <p:nvPr/>
          </p:nvSpPr>
          <p:spPr bwMode="auto">
            <a:xfrm>
              <a:off x="14342095" y="3710488"/>
              <a:ext cx="527332" cy="527332"/>
            </a:xfrm>
            <a:custGeom>
              <a:avLst/>
              <a:gdLst>
                <a:gd name="T0" fmla="*/ 423 w 424"/>
                <a:gd name="T1" fmla="*/ 211 h 423"/>
                <a:gd name="T2" fmla="*/ 423 w 424"/>
                <a:gd name="T3" fmla="*/ 211 h 423"/>
                <a:gd name="T4" fmla="*/ 211 w 424"/>
                <a:gd name="T5" fmla="*/ 422 h 423"/>
                <a:gd name="T6" fmla="*/ 211 w 424"/>
                <a:gd name="T7" fmla="*/ 422 h 423"/>
                <a:gd name="T8" fmla="*/ 0 w 424"/>
                <a:gd name="T9" fmla="*/ 211 h 423"/>
                <a:gd name="T10" fmla="*/ 0 w 424"/>
                <a:gd name="T11" fmla="*/ 211 h 423"/>
                <a:gd name="T12" fmla="*/ 211 w 424"/>
                <a:gd name="T13" fmla="*/ 0 h 423"/>
                <a:gd name="T14" fmla="*/ 211 w 424"/>
                <a:gd name="T15" fmla="*/ 0 h 423"/>
                <a:gd name="T16" fmla="*/ 423 w 424"/>
                <a:gd name="T17" fmla="*/ 21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23">
                  <a:moveTo>
                    <a:pt x="423" y="211"/>
                  </a:moveTo>
                  <a:lnTo>
                    <a:pt x="423" y="211"/>
                  </a:lnTo>
                  <a:cubicBezTo>
                    <a:pt x="423" y="328"/>
                    <a:pt x="328" y="422"/>
                    <a:pt x="211" y="422"/>
                  </a:cubicBezTo>
                  <a:lnTo>
                    <a:pt x="211" y="422"/>
                  </a:lnTo>
                  <a:cubicBezTo>
                    <a:pt x="95" y="422"/>
                    <a:pt x="0" y="328"/>
                    <a:pt x="0" y="211"/>
                  </a:cubicBezTo>
                  <a:lnTo>
                    <a:pt x="0" y="211"/>
                  </a:lnTo>
                  <a:cubicBezTo>
                    <a:pt x="0" y="95"/>
                    <a:pt x="95" y="0"/>
                    <a:pt x="211" y="0"/>
                  </a:cubicBezTo>
                  <a:lnTo>
                    <a:pt x="211" y="0"/>
                  </a:lnTo>
                  <a:cubicBezTo>
                    <a:pt x="328" y="0"/>
                    <a:pt x="423" y="95"/>
                    <a:pt x="423" y="211"/>
                  </a:cubicBezTo>
                </a:path>
              </a:pathLst>
            </a:custGeom>
            <a:solidFill>
              <a:srgbClr val="AACBFB">
                <a:alpha val="50000"/>
              </a:srgbClr>
            </a:solidFill>
            <a:ln>
              <a:noFill/>
            </a:ln>
            <a:effectLst/>
          </p:spPr>
          <p:txBody>
            <a:bodyPr wrap="none" anchor="ctr"/>
            <a:lstStyle/>
            <a:p>
              <a:endParaRPr lang="en-US" dirty="0">
                <a:latin typeface="Poppins" pitchFamily="2" charset="77"/>
              </a:endParaRPr>
            </a:p>
          </p:txBody>
        </p:sp>
        <p:sp>
          <p:nvSpPr>
            <p:cNvPr id="19" name="Freeform 70">
              <a:extLst>
                <a:ext uri="{FF2B5EF4-FFF2-40B4-BE49-F238E27FC236}">
                  <a16:creationId xmlns:a16="http://schemas.microsoft.com/office/drawing/2014/main" id="{C1A55BE2-6705-024E-AB02-EBBBCFA61378}"/>
                </a:ext>
              </a:extLst>
            </p:cNvPr>
            <p:cNvSpPr>
              <a:spLocks noChangeArrowheads="1"/>
            </p:cNvSpPr>
            <p:nvPr/>
          </p:nvSpPr>
          <p:spPr bwMode="auto">
            <a:xfrm>
              <a:off x="12035016" y="4485006"/>
              <a:ext cx="1098608" cy="785507"/>
            </a:xfrm>
            <a:custGeom>
              <a:avLst/>
              <a:gdLst>
                <a:gd name="T0" fmla="*/ 881 w 882"/>
                <a:gd name="T1" fmla="*/ 629 h 630"/>
                <a:gd name="T2" fmla="*/ 0 w 882"/>
                <a:gd name="T3" fmla="*/ 629 h 630"/>
                <a:gd name="T4" fmla="*/ 0 w 882"/>
                <a:gd name="T5" fmla="*/ 0 h 630"/>
                <a:gd name="T6" fmla="*/ 881 w 882"/>
                <a:gd name="T7" fmla="*/ 0 h 630"/>
                <a:gd name="T8" fmla="*/ 881 w 882"/>
                <a:gd name="T9" fmla="*/ 629 h 630"/>
              </a:gdLst>
              <a:ahLst/>
              <a:cxnLst>
                <a:cxn ang="0">
                  <a:pos x="T0" y="T1"/>
                </a:cxn>
                <a:cxn ang="0">
                  <a:pos x="T2" y="T3"/>
                </a:cxn>
                <a:cxn ang="0">
                  <a:pos x="T4" y="T5"/>
                </a:cxn>
                <a:cxn ang="0">
                  <a:pos x="T6" y="T7"/>
                </a:cxn>
                <a:cxn ang="0">
                  <a:pos x="T8" y="T9"/>
                </a:cxn>
              </a:cxnLst>
              <a:rect l="0" t="0" r="r" b="b"/>
              <a:pathLst>
                <a:path w="882" h="630">
                  <a:moveTo>
                    <a:pt x="881" y="629"/>
                  </a:moveTo>
                  <a:lnTo>
                    <a:pt x="0" y="629"/>
                  </a:lnTo>
                  <a:lnTo>
                    <a:pt x="0" y="0"/>
                  </a:lnTo>
                  <a:lnTo>
                    <a:pt x="881" y="0"/>
                  </a:lnTo>
                  <a:lnTo>
                    <a:pt x="881" y="629"/>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0" name="Freeform 19">
              <a:extLst>
                <a:ext uri="{FF2B5EF4-FFF2-40B4-BE49-F238E27FC236}">
                  <a16:creationId xmlns:a16="http://schemas.microsoft.com/office/drawing/2014/main" id="{65079016-C12C-CC4D-94D2-C59DE4E42713}"/>
                </a:ext>
              </a:extLst>
            </p:cNvPr>
            <p:cNvSpPr>
              <a:spLocks noChangeArrowheads="1"/>
            </p:cNvSpPr>
            <p:nvPr/>
          </p:nvSpPr>
          <p:spPr bwMode="auto">
            <a:xfrm>
              <a:off x="12111919" y="4556416"/>
              <a:ext cx="932574" cy="630464"/>
            </a:xfrm>
            <a:custGeom>
              <a:avLst/>
              <a:gdLst>
                <a:gd name="connsiteX0" fmla="*/ 499868 w 932574"/>
                <a:gd name="connsiteY0" fmla="*/ 357049 h 630464"/>
                <a:gd name="connsiteX1" fmla="*/ 932574 w 932574"/>
                <a:gd name="connsiteY1" fmla="*/ 357049 h 630464"/>
                <a:gd name="connsiteX2" fmla="*/ 932574 w 932574"/>
                <a:gd name="connsiteY2" fmla="*/ 630464 h 630464"/>
                <a:gd name="connsiteX3" fmla="*/ 499868 w 932574"/>
                <a:gd name="connsiteY3" fmla="*/ 630464 h 630464"/>
                <a:gd name="connsiteX4" fmla="*/ 0 w 932574"/>
                <a:gd name="connsiteY4" fmla="*/ 357049 h 630464"/>
                <a:gd name="connsiteX5" fmla="*/ 432706 w 932574"/>
                <a:gd name="connsiteY5" fmla="*/ 357049 h 630464"/>
                <a:gd name="connsiteX6" fmla="*/ 432706 w 932574"/>
                <a:gd name="connsiteY6" fmla="*/ 630464 h 630464"/>
                <a:gd name="connsiteX7" fmla="*/ 0 w 932574"/>
                <a:gd name="connsiteY7" fmla="*/ 630464 h 630464"/>
                <a:gd name="connsiteX8" fmla="*/ 499868 w 932574"/>
                <a:gd name="connsiteY8" fmla="*/ 0 h 630464"/>
                <a:gd name="connsiteX9" fmla="*/ 932574 w 932574"/>
                <a:gd name="connsiteY9" fmla="*/ 0 h 630464"/>
                <a:gd name="connsiteX10" fmla="*/ 932574 w 932574"/>
                <a:gd name="connsiteY10" fmla="*/ 278888 h 630464"/>
                <a:gd name="connsiteX11" fmla="*/ 499868 w 932574"/>
                <a:gd name="connsiteY11" fmla="*/ 278888 h 630464"/>
                <a:gd name="connsiteX12" fmla="*/ 0 w 932574"/>
                <a:gd name="connsiteY12" fmla="*/ 0 h 630464"/>
                <a:gd name="connsiteX13" fmla="*/ 432706 w 932574"/>
                <a:gd name="connsiteY13" fmla="*/ 0 h 630464"/>
                <a:gd name="connsiteX14" fmla="*/ 432706 w 932574"/>
                <a:gd name="connsiteY14" fmla="*/ 278888 h 630464"/>
                <a:gd name="connsiteX15" fmla="*/ 0 w 932574"/>
                <a:gd name="connsiteY15" fmla="*/ 278888 h 63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2574" h="630464">
                  <a:moveTo>
                    <a:pt x="499868" y="357049"/>
                  </a:moveTo>
                  <a:lnTo>
                    <a:pt x="932574" y="357049"/>
                  </a:lnTo>
                  <a:lnTo>
                    <a:pt x="932574" y="630464"/>
                  </a:lnTo>
                  <a:lnTo>
                    <a:pt x="499868" y="630464"/>
                  </a:lnTo>
                  <a:close/>
                  <a:moveTo>
                    <a:pt x="0" y="357049"/>
                  </a:moveTo>
                  <a:lnTo>
                    <a:pt x="432706" y="357049"/>
                  </a:lnTo>
                  <a:lnTo>
                    <a:pt x="432706" y="630464"/>
                  </a:lnTo>
                  <a:lnTo>
                    <a:pt x="0" y="630464"/>
                  </a:lnTo>
                  <a:close/>
                  <a:moveTo>
                    <a:pt x="499868" y="0"/>
                  </a:moveTo>
                  <a:lnTo>
                    <a:pt x="932574" y="0"/>
                  </a:lnTo>
                  <a:lnTo>
                    <a:pt x="932574" y="278888"/>
                  </a:lnTo>
                  <a:lnTo>
                    <a:pt x="499868" y="278888"/>
                  </a:lnTo>
                  <a:close/>
                  <a:moveTo>
                    <a:pt x="0" y="0"/>
                  </a:moveTo>
                  <a:lnTo>
                    <a:pt x="432706" y="0"/>
                  </a:lnTo>
                  <a:lnTo>
                    <a:pt x="432706" y="278888"/>
                  </a:lnTo>
                  <a:lnTo>
                    <a:pt x="0" y="278888"/>
                  </a:lnTo>
                  <a:close/>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1" name="Freeform 75">
              <a:extLst>
                <a:ext uri="{FF2B5EF4-FFF2-40B4-BE49-F238E27FC236}">
                  <a16:creationId xmlns:a16="http://schemas.microsoft.com/office/drawing/2014/main" id="{D059F788-0347-6840-BA37-AD3CD5290313}"/>
                </a:ext>
              </a:extLst>
            </p:cNvPr>
            <p:cNvSpPr>
              <a:spLocks noChangeArrowheads="1"/>
            </p:cNvSpPr>
            <p:nvPr/>
          </p:nvSpPr>
          <p:spPr bwMode="auto">
            <a:xfrm>
              <a:off x="13737859" y="4583880"/>
              <a:ext cx="263667" cy="302120"/>
            </a:xfrm>
            <a:custGeom>
              <a:avLst/>
              <a:gdLst>
                <a:gd name="T0" fmla="*/ 209 w 210"/>
                <a:gd name="T1" fmla="*/ 243 h 244"/>
                <a:gd name="T2" fmla="*/ 0 w 210"/>
                <a:gd name="T3" fmla="*/ 243 h 244"/>
                <a:gd name="T4" fmla="*/ 0 w 210"/>
                <a:gd name="T5" fmla="*/ 0 h 244"/>
                <a:gd name="T6" fmla="*/ 209 w 210"/>
                <a:gd name="T7" fmla="*/ 0 h 244"/>
                <a:gd name="T8" fmla="*/ 209 w 210"/>
                <a:gd name="T9" fmla="*/ 243 h 244"/>
              </a:gdLst>
              <a:ahLst/>
              <a:cxnLst>
                <a:cxn ang="0">
                  <a:pos x="T0" y="T1"/>
                </a:cxn>
                <a:cxn ang="0">
                  <a:pos x="T2" y="T3"/>
                </a:cxn>
                <a:cxn ang="0">
                  <a:pos x="T4" y="T5"/>
                </a:cxn>
                <a:cxn ang="0">
                  <a:pos x="T6" y="T7"/>
                </a:cxn>
                <a:cxn ang="0">
                  <a:pos x="T8" y="T9"/>
                </a:cxn>
              </a:cxnLst>
              <a:rect l="0" t="0" r="r" b="b"/>
              <a:pathLst>
                <a:path w="210" h="244">
                  <a:moveTo>
                    <a:pt x="209" y="243"/>
                  </a:moveTo>
                  <a:lnTo>
                    <a:pt x="0" y="243"/>
                  </a:lnTo>
                  <a:lnTo>
                    <a:pt x="0" y="0"/>
                  </a:lnTo>
                  <a:lnTo>
                    <a:pt x="209" y="0"/>
                  </a:lnTo>
                  <a:lnTo>
                    <a:pt x="209" y="243"/>
                  </a:ln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2" name="Freeform 76">
              <a:extLst>
                <a:ext uri="{FF2B5EF4-FFF2-40B4-BE49-F238E27FC236}">
                  <a16:creationId xmlns:a16="http://schemas.microsoft.com/office/drawing/2014/main" id="{110A3D34-7446-1547-83F6-3B1A4C814AA0}"/>
                </a:ext>
              </a:extLst>
            </p:cNvPr>
            <p:cNvSpPr>
              <a:spLocks noChangeArrowheads="1"/>
            </p:cNvSpPr>
            <p:nvPr/>
          </p:nvSpPr>
          <p:spPr bwMode="auto">
            <a:xfrm>
              <a:off x="14435481" y="3952181"/>
              <a:ext cx="384513" cy="565781"/>
            </a:xfrm>
            <a:custGeom>
              <a:avLst/>
              <a:gdLst>
                <a:gd name="T0" fmla="*/ 71 w 307"/>
                <a:gd name="T1" fmla="*/ 455 h 456"/>
                <a:gd name="T2" fmla="*/ 71 w 307"/>
                <a:gd name="T3" fmla="*/ 396 h 456"/>
                <a:gd name="T4" fmla="*/ 37 w 307"/>
                <a:gd name="T5" fmla="*/ 365 h 456"/>
                <a:gd name="T6" fmla="*/ 37 w 307"/>
                <a:gd name="T7" fmla="*/ 365 h 456"/>
                <a:gd name="T8" fmla="*/ 4 w 307"/>
                <a:gd name="T9" fmla="*/ 280 h 456"/>
                <a:gd name="T10" fmla="*/ 18 w 307"/>
                <a:gd name="T11" fmla="*/ 126 h 456"/>
                <a:gd name="T12" fmla="*/ 18 w 307"/>
                <a:gd name="T13" fmla="*/ 126 h 456"/>
                <a:gd name="T14" fmla="*/ 71 w 307"/>
                <a:gd name="T15" fmla="*/ 231 h 456"/>
                <a:gd name="T16" fmla="*/ 71 w 307"/>
                <a:gd name="T17" fmla="*/ 231 h 456"/>
                <a:gd name="T18" fmla="*/ 150 w 307"/>
                <a:gd name="T19" fmla="*/ 0 h 456"/>
                <a:gd name="T20" fmla="*/ 150 w 307"/>
                <a:gd name="T21" fmla="*/ 174 h 456"/>
                <a:gd name="T22" fmla="*/ 163 w 307"/>
                <a:gd name="T23" fmla="*/ 170 h 456"/>
                <a:gd name="T24" fmla="*/ 163 w 307"/>
                <a:gd name="T25" fmla="*/ 170 h 456"/>
                <a:gd name="T26" fmla="*/ 195 w 307"/>
                <a:gd name="T27" fmla="*/ 177 h 456"/>
                <a:gd name="T28" fmla="*/ 204 w 307"/>
                <a:gd name="T29" fmla="*/ 187 h 456"/>
                <a:gd name="T30" fmla="*/ 219 w 307"/>
                <a:gd name="T31" fmla="*/ 181 h 456"/>
                <a:gd name="T32" fmla="*/ 219 w 307"/>
                <a:gd name="T33" fmla="*/ 181 h 456"/>
                <a:gd name="T34" fmla="*/ 258 w 307"/>
                <a:gd name="T35" fmla="*/ 197 h 456"/>
                <a:gd name="T36" fmla="*/ 262 w 307"/>
                <a:gd name="T37" fmla="*/ 206 h 456"/>
                <a:gd name="T38" fmla="*/ 262 w 307"/>
                <a:gd name="T39" fmla="*/ 206 h 456"/>
                <a:gd name="T40" fmla="*/ 298 w 307"/>
                <a:gd name="T41" fmla="*/ 243 h 456"/>
                <a:gd name="T42" fmla="*/ 254 w 307"/>
                <a:gd name="T43" fmla="*/ 387 h 456"/>
                <a:gd name="T44" fmla="*/ 254 w 307"/>
                <a:gd name="T45" fmla="*/ 455 h 456"/>
                <a:gd name="T46" fmla="*/ 71 w 307"/>
                <a:gd name="T47" fmla="*/ 455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456">
                  <a:moveTo>
                    <a:pt x="71" y="455"/>
                  </a:moveTo>
                  <a:lnTo>
                    <a:pt x="71" y="396"/>
                  </a:lnTo>
                  <a:lnTo>
                    <a:pt x="37" y="365"/>
                  </a:lnTo>
                  <a:lnTo>
                    <a:pt x="37" y="365"/>
                  </a:lnTo>
                  <a:cubicBezTo>
                    <a:pt x="13" y="344"/>
                    <a:pt x="0" y="313"/>
                    <a:pt x="4" y="280"/>
                  </a:cubicBezTo>
                  <a:lnTo>
                    <a:pt x="18" y="126"/>
                  </a:lnTo>
                  <a:lnTo>
                    <a:pt x="18" y="126"/>
                  </a:lnTo>
                  <a:cubicBezTo>
                    <a:pt x="18" y="126"/>
                    <a:pt x="62" y="147"/>
                    <a:pt x="71" y="231"/>
                  </a:cubicBezTo>
                  <a:lnTo>
                    <a:pt x="71" y="231"/>
                  </a:lnTo>
                  <a:cubicBezTo>
                    <a:pt x="71" y="231"/>
                    <a:pt x="67" y="0"/>
                    <a:pt x="150" y="0"/>
                  </a:cubicBezTo>
                  <a:lnTo>
                    <a:pt x="150" y="174"/>
                  </a:lnTo>
                  <a:lnTo>
                    <a:pt x="163" y="170"/>
                  </a:lnTo>
                  <a:lnTo>
                    <a:pt x="163" y="170"/>
                  </a:lnTo>
                  <a:cubicBezTo>
                    <a:pt x="174" y="166"/>
                    <a:pt x="187" y="169"/>
                    <a:pt x="195" y="177"/>
                  </a:cubicBezTo>
                  <a:lnTo>
                    <a:pt x="204" y="187"/>
                  </a:lnTo>
                  <a:lnTo>
                    <a:pt x="219" y="181"/>
                  </a:lnTo>
                  <a:lnTo>
                    <a:pt x="219" y="181"/>
                  </a:lnTo>
                  <a:cubicBezTo>
                    <a:pt x="234" y="174"/>
                    <a:pt x="252" y="181"/>
                    <a:pt x="258" y="197"/>
                  </a:cubicBezTo>
                  <a:lnTo>
                    <a:pt x="262" y="206"/>
                  </a:lnTo>
                  <a:lnTo>
                    <a:pt x="262" y="206"/>
                  </a:lnTo>
                  <a:cubicBezTo>
                    <a:pt x="285" y="199"/>
                    <a:pt x="306" y="220"/>
                    <a:pt x="298" y="243"/>
                  </a:cubicBezTo>
                  <a:lnTo>
                    <a:pt x="254" y="387"/>
                  </a:lnTo>
                  <a:lnTo>
                    <a:pt x="254" y="455"/>
                  </a:lnTo>
                  <a:lnTo>
                    <a:pt x="71" y="455"/>
                  </a:ln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3" name="Freeform 77">
              <a:extLst>
                <a:ext uri="{FF2B5EF4-FFF2-40B4-BE49-F238E27FC236}">
                  <a16:creationId xmlns:a16="http://schemas.microsoft.com/office/drawing/2014/main" id="{D51C2E6E-AB92-6544-9296-96F52CB2A28F}"/>
                </a:ext>
              </a:extLst>
            </p:cNvPr>
            <p:cNvSpPr>
              <a:spLocks noChangeArrowheads="1"/>
            </p:cNvSpPr>
            <p:nvPr/>
          </p:nvSpPr>
          <p:spPr bwMode="auto">
            <a:xfrm>
              <a:off x="14479426" y="4523457"/>
              <a:ext cx="296624" cy="87889"/>
            </a:xfrm>
            <a:custGeom>
              <a:avLst/>
              <a:gdLst>
                <a:gd name="T0" fmla="*/ 237 w 238"/>
                <a:gd name="T1" fmla="*/ 0 h 71"/>
                <a:gd name="T2" fmla="*/ 0 w 238"/>
                <a:gd name="T3" fmla="*/ 0 h 71"/>
                <a:gd name="T4" fmla="*/ 0 w 238"/>
                <a:gd name="T5" fmla="*/ 70 h 71"/>
                <a:gd name="T6" fmla="*/ 237 w 238"/>
                <a:gd name="T7" fmla="*/ 70 h 71"/>
                <a:gd name="T8" fmla="*/ 237 w 238"/>
                <a:gd name="T9" fmla="*/ 0 h 71"/>
              </a:gdLst>
              <a:ahLst/>
              <a:cxnLst>
                <a:cxn ang="0">
                  <a:pos x="T0" y="T1"/>
                </a:cxn>
                <a:cxn ang="0">
                  <a:pos x="T2" y="T3"/>
                </a:cxn>
                <a:cxn ang="0">
                  <a:pos x="T4" y="T5"/>
                </a:cxn>
                <a:cxn ang="0">
                  <a:pos x="T6" y="T7"/>
                </a:cxn>
                <a:cxn ang="0">
                  <a:pos x="T8" y="T9"/>
                </a:cxn>
              </a:cxnLst>
              <a:rect l="0" t="0" r="r" b="b"/>
              <a:pathLst>
                <a:path w="238" h="71">
                  <a:moveTo>
                    <a:pt x="237" y="0"/>
                  </a:moveTo>
                  <a:lnTo>
                    <a:pt x="0" y="0"/>
                  </a:lnTo>
                  <a:lnTo>
                    <a:pt x="0" y="70"/>
                  </a:lnTo>
                  <a:lnTo>
                    <a:pt x="237" y="70"/>
                  </a:lnTo>
                  <a:lnTo>
                    <a:pt x="237" y="0"/>
                  </a:lnTo>
                </a:path>
              </a:pathLst>
            </a:custGeom>
            <a:solidFill>
              <a:srgbClr val="AACB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4" name="Freeform 78">
              <a:extLst>
                <a:ext uri="{FF2B5EF4-FFF2-40B4-BE49-F238E27FC236}">
                  <a16:creationId xmlns:a16="http://schemas.microsoft.com/office/drawing/2014/main" id="{B6DA61A2-3CBE-B640-8A23-206C48002989}"/>
                </a:ext>
              </a:extLst>
            </p:cNvPr>
            <p:cNvSpPr>
              <a:spLocks noChangeArrowheads="1"/>
            </p:cNvSpPr>
            <p:nvPr/>
          </p:nvSpPr>
          <p:spPr bwMode="auto">
            <a:xfrm>
              <a:off x="13144611" y="4605852"/>
              <a:ext cx="1631437" cy="1104104"/>
            </a:xfrm>
            <a:custGeom>
              <a:avLst/>
              <a:gdLst>
                <a:gd name="T0" fmla="*/ 1070 w 1308"/>
                <a:gd name="T1" fmla="*/ 0 h 886"/>
                <a:gd name="T2" fmla="*/ 1070 w 1308"/>
                <a:gd name="T3" fmla="*/ 359 h 886"/>
                <a:gd name="T4" fmla="*/ 977 w 1308"/>
                <a:gd name="T5" fmla="*/ 276 h 886"/>
                <a:gd name="T6" fmla="*/ 977 w 1308"/>
                <a:gd name="T7" fmla="*/ 276 h 886"/>
                <a:gd name="T8" fmla="*/ 751 w 1308"/>
                <a:gd name="T9" fmla="*/ 189 h 886"/>
                <a:gd name="T10" fmla="*/ 368 w 1308"/>
                <a:gd name="T11" fmla="*/ 189 h 886"/>
                <a:gd name="T12" fmla="*/ 368 w 1308"/>
                <a:gd name="T13" fmla="*/ 189 h 886"/>
                <a:gd name="T14" fmla="*/ 126 w 1308"/>
                <a:gd name="T15" fmla="*/ 378 h 886"/>
                <a:gd name="T16" fmla="*/ 0 w 1308"/>
                <a:gd name="T17" fmla="*/ 885 h 886"/>
                <a:gd name="T18" fmla="*/ 880 w 1308"/>
                <a:gd name="T19" fmla="*/ 885 h 886"/>
                <a:gd name="T20" fmla="*/ 880 w 1308"/>
                <a:gd name="T21" fmla="*/ 542 h 886"/>
                <a:gd name="T22" fmla="*/ 973 w 1308"/>
                <a:gd name="T23" fmla="*/ 626 h 886"/>
                <a:gd name="T24" fmla="*/ 973 w 1308"/>
                <a:gd name="T25" fmla="*/ 626 h 886"/>
                <a:gd name="T26" fmla="*/ 1108 w 1308"/>
                <a:gd name="T27" fmla="*/ 679 h 886"/>
                <a:gd name="T28" fmla="*/ 1108 w 1308"/>
                <a:gd name="T29" fmla="*/ 679 h 886"/>
                <a:gd name="T30" fmla="*/ 1207 w 1308"/>
                <a:gd name="T31" fmla="*/ 652 h 886"/>
                <a:gd name="T32" fmla="*/ 1207 w 1308"/>
                <a:gd name="T33" fmla="*/ 652 h 886"/>
                <a:gd name="T34" fmla="*/ 1307 w 1308"/>
                <a:gd name="T35" fmla="*/ 475 h 886"/>
                <a:gd name="T36" fmla="*/ 1307 w 1308"/>
                <a:gd name="T37" fmla="*/ 0 h 886"/>
                <a:gd name="T38" fmla="*/ 1070 w 1308"/>
                <a:gd name="T39"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8" h="886">
                  <a:moveTo>
                    <a:pt x="1070" y="0"/>
                  </a:moveTo>
                  <a:lnTo>
                    <a:pt x="1070" y="359"/>
                  </a:lnTo>
                  <a:lnTo>
                    <a:pt x="977" y="276"/>
                  </a:lnTo>
                  <a:lnTo>
                    <a:pt x="977" y="276"/>
                  </a:lnTo>
                  <a:cubicBezTo>
                    <a:pt x="915" y="219"/>
                    <a:pt x="834" y="189"/>
                    <a:pt x="751" y="189"/>
                  </a:cubicBezTo>
                  <a:lnTo>
                    <a:pt x="368" y="189"/>
                  </a:lnTo>
                  <a:lnTo>
                    <a:pt x="368" y="189"/>
                  </a:lnTo>
                  <a:cubicBezTo>
                    <a:pt x="254" y="189"/>
                    <a:pt x="154" y="266"/>
                    <a:pt x="126" y="378"/>
                  </a:cubicBezTo>
                  <a:lnTo>
                    <a:pt x="0" y="885"/>
                  </a:lnTo>
                  <a:lnTo>
                    <a:pt x="880" y="885"/>
                  </a:lnTo>
                  <a:lnTo>
                    <a:pt x="880" y="542"/>
                  </a:lnTo>
                  <a:lnTo>
                    <a:pt x="973" y="626"/>
                  </a:lnTo>
                  <a:lnTo>
                    <a:pt x="973" y="626"/>
                  </a:lnTo>
                  <a:cubicBezTo>
                    <a:pt x="1010" y="660"/>
                    <a:pt x="1058" y="679"/>
                    <a:pt x="1108" y="679"/>
                  </a:cubicBezTo>
                  <a:lnTo>
                    <a:pt x="1108" y="679"/>
                  </a:lnTo>
                  <a:cubicBezTo>
                    <a:pt x="1141" y="679"/>
                    <a:pt x="1176" y="670"/>
                    <a:pt x="1207" y="652"/>
                  </a:cubicBezTo>
                  <a:lnTo>
                    <a:pt x="1207" y="652"/>
                  </a:lnTo>
                  <a:cubicBezTo>
                    <a:pt x="1270" y="616"/>
                    <a:pt x="1307" y="547"/>
                    <a:pt x="1307" y="475"/>
                  </a:cubicBezTo>
                  <a:lnTo>
                    <a:pt x="1307" y="0"/>
                  </a:lnTo>
                  <a:lnTo>
                    <a:pt x="1070" y="0"/>
                  </a:ln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5" name="Freeform 79">
              <a:extLst>
                <a:ext uri="{FF2B5EF4-FFF2-40B4-BE49-F238E27FC236}">
                  <a16:creationId xmlns:a16="http://schemas.microsoft.com/office/drawing/2014/main" id="{0AA4008B-D7B4-F948-9F5E-24B09E53C16C}"/>
                </a:ext>
              </a:extLst>
            </p:cNvPr>
            <p:cNvSpPr>
              <a:spLocks noChangeArrowheads="1"/>
            </p:cNvSpPr>
            <p:nvPr/>
          </p:nvSpPr>
          <p:spPr bwMode="auto">
            <a:xfrm>
              <a:off x="13051232" y="5347415"/>
              <a:ext cx="1340303" cy="747054"/>
            </a:xfrm>
            <a:custGeom>
              <a:avLst/>
              <a:gdLst>
                <a:gd name="T0" fmla="*/ 810 w 1075"/>
                <a:gd name="T1" fmla="*/ 597 h 598"/>
                <a:gd name="T2" fmla="*/ 263 w 1075"/>
                <a:gd name="T3" fmla="*/ 597 h 598"/>
                <a:gd name="T4" fmla="*/ 263 w 1075"/>
                <a:gd name="T5" fmla="*/ 597 h 598"/>
                <a:gd name="T6" fmla="*/ 0 w 1075"/>
                <a:gd name="T7" fmla="*/ 333 h 598"/>
                <a:gd name="T8" fmla="*/ 0 w 1075"/>
                <a:gd name="T9" fmla="*/ 0 h 598"/>
                <a:gd name="T10" fmla="*/ 1074 w 1075"/>
                <a:gd name="T11" fmla="*/ 0 h 598"/>
                <a:gd name="T12" fmla="*/ 1074 w 1075"/>
                <a:gd name="T13" fmla="*/ 333 h 598"/>
                <a:gd name="T14" fmla="*/ 1074 w 1075"/>
                <a:gd name="T15" fmla="*/ 333 h 598"/>
                <a:gd name="T16" fmla="*/ 810 w 1075"/>
                <a:gd name="T17" fmla="*/ 597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5" h="598">
                  <a:moveTo>
                    <a:pt x="810" y="597"/>
                  </a:moveTo>
                  <a:lnTo>
                    <a:pt x="263" y="597"/>
                  </a:lnTo>
                  <a:lnTo>
                    <a:pt x="263" y="597"/>
                  </a:lnTo>
                  <a:cubicBezTo>
                    <a:pt x="118" y="597"/>
                    <a:pt x="0" y="479"/>
                    <a:pt x="0" y="333"/>
                  </a:cubicBezTo>
                  <a:lnTo>
                    <a:pt x="0" y="0"/>
                  </a:lnTo>
                  <a:lnTo>
                    <a:pt x="1074" y="0"/>
                  </a:lnTo>
                  <a:lnTo>
                    <a:pt x="1074" y="333"/>
                  </a:lnTo>
                  <a:lnTo>
                    <a:pt x="1074" y="333"/>
                  </a:lnTo>
                  <a:cubicBezTo>
                    <a:pt x="1074" y="479"/>
                    <a:pt x="956" y="597"/>
                    <a:pt x="810" y="597"/>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6" name="Freeform 80">
              <a:extLst>
                <a:ext uri="{FF2B5EF4-FFF2-40B4-BE49-F238E27FC236}">
                  <a16:creationId xmlns:a16="http://schemas.microsoft.com/office/drawing/2014/main" id="{8A3F4C4E-F1C8-8849-A390-2487A99E8A3C}"/>
                </a:ext>
              </a:extLst>
            </p:cNvPr>
            <p:cNvSpPr>
              <a:spLocks noChangeArrowheads="1"/>
            </p:cNvSpPr>
            <p:nvPr/>
          </p:nvSpPr>
          <p:spPr bwMode="auto">
            <a:xfrm>
              <a:off x="13402786" y="5594601"/>
              <a:ext cx="681137" cy="302120"/>
            </a:xfrm>
            <a:custGeom>
              <a:avLst/>
              <a:gdLst>
                <a:gd name="T0" fmla="*/ 546 w 547"/>
                <a:gd name="T1" fmla="*/ 121 h 243"/>
                <a:gd name="T2" fmla="*/ 546 w 547"/>
                <a:gd name="T3" fmla="*/ 121 h 243"/>
                <a:gd name="T4" fmla="*/ 273 w 547"/>
                <a:gd name="T5" fmla="*/ 242 h 243"/>
                <a:gd name="T6" fmla="*/ 273 w 547"/>
                <a:gd name="T7" fmla="*/ 242 h 243"/>
                <a:gd name="T8" fmla="*/ 0 w 547"/>
                <a:gd name="T9" fmla="*/ 121 h 243"/>
                <a:gd name="T10" fmla="*/ 0 w 547"/>
                <a:gd name="T11" fmla="*/ 121 h 243"/>
                <a:gd name="T12" fmla="*/ 273 w 547"/>
                <a:gd name="T13" fmla="*/ 0 h 243"/>
                <a:gd name="T14" fmla="*/ 273 w 547"/>
                <a:gd name="T15" fmla="*/ 0 h 243"/>
                <a:gd name="T16" fmla="*/ 546 w 547"/>
                <a:gd name="T1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243">
                  <a:moveTo>
                    <a:pt x="546" y="121"/>
                  </a:moveTo>
                  <a:lnTo>
                    <a:pt x="546" y="121"/>
                  </a:lnTo>
                  <a:cubicBezTo>
                    <a:pt x="546" y="188"/>
                    <a:pt x="424" y="242"/>
                    <a:pt x="273" y="242"/>
                  </a:cubicBezTo>
                  <a:lnTo>
                    <a:pt x="273" y="242"/>
                  </a:lnTo>
                  <a:cubicBezTo>
                    <a:pt x="122" y="242"/>
                    <a:pt x="0" y="188"/>
                    <a:pt x="0" y="121"/>
                  </a:cubicBezTo>
                  <a:lnTo>
                    <a:pt x="0" y="121"/>
                  </a:lnTo>
                  <a:cubicBezTo>
                    <a:pt x="0" y="55"/>
                    <a:pt x="122" y="0"/>
                    <a:pt x="273" y="0"/>
                  </a:cubicBezTo>
                  <a:lnTo>
                    <a:pt x="273" y="0"/>
                  </a:lnTo>
                  <a:cubicBezTo>
                    <a:pt x="424" y="0"/>
                    <a:pt x="546" y="55"/>
                    <a:pt x="546" y="121"/>
                  </a:cubicBezTo>
                </a:path>
              </a:pathLst>
            </a:custGeom>
            <a:solidFill>
              <a:srgbClr val="000000">
                <a:alpha val="50000"/>
              </a:srgbClr>
            </a:solidFill>
            <a:ln>
              <a:noFill/>
            </a:ln>
            <a:effectLst/>
          </p:spPr>
          <p:txBody>
            <a:bodyPr wrap="none" anchor="ctr"/>
            <a:lstStyle/>
            <a:p>
              <a:endParaRPr lang="en-US" dirty="0">
                <a:latin typeface="Poppins" pitchFamily="2" charset="77"/>
              </a:endParaRPr>
            </a:p>
          </p:txBody>
        </p:sp>
        <p:sp>
          <p:nvSpPr>
            <p:cNvPr id="27" name="Freeform 81">
              <a:extLst>
                <a:ext uri="{FF2B5EF4-FFF2-40B4-BE49-F238E27FC236}">
                  <a16:creationId xmlns:a16="http://schemas.microsoft.com/office/drawing/2014/main" id="{9AB90175-2973-7644-84FE-CEB2E0DDE725}"/>
                </a:ext>
              </a:extLst>
            </p:cNvPr>
            <p:cNvSpPr>
              <a:spLocks noChangeArrowheads="1"/>
            </p:cNvSpPr>
            <p:nvPr/>
          </p:nvSpPr>
          <p:spPr bwMode="auto">
            <a:xfrm>
              <a:off x="12161358" y="3617103"/>
              <a:ext cx="1246920" cy="593250"/>
            </a:xfrm>
            <a:custGeom>
              <a:avLst/>
              <a:gdLst>
                <a:gd name="T0" fmla="*/ 999 w 1000"/>
                <a:gd name="T1" fmla="*/ 209 h 477"/>
                <a:gd name="T2" fmla="*/ 999 w 1000"/>
                <a:gd name="T3" fmla="*/ 121 h 477"/>
                <a:gd name="T4" fmla="*/ 999 w 1000"/>
                <a:gd name="T5" fmla="*/ 121 h 477"/>
                <a:gd name="T6" fmla="*/ 878 w 1000"/>
                <a:gd name="T7" fmla="*/ 0 h 477"/>
                <a:gd name="T8" fmla="*/ 119 w 1000"/>
                <a:gd name="T9" fmla="*/ 0 h 477"/>
                <a:gd name="T10" fmla="*/ 119 w 1000"/>
                <a:gd name="T11" fmla="*/ 0 h 477"/>
                <a:gd name="T12" fmla="*/ 0 w 1000"/>
                <a:gd name="T13" fmla="*/ 121 h 477"/>
                <a:gd name="T14" fmla="*/ 0 w 1000"/>
                <a:gd name="T15" fmla="*/ 209 h 477"/>
                <a:gd name="T16" fmla="*/ 0 w 1000"/>
                <a:gd name="T17" fmla="*/ 209 h 477"/>
                <a:gd name="T18" fmla="*/ 119 w 1000"/>
                <a:gd name="T19" fmla="*/ 330 h 477"/>
                <a:gd name="T20" fmla="*/ 685 w 1000"/>
                <a:gd name="T21" fmla="*/ 330 h 477"/>
                <a:gd name="T22" fmla="*/ 685 w 1000"/>
                <a:gd name="T23" fmla="*/ 330 h 477"/>
                <a:gd name="T24" fmla="*/ 848 w 1000"/>
                <a:gd name="T25" fmla="*/ 471 h 477"/>
                <a:gd name="T26" fmla="*/ 870 w 1000"/>
                <a:gd name="T27" fmla="*/ 476 h 477"/>
                <a:gd name="T28" fmla="*/ 869 w 1000"/>
                <a:gd name="T29" fmla="*/ 474 h 477"/>
                <a:gd name="T30" fmla="*/ 869 w 1000"/>
                <a:gd name="T31" fmla="*/ 474 h 477"/>
                <a:gd name="T32" fmla="*/ 846 w 1000"/>
                <a:gd name="T33" fmla="*/ 330 h 477"/>
                <a:gd name="T34" fmla="*/ 878 w 1000"/>
                <a:gd name="T35" fmla="*/ 330 h 477"/>
                <a:gd name="T36" fmla="*/ 878 w 1000"/>
                <a:gd name="T37" fmla="*/ 330 h 477"/>
                <a:gd name="T38" fmla="*/ 999 w 1000"/>
                <a:gd name="T39" fmla="*/ 209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0" h="477">
                  <a:moveTo>
                    <a:pt x="999" y="209"/>
                  </a:moveTo>
                  <a:lnTo>
                    <a:pt x="999" y="121"/>
                  </a:lnTo>
                  <a:lnTo>
                    <a:pt x="999" y="121"/>
                  </a:lnTo>
                  <a:cubicBezTo>
                    <a:pt x="999" y="54"/>
                    <a:pt x="944" y="0"/>
                    <a:pt x="878" y="0"/>
                  </a:cubicBezTo>
                  <a:lnTo>
                    <a:pt x="119" y="0"/>
                  </a:lnTo>
                  <a:lnTo>
                    <a:pt x="119" y="0"/>
                  </a:lnTo>
                  <a:cubicBezTo>
                    <a:pt x="52" y="0"/>
                    <a:pt x="0" y="54"/>
                    <a:pt x="0" y="121"/>
                  </a:cubicBezTo>
                  <a:lnTo>
                    <a:pt x="0" y="209"/>
                  </a:lnTo>
                  <a:lnTo>
                    <a:pt x="0" y="209"/>
                  </a:lnTo>
                  <a:cubicBezTo>
                    <a:pt x="0" y="277"/>
                    <a:pt x="52" y="330"/>
                    <a:pt x="119" y="330"/>
                  </a:cubicBezTo>
                  <a:lnTo>
                    <a:pt x="685" y="330"/>
                  </a:lnTo>
                  <a:lnTo>
                    <a:pt x="685" y="330"/>
                  </a:lnTo>
                  <a:cubicBezTo>
                    <a:pt x="710" y="401"/>
                    <a:pt x="770" y="456"/>
                    <a:pt x="848" y="471"/>
                  </a:cubicBezTo>
                  <a:lnTo>
                    <a:pt x="870" y="476"/>
                  </a:lnTo>
                  <a:lnTo>
                    <a:pt x="869" y="474"/>
                  </a:lnTo>
                  <a:lnTo>
                    <a:pt x="869" y="474"/>
                  </a:lnTo>
                  <a:cubicBezTo>
                    <a:pt x="845" y="430"/>
                    <a:pt x="837" y="379"/>
                    <a:pt x="846" y="330"/>
                  </a:cubicBezTo>
                  <a:lnTo>
                    <a:pt x="878" y="330"/>
                  </a:lnTo>
                  <a:lnTo>
                    <a:pt x="878" y="330"/>
                  </a:lnTo>
                  <a:cubicBezTo>
                    <a:pt x="944" y="330"/>
                    <a:pt x="999" y="277"/>
                    <a:pt x="999" y="209"/>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8" name="Freeform 82">
              <a:extLst>
                <a:ext uri="{FF2B5EF4-FFF2-40B4-BE49-F238E27FC236}">
                  <a16:creationId xmlns:a16="http://schemas.microsoft.com/office/drawing/2014/main" id="{CF3E9946-B86D-0640-B1EE-05B32D462661}"/>
                </a:ext>
              </a:extLst>
            </p:cNvPr>
            <p:cNvSpPr>
              <a:spLocks noChangeArrowheads="1"/>
            </p:cNvSpPr>
            <p:nvPr/>
          </p:nvSpPr>
          <p:spPr bwMode="auto">
            <a:xfrm>
              <a:off x="14517873" y="5374878"/>
              <a:ext cx="1389741" cy="488883"/>
            </a:xfrm>
            <a:custGeom>
              <a:avLst/>
              <a:gdLst>
                <a:gd name="T0" fmla="*/ 1116 w 1117"/>
                <a:gd name="T1" fmla="*/ 392 h 393"/>
                <a:gd name="T2" fmla="*/ 0 w 1117"/>
                <a:gd name="T3" fmla="*/ 392 h 393"/>
                <a:gd name="T4" fmla="*/ 0 w 1117"/>
                <a:gd name="T5" fmla="*/ 0 h 393"/>
                <a:gd name="T6" fmla="*/ 1116 w 1117"/>
                <a:gd name="T7" fmla="*/ 0 h 393"/>
                <a:gd name="T8" fmla="*/ 1116 w 1117"/>
                <a:gd name="T9" fmla="*/ 392 h 393"/>
              </a:gdLst>
              <a:ahLst/>
              <a:cxnLst>
                <a:cxn ang="0">
                  <a:pos x="T0" y="T1"/>
                </a:cxn>
                <a:cxn ang="0">
                  <a:pos x="T2" y="T3"/>
                </a:cxn>
                <a:cxn ang="0">
                  <a:pos x="T4" y="T5"/>
                </a:cxn>
                <a:cxn ang="0">
                  <a:pos x="T6" y="T7"/>
                </a:cxn>
                <a:cxn ang="0">
                  <a:pos x="T8" y="T9"/>
                </a:cxn>
              </a:cxnLst>
              <a:rect l="0" t="0" r="r" b="b"/>
              <a:pathLst>
                <a:path w="1117" h="393">
                  <a:moveTo>
                    <a:pt x="1116" y="392"/>
                  </a:moveTo>
                  <a:lnTo>
                    <a:pt x="0" y="392"/>
                  </a:lnTo>
                  <a:lnTo>
                    <a:pt x="0" y="0"/>
                  </a:lnTo>
                  <a:lnTo>
                    <a:pt x="1116" y="0"/>
                  </a:lnTo>
                  <a:lnTo>
                    <a:pt x="1116" y="392"/>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9" name="Freeform 28">
              <a:extLst>
                <a:ext uri="{FF2B5EF4-FFF2-40B4-BE49-F238E27FC236}">
                  <a16:creationId xmlns:a16="http://schemas.microsoft.com/office/drawing/2014/main" id="{9CEE60D0-42BC-BB46-B46D-6C183350C31F}"/>
                </a:ext>
              </a:extLst>
            </p:cNvPr>
            <p:cNvSpPr>
              <a:spLocks noChangeArrowheads="1"/>
            </p:cNvSpPr>
            <p:nvPr/>
          </p:nvSpPr>
          <p:spPr bwMode="auto">
            <a:xfrm>
              <a:off x="14627734" y="5490235"/>
              <a:ext cx="416232" cy="262341"/>
            </a:xfrm>
            <a:custGeom>
              <a:avLst/>
              <a:gdLst>
                <a:gd name="connsiteX0" fmla="*/ 0 w 416232"/>
                <a:gd name="connsiteY0" fmla="*/ 225214 h 262341"/>
                <a:gd name="connsiteX1" fmla="*/ 416232 w 416232"/>
                <a:gd name="connsiteY1" fmla="*/ 225214 h 262341"/>
                <a:gd name="connsiteX2" fmla="*/ 416232 w 416232"/>
                <a:gd name="connsiteY2" fmla="*/ 262341 h 262341"/>
                <a:gd name="connsiteX3" fmla="*/ 0 w 416232"/>
                <a:gd name="connsiteY3" fmla="*/ 262341 h 262341"/>
                <a:gd name="connsiteX4" fmla="*/ 0 w 416232"/>
                <a:gd name="connsiteY4" fmla="*/ 109861 h 262341"/>
                <a:gd name="connsiteX5" fmla="*/ 416232 w 416232"/>
                <a:gd name="connsiteY5" fmla="*/ 109861 h 262341"/>
                <a:gd name="connsiteX6" fmla="*/ 416232 w 416232"/>
                <a:gd name="connsiteY6" fmla="*/ 146984 h 262341"/>
                <a:gd name="connsiteX7" fmla="*/ 0 w 416232"/>
                <a:gd name="connsiteY7" fmla="*/ 146984 h 262341"/>
                <a:gd name="connsiteX8" fmla="*/ 0 w 416232"/>
                <a:gd name="connsiteY8" fmla="*/ 0 h 262341"/>
                <a:gd name="connsiteX9" fmla="*/ 416232 w 416232"/>
                <a:gd name="connsiteY9" fmla="*/ 0 h 262341"/>
                <a:gd name="connsiteX10" fmla="*/ 416232 w 416232"/>
                <a:gd name="connsiteY10" fmla="*/ 37123 h 262341"/>
                <a:gd name="connsiteX11" fmla="*/ 0 w 416232"/>
                <a:gd name="connsiteY11" fmla="*/ 37123 h 26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232" h="262341">
                  <a:moveTo>
                    <a:pt x="0" y="225214"/>
                  </a:moveTo>
                  <a:lnTo>
                    <a:pt x="416232" y="225214"/>
                  </a:lnTo>
                  <a:lnTo>
                    <a:pt x="416232" y="262341"/>
                  </a:lnTo>
                  <a:lnTo>
                    <a:pt x="0" y="262341"/>
                  </a:lnTo>
                  <a:close/>
                  <a:moveTo>
                    <a:pt x="0" y="109861"/>
                  </a:moveTo>
                  <a:lnTo>
                    <a:pt x="416232" y="109861"/>
                  </a:lnTo>
                  <a:lnTo>
                    <a:pt x="416232" y="146984"/>
                  </a:lnTo>
                  <a:lnTo>
                    <a:pt x="0" y="146984"/>
                  </a:lnTo>
                  <a:close/>
                  <a:moveTo>
                    <a:pt x="0" y="0"/>
                  </a:moveTo>
                  <a:lnTo>
                    <a:pt x="416232" y="0"/>
                  </a:lnTo>
                  <a:lnTo>
                    <a:pt x="416232" y="37123"/>
                  </a:lnTo>
                  <a:lnTo>
                    <a:pt x="0" y="37123"/>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0" name="Freeform 29">
              <a:extLst>
                <a:ext uri="{FF2B5EF4-FFF2-40B4-BE49-F238E27FC236}">
                  <a16:creationId xmlns:a16="http://schemas.microsoft.com/office/drawing/2014/main" id="{F3FCB19A-E967-4C49-A7AF-0D4DADB4642B}"/>
                </a:ext>
              </a:extLst>
            </p:cNvPr>
            <p:cNvSpPr>
              <a:spLocks noChangeArrowheads="1"/>
            </p:cNvSpPr>
            <p:nvPr/>
          </p:nvSpPr>
          <p:spPr bwMode="auto">
            <a:xfrm>
              <a:off x="15171548" y="5473753"/>
              <a:ext cx="646928" cy="690872"/>
            </a:xfrm>
            <a:custGeom>
              <a:avLst/>
              <a:gdLst>
                <a:gd name="connsiteX0" fmla="*/ 13673 w 646928"/>
                <a:gd name="connsiteY0" fmla="*/ 247189 h 690872"/>
                <a:gd name="connsiteX1" fmla="*/ 334376 w 646928"/>
                <a:gd name="connsiteY1" fmla="*/ 359990 h 690872"/>
                <a:gd name="connsiteX2" fmla="*/ 575525 w 646928"/>
                <a:gd name="connsiteY2" fmla="*/ 603138 h 690872"/>
                <a:gd name="connsiteX3" fmla="*/ 345564 w 646928"/>
                <a:gd name="connsiteY3" fmla="*/ 690872 h 690872"/>
                <a:gd name="connsiteX4" fmla="*/ 0 w 646928"/>
                <a:gd name="connsiteY4" fmla="*/ 343696 h 690872"/>
                <a:gd name="connsiteX5" fmla="*/ 13673 w 646928"/>
                <a:gd name="connsiteY5" fmla="*/ 247189 h 690872"/>
                <a:gd name="connsiteX6" fmla="*/ 368033 w 646928"/>
                <a:gd name="connsiteY6" fmla="*/ 0 h 690872"/>
                <a:gd name="connsiteX7" fmla="*/ 646928 w 646928"/>
                <a:gd name="connsiteY7" fmla="*/ 167735 h 690872"/>
                <a:gd name="connsiteX8" fmla="*/ 368033 w 646928"/>
                <a:gd name="connsiteY8" fmla="*/ 311863 h 69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28" h="690872">
                  <a:moveTo>
                    <a:pt x="13673" y="247189"/>
                  </a:moveTo>
                  <a:lnTo>
                    <a:pt x="334376" y="359990"/>
                  </a:lnTo>
                  <a:lnTo>
                    <a:pt x="575525" y="603138"/>
                  </a:lnTo>
                  <a:cubicBezTo>
                    <a:pt x="513373" y="657032"/>
                    <a:pt x="433819" y="690872"/>
                    <a:pt x="345564" y="690872"/>
                  </a:cubicBezTo>
                  <a:cubicBezTo>
                    <a:pt x="154136" y="690872"/>
                    <a:pt x="0" y="535458"/>
                    <a:pt x="0" y="343696"/>
                  </a:cubicBezTo>
                  <a:cubicBezTo>
                    <a:pt x="0" y="309856"/>
                    <a:pt x="4972" y="277269"/>
                    <a:pt x="13673" y="247189"/>
                  </a:cubicBezTo>
                  <a:close/>
                  <a:moveTo>
                    <a:pt x="368033" y="0"/>
                  </a:moveTo>
                  <a:cubicBezTo>
                    <a:pt x="488096" y="6213"/>
                    <a:pt x="589398" y="73307"/>
                    <a:pt x="646928" y="167735"/>
                  </a:cubicBezTo>
                  <a:lnTo>
                    <a:pt x="368033" y="311863"/>
                  </a:lnTo>
                  <a:close/>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1" name="Freeform 30">
              <a:extLst>
                <a:ext uri="{FF2B5EF4-FFF2-40B4-BE49-F238E27FC236}">
                  <a16:creationId xmlns:a16="http://schemas.microsoft.com/office/drawing/2014/main" id="{8E25280B-5DA4-1941-B80B-612AE2A7368A}"/>
                </a:ext>
              </a:extLst>
            </p:cNvPr>
            <p:cNvSpPr>
              <a:spLocks noChangeArrowheads="1"/>
            </p:cNvSpPr>
            <p:nvPr/>
          </p:nvSpPr>
          <p:spPr bwMode="auto">
            <a:xfrm>
              <a:off x="15199012" y="5473754"/>
              <a:ext cx="663421" cy="575523"/>
            </a:xfrm>
            <a:custGeom>
              <a:avLst/>
              <a:gdLst>
                <a:gd name="connsiteX0" fmla="*/ 633720 w 663421"/>
                <a:gd name="connsiteY0" fmla="*/ 203244 h 575523"/>
                <a:gd name="connsiteX1" fmla="*/ 663421 w 663421"/>
                <a:gd name="connsiteY1" fmla="*/ 344410 h 575523"/>
                <a:gd name="connsiteX2" fmla="*/ 576792 w 663421"/>
                <a:gd name="connsiteY2" fmla="*/ 575523 h 575523"/>
                <a:gd name="connsiteX3" fmla="*/ 351554 w 663421"/>
                <a:gd name="connsiteY3" fmla="*/ 349407 h 575523"/>
                <a:gd name="connsiteX4" fmla="*/ 300866 w 663421"/>
                <a:gd name="connsiteY4" fmla="*/ 0 h 575523"/>
                <a:gd name="connsiteX5" fmla="*/ 300866 w 663421"/>
                <a:gd name="connsiteY5" fmla="*/ 317353 h 575523"/>
                <a:gd name="connsiteX6" fmla="*/ 0 w 663421"/>
                <a:gd name="connsiteY6" fmla="*/ 211569 h 575523"/>
                <a:gd name="connsiteX7" fmla="*/ 300866 w 663421"/>
                <a:gd name="connsiteY7" fmla="*/ 0 h 5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421" h="575523">
                  <a:moveTo>
                    <a:pt x="633720" y="203244"/>
                  </a:moveTo>
                  <a:cubicBezTo>
                    <a:pt x="652283" y="245719"/>
                    <a:pt x="663421" y="294440"/>
                    <a:pt x="663421" y="344410"/>
                  </a:cubicBezTo>
                  <a:cubicBezTo>
                    <a:pt x="663421" y="433108"/>
                    <a:pt x="630007" y="513060"/>
                    <a:pt x="576792" y="575523"/>
                  </a:cubicBezTo>
                  <a:lnTo>
                    <a:pt x="351554" y="349407"/>
                  </a:lnTo>
                  <a:close/>
                  <a:moveTo>
                    <a:pt x="300866" y="0"/>
                  </a:moveTo>
                  <a:lnTo>
                    <a:pt x="300866" y="317353"/>
                  </a:lnTo>
                  <a:lnTo>
                    <a:pt x="0" y="211569"/>
                  </a:lnTo>
                  <a:cubicBezTo>
                    <a:pt x="48891" y="92094"/>
                    <a:pt x="164223" y="7467"/>
                    <a:pt x="300866"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2" name="Freeform 90">
              <a:extLst>
                <a:ext uri="{FF2B5EF4-FFF2-40B4-BE49-F238E27FC236}">
                  <a16:creationId xmlns:a16="http://schemas.microsoft.com/office/drawing/2014/main" id="{7D0C4F59-4ADA-2649-9B07-4BA5310D381E}"/>
                </a:ext>
              </a:extLst>
            </p:cNvPr>
            <p:cNvSpPr>
              <a:spLocks noChangeArrowheads="1"/>
            </p:cNvSpPr>
            <p:nvPr/>
          </p:nvSpPr>
          <p:spPr bwMode="auto">
            <a:xfrm>
              <a:off x="13737859" y="4583880"/>
              <a:ext cx="263667" cy="175778"/>
            </a:xfrm>
            <a:custGeom>
              <a:avLst/>
              <a:gdLst>
                <a:gd name="T0" fmla="*/ 209 w 210"/>
                <a:gd name="T1" fmla="*/ 139 h 140"/>
                <a:gd name="T2" fmla="*/ 0 w 210"/>
                <a:gd name="T3" fmla="*/ 139 h 140"/>
                <a:gd name="T4" fmla="*/ 0 w 210"/>
                <a:gd name="T5" fmla="*/ 0 h 140"/>
                <a:gd name="T6" fmla="*/ 209 w 210"/>
                <a:gd name="T7" fmla="*/ 0 h 140"/>
                <a:gd name="T8" fmla="*/ 209 w 210"/>
                <a:gd name="T9" fmla="*/ 139 h 140"/>
              </a:gdLst>
              <a:ahLst/>
              <a:cxnLst>
                <a:cxn ang="0">
                  <a:pos x="T0" y="T1"/>
                </a:cxn>
                <a:cxn ang="0">
                  <a:pos x="T2" y="T3"/>
                </a:cxn>
                <a:cxn ang="0">
                  <a:pos x="T4" y="T5"/>
                </a:cxn>
                <a:cxn ang="0">
                  <a:pos x="T6" y="T7"/>
                </a:cxn>
                <a:cxn ang="0">
                  <a:pos x="T8" y="T9"/>
                </a:cxn>
              </a:cxnLst>
              <a:rect l="0" t="0" r="r" b="b"/>
              <a:pathLst>
                <a:path w="210" h="140">
                  <a:moveTo>
                    <a:pt x="209" y="139"/>
                  </a:moveTo>
                  <a:lnTo>
                    <a:pt x="0" y="139"/>
                  </a:lnTo>
                  <a:lnTo>
                    <a:pt x="0" y="0"/>
                  </a:lnTo>
                  <a:lnTo>
                    <a:pt x="209" y="0"/>
                  </a:lnTo>
                  <a:lnTo>
                    <a:pt x="209" y="139"/>
                  </a:lnTo>
                </a:path>
              </a:pathLst>
            </a:custGeom>
            <a:solidFill>
              <a:srgbClr val="B56F7C">
                <a:alpha val="50000"/>
              </a:srgbClr>
            </a:solidFill>
            <a:ln>
              <a:noFill/>
            </a:ln>
            <a:effectLst/>
          </p:spPr>
          <p:txBody>
            <a:bodyPr wrap="none" anchor="ctr"/>
            <a:lstStyle/>
            <a:p>
              <a:endParaRPr lang="en-US" dirty="0">
                <a:latin typeface="Poppins" pitchFamily="2" charset="77"/>
              </a:endParaRPr>
            </a:p>
          </p:txBody>
        </p:sp>
        <p:sp>
          <p:nvSpPr>
            <p:cNvPr id="33" name="Freeform 91">
              <a:extLst>
                <a:ext uri="{FF2B5EF4-FFF2-40B4-BE49-F238E27FC236}">
                  <a16:creationId xmlns:a16="http://schemas.microsoft.com/office/drawing/2014/main" id="{774E8DAD-3970-994D-A360-5A187F43D960}"/>
                </a:ext>
              </a:extLst>
            </p:cNvPr>
            <p:cNvSpPr>
              <a:spLocks noChangeArrowheads="1"/>
            </p:cNvSpPr>
            <p:nvPr/>
          </p:nvSpPr>
          <p:spPr bwMode="auto">
            <a:xfrm>
              <a:off x="14523370" y="4446557"/>
              <a:ext cx="230708" cy="76902"/>
            </a:xfrm>
            <a:custGeom>
              <a:avLst/>
              <a:gdLst>
                <a:gd name="T0" fmla="*/ 0 w 184"/>
                <a:gd name="T1" fmla="*/ 59 h 60"/>
                <a:gd name="T2" fmla="*/ 183 w 184"/>
                <a:gd name="T3" fmla="*/ 59 h 60"/>
                <a:gd name="T4" fmla="*/ 183 w 184"/>
                <a:gd name="T5" fmla="*/ 0 h 60"/>
                <a:gd name="T6" fmla="*/ 0 w 184"/>
                <a:gd name="T7" fmla="*/ 0 h 60"/>
                <a:gd name="T8" fmla="*/ 0 w 184"/>
                <a:gd name="T9" fmla="*/ 59 h 60"/>
              </a:gdLst>
              <a:ahLst/>
              <a:cxnLst>
                <a:cxn ang="0">
                  <a:pos x="T0" y="T1"/>
                </a:cxn>
                <a:cxn ang="0">
                  <a:pos x="T2" y="T3"/>
                </a:cxn>
                <a:cxn ang="0">
                  <a:pos x="T4" y="T5"/>
                </a:cxn>
                <a:cxn ang="0">
                  <a:pos x="T6" y="T7"/>
                </a:cxn>
                <a:cxn ang="0">
                  <a:pos x="T8" y="T9"/>
                </a:cxn>
              </a:cxnLst>
              <a:rect l="0" t="0" r="r" b="b"/>
              <a:pathLst>
                <a:path w="184" h="60">
                  <a:moveTo>
                    <a:pt x="0" y="59"/>
                  </a:moveTo>
                  <a:lnTo>
                    <a:pt x="183" y="59"/>
                  </a:lnTo>
                  <a:lnTo>
                    <a:pt x="183" y="0"/>
                  </a:lnTo>
                  <a:lnTo>
                    <a:pt x="0" y="0"/>
                  </a:lnTo>
                  <a:lnTo>
                    <a:pt x="0" y="59"/>
                  </a:lnTo>
                </a:path>
              </a:pathLst>
            </a:custGeom>
            <a:solidFill>
              <a:srgbClr val="B56F7C">
                <a:alpha val="50000"/>
              </a:srgbClr>
            </a:solidFill>
            <a:ln>
              <a:noFill/>
            </a:ln>
            <a:effectLst/>
          </p:spPr>
          <p:txBody>
            <a:bodyPr wrap="none" anchor="ctr"/>
            <a:lstStyle/>
            <a:p>
              <a:endParaRPr lang="en-US" dirty="0">
                <a:latin typeface="Poppins" pitchFamily="2" charset="77"/>
              </a:endParaRPr>
            </a:p>
          </p:txBody>
        </p:sp>
        <p:sp>
          <p:nvSpPr>
            <p:cNvPr id="34" name="Freeform 92">
              <a:extLst>
                <a:ext uri="{FF2B5EF4-FFF2-40B4-BE49-F238E27FC236}">
                  <a16:creationId xmlns:a16="http://schemas.microsoft.com/office/drawing/2014/main" id="{FBE101D9-F4D9-A746-8D7E-DE836EB7AFF1}"/>
                </a:ext>
              </a:extLst>
            </p:cNvPr>
            <p:cNvSpPr>
              <a:spLocks noChangeArrowheads="1"/>
            </p:cNvSpPr>
            <p:nvPr/>
          </p:nvSpPr>
          <p:spPr bwMode="auto">
            <a:xfrm>
              <a:off x="13622508" y="5676998"/>
              <a:ext cx="241693" cy="681137"/>
            </a:xfrm>
            <a:custGeom>
              <a:avLst/>
              <a:gdLst>
                <a:gd name="T0" fmla="*/ 96 w 193"/>
                <a:gd name="T1" fmla="*/ 0 h 547"/>
                <a:gd name="T2" fmla="*/ 96 w 193"/>
                <a:gd name="T3" fmla="*/ 0 h 547"/>
                <a:gd name="T4" fmla="*/ 192 w 193"/>
                <a:gd name="T5" fmla="*/ 390 h 547"/>
                <a:gd name="T6" fmla="*/ 192 w 193"/>
                <a:gd name="T7" fmla="*/ 390 h 547"/>
                <a:gd name="T8" fmla="*/ 96 w 193"/>
                <a:gd name="T9" fmla="*/ 546 h 547"/>
                <a:gd name="T10" fmla="*/ 96 w 193"/>
                <a:gd name="T11" fmla="*/ 546 h 547"/>
                <a:gd name="T12" fmla="*/ 0 w 193"/>
                <a:gd name="T13" fmla="*/ 390 h 547"/>
                <a:gd name="T14" fmla="*/ 0 w 193"/>
                <a:gd name="T15" fmla="*/ 390 h 547"/>
                <a:gd name="T16" fmla="*/ 96 w 193"/>
                <a:gd name="T17"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547">
                  <a:moveTo>
                    <a:pt x="96" y="0"/>
                  </a:moveTo>
                  <a:lnTo>
                    <a:pt x="96" y="0"/>
                  </a:lnTo>
                  <a:cubicBezTo>
                    <a:pt x="149" y="0"/>
                    <a:pt x="192" y="240"/>
                    <a:pt x="192" y="390"/>
                  </a:cubicBezTo>
                  <a:lnTo>
                    <a:pt x="192" y="390"/>
                  </a:lnTo>
                  <a:cubicBezTo>
                    <a:pt x="192" y="541"/>
                    <a:pt x="149" y="546"/>
                    <a:pt x="96" y="546"/>
                  </a:cubicBezTo>
                  <a:lnTo>
                    <a:pt x="96" y="546"/>
                  </a:lnTo>
                  <a:cubicBezTo>
                    <a:pt x="43" y="546"/>
                    <a:pt x="0" y="541"/>
                    <a:pt x="0" y="390"/>
                  </a:cubicBezTo>
                  <a:lnTo>
                    <a:pt x="0" y="390"/>
                  </a:lnTo>
                  <a:cubicBezTo>
                    <a:pt x="0" y="240"/>
                    <a:pt x="43" y="0"/>
                    <a:pt x="96"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5" name="Freeform 93">
              <a:extLst>
                <a:ext uri="{FF2B5EF4-FFF2-40B4-BE49-F238E27FC236}">
                  <a16:creationId xmlns:a16="http://schemas.microsoft.com/office/drawing/2014/main" id="{059B3139-8800-1B41-B0F9-2456F3243BAF}"/>
                </a:ext>
              </a:extLst>
            </p:cNvPr>
            <p:cNvSpPr>
              <a:spLocks noChangeArrowheads="1"/>
            </p:cNvSpPr>
            <p:nvPr/>
          </p:nvSpPr>
          <p:spPr bwMode="auto">
            <a:xfrm>
              <a:off x="13545607" y="4073029"/>
              <a:ext cx="604234" cy="659165"/>
            </a:xfrm>
            <a:custGeom>
              <a:avLst/>
              <a:gdLst>
                <a:gd name="T0" fmla="*/ 486 w 487"/>
                <a:gd name="T1" fmla="*/ 286 h 531"/>
                <a:gd name="T2" fmla="*/ 434 w 487"/>
                <a:gd name="T3" fmla="*/ 215 h 531"/>
                <a:gd name="T4" fmla="*/ 434 w 487"/>
                <a:gd name="T5" fmla="*/ 215 h 531"/>
                <a:gd name="T6" fmla="*/ 267 w 487"/>
                <a:gd name="T7" fmla="*/ 17 h 531"/>
                <a:gd name="T8" fmla="*/ 267 w 487"/>
                <a:gd name="T9" fmla="*/ 17 h 531"/>
                <a:gd name="T10" fmla="*/ 11 w 487"/>
                <a:gd name="T11" fmla="*/ 198 h 531"/>
                <a:gd name="T12" fmla="*/ 11 w 487"/>
                <a:gd name="T13" fmla="*/ 198 h 531"/>
                <a:gd name="T14" fmla="*/ 164 w 487"/>
                <a:gd name="T15" fmla="*/ 463 h 531"/>
                <a:gd name="T16" fmla="*/ 164 w 487"/>
                <a:gd name="T17" fmla="*/ 463 h 531"/>
                <a:gd name="T18" fmla="*/ 447 w 487"/>
                <a:gd name="T19" fmla="*/ 333 h 531"/>
                <a:gd name="T20" fmla="*/ 447 w 487"/>
                <a:gd name="T21" fmla="*/ 333 h 531"/>
                <a:gd name="T22" fmla="*/ 447 w 487"/>
                <a:gd name="T23" fmla="*/ 311 h 531"/>
                <a:gd name="T24" fmla="*/ 486 w 487"/>
                <a:gd name="T25" fmla="*/ 28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531">
                  <a:moveTo>
                    <a:pt x="486" y="286"/>
                  </a:moveTo>
                  <a:lnTo>
                    <a:pt x="434" y="215"/>
                  </a:lnTo>
                  <a:lnTo>
                    <a:pt x="434" y="215"/>
                  </a:lnTo>
                  <a:cubicBezTo>
                    <a:pt x="419" y="97"/>
                    <a:pt x="378" y="32"/>
                    <a:pt x="267" y="17"/>
                  </a:cubicBezTo>
                  <a:lnTo>
                    <a:pt x="267" y="17"/>
                  </a:lnTo>
                  <a:cubicBezTo>
                    <a:pt x="142" y="0"/>
                    <a:pt x="31" y="42"/>
                    <a:pt x="11" y="198"/>
                  </a:cubicBezTo>
                  <a:lnTo>
                    <a:pt x="11" y="198"/>
                  </a:lnTo>
                  <a:cubicBezTo>
                    <a:pt x="0" y="291"/>
                    <a:pt x="43" y="426"/>
                    <a:pt x="164" y="463"/>
                  </a:cubicBezTo>
                  <a:lnTo>
                    <a:pt x="164" y="463"/>
                  </a:lnTo>
                  <a:cubicBezTo>
                    <a:pt x="275" y="496"/>
                    <a:pt x="447" y="530"/>
                    <a:pt x="447" y="333"/>
                  </a:cubicBezTo>
                  <a:lnTo>
                    <a:pt x="447" y="333"/>
                  </a:lnTo>
                  <a:cubicBezTo>
                    <a:pt x="447" y="322"/>
                    <a:pt x="447" y="322"/>
                    <a:pt x="447" y="311"/>
                  </a:cubicBezTo>
                  <a:lnTo>
                    <a:pt x="486" y="286"/>
                  </a:ln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6" name="Freeform 94">
              <a:extLst>
                <a:ext uri="{FF2B5EF4-FFF2-40B4-BE49-F238E27FC236}">
                  <a16:creationId xmlns:a16="http://schemas.microsoft.com/office/drawing/2014/main" id="{BC51A37A-6315-6041-9FBE-D8C3C947F39E}"/>
                </a:ext>
              </a:extLst>
            </p:cNvPr>
            <p:cNvSpPr>
              <a:spLocks noChangeArrowheads="1"/>
            </p:cNvSpPr>
            <p:nvPr/>
          </p:nvSpPr>
          <p:spPr bwMode="auto">
            <a:xfrm>
              <a:off x="13210530" y="3974155"/>
              <a:ext cx="977762" cy="1439177"/>
            </a:xfrm>
            <a:custGeom>
              <a:avLst/>
              <a:gdLst>
                <a:gd name="T0" fmla="*/ 783 w 784"/>
                <a:gd name="T1" fmla="*/ 265 h 1156"/>
                <a:gd name="T2" fmla="*/ 783 w 784"/>
                <a:gd name="T3" fmla="*/ 265 h 1156"/>
                <a:gd name="T4" fmla="*/ 678 w 784"/>
                <a:gd name="T5" fmla="*/ 49 h 1156"/>
                <a:gd name="T6" fmla="*/ 678 w 784"/>
                <a:gd name="T7" fmla="*/ 49 h 1156"/>
                <a:gd name="T8" fmla="*/ 678 w 784"/>
                <a:gd name="T9" fmla="*/ 49 h 1156"/>
                <a:gd name="T10" fmla="*/ 649 w 784"/>
                <a:gd name="T11" fmla="*/ 30 h 1156"/>
                <a:gd name="T12" fmla="*/ 649 w 784"/>
                <a:gd name="T13" fmla="*/ 30 h 1156"/>
                <a:gd name="T14" fmla="*/ 528 w 784"/>
                <a:gd name="T15" fmla="*/ 0 h 1156"/>
                <a:gd name="T16" fmla="*/ 528 w 784"/>
                <a:gd name="T17" fmla="*/ 0 h 1156"/>
                <a:gd name="T18" fmla="*/ 64 w 784"/>
                <a:gd name="T19" fmla="*/ 534 h 1156"/>
                <a:gd name="T20" fmla="*/ 124 w 784"/>
                <a:gd name="T21" fmla="*/ 519 h 1156"/>
                <a:gd name="T22" fmla="*/ 124 w 784"/>
                <a:gd name="T23" fmla="*/ 519 h 1156"/>
                <a:gd name="T24" fmla="*/ 0 w 784"/>
                <a:gd name="T25" fmla="*/ 798 h 1156"/>
                <a:gd name="T26" fmla="*/ 0 w 784"/>
                <a:gd name="T27" fmla="*/ 798 h 1156"/>
                <a:gd name="T28" fmla="*/ 115 w 784"/>
                <a:gd name="T29" fmla="*/ 792 h 1156"/>
                <a:gd name="T30" fmla="*/ 115 w 784"/>
                <a:gd name="T31" fmla="*/ 792 h 1156"/>
                <a:gd name="T32" fmla="*/ 375 w 784"/>
                <a:gd name="T33" fmla="*/ 1155 h 1156"/>
                <a:gd name="T34" fmla="*/ 375 w 784"/>
                <a:gd name="T35" fmla="*/ 1155 h 1156"/>
                <a:gd name="T36" fmla="*/ 438 w 784"/>
                <a:gd name="T37" fmla="*/ 397 h 1156"/>
                <a:gd name="T38" fmla="*/ 438 w 784"/>
                <a:gd name="T39" fmla="*/ 397 h 1156"/>
                <a:gd name="T40" fmla="*/ 365 w 784"/>
                <a:gd name="T41" fmla="*/ 316 h 1156"/>
                <a:gd name="T42" fmla="*/ 440 w 784"/>
                <a:gd name="T43" fmla="*/ 315 h 1156"/>
                <a:gd name="T44" fmla="*/ 440 w 784"/>
                <a:gd name="T45" fmla="*/ 315 h 1156"/>
                <a:gd name="T46" fmla="*/ 613 w 784"/>
                <a:gd name="T47" fmla="*/ 236 h 1156"/>
                <a:gd name="T48" fmla="*/ 580 w 784"/>
                <a:gd name="T49" fmla="*/ 350 h 1156"/>
                <a:gd name="T50" fmla="*/ 580 w 784"/>
                <a:gd name="T51" fmla="*/ 350 h 1156"/>
                <a:gd name="T52" fmla="*/ 705 w 784"/>
                <a:gd name="T53" fmla="*/ 270 h 1156"/>
                <a:gd name="T54" fmla="*/ 705 w 784"/>
                <a:gd name="T55" fmla="*/ 270 h 1156"/>
                <a:gd name="T56" fmla="*/ 716 w 784"/>
                <a:gd name="T57" fmla="*/ 254 h 1156"/>
                <a:gd name="T58" fmla="*/ 716 w 784"/>
                <a:gd name="T59" fmla="*/ 254 h 1156"/>
                <a:gd name="T60" fmla="*/ 783 w 784"/>
                <a:gd name="T61" fmla="*/ 26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4" h="1156">
                  <a:moveTo>
                    <a:pt x="783" y="265"/>
                  </a:moveTo>
                  <a:lnTo>
                    <a:pt x="783" y="265"/>
                  </a:lnTo>
                  <a:cubicBezTo>
                    <a:pt x="771" y="98"/>
                    <a:pt x="678" y="49"/>
                    <a:pt x="678" y="49"/>
                  </a:cubicBezTo>
                  <a:lnTo>
                    <a:pt x="678" y="49"/>
                  </a:lnTo>
                  <a:lnTo>
                    <a:pt x="678" y="49"/>
                  </a:lnTo>
                  <a:cubicBezTo>
                    <a:pt x="669" y="41"/>
                    <a:pt x="659" y="35"/>
                    <a:pt x="649" y="30"/>
                  </a:cubicBezTo>
                  <a:lnTo>
                    <a:pt x="649" y="30"/>
                  </a:lnTo>
                  <a:cubicBezTo>
                    <a:pt x="615" y="13"/>
                    <a:pt x="574" y="0"/>
                    <a:pt x="528" y="0"/>
                  </a:cubicBezTo>
                  <a:lnTo>
                    <a:pt x="528" y="0"/>
                  </a:lnTo>
                  <a:cubicBezTo>
                    <a:pt x="96" y="0"/>
                    <a:pt x="64" y="534"/>
                    <a:pt x="64" y="534"/>
                  </a:cubicBezTo>
                  <a:lnTo>
                    <a:pt x="124" y="519"/>
                  </a:lnTo>
                  <a:lnTo>
                    <a:pt x="124" y="519"/>
                  </a:lnTo>
                  <a:cubicBezTo>
                    <a:pt x="118" y="609"/>
                    <a:pt x="0" y="798"/>
                    <a:pt x="0" y="798"/>
                  </a:cubicBezTo>
                  <a:lnTo>
                    <a:pt x="0" y="798"/>
                  </a:lnTo>
                  <a:cubicBezTo>
                    <a:pt x="63" y="791"/>
                    <a:pt x="115" y="792"/>
                    <a:pt x="115" y="792"/>
                  </a:cubicBezTo>
                  <a:lnTo>
                    <a:pt x="115" y="792"/>
                  </a:lnTo>
                  <a:cubicBezTo>
                    <a:pt x="51" y="1039"/>
                    <a:pt x="375" y="1155"/>
                    <a:pt x="375" y="1155"/>
                  </a:cubicBezTo>
                  <a:lnTo>
                    <a:pt x="375" y="1155"/>
                  </a:lnTo>
                  <a:cubicBezTo>
                    <a:pt x="630" y="719"/>
                    <a:pt x="438" y="397"/>
                    <a:pt x="438" y="397"/>
                  </a:cubicBezTo>
                  <a:lnTo>
                    <a:pt x="438" y="397"/>
                  </a:lnTo>
                  <a:cubicBezTo>
                    <a:pt x="373" y="407"/>
                    <a:pt x="365" y="316"/>
                    <a:pt x="365" y="316"/>
                  </a:cubicBezTo>
                  <a:lnTo>
                    <a:pt x="440" y="315"/>
                  </a:lnTo>
                  <a:lnTo>
                    <a:pt x="440" y="315"/>
                  </a:lnTo>
                  <a:cubicBezTo>
                    <a:pt x="570" y="320"/>
                    <a:pt x="613" y="236"/>
                    <a:pt x="613" y="236"/>
                  </a:cubicBezTo>
                  <a:lnTo>
                    <a:pt x="580" y="350"/>
                  </a:lnTo>
                  <a:lnTo>
                    <a:pt x="580" y="350"/>
                  </a:lnTo>
                  <a:cubicBezTo>
                    <a:pt x="637" y="327"/>
                    <a:pt x="673" y="314"/>
                    <a:pt x="705" y="270"/>
                  </a:cubicBezTo>
                  <a:lnTo>
                    <a:pt x="705" y="270"/>
                  </a:lnTo>
                  <a:cubicBezTo>
                    <a:pt x="709" y="265"/>
                    <a:pt x="713" y="259"/>
                    <a:pt x="716" y="254"/>
                  </a:cubicBezTo>
                  <a:lnTo>
                    <a:pt x="716" y="254"/>
                  </a:lnTo>
                  <a:cubicBezTo>
                    <a:pt x="745" y="271"/>
                    <a:pt x="783" y="265"/>
                    <a:pt x="783" y="26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7" name="Freeform 95">
              <a:extLst>
                <a:ext uri="{FF2B5EF4-FFF2-40B4-BE49-F238E27FC236}">
                  <a16:creationId xmlns:a16="http://schemas.microsoft.com/office/drawing/2014/main" id="{F2CFEC8A-3123-FE40-84AE-3615F27A1E22}"/>
                </a:ext>
              </a:extLst>
            </p:cNvPr>
            <p:cNvSpPr>
              <a:spLocks noChangeArrowheads="1"/>
            </p:cNvSpPr>
            <p:nvPr/>
          </p:nvSpPr>
          <p:spPr bwMode="auto">
            <a:xfrm>
              <a:off x="12798551" y="9351842"/>
              <a:ext cx="7179408" cy="2680607"/>
            </a:xfrm>
            <a:custGeom>
              <a:avLst/>
              <a:gdLst>
                <a:gd name="T0" fmla="*/ 5014 w 5765"/>
                <a:gd name="T1" fmla="*/ 0 h 2151"/>
                <a:gd name="T2" fmla="*/ 5014 w 5765"/>
                <a:gd name="T3" fmla="*/ 652 h 2151"/>
                <a:gd name="T4" fmla="*/ 788 w 5765"/>
                <a:gd name="T5" fmla="*/ 652 h 2151"/>
                <a:gd name="T6" fmla="*/ 788 w 5765"/>
                <a:gd name="T7" fmla="*/ 0 h 2151"/>
                <a:gd name="T8" fmla="*/ 0 w 5765"/>
                <a:gd name="T9" fmla="*/ 0 h 2151"/>
                <a:gd name="T10" fmla="*/ 0 w 5765"/>
                <a:gd name="T11" fmla="*/ 2150 h 2151"/>
                <a:gd name="T12" fmla="*/ 5764 w 5765"/>
                <a:gd name="T13" fmla="*/ 2150 h 2151"/>
                <a:gd name="T14" fmla="*/ 5764 w 5765"/>
                <a:gd name="T15" fmla="*/ 0 h 2151"/>
                <a:gd name="T16" fmla="*/ 5014 w 5765"/>
                <a:gd name="T17" fmla="*/ 0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5" h="2151">
                  <a:moveTo>
                    <a:pt x="5014" y="0"/>
                  </a:moveTo>
                  <a:lnTo>
                    <a:pt x="5014" y="652"/>
                  </a:lnTo>
                  <a:lnTo>
                    <a:pt x="788" y="652"/>
                  </a:lnTo>
                  <a:lnTo>
                    <a:pt x="788" y="0"/>
                  </a:lnTo>
                  <a:lnTo>
                    <a:pt x="0" y="0"/>
                  </a:lnTo>
                  <a:lnTo>
                    <a:pt x="0" y="2150"/>
                  </a:lnTo>
                  <a:lnTo>
                    <a:pt x="5764" y="2150"/>
                  </a:lnTo>
                  <a:lnTo>
                    <a:pt x="5764" y="0"/>
                  </a:lnTo>
                  <a:lnTo>
                    <a:pt x="5014" y="0"/>
                  </a:ln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8" name="Freeform 96">
              <a:extLst>
                <a:ext uri="{FF2B5EF4-FFF2-40B4-BE49-F238E27FC236}">
                  <a16:creationId xmlns:a16="http://schemas.microsoft.com/office/drawing/2014/main" id="{0FD691E5-8BD1-EB44-B932-D6E7D75232A4}"/>
                </a:ext>
              </a:extLst>
            </p:cNvPr>
            <p:cNvSpPr>
              <a:spLocks noChangeArrowheads="1"/>
            </p:cNvSpPr>
            <p:nvPr/>
          </p:nvSpPr>
          <p:spPr bwMode="auto">
            <a:xfrm>
              <a:off x="15808743" y="11768784"/>
              <a:ext cx="604234" cy="758041"/>
            </a:xfrm>
            <a:custGeom>
              <a:avLst/>
              <a:gdLst>
                <a:gd name="T0" fmla="*/ 484 w 485"/>
                <a:gd name="T1" fmla="*/ 607 h 608"/>
                <a:gd name="T2" fmla="*/ 366 w 485"/>
                <a:gd name="T3" fmla="*/ 443 h 608"/>
                <a:gd name="T4" fmla="*/ 224 w 485"/>
                <a:gd name="T5" fmla="*/ 607 h 608"/>
                <a:gd name="T6" fmla="*/ 0 w 485"/>
                <a:gd name="T7" fmla="*/ 607 h 608"/>
                <a:gd name="T8" fmla="*/ 0 w 485"/>
                <a:gd name="T9" fmla="*/ 0 h 608"/>
                <a:gd name="T10" fmla="*/ 484 w 485"/>
                <a:gd name="T11" fmla="*/ 0 h 608"/>
                <a:gd name="T12" fmla="*/ 484 w 485"/>
                <a:gd name="T13" fmla="*/ 607 h 608"/>
              </a:gdLst>
              <a:ahLst/>
              <a:cxnLst>
                <a:cxn ang="0">
                  <a:pos x="T0" y="T1"/>
                </a:cxn>
                <a:cxn ang="0">
                  <a:pos x="T2" y="T3"/>
                </a:cxn>
                <a:cxn ang="0">
                  <a:pos x="T4" y="T5"/>
                </a:cxn>
                <a:cxn ang="0">
                  <a:pos x="T6" y="T7"/>
                </a:cxn>
                <a:cxn ang="0">
                  <a:pos x="T8" y="T9"/>
                </a:cxn>
                <a:cxn ang="0">
                  <a:pos x="T10" y="T11"/>
                </a:cxn>
                <a:cxn ang="0">
                  <a:pos x="T12" y="T13"/>
                </a:cxn>
              </a:cxnLst>
              <a:rect l="0" t="0" r="r" b="b"/>
              <a:pathLst>
                <a:path w="485" h="608">
                  <a:moveTo>
                    <a:pt x="484" y="607"/>
                  </a:moveTo>
                  <a:lnTo>
                    <a:pt x="366" y="443"/>
                  </a:lnTo>
                  <a:lnTo>
                    <a:pt x="224" y="607"/>
                  </a:lnTo>
                  <a:lnTo>
                    <a:pt x="0" y="607"/>
                  </a:lnTo>
                  <a:lnTo>
                    <a:pt x="0" y="0"/>
                  </a:lnTo>
                  <a:lnTo>
                    <a:pt x="484" y="0"/>
                  </a:lnTo>
                  <a:lnTo>
                    <a:pt x="484" y="607"/>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9" name="Freeform 97">
              <a:extLst>
                <a:ext uri="{FF2B5EF4-FFF2-40B4-BE49-F238E27FC236}">
                  <a16:creationId xmlns:a16="http://schemas.microsoft.com/office/drawing/2014/main" id="{B574CD91-D294-4142-9FB2-D282BE239B13}"/>
                </a:ext>
              </a:extLst>
            </p:cNvPr>
            <p:cNvSpPr>
              <a:spLocks noChangeArrowheads="1"/>
            </p:cNvSpPr>
            <p:nvPr/>
          </p:nvSpPr>
          <p:spPr bwMode="auto">
            <a:xfrm>
              <a:off x="14732104" y="11768784"/>
              <a:ext cx="604234" cy="758041"/>
            </a:xfrm>
            <a:custGeom>
              <a:avLst/>
              <a:gdLst>
                <a:gd name="T0" fmla="*/ 483 w 484"/>
                <a:gd name="T1" fmla="*/ 607 h 608"/>
                <a:gd name="T2" fmla="*/ 366 w 484"/>
                <a:gd name="T3" fmla="*/ 443 h 608"/>
                <a:gd name="T4" fmla="*/ 223 w 484"/>
                <a:gd name="T5" fmla="*/ 607 h 608"/>
                <a:gd name="T6" fmla="*/ 0 w 484"/>
                <a:gd name="T7" fmla="*/ 607 h 608"/>
                <a:gd name="T8" fmla="*/ 0 w 484"/>
                <a:gd name="T9" fmla="*/ 0 h 608"/>
                <a:gd name="T10" fmla="*/ 483 w 484"/>
                <a:gd name="T11" fmla="*/ 0 h 608"/>
                <a:gd name="T12" fmla="*/ 483 w 484"/>
                <a:gd name="T13" fmla="*/ 607 h 608"/>
              </a:gdLst>
              <a:ahLst/>
              <a:cxnLst>
                <a:cxn ang="0">
                  <a:pos x="T0" y="T1"/>
                </a:cxn>
                <a:cxn ang="0">
                  <a:pos x="T2" y="T3"/>
                </a:cxn>
                <a:cxn ang="0">
                  <a:pos x="T4" y="T5"/>
                </a:cxn>
                <a:cxn ang="0">
                  <a:pos x="T6" y="T7"/>
                </a:cxn>
                <a:cxn ang="0">
                  <a:pos x="T8" y="T9"/>
                </a:cxn>
                <a:cxn ang="0">
                  <a:pos x="T10" y="T11"/>
                </a:cxn>
                <a:cxn ang="0">
                  <a:pos x="T12" y="T13"/>
                </a:cxn>
              </a:cxnLst>
              <a:rect l="0" t="0" r="r" b="b"/>
              <a:pathLst>
                <a:path w="484" h="608">
                  <a:moveTo>
                    <a:pt x="483" y="607"/>
                  </a:moveTo>
                  <a:lnTo>
                    <a:pt x="366" y="443"/>
                  </a:lnTo>
                  <a:lnTo>
                    <a:pt x="223" y="607"/>
                  </a:lnTo>
                  <a:lnTo>
                    <a:pt x="0" y="607"/>
                  </a:lnTo>
                  <a:lnTo>
                    <a:pt x="0" y="0"/>
                  </a:lnTo>
                  <a:lnTo>
                    <a:pt x="483" y="0"/>
                  </a:lnTo>
                  <a:lnTo>
                    <a:pt x="483" y="607"/>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0" name="Freeform 98">
              <a:extLst>
                <a:ext uri="{FF2B5EF4-FFF2-40B4-BE49-F238E27FC236}">
                  <a16:creationId xmlns:a16="http://schemas.microsoft.com/office/drawing/2014/main" id="{82B981A2-C13F-2848-91F4-48DB456FC3DC}"/>
                </a:ext>
              </a:extLst>
            </p:cNvPr>
            <p:cNvSpPr>
              <a:spLocks noChangeArrowheads="1"/>
            </p:cNvSpPr>
            <p:nvPr/>
          </p:nvSpPr>
          <p:spPr bwMode="auto">
            <a:xfrm>
              <a:off x="14100402" y="12087382"/>
              <a:ext cx="1285373" cy="543813"/>
            </a:xfrm>
            <a:custGeom>
              <a:avLst/>
              <a:gdLst>
                <a:gd name="T0" fmla="*/ 1029 w 1030"/>
                <a:gd name="T1" fmla="*/ 435 h 436"/>
                <a:gd name="T2" fmla="*/ 994 w 1030"/>
                <a:gd name="T3" fmla="*/ 435 h 436"/>
                <a:gd name="T4" fmla="*/ 994 w 1030"/>
                <a:gd name="T5" fmla="*/ 435 h 436"/>
                <a:gd name="T6" fmla="*/ 909 w 1030"/>
                <a:gd name="T7" fmla="*/ 367 h 436"/>
                <a:gd name="T8" fmla="*/ 884 w 1030"/>
                <a:gd name="T9" fmla="*/ 256 h 436"/>
                <a:gd name="T10" fmla="*/ 790 w 1030"/>
                <a:gd name="T11" fmla="*/ 435 h 436"/>
                <a:gd name="T12" fmla="*/ 511 w 1030"/>
                <a:gd name="T13" fmla="*/ 435 h 436"/>
                <a:gd name="T14" fmla="*/ 0 w 1030"/>
                <a:gd name="T15" fmla="*/ 435 h 436"/>
                <a:gd name="T16" fmla="*/ 0 w 1030"/>
                <a:gd name="T17" fmla="*/ 435 h 436"/>
                <a:gd name="T18" fmla="*/ 0 w 1030"/>
                <a:gd name="T19" fmla="*/ 435 h 436"/>
                <a:gd name="T20" fmla="*/ 405 w 1030"/>
                <a:gd name="T21" fmla="*/ 133 h 436"/>
                <a:gd name="T22" fmla="*/ 511 w 1030"/>
                <a:gd name="T23" fmla="*/ 104 h 436"/>
                <a:gd name="T24" fmla="*/ 618 w 1030"/>
                <a:gd name="T25" fmla="*/ 314 h 436"/>
                <a:gd name="T26" fmla="*/ 1029 w 1030"/>
                <a:gd name="T27" fmla="*/ 0 h 436"/>
                <a:gd name="T28" fmla="*/ 1029 w 1030"/>
                <a:gd name="T29" fmla="*/ 4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0" h="436">
                  <a:moveTo>
                    <a:pt x="1029" y="435"/>
                  </a:moveTo>
                  <a:lnTo>
                    <a:pt x="994" y="435"/>
                  </a:lnTo>
                  <a:lnTo>
                    <a:pt x="994" y="435"/>
                  </a:lnTo>
                  <a:cubicBezTo>
                    <a:pt x="953" y="435"/>
                    <a:pt x="918" y="407"/>
                    <a:pt x="909" y="367"/>
                  </a:cubicBezTo>
                  <a:lnTo>
                    <a:pt x="884" y="256"/>
                  </a:lnTo>
                  <a:lnTo>
                    <a:pt x="790" y="435"/>
                  </a:lnTo>
                  <a:lnTo>
                    <a:pt x="511" y="435"/>
                  </a:lnTo>
                  <a:lnTo>
                    <a:pt x="0" y="435"/>
                  </a:lnTo>
                  <a:lnTo>
                    <a:pt x="0" y="435"/>
                  </a:lnTo>
                  <a:lnTo>
                    <a:pt x="0" y="435"/>
                  </a:lnTo>
                  <a:cubicBezTo>
                    <a:pt x="92" y="287"/>
                    <a:pt x="236" y="178"/>
                    <a:pt x="405" y="133"/>
                  </a:cubicBezTo>
                  <a:lnTo>
                    <a:pt x="511" y="104"/>
                  </a:lnTo>
                  <a:lnTo>
                    <a:pt x="618" y="314"/>
                  </a:lnTo>
                  <a:lnTo>
                    <a:pt x="1029" y="0"/>
                  </a:lnTo>
                  <a:lnTo>
                    <a:pt x="1029" y="435"/>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1" name="Freeform 99">
              <a:extLst>
                <a:ext uri="{FF2B5EF4-FFF2-40B4-BE49-F238E27FC236}">
                  <a16:creationId xmlns:a16="http://schemas.microsoft.com/office/drawing/2014/main" id="{54B30AD6-4229-0549-910D-08D15D687D9D}"/>
                </a:ext>
              </a:extLst>
            </p:cNvPr>
            <p:cNvSpPr>
              <a:spLocks noChangeArrowheads="1"/>
            </p:cNvSpPr>
            <p:nvPr/>
          </p:nvSpPr>
          <p:spPr bwMode="auto">
            <a:xfrm>
              <a:off x="13781806" y="8401550"/>
              <a:ext cx="5262338" cy="1768760"/>
            </a:xfrm>
            <a:custGeom>
              <a:avLst/>
              <a:gdLst>
                <a:gd name="T0" fmla="*/ 4225 w 4226"/>
                <a:gd name="T1" fmla="*/ 1417 h 1418"/>
                <a:gd name="T2" fmla="*/ 0 w 4226"/>
                <a:gd name="T3" fmla="*/ 1417 h 1418"/>
                <a:gd name="T4" fmla="*/ 0 w 4226"/>
                <a:gd name="T5" fmla="*/ 0 h 1418"/>
                <a:gd name="T6" fmla="*/ 4225 w 4226"/>
                <a:gd name="T7" fmla="*/ 0 h 1418"/>
                <a:gd name="T8" fmla="*/ 4225 w 4226"/>
                <a:gd name="T9" fmla="*/ 1417 h 1418"/>
              </a:gdLst>
              <a:ahLst/>
              <a:cxnLst>
                <a:cxn ang="0">
                  <a:pos x="T0" y="T1"/>
                </a:cxn>
                <a:cxn ang="0">
                  <a:pos x="T2" y="T3"/>
                </a:cxn>
                <a:cxn ang="0">
                  <a:pos x="T4" y="T5"/>
                </a:cxn>
                <a:cxn ang="0">
                  <a:pos x="T6" y="T7"/>
                </a:cxn>
                <a:cxn ang="0">
                  <a:pos x="T8" y="T9"/>
                </a:cxn>
              </a:cxnLst>
              <a:rect l="0" t="0" r="r" b="b"/>
              <a:pathLst>
                <a:path w="4226" h="1418">
                  <a:moveTo>
                    <a:pt x="4225" y="1417"/>
                  </a:moveTo>
                  <a:lnTo>
                    <a:pt x="0" y="1417"/>
                  </a:lnTo>
                  <a:lnTo>
                    <a:pt x="0" y="0"/>
                  </a:lnTo>
                  <a:lnTo>
                    <a:pt x="4225" y="0"/>
                  </a:lnTo>
                  <a:lnTo>
                    <a:pt x="4225" y="1417"/>
                  </a:lnTo>
                </a:path>
              </a:pathLst>
            </a:custGeom>
            <a:solidFill>
              <a:srgbClr val="F9BAC2">
                <a:alpha val="50000"/>
              </a:srgbClr>
            </a:solidFill>
            <a:ln>
              <a:noFill/>
            </a:ln>
            <a:effectLst/>
          </p:spPr>
          <p:txBody>
            <a:bodyPr wrap="none" anchor="ctr"/>
            <a:lstStyle/>
            <a:p>
              <a:endParaRPr lang="en-US" dirty="0">
                <a:latin typeface="Poppins" pitchFamily="2" charset="77"/>
              </a:endParaRPr>
            </a:p>
          </p:txBody>
        </p:sp>
        <p:sp>
          <p:nvSpPr>
            <p:cNvPr id="42" name="Freeform 100">
              <a:extLst>
                <a:ext uri="{FF2B5EF4-FFF2-40B4-BE49-F238E27FC236}">
                  <a16:creationId xmlns:a16="http://schemas.microsoft.com/office/drawing/2014/main" id="{65F46F97-8E37-E447-9539-E8228DFF0DA7}"/>
                </a:ext>
              </a:extLst>
            </p:cNvPr>
            <p:cNvSpPr>
              <a:spLocks noChangeArrowheads="1"/>
            </p:cNvSpPr>
            <p:nvPr/>
          </p:nvSpPr>
          <p:spPr bwMode="auto">
            <a:xfrm>
              <a:off x="14781539" y="7901678"/>
              <a:ext cx="1719326" cy="1142554"/>
            </a:xfrm>
            <a:custGeom>
              <a:avLst/>
              <a:gdLst>
                <a:gd name="T0" fmla="*/ 578 w 1379"/>
                <a:gd name="T1" fmla="*/ 895 h 917"/>
                <a:gd name="T2" fmla="*/ 578 w 1379"/>
                <a:gd name="T3" fmla="*/ 895 h 917"/>
                <a:gd name="T4" fmla="*/ 379 w 1379"/>
                <a:gd name="T5" fmla="*/ 742 h 917"/>
                <a:gd name="T6" fmla="*/ 0 w 1379"/>
                <a:gd name="T7" fmla="*/ 202 h 917"/>
                <a:gd name="T8" fmla="*/ 309 w 1379"/>
                <a:gd name="T9" fmla="*/ 0 h 917"/>
                <a:gd name="T10" fmla="*/ 658 w 1379"/>
                <a:gd name="T11" fmla="*/ 558 h 917"/>
                <a:gd name="T12" fmla="*/ 658 w 1379"/>
                <a:gd name="T13" fmla="*/ 558 h 917"/>
                <a:gd name="T14" fmla="*/ 699 w 1379"/>
                <a:gd name="T15" fmla="*/ 580 h 917"/>
                <a:gd name="T16" fmla="*/ 699 w 1379"/>
                <a:gd name="T17" fmla="*/ 580 h 917"/>
                <a:gd name="T18" fmla="*/ 740 w 1379"/>
                <a:gd name="T19" fmla="*/ 560 h 917"/>
                <a:gd name="T20" fmla="*/ 1095 w 1379"/>
                <a:gd name="T21" fmla="*/ 0 h 917"/>
                <a:gd name="T22" fmla="*/ 1378 w 1379"/>
                <a:gd name="T23" fmla="*/ 179 h 917"/>
                <a:gd name="T24" fmla="*/ 1018 w 1379"/>
                <a:gd name="T25" fmla="*/ 746 h 917"/>
                <a:gd name="T26" fmla="*/ 1018 w 1379"/>
                <a:gd name="T27" fmla="*/ 746 h 917"/>
                <a:gd name="T28" fmla="*/ 698 w 1379"/>
                <a:gd name="T29" fmla="*/ 915 h 917"/>
                <a:gd name="T30" fmla="*/ 698 w 1379"/>
                <a:gd name="T31" fmla="*/ 915 h 917"/>
                <a:gd name="T32" fmla="*/ 578 w 1379"/>
                <a:gd name="T33" fmla="*/ 895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9" h="917">
                  <a:moveTo>
                    <a:pt x="578" y="895"/>
                  </a:moveTo>
                  <a:lnTo>
                    <a:pt x="578" y="895"/>
                  </a:lnTo>
                  <a:cubicBezTo>
                    <a:pt x="498" y="868"/>
                    <a:pt x="427" y="815"/>
                    <a:pt x="379" y="742"/>
                  </a:cubicBezTo>
                  <a:lnTo>
                    <a:pt x="0" y="202"/>
                  </a:lnTo>
                  <a:lnTo>
                    <a:pt x="309" y="0"/>
                  </a:lnTo>
                  <a:lnTo>
                    <a:pt x="658" y="558"/>
                  </a:lnTo>
                  <a:lnTo>
                    <a:pt x="658" y="558"/>
                  </a:lnTo>
                  <a:cubicBezTo>
                    <a:pt x="671" y="577"/>
                    <a:pt x="690" y="580"/>
                    <a:pt x="699" y="580"/>
                  </a:cubicBezTo>
                  <a:lnTo>
                    <a:pt x="699" y="580"/>
                  </a:lnTo>
                  <a:cubicBezTo>
                    <a:pt x="709" y="580"/>
                    <a:pt x="727" y="578"/>
                    <a:pt x="740" y="560"/>
                  </a:cubicBezTo>
                  <a:lnTo>
                    <a:pt x="1095" y="0"/>
                  </a:lnTo>
                  <a:lnTo>
                    <a:pt x="1378" y="179"/>
                  </a:lnTo>
                  <a:lnTo>
                    <a:pt x="1018" y="746"/>
                  </a:lnTo>
                  <a:lnTo>
                    <a:pt x="1018" y="746"/>
                  </a:lnTo>
                  <a:cubicBezTo>
                    <a:pt x="946" y="852"/>
                    <a:pt x="826" y="916"/>
                    <a:pt x="698" y="915"/>
                  </a:cubicBezTo>
                  <a:lnTo>
                    <a:pt x="698" y="915"/>
                  </a:lnTo>
                  <a:cubicBezTo>
                    <a:pt x="656" y="915"/>
                    <a:pt x="616" y="908"/>
                    <a:pt x="578" y="895"/>
                  </a:cubicBez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3" name="Freeform 101">
              <a:extLst>
                <a:ext uri="{FF2B5EF4-FFF2-40B4-BE49-F238E27FC236}">
                  <a16:creationId xmlns:a16="http://schemas.microsoft.com/office/drawing/2014/main" id="{36FDFB58-6F0E-C74C-B29C-719350E26A25}"/>
                </a:ext>
              </a:extLst>
            </p:cNvPr>
            <p:cNvSpPr>
              <a:spLocks noChangeArrowheads="1"/>
            </p:cNvSpPr>
            <p:nvPr/>
          </p:nvSpPr>
          <p:spPr bwMode="auto">
            <a:xfrm>
              <a:off x="14781539" y="7901678"/>
              <a:ext cx="1719326" cy="1142554"/>
            </a:xfrm>
            <a:custGeom>
              <a:avLst/>
              <a:gdLst>
                <a:gd name="T0" fmla="*/ 578 w 1379"/>
                <a:gd name="T1" fmla="*/ 895 h 917"/>
                <a:gd name="T2" fmla="*/ 578 w 1379"/>
                <a:gd name="T3" fmla="*/ 895 h 917"/>
                <a:gd name="T4" fmla="*/ 379 w 1379"/>
                <a:gd name="T5" fmla="*/ 742 h 917"/>
                <a:gd name="T6" fmla="*/ 0 w 1379"/>
                <a:gd name="T7" fmla="*/ 202 h 917"/>
                <a:gd name="T8" fmla="*/ 309 w 1379"/>
                <a:gd name="T9" fmla="*/ 0 h 917"/>
                <a:gd name="T10" fmla="*/ 658 w 1379"/>
                <a:gd name="T11" fmla="*/ 558 h 917"/>
                <a:gd name="T12" fmla="*/ 658 w 1379"/>
                <a:gd name="T13" fmla="*/ 558 h 917"/>
                <a:gd name="T14" fmla="*/ 699 w 1379"/>
                <a:gd name="T15" fmla="*/ 580 h 917"/>
                <a:gd name="T16" fmla="*/ 699 w 1379"/>
                <a:gd name="T17" fmla="*/ 580 h 917"/>
                <a:gd name="T18" fmla="*/ 740 w 1379"/>
                <a:gd name="T19" fmla="*/ 560 h 917"/>
                <a:gd name="T20" fmla="*/ 1095 w 1379"/>
                <a:gd name="T21" fmla="*/ 0 h 917"/>
                <a:gd name="T22" fmla="*/ 1378 w 1379"/>
                <a:gd name="T23" fmla="*/ 179 h 917"/>
                <a:gd name="T24" fmla="*/ 1018 w 1379"/>
                <a:gd name="T25" fmla="*/ 746 h 917"/>
                <a:gd name="T26" fmla="*/ 1018 w 1379"/>
                <a:gd name="T27" fmla="*/ 746 h 917"/>
                <a:gd name="T28" fmla="*/ 698 w 1379"/>
                <a:gd name="T29" fmla="*/ 915 h 917"/>
                <a:gd name="T30" fmla="*/ 698 w 1379"/>
                <a:gd name="T31" fmla="*/ 915 h 917"/>
                <a:gd name="T32" fmla="*/ 578 w 1379"/>
                <a:gd name="T33" fmla="*/ 895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9" h="917">
                  <a:moveTo>
                    <a:pt x="578" y="895"/>
                  </a:moveTo>
                  <a:lnTo>
                    <a:pt x="578" y="895"/>
                  </a:lnTo>
                  <a:cubicBezTo>
                    <a:pt x="498" y="868"/>
                    <a:pt x="427" y="815"/>
                    <a:pt x="379" y="742"/>
                  </a:cubicBezTo>
                  <a:lnTo>
                    <a:pt x="0" y="202"/>
                  </a:lnTo>
                  <a:lnTo>
                    <a:pt x="309" y="0"/>
                  </a:lnTo>
                  <a:lnTo>
                    <a:pt x="658" y="558"/>
                  </a:lnTo>
                  <a:lnTo>
                    <a:pt x="658" y="558"/>
                  </a:lnTo>
                  <a:cubicBezTo>
                    <a:pt x="671" y="577"/>
                    <a:pt x="690" y="580"/>
                    <a:pt x="699" y="580"/>
                  </a:cubicBezTo>
                  <a:lnTo>
                    <a:pt x="699" y="580"/>
                  </a:lnTo>
                  <a:cubicBezTo>
                    <a:pt x="709" y="580"/>
                    <a:pt x="727" y="578"/>
                    <a:pt x="740" y="560"/>
                  </a:cubicBezTo>
                  <a:lnTo>
                    <a:pt x="1095" y="0"/>
                  </a:lnTo>
                  <a:lnTo>
                    <a:pt x="1378" y="179"/>
                  </a:lnTo>
                  <a:lnTo>
                    <a:pt x="1018" y="746"/>
                  </a:lnTo>
                  <a:lnTo>
                    <a:pt x="1018" y="746"/>
                  </a:lnTo>
                  <a:cubicBezTo>
                    <a:pt x="946" y="852"/>
                    <a:pt x="826" y="916"/>
                    <a:pt x="698" y="915"/>
                  </a:cubicBezTo>
                  <a:lnTo>
                    <a:pt x="698" y="915"/>
                  </a:lnTo>
                  <a:cubicBezTo>
                    <a:pt x="656" y="915"/>
                    <a:pt x="616" y="908"/>
                    <a:pt x="578" y="895"/>
                  </a:cubicBezTo>
                </a:path>
              </a:pathLst>
            </a:custGeom>
            <a:solidFill>
              <a:srgbClr val="B56F7C">
                <a:alpha val="30000"/>
              </a:srgbClr>
            </a:solidFill>
            <a:ln>
              <a:noFill/>
            </a:ln>
            <a:effectLst/>
          </p:spPr>
          <p:txBody>
            <a:bodyPr wrap="none" anchor="ctr"/>
            <a:lstStyle/>
            <a:p>
              <a:endParaRPr lang="en-US" dirty="0">
                <a:latin typeface="Poppins" pitchFamily="2" charset="77"/>
              </a:endParaRPr>
            </a:p>
          </p:txBody>
        </p:sp>
        <p:sp>
          <p:nvSpPr>
            <p:cNvPr id="44" name="Freeform 102">
              <a:extLst>
                <a:ext uri="{FF2B5EF4-FFF2-40B4-BE49-F238E27FC236}">
                  <a16:creationId xmlns:a16="http://schemas.microsoft.com/office/drawing/2014/main" id="{5CD6E47F-AACA-DF4A-8F98-0A59FC16315F}"/>
                </a:ext>
              </a:extLst>
            </p:cNvPr>
            <p:cNvSpPr>
              <a:spLocks noChangeArrowheads="1"/>
            </p:cNvSpPr>
            <p:nvPr/>
          </p:nvSpPr>
          <p:spPr bwMode="auto">
            <a:xfrm>
              <a:off x="15918602" y="7874218"/>
              <a:ext cx="1686363" cy="1653405"/>
            </a:xfrm>
            <a:custGeom>
              <a:avLst/>
              <a:gdLst>
                <a:gd name="T0" fmla="*/ 1352 w 1353"/>
                <a:gd name="T1" fmla="*/ 1326 h 1327"/>
                <a:gd name="T2" fmla="*/ 201 w 1353"/>
                <a:gd name="T3" fmla="*/ 1326 h 1327"/>
                <a:gd name="T4" fmla="*/ 201 w 1353"/>
                <a:gd name="T5" fmla="*/ 732 h 1327"/>
                <a:gd name="T6" fmla="*/ 201 w 1353"/>
                <a:gd name="T7" fmla="*/ 732 h 1327"/>
                <a:gd name="T8" fmla="*/ 35 w 1353"/>
                <a:gd name="T9" fmla="*/ 505 h 1327"/>
                <a:gd name="T10" fmla="*/ 185 w 1353"/>
                <a:gd name="T11" fmla="*/ 18 h 1327"/>
                <a:gd name="T12" fmla="*/ 1238 w 1353"/>
                <a:gd name="T13" fmla="*/ 0 h 1327"/>
                <a:gd name="T14" fmla="*/ 1174 w 1353"/>
                <a:gd name="T15" fmla="*/ 762 h 1327"/>
                <a:gd name="T16" fmla="*/ 1352 w 1353"/>
                <a:gd name="T17" fmla="*/ 1326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3" h="1327">
                  <a:moveTo>
                    <a:pt x="1352" y="1326"/>
                  </a:moveTo>
                  <a:lnTo>
                    <a:pt x="201" y="1326"/>
                  </a:lnTo>
                  <a:lnTo>
                    <a:pt x="201" y="732"/>
                  </a:lnTo>
                  <a:lnTo>
                    <a:pt x="201" y="732"/>
                  </a:lnTo>
                  <a:cubicBezTo>
                    <a:pt x="83" y="731"/>
                    <a:pt x="0" y="617"/>
                    <a:pt x="35" y="505"/>
                  </a:cubicBezTo>
                  <a:lnTo>
                    <a:pt x="185" y="18"/>
                  </a:lnTo>
                  <a:lnTo>
                    <a:pt x="1238" y="0"/>
                  </a:lnTo>
                  <a:lnTo>
                    <a:pt x="1174" y="762"/>
                  </a:lnTo>
                  <a:lnTo>
                    <a:pt x="1352" y="1326"/>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5" name="Freeform 103">
              <a:extLst>
                <a:ext uri="{FF2B5EF4-FFF2-40B4-BE49-F238E27FC236}">
                  <a16:creationId xmlns:a16="http://schemas.microsoft.com/office/drawing/2014/main" id="{0300B83D-F7B9-B448-AB45-16AB94A3D379}"/>
                </a:ext>
              </a:extLst>
            </p:cNvPr>
            <p:cNvSpPr>
              <a:spLocks noChangeArrowheads="1"/>
            </p:cNvSpPr>
            <p:nvPr/>
          </p:nvSpPr>
          <p:spPr bwMode="auto">
            <a:xfrm>
              <a:off x="15847190" y="7132654"/>
              <a:ext cx="906355" cy="604234"/>
            </a:xfrm>
            <a:custGeom>
              <a:avLst/>
              <a:gdLst>
                <a:gd name="T0" fmla="*/ 246 w 726"/>
                <a:gd name="T1" fmla="*/ 0 h 485"/>
                <a:gd name="T2" fmla="*/ 0 w 726"/>
                <a:gd name="T3" fmla="*/ 484 h 485"/>
                <a:gd name="T4" fmla="*/ 246 w 726"/>
                <a:gd name="T5" fmla="*/ 484 h 485"/>
                <a:gd name="T6" fmla="*/ 310 w 726"/>
                <a:gd name="T7" fmla="*/ 397 h 485"/>
                <a:gd name="T8" fmla="*/ 290 w 726"/>
                <a:gd name="T9" fmla="*/ 484 h 485"/>
                <a:gd name="T10" fmla="*/ 600 w 726"/>
                <a:gd name="T11" fmla="*/ 484 h 485"/>
                <a:gd name="T12" fmla="*/ 725 w 726"/>
                <a:gd name="T13" fmla="*/ 242 h 485"/>
                <a:gd name="T14" fmla="*/ 246 w 726"/>
                <a:gd name="T15" fmla="*/ 0 h 4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6" h="485">
                  <a:moveTo>
                    <a:pt x="246" y="0"/>
                  </a:moveTo>
                  <a:lnTo>
                    <a:pt x="0" y="484"/>
                  </a:lnTo>
                  <a:lnTo>
                    <a:pt x="246" y="484"/>
                  </a:lnTo>
                  <a:lnTo>
                    <a:pt x="310" y="397"/>
                  </a:lnTo>
                  <a:lnTo>
                    <a:pt x="290" y="484"/>
                  </a:lnTo>
                  <a:lnTo>
                    <a:pt x="600" y="484"/>
                  </a:lnTo>
                  <a:lnTo>
                    <a:pt x="725" y="242"/>
                  </a:lnTo>
                  <a:lnTo>
                    <a:pt x="246"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6" name="Freeform 104">
              <a:extLst>
                <a:ext uri="{FF2B5EF4-FFF2-40B4-BE49-F238E27FC236}">
                  <a16:creationId xmlns:a16="http://schemas.microsoft.com/office/drawing/2014/main" id="{85DA9231-8C23-2F4C-AC90-9705D120497D}"/>
                </a:ext>
              </a:extLst>
            </p:cNvPr>
            <p:cNvSpPr>
              <a:spLocks noChangeArrowheads="1"/>
            </p:cNvSpPr>
            <p:nvPr/>
          </p:nvSpPr>
          <p:spPr bwMode="auto">
            <a:xfrm>
              <a:off x="16303114" y="7533648"/>
              <a:ext cx="725082" cy="845930"/>
            </a:xfrm>
            <a:custGeom>
              <a:avLst/>
              <a:gdLst>
                <a:gd name="T0" fmla="*/ 579 w 580"/>
                <a:gd name="T1" fmla="*/ 283 h 680"/>
                <a:gd name="T2" fmla="*/ 381 w 580"/>
                <a:gd name="T3" fmla="*/ 575 h 680"/>
                <a:gd name="T4" fmla="*/ 381 w 580"/>
                <a:gd name="T5" fmla="*/ 575 h 680"/>
                <a:gd name="T6" fmla="*/ 106 w 580"/>
                <a:gd name="T7" fmla="*/ 547 h 680"/>
                <a:gd name="T8" fmla="*/ 0 w 580"/>
                <a:gd name="T9" fmla="*/ 293 h 680"/>
                <a:gd name="T10" fmla="*/ 158 w 580"/>
                <a:gd name="T11" fmla="*/ 290 h 680"/>
                <a:gd name="T12" fmla="*/ 158 w 580"/>
                <a:gd name="T13" fmla="*/ 0 h 680"/>
                <a:gd name="T14" fmla="*/ 443 w 580"/>
                <a:gd name="T15" fmla="*/ 0 h 680"/>
                <a:gd name="T16" fmla="*/ 443 w 580"/>
                <a:gd name="T17" fmla="*/ 285 h 680"/>
                <a:gd name="T18" fmla="*/ 579 w 580"/>
                <a:gd name="T19" fmla="*/ 28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0" h="680">
                  <a:moveTo>
                    <a:pt x="579" y="283"/>
                  </a:moveTo>
                  <a:lnTo>
                    <a:pt x="381" y="575"/>
                  </a:lnTo>
                  <a:lnTo>
                    <a:pt x="381" y="575"/>
                  </a:lnTo>
                  <a:cubicBezTo>
                    <a:pt x="311" y="679"/>
                    <a:pt x="154" y="662"/>
                    <a:pt x="106" y="547"/>
                  </a:cubicBezTo>
                  <a:lnTo>
                    <a:pt x="0" y="293"/>
                  </a:lnTo>
                  <a:lnTo>
                    <a:pt x="158" y="290"/>
                  </a:lnTo>
                  <a:lnTo>
                    <a:pt x="158" y="0"/>
                  </a:lnTo>
                  <a:lnTo>
                    <a:pt x="443" y="0"/>
                  </a:lnTo>
                  <a:lnTo>
                    <a:pt x="443" y="285"/>
                  </a:lnTo>
                  <a:lnTo>
                    <a:pt x="579" y="283"/>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7" name="Freeform 105">
              <a:extLst>
                <a:ext uri="{FF2B5EF4-FFF2-40B4-BE49-F238E27FC236}">
                  <a16:creationId xmlns:a16="http://schemas.microsoft.com/office/drawing/2014/main" id="{25580197-D07C-094C-AA04-769EAE9608B4}"/>
                </a:ext>
              </a:extLst>
            </p:cNvPr>
            <p:cNvSpPr>
              <a:spLocks noChangeArrowheads="1"/>
            </p:cNvSpPr>
            <p:nvPr/>
          </p:nvSpPr>
          <p:spPr bwMode="auto">
            <a:xfrm>
              <a:off x="16495370" y="7533648"/>
              <a:ext cx="241693" cy="340569"/>
            </a:xfrm>
            <a:custGeom>
              <a:avLst/>
              <a:gdLst>
                <a:gd name="T0" fmla="*/ 192 w 193"/>
                <a:gd name="T1" fmla="*/ 0 h 272"/>
                <a:gd name="T2" fmla="*/ 0 w 193"/>
                <a:gd name="T3" fmla="*/ 0 h 272"/>
                <a:gd name="T4" fmla="*/ 0 w 193"/>
                <a:gd name="T5" fmla="*/ 271 h 272"/>
                <a:gd name="T6" fmla="*/ 0 w 193"/>
                <a:gd name="T7" fmla="*/ 271 h 272"/>
                <a:gd name="T8" fmla="*/ 192 w 193"/>
                <a:gd name="T9" fmla="*/ 0 h 272"/>
              </a:gdLst>
              <a:ahLst/>
              <a:cxnLst>
                <a:cxn ang="0">
                  <a:pos x="T0" y="T1"/>
                </a:cxn>
                <a:cxn ang="0">
                  <a:pos x="T2" y="T3"/>
                </a:cxn>
                <a:cxn ang="0">
                  <a:pos x="T4" y="T5"/>
                </a:cxn>
                <a:cxn ang="0">
                  <a:pos x="T6" y="T7"/>
                </a:cxn>
                <a:cxn ang="0">
                  <a:pos x="T8" y="T9"/>
                </a:cxn>
              </a:cxnLst>
              <a:rect l="0" t="0" r="r" b="b"/>
              <a:pathLst>
                <a:path w="193" h="272">
                  <a:moveTo>
                    <a:pt x="192" y="0"/>
                  </a:moveTo>
                  <a:lnTo>
                    <a:pt x="0" y="0"/>
                  </a:lnTo>
                  <a:lnTo>
                    <a:pt x="0" y="271"/>
                  </a:lnTo>
                  <a:lnTo>
                    <a:pt x="0" y="271"/>
                  </a:lnTo>
                  <a:cubicBezTo>
                    <a:pt x="163" y="245"/>
                    <a:pt x="192" y="99"/>
                    <a:pt x="192" y="0"/>
                  </a:cubicBezTo>
                </a:path>
              </a:pathLst>
            </a:custGeom>
            <a:solidFill>
              <a:srgbClr val="000000">
                <a:alpha val="20000"/>
              </a:srgbClr>
            </a:solidFill>
            <a:ln>
              <a:noFill/>
            </a:ln>
            <a:effectLst/>
          </p:spPr>
          <p:txBody>
            <a:bodyPr wrap="none" anchor="ctr"/>
            <a:lstStyle/>
            <a:p>
              <a:endParaRPr lang="en-US" dirty="0">
                <a:latin typeface="Poppins" pitchFamily="2" charset="77"/>
              </a:endParaRPr>
            </a:p>
          </p:txBody>
        </p:sp>
        <p:sp>
          <p:nvSpPr>
            <p:cNvPr id="48" name="Freeform 106">
              <a:extLst>
                <a:ext uri="{FF2B5EF4-FFF2-40B4-BE49-F238E27FC236}">
                  <a16:creationId xmlns:a16="http://schemas.microsoft.com/office/drawing/2014/main" id="{261DF476-A05F-2442-AB32-313669DD77BD}"/>
                </a:ext>
              </a:extLst>
            </p:cNvPr>
            <p:cNvSpPr>
              <a:spLocks noChangeArrowheads="1"/>
            </p:cNvSpPr>
            <p:nvPr/>
          </p:nvSpPr>
          <p:spPr bwMode="auto">
            <a:xfrm>
              <a:off x="13781806" y="10164816"/>
              <a:ext cx="5262338" cy="917339"/>
            </a:xfrm>
            <a:custGeom>
              <a:avLst/>
              <a:gdLst>
                <a:gd name="T0" fmla="*/ 3735 w 4226"/>
                <a:gd name="T1" fmla="*/ 736 h 737"/>
                <a:gd name="T2" fmla="*/ 489 w 4226"/>
                <a:gd name="T3" fmla="*/ 736 h 737"/>
                <a:gd name="T4" fmla="*/ 489 w 4226"/>
                <a:gd name="T5" fmla="*/ 736 h 737"/>
                <a:gd name="T6" fmla="*/ 0 w 4226"/>
                <a:gd name="T7" fmla="*/ 247 h 737"/>
                <a:gd name="T8" fmla="*/ 0 w 4226"/>
                <a:gd name="T9" fmla="*/ 0 h 737"/>
                <a:gd name="T10" fmla="*/ 4225 w 4226"/>
                <a:gd name="T11" fmla="*/ 0 h 737"/>
                <a:gd name="T12" fmla="*/ 4225 w 4226"/>
                <a:gd name="T13" fmla="*/ 247 h 737"/>
                <a:gd name="T14" fmla="*/ 4225 w 4226"/>
                <a:gd name="T15" fmla="*/ 247 h 737"/>
                <a:gd name="T16" fmla="*/ 3735 w 4226"/>
                <a:gd name="T17" fmla="*/ 736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6" h="737">
                  <a:moveTo>
                    <a:pt x="3735" y="736"/>
                  </a:moveTo>
                  <a:lnTo>
                    <a:pt x="489" y="736"/>
                  </a:lnTo>
                  <a:lnTo>
                    <a:pt x="489" y="736"/>
                  </a:lnTo>
                  <a:cubicBezTo>
                    <a:pt x="219" y="736"/>
                    <a:pt x="0" y="517"/>
                    <a:pt x="0" y="247"/>
                  </a:cubicBezTo>
                  <a:lnTo>
                    <a:pt x="0" y="0"/>
                  </a:lnTo>
                  <a:lnTo>
                    <a:pt x="4225" y="0"/>
                  </a:lnTo>
                  <a:lnTo>
                    <a:pt x="4225" y="247"/>
                  </a:lnTo>
                  <a:lnTo>
                    <a:pt x="4225" y="247"/>
                  </a:lnTo>
                  <a:cubicBezTo>
                    <a:pt x="4225" y="517"/>
                    <a:pt x="4006" y="736"/>
                    <a:pt x="3735" y="736"/>
                  </a:cubicBez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9" name="Freeform 107">
              <a:extLst>
                <a:ext uri="{FF2B5EF4-FFF2-40B4-BE49-F238E27FC236}">
                  <a16:creationId xmlns:a16="http://schemas.microsoft.com/office/drawing/2014/main" id="{40004814-2522-CA45-A809-A960B19F3A58}"/>
                </a:ext>
              </a:extLst>
            </p:cNvPr>
            <p:cNvSpPr>
              <a:spLocks noChangeArrowheads="1"/>
            </p:cNvSpPr>
            <p:nvPr/>
          </p:nvSpPr>
          <p:spPr bwMode="auto">
            <a:xfrm>
              <a:off x="13457718" y="8895924"/>
              <a:ext cx="1922566" cy="1389739"/>
            </a:xfrm>
            <a:custGeom>
              <a:avLst/>
              <a:gdLst>
                <a:gd name="T0" fmla="*/ 1403 w 1543"/>
                <a:gd name="T1" fmla="*/ 929 h 1115"/>
                <a:gd name="T2" fmla="*/ 1403 w 1543"/>
                <a:gd name="T3" fmla="*/ 929 h 1115"/>
                <a:gd name="T4" fmla="*/ 1400 w 1543"/>
                <a:gd name="T5" fmla="*/ 929 h 1115"/>
                <a:gd name="T6" fmla="*/ 1403 w 1543"/>
                <a:gd name="T7" fmla="*/ 874 h 1115"/>
                <a:gd name="T8" fmla="*/ 1403 w 1543"/>
                <a:gd name="T9" fmla="*/ 874 h 1115"/>
                <a:gd name="T10" fmla="*/ 1160 w 1543"/>
                <a:gd name="T11" fmla="*/ 185 h 1115"/>
                <a:gd name="T12" fmla="*/ 1160 w 1543"/>
                <a:gd name="T13" fmla="*/ 185 h 1115"/>
                <a:gd name="T14" fmla="*/ 1163 w 1543"/>
                <a:gd name="T15" fmla="*/ 185 h 1115"/>
                <a:gd name="T16" fmla="*/ 1163 w 1543"/>
                <a:gd name="T17" fmla="*/ 185 h 1115"/>
                <a:gd name="T18" fmla="*/ 1226 w 1543"/>
                <a:gd name="T19" fmla="*/ 93 h 1115"/>
                <a:gd name="T20" fmla="*/ 1226 w 1543"/>
                <a:gd name="T21" fmla="*/ 93 h 1115"/>
                <a:gd name="T22" fmla="*/ 1104 w 1543"/>
                <a:gd name="T23" fmla="*/ 0 h 1115"/>
                <a:gd name="T24" fmla="*/ 1104 w 1543"/>
                <a:gd name="T25" fmla="*/ 0 h 1115"/>
                <a:gd name="T26" fmla="*/ 1041 w 1543"/>
                <a:gd name="T27" fmla="*/ 93 h 1115"/>
                <a:gd name="T28" fmla="*/ 202 w 1543"/>
                <a:gd name="T29" fmla="*/ 93 h 1115"/>
                <a:gd name="T30" fmla="*/ 202 w 1543"/>
                <a:gd name="T31" fmla="*/ 93 h 1115"/>
                <a:gd name="T32" fmla="*/ 79 w 1543"/>
                <a:gd name="T33" fmla="*/ 0 h 1115"/>
                <a:gd name="T34" fmla="*/ 79 w 1543"/>
                <a:gd name="T35" fmla="*/ 0 h 1115"/>
                <a:gd name="T36" fmla="*/ 17 w 1543"/>
                <a:gd name="T37" fmla="*/ 93 h 1115"/>
                <a:gd name="T38" fmla="*/ 17 w 1543"/>
                <a:gd name="T39" fmla="*/ 93 h 1115"/>
                <a:gd name="T40" fmla="*/ 139 w 1543"/>
                <a:gd name="T41" fmla="*/ 185 h 1115"/>
                <a:gd name="T42" fmla="*/ 139 w 1543"/>
                <a:gd name="T43" fmla="*/ 185 h 1115"/>
                <a:gd name="T44" fmla="*/ 375 w 1543"/>
                <a:gd name="T45" fmla="*/ 925 h 1115"/>
                <a:gd name="T46" fmla="*/ 379 w 1543"/>
                <a:gd name="T47" fmla="*/ 929 h 1115"/>
                <a:gd name="T48" fmla="*/ 379 w 1543"/>
                <a:gd name="T49" fmla="*/ 929 h 1115"/>
                <a:gd name="T50" fmla="*/ 316 w 1543"/>
                <a:gd name="T51" fmla="*/ 1021 h 1115"/>
                <a:gd name="T52" fmla="*/ 316 w 1543"/>
                <a:gd name="T53" fmla="*/ 1021 h 1115"/>
                <a:gd name="T54" fmla="*/ 438 w 1543"/>
                <a:gd name="T55" fmla="*/ 1114 h 1115"/>
                <a:gd name="T56" fmla="*/ 438 w 1543"/>
                <a:gd name="T57" fmla="*/ 1114 h 1115"/>
                <a:gd name="T58" fmla="*/ 501 w 1543"/>
                <a:gd name="T59" fmla="*/ 1021 h 1115"/>
                <a:gd name="T60" fmla="*/ 1340 w 1543"/>
                <a:gd name="T61" fmla="*/ 1021 h 1115"/>
                <a:gd name="T62" fmla="*/ 1340 w 1543"/>
                <a:gd name="T63" fmla="*/ 1021 h 1115"/>
                <a:gd name="T64" fmla="*/ 1462 w 1543"/>
                <a:gd name="T65" fmla="*/ 1114 h 1115"/>
                <a:gd name="T66" fmla="*/ 1462 w 1543"/>
                <a:gd name="T67" fmla="*/ 1114 h 1115"/>
                <a:gd name="T68" fmla="*/ 1525 w 1543"/>
                <a:gd name="T69" fmla="*/ 1021 h 1115"/>
                <a:gd name="T70" fmla="*/ 1525 w 1543"/>
                <a:gd name="T71" fmla="*/ 1021 h 1115"/>
                <a:gd name="T72" fmla="*/ 1403 w 1543"/>
                <a:gd name="T73" fmla="*/ 929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3" h="1115">
                  <a:moveTo>
                    <a:pt x="1403" y="929"/>
                  </a:moveTo>
                  <a:lnTo>
                    <a:pt x="1403" y="929"/>
                  </a:lnTo>
                  <a:cubicBezTo>
                    <a:pt x="1402" y="929"/>
                    <a:pt x="1401" y="929"/>
                    <a:pt x="1400" y="929"/>
                  </a:cubicBezTo>
                  <a:lnTo>
                    <a:pt x="1403" y="874"/>
                  </a:lnTo>
                  <a:lnTo>
                    <a:pt x="1403" y="874"/>
                  </a:lnTo>
                  <a:cubicBezTo>
                    <a:pt x="1418" y="620"/>
                    <a:pt x="1330" y="373"/>
                    <a:pt x="1160" y="185"/>
                  </a:cubicBezTo>
                  <a:lnTo>
                    <a:pt x="1160" y="185"/>
                  </a:lnTo>
                  <a:cubicBezTo>
                    <a:pt x="1161" y="185"/>
                    <a:pt x="1162" y="185"/>
                    <a:pt x="1163" y="185"/>
                  </a:cubicBezTo>
                  <a:lnTo>
                    <a:pt x="1163" y="185"/>
                  </a:lnTo>
                  <a:cubicBezTo>
                    <a:pt x="1214" y="185"/>
                    <a:pt x="1242" y="144"/>
                    <a:pt x="1226" y="93"/>
                  </a:cubicBezTo>
                  <a:lnTo>
                    <a:pt x="1226" y="93"/>
                  </a:lnTo>
                  <a:cubicBezTo>
                    <a:pt x="1209" y="42"/>
                    <a:pt x="1155" y="0"/>
                    <a:pt x="1104" y="0"/>
                  </a:cubicBezTo>
                  <a:lnTo>
                    <a:pt x="1104" y="0"/>
                  </a:lnTo>
                  <a:cubicBezTo>
                    <a:pt x="1053" y="0"/>
                    <a:pt x="1025" y="42"/>
                    <a:pt x="1041" y="93"/>
                  </a:cubicBezTo>
                  <a:lnTo>
                    <a:pt x="202" y="93"/>
                  </a:lnTo>
                  <a:lnTo>
                    <a:pt x="202" y="93"/>
                  </a:lnTo>
                  <a:cubicBezTo>
                    <a:pt x="185" y="42"/>
                    <a:pt x="130" y="0"/>
                    <a:pt x="79" y="0"/>
                  </a:cubicBezTo>
                  <a:lnTo>
                    <a:pt x="79" y="0"/>
                  </a:lnTo>
                  <a:cubicBezTo>
                    <a:pt x="28" y="0"/>
                    <a:pt x="0" y="42"/>
                    <a:pt x="17" y="93"/>
                  </a:cubicBezTo>
                  <a:lnTo>
                    <a:pt x="17" y="93"/>
                  </a:lnTo>
                  <a:cubicBezTo>
                    <a:pt x="33" y="144"/>
                    <a:pt x="88" y="185"/>
                    <a:pt x="139" y="185"/>
                  </a:cubicBezTo>
                  <a:lnTo>
                    <a:pt x="139" y="185"/>
                  </a:lnTo>
                  <a:cubicBezTo>
                    <a:pt x="94" y="455"/>
                    <a:pt x="182" y="731"/>
                    <a:pt x="375" y="925"/>
                  </a:cubicBezTo>
                  <a:lnTo>
                    <a:pt x="379" y="929"/>
                  </a:lnTo>
                  <a:lnTo>
                    <a:pt x="379" y="929"/>
                  </a:lnTo>
                  <a:cubicBezTo>
                    <a:pt x="327" y="929"/>
                    <a:pt x="300" y="971"/>
                    <a:pt x="316" y="1021"/>
                  </a:cubicBezTo>
                  <a:lnTo>
                    <a:pt x="316" y="1021"/>
                  </a:lnTo>
                  <a:cubicBezTo>
                    <a:pt x="332" y="1073"/>
                    <a:pt x="387" y="1114"/>
                    <a:pt x="438" y="1114"/>
                  </a:cubicBezTo>
                  <a:lnTo>
                    <a:pt x="438" y="1114"/>
                  </a:lnTo>
                  <a:cubicBezTo>
                    <a:pt x="490" y="1114"/>
                    <a:pt x="517" y="1073"/>
                    <a:pt x="501" y="1021"/>
                  </a:cubicBezTo>
                  <a:lnTo>
                    <a:pt x="1340" y="1021"/>
                  </a:lnTo>
                  <a:lnTo>
                    <a:pt x="1340" y="1021"/>
                  </a:lnTo>
                  <a:cubicBezTo>
                    <a:pt x="1357" y="1073"/>
                    <a:pt x="1412" y="1114"/>
                    <a:pt x="1462" y="1114"/>
                  </a:cubicBezTo>
                  <a:lnTo>
                    <a:pt x="1462" y="1114"/>
                  </a:lnTo>
                  <a:cubicBezTo>
                    <a:pt x="1514" y="1114"/>
                    <a:pt x="1542" y="1073"/>
                    <a:pt x="1525" y="1021"/>
                  </a:cubicBezTo>
                  <a:lnTo>
                    <a:pt x="1525" y="1021"/>
                  </a:lnTo>
                  <a:cubicBezTo>
                    <a:pt x="1509" y="971"/>
                    <a:pt x="1454" y="929"/>
                    <a:pt x="1403" y="929"/>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0" name="Freeform 108">
              <a:extLst>
                <a:ext uri="{FF2B5EF4-FFF2-40B4-BE49-F238E27FC236}">
                  <a16:creationId xmlns:a16="http://schemas.microsoft.com/office/drawing/2014/main" id="{1AAA88C9-F6C0-1748-821F-EFFEEA23D286}"/>
                </a:ext>
              </a:extLst>
            </p:cNvPr>
            <p:cNvSpPr>
              <a:spLocks noChangeArrowheads="1"/>
            </p:cNvSpPr>
            <p:nvPr/>
          </p:nvSpPr>
          <p:spPr bwMode="auto">
            <a:xfrm>
              <a:off x="14188289" y="9368324"/>
              <a:ext cx="483389" cy="477892"/>
            </a:xfrm>
            <a:custGeom>
              <a:avLst/>
              <a:gdLst>
                <a:gd name="T0" fmla="*/ 376 w 386"/>
                <a:gd name="T1" fmla="*/ 354 h 384"/>
                <a:gd name="T2" fmla="*/ 376 w 386"/>
                <a:gd name="T3" fmla="*/ 354 h 384"/>
                <a:gd name="T4" fmla="*/ 270 w 386"/>
                <a:gd name="T5" fmla="*/ 275 h 384"/>
                <a:gd name="T6" fmla="*/ 270 w 386"/>
                <a:gd name="T7" fmla="*/ 275 h 384"/>
                <a:gd name="T8" fmla="*/ 277 w 386"/>
                <a:gd name="T9" fmla="*/ 269 h 384"/>
                <a:gd name="T10" fmla="*/ 277 w 386"/>
                <a:gd name="T11" fmla="*/ 269 h 384"/>
                <a:gd name="T12" fmla="*/ 302 w 386"/>
                <a:gd name="T13" fmla="*/ 130 h 384"/>
                <a:gd name="T14" fmla="*/ 302 w 386"/>
                <a:gd name="T15" fmla="*/ 130 h 384"/>
                <a:gd name="T16" fmla="*/ 382 w 386"/>
                <a:gd name="T17" fmla="*/ 21 h 384"/>
                <a:gd name="T18" fmla="*/ 382 w 386"/>
                <a:gd name="T19" fmla="*/ 21 h 384"/>
                <a:gd name="T20" fmla="*/ 376 w 386"/>
                <a:gd name="T21" fmla="*/ 3 h 384"/>
                <a:gd name="T22" fmla="*/ 376 w 386"/>
                <a:gd name="T23" fmla="*/ 3 h 384"/>
                <a:gd name="T24" fmla="*/ 360 w 386"/>
                <a:gd name="T25" fmla="*/ 10 h 384"/>
                <a:gd name="T26" fmla="*/ 360 w 386"/>
                <a:gd name="T27" fmla="*/ 10 h 384"/>
                <a:gd name="T28" fmla="*/ 289 w 386"/>
                <a:gd name="T29" fmla="*/ 108 h 384"/>
                <a:gd name="T30" fmla="*/ 289 w 386"/>
                <a:gd name="T31" fmla="*/ 108 h 384"/>
                <a:gd name="T32" fmla="*/ 277 w 386"/>
                <a:gd name="T33" fmla="*/ 93 h 384"/>
                <a:gd name="T34" fmla="*/ 277 w 386"/>
                <a:gd name="T35" fmla="*/ 93 h 384"/>
                <a:gd name="T36" fmla="*/ 120 w 386"/>
                <a:gd name="T37" fmla="*/ 78 h 384"/>
                <a:gd name="T38" fmla="*/ 120 w 386"/>
                <a:gd name="T39" fmla="*/ 78 h 384"/>
                <a:gd name="T40" fmla="*/ 21 w 386"/>
                <a:gd name="T41" fmla="*/ 9 h 384"/>
                <a:gd name="T42" fmla="*/ 21 w 386"/>
                <a:gd name="T43" fmla="*/ 9 h 384"/>
                <a:gd name="T44" fmla="*/ 4 w 386"/>
                <a:gd name="T45" fmla="*/ 15 h 384"/>
                <a:gd name="T46" fmla="*/ 4 w 386"/>
                <a:gd name="T47" fmla="*/ 15 h 384"/>
                <a:gd name="T48" fmla="*/ 10 w 386"/>
                <a:gd name="T49" fmla="*/ 32 h 384"/>
                <a:gd name="T50" fmla="*/ 10 w 386"/>
                <a:gd name="T51" fmla="*/ 32 h 384"/>
                <a:gd name="T52" fmla="*/ 100 w 386"/>
                <a:gd name="T53" fmla="*/ 93 h 384"/>
                <a:gd name="T54" fmla="*/ 100 w 386"/>
                <a:gd name="T55" fmla="*/ 93 h 384"/>
                <a:gd name="T56" fmla="*/ 88 w 386"/>
                <a:gd name="T57" fmla="*/ 252 h 384"/>
                <a:gd name="T58" fmla="*/ 88 w 386"/>
                <a:gd name="T59" fmla="*/ 252 h 384"/>
                <a:gd name="T60" fmla="*/ 3 w 386"/>
                <a:gd name="T61" fmla="*/ 366 h 384"/>
                <a:gd name="T62" fmla="*/ 3 w 386"/>
                <a:gd name="T63" fmla="*/ 366 h 384"/>
                <a:gd name="T64" fmla="*/ 9 w 386"/>
                <a:gd name="T65" fmla="*/ 382 h 384"/>
                <a:gd name="T66" fmla="*/ 9 w 386"/>
                <a:gd name="T67" fmla="*/ 382 h 384"/>
                <a:gd name="T68" fmla="*/ 14 w 386"/>
                <a:gd name="T69" fmla="*/ 383 h 384"/>
                <a:gd name="T70" fmla="*/ 14 w 386"/>
                <a:gd name="T71" fmla="*/ 383 h 384"/>
                <a:gd name="T72" fmla="*/ 26 w 386"/>
                <a:gd name="T73" fmla="*/ 377 h 384"/>
                <a:gd name="T74" fmla="*/ 26 w 386"/>
                <a:gd name="T75" fmla="*/ 377 h 384"/>
                <a:gd name="T76" fmla="*/ 104 w 386"/>
                <a:gd name="T77" fmla="*/ 271 h 384"/>
                <a:gd name="T78" fmla="*/ 104 w 386"/>
                <a:gd name="T79" fmla="*/ 271 h 384"/>
                <a:gd name="T80" fmla="*/ 250 w 386"/>
                <a:gd name="T81" fmla="*/ 289 h 384"/>
                <a:gd name="T82" fmla="*/ 250 w 386"/>
                <a:gd name="T83" fmla="*/ 289 h 384"/>
                <a:gd name="T84" fmla="*/ 364 w 386"/>
                <a:gd name="T85" fmla="*/ 377 h 384"/>
                <a:gd name="T86" fmla="*/ 364 w 386"/>
                <a:gd name="T87" fmla="*/ 377 h 384"/>
                <a:gd name="T88" fmla="*/ 370 w 386"/>
                <a:gd name="T89" fmla="*/ 378 h 384"/>
                <a:gd name="T90" fmla="*/ 370 w 386"/>
                <a:gd name="T91" fmla="*/ 378 h 384"/>
                <a:gd name="T92" fmla="*/ 381 w 386"/>
                <a:gd name="T93" fmla="*/ 371 h 384"/>
                <a:gd name="T94" fmla="*/ 381 w 386"/>
                <a:gd name="T95" fmla="*/ 371 h 384"/>
                <a:gd name="T96" fmla="*/ 376 w 386"/>
                <a:gd name="T97" fmla="*/ 35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6" h="384">
                  <a:moveTo>
                    <a:pt x="376" y="354"/>
                  </a:moveTo>
                  <a:lnTo>
                    <a:pt x="376" y="354"/>
                  </a:lnTo>
                  <a:cubicBezTo>
                    <a:pt x="351" y="342"/>
                    <a:pt x="291" y="307"/>
                    <a:pt x="270" y="275"/>
                  </a:cubicBezTo>
                  <a:lnTo>
                    <a:pt x="270" y="275"/>
                  </a:lnTo>
                  <a:cubicBezTo>
                    <a:pt x="272" y="273"/>
                    <a:pt x="274" y="271"/>
                    <a:pt x="277" y="269"/>
                  </a:cubicBezTo>
                  <a:lnTo>
                    <a:pt x="277" y="269"/>
                  </a:lnTo>
                  <a:cubicBezTo>
                    <a:pt x="314" y="231"/>
                    <a:pt x="322" y="176"/>
                    <a:pt x="302" y="130"/>
                  </a:cubicBezTo>
                  <a:lnTo>
                    <a:pt x="302" y="130"/>
                  </a:lnTo>
                  <a:cubicBezTo>
                    <a:pt x="344" y="97"/>
                    <a:pt x="377" y="30"/>
                    <a:pt x="382" y="21"/>
                  </a:cubicBezTo>
                  <a:lnTo>
                    <a:pt x="382" y="21"/>
                  </a:lnTo>
                  <a:cubicBezTo>
                    <a:pt x="385" y="14"/>
                    <a:pt x="382" y="6"/>
                    <a:pt x="376" y="3"/>
                  </a:cubicBezTo>
                  <a:lnTo>
                    <a:pt x="376" y="3"/>
                  </a:lnTo>
                  <a:cubicBezTo>
                    <a:pt x="370" y="0"/>
                    <a:pt x="363" y="3"/>
                    <a:pt x="360" y="10"/>
                  </a:cubicBezTo>
                  <a:lnTo>
                    <a:pt x="360" y="10"/>
                  </a:lnTo>
                  <a:cubicBezTo>
                    <a:pt x="349" y="32"/>
                    <a:pt x="319" y="83"/>
                    <a:pt x="289" y="108"/>
                  </a:cubicBezTo>
                  <a:lnTo>
                    <a:pt x="289" y="108"/>
                  </a:lnTo>
                  <a:cubicBezTo>
                    <a:pt x="286" y="102"/>
                    <a:pt x="282" y="97"/>
                    <a:pt x="277" y="93"/>
                  </a:cubicBezTo>
                  <a:lnTo>
                    <a:pt x="277" y="93"/>
                  </a:lnTo>
                  <a:cubicBezTo>
                    <a:pt x="234" y="50"/>
                    <a:pt x="168" y="45"/>
                    <a:pt x="120" y="78"/>
                  </a:cubicBezTo>
                  <a:lnTo>
                    <a:pt x="120" y="78"/>
                  </a:lnTo>
                  <a:cubicBezTo>
                    <a:pt x="85" y="41"/>
                    <a:pt x="29" y="13"/>
                    <a:pt x="21" y="9"/>
                  </a:cubicBezTo>
                  <a:lnTo>
                    <a:pt x="21" y="9"/>
                  </a:lnTo>
                  <a:cubicBezTo>
                    <a:pt x="15" y="6"/>
                    <a:pt x="7" y="8"/>
                    <a:pt x="4" y="15"/>
                  </a:cubicBezTo>
                  <a:lnTo>
                    <a:pt x="4" y="15"/>
                  </a:lnTo>
                  <a:cubicBezTo>
                    <a:pt x="1" y="21"/>
                    <a:pt x="4" y="28"/>
                    <a:pt x="10" y="32"/>
                  </a:cubicBezTo>
                  <a:lnTo>
                    <a:pt x="10" y="32"/>
                  </a:lnTo>
                  <a:cubicBezTo>
                    <a:pt x="30" y="41"/>
                    <a:pt x="73" y="66"/>
                    <a:pt x="100" y="93"/>
                  </a:cubicBezTo>
                  <a:lnTo>
                    <a:pt x="100" y="93"/>
                  </a:lnTo>
                  <a:cubicBezTo>
                    <a:pt x="57" y="137"/>
                    <a:pt x="53" y="204"/>
                    <a:pt x="88" y="252"/>
                  </a:cubicBezTo>
                  <a:lnTo>
                    <a:pt x="88" y="252"/>
                  </a:lnTo>
                  <a:cubicBezTo>
                    <a:pt x="44" y="284"/>
                    <a:pt x="8" y="356"/>
                    <a:pt x="3" y="366"/>
                  </a:cubicBezTo>
                  <a:lnTo>
                    <a:pt x="3" y="366"/>
                  </a:lnTo>
                  <a:cubicBezTo>
                    <a:pt x="0" y="372"/>
                    <a:pt x="2" y="379"/>
                    <a:pt x="9" y="382"/>
                  </a:cubicBezTo>
                  <a:lnTo>
                    <a:pt x="9" y="382"/>
                  </a:lnTo>
                  <a:cubicBezTo>
                    <a:pt x="10" y="383"/>
                    <a:pt x="12" y="383"/>
                    <a:pt x="14" y="383"/>
                  </a:cubicBezTo>
                  <a:lnTo>
                    <a:pt x="14" y="383"/>
                  </a:lnTo>
                  <a:cubicBezTo>
                    <a:pt x="19" y="383"/>
                    <a:pt x="23" y="381"/>
                    <a:pt x="26" y="377"/>
                  </a:cubicBezTo>
                  <a:lnTo>
                    <a:pt x="26" y="377"/>
                  </a:lnTo>
                  <a:cubicBezTo>
                    <a:pt x="37" y="353"/>
                    <a:pt x="72" y="293"/>
                    <a:pt x="104" y="271"/>
                  </a:cubicBezTo>
                  <a:lnTo>
                    <a:pt x="104" y="271"/>
                  </a:lnTo>
                  <a:cubicBezTo>
                    <a:pt x="144" y="309"/>
                    <a:pt x="203" y="315"/>
                    <a:pt x="250" y="289"/>
                  </a:cubicBezTo>
                  <a:lnTo>
                    <a:pt x="250" y="289"/>
                  </a:lnTo>
                  <a:cubicBezTo>
                    <a:pt x="279" y="334"/>
                    <a:pt x="355" y="372"/>
                    <a:pt x="364" y="377"/>
                  </a:cubicBezTo>
                  <a:lnTo>
                    <a:pt x="364" y="377"/>
                  </a:lnTo>
                  <a:cubicBezTo>
                    <a:pt x="366" y="378"/>
                    <a:pt x="368" y="378"/>
                    <a:pt x="370" y="378"/>
                  </a:cubicBezTo>
                  <a:lnTo>
                    <a:pt x="370" y="378"/>
                  </a:lnTo>
                  <a:cubicBezTo>
                    <a:pt x="374" y="378"/>
                    <a:pt x="379" y="375"/>
                    <a:pt x="381" y="371"/>
                  </a:cubicBezTo>
                  <a:lnTo>
                    <a:pt x="381" y="371"/>
                  </a:lnTo>
                  <a:cubicBezTo>
                    <a:pt x="384" y="365"/>
                    <a:pt x="382" y="357"/>
                    <a:pt x="376" y="354"/>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1" name="Freeform 50">
              <a:extLst>
                <a:ext uri="{FF2B5EF4-FFF2-40B4-BE49-F238E27FC236}">
                  <a16:creationId xmlns:a16="http://schemas.microsoft.com/office/drawing/2014/main" id="{44EDC2FD-C9B2-224E-B53B-0F82AFB53AF3}"/>
                </a:ext>
              </a:extLst>
            </p:cNvPr>
            <p:cNvSpPr>
              <a:spLocks noChangeArrowheads="1"/>
            </p:cNvSpPr>
            <p:nvPr/>
          </p:nvSpPr>
          <p:spPr bwMode="auto">
            <a:xfrm>
              <a:off x="12990807" y="12032450"/>
              <a:ext cx="6843095" cy="597499"/>
            </a:xfrm>
            <a:custGeom>
              <a:avLst/>
              <a:gdLst>
                <a:gd name="connsiteX0" fmla="*/ 6553205 w 6843095"/>
                <a:gd name="connsiteY0" fmla="*/ 0 h 597499"/>
                <a:gd name="connsiteX1" fmla="*/ 6843095 w 6843095"/>
                <a:gd name="connsiteY1" fmla="*/ 0 h 597499"/>
                <a:gd name="connsiteX2" fmla="*/ 6843095 w 6843095"/>
                <a:gd name="connsiteY2" fmla="*/ 597499 h 597499"/>
                <a:gd name="connsiteX3" fmla="*/ 6553205 w 6843095"/>
                <a:gd name="connsiteY3" fmla="*/ 597499 h 597499"/>
                <a:gd name="connsiteX4" fmla="*/ 0 w 6843095"/>
                <a:gd name="connsiteY4" fmla="*/ 0 h 597499"/>
                <a:gd name="connsiteX5" fmla="*/ 289889 w 6843095"/>
                <a:gd name="connsiteY5" fmla="*/ 0 h 597499"/>
                <a:gd name="connsiteX6" fmla="*/ 289889 w 6843095"/>
                <a:gd name="connsiteY6" fmla="*/ 597499 h 597499"/>
                <a:gd name="connsiteX7" fmla="*/ 0 w 6843095"/>
                <a:gd name="connsiteY7" fmla="*/ 597499 h 5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95" h="597499">
                  <a:moveTo>
                    <a:pt x="6553205" y="0"/>
                  </a:moveTo>
                  <a:lnTo>
                    <a:pt x="6843095" y="0"/>
                  </a:lnTo>
                  <a:lnTo>
                    <a:pt x="6843095" y="597499"/>
                  </a:lnTo>
                  <a:lnTo>
                    <a:pt x="6553205" y="597499"/>
                  </a:lnTo>
                  <a:close/>
                  <a:moveTo>
                    <a:pt x="0" y="0"/>
                  </a:moveTo>
                  <a:lnTo>
                    <a:pt x="289889" y="0"/>
                  </a:lnTo>
                  <a:lnTo>
                    <a:pt x="289889" y="597499"/>
                  </a:lnTo>
                  <a:lnTo>
                    <a:pt x="0" y="59749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2" name="Freeform 111">
              <a:extLst>
                <a:ext uri="{FF2B5EF4-FFF2-40B4-BE49-F238E27FC236}">
                  <a16:creationId xmlns:a16="http://schemas.microsoft.com/office/drawing/2014/main" id="{2B4ED131-2EFA-3D4C-A372-F950B1642088}"/>
                </a:ext>
              </a:extLst>
            </p:cNvPr>
            <p:cNvSpPr>
              <a:spLocks noChangeArrowheads="1"/>
            </p:cNvSpPr>
            <p:nvPr/>
          </p:nvSpPr>
          <p:spPr bwMode="auto">
            <a:xfrm>
              <a:off x="16259169" y="6868985"/>
              <a:ext cx="741560" cy="796494"/>
            </a:xfrm>
            <a:custGeom>
              <a:avLst/>
              <a:gdLst>
                <a:gd name="T0" fmla="*/ 595 w 596"/>
                <a:gd name="T1" fmla="*/ 310 h 638"/>
                <a:gd name="T2" fmla="*/ 595 w 596"/>
                <a:gd name="T3" fmla="*/ 310 h 638"/>
                <a:gd name="T4" fmla="*/ 310 w 596"/>
                <a:gd name="T5" fmla="*/ 637 h 638"/>
                <a:gd name="T6" fmla="*/ 310 w 596"/>
                <a:gd name="T7" fmla="*/ 637 h 638"/>
                <a:gd name="T8" fmla="*/ 0 w 596"/>
                <a:gd name="T9" fmla="*/ 327 h 638"/>
                <a:gd name="T10" fmla="*/ 0 w 596"/>
                <a:gd name="T11" fmla="*/ 327 h 638"/>
                <a:gd name="T12" fmla="*/ 285 w 596"/>
                <a:gd name="T13" fmla="*/ 0 h 638"/>
                <a:gd name="T14" fmla="*/ 285 w 596"/>
                <a:gd name="T15" fmla="*/ 0 h 638"/>
                <a:gd name="T16" fmla="*/ 595 w 596"/>
                <a:gd name="T17" fmla="*/ 31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38">
                  <a:moveTo>
                    <a:pt x="595" y="310"/>
                  </a:moveTo>
                  <a:lnTo>
                    <a:pt x="595" y="310"/>
                  </a:lnTo>
                  <a:cubicBezTo>
                    <a:pt x="595" y="482"/>
                    <a:pt x="481" y="637"/>
                    <a:pt x="310" y="637"/>
                  </a:cubicBezTo>
                  <a:lnTo>
                    <a:pt x="310" y="637"/>
                  </a:lnTo>
                  <a:cubicBezTo>
                    <a:pt x="138" y="637"/>
                    <a:pt x="0" y="498"/>
                    <a:pt x="0" y="327"/>
                  </a:cubicBezTo>
                  <a:lnTo>
                    <a:pt x="0" y="327"/>
                  </a:lnTo>
                  <a:cubicBezTo>
                    <a:pt x="0" y="156"/>
                    <a:pt x="113" y="0"/>
                    <a:pt x="285" y="0"/>
                  </a:cubicBezTo>
                  <a:lnTo>
                    <a:pt x="285" y="0"/>
                  </a:lnTo>
                  <a:cubicBezTo>
                    <a:pt x="456" y="0"/>
                    <a:pt x="595" y="139"/>
                    <a:pt x="595" y="310"/>
                  </a:cubicBez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3" name="Freeform 112">
              <a:extLst>
                <a:ext uri="{FF2B5EF4-FFF2-40B4-BE49-F238E27FC236}">
                  <a16:creationId xmlns:a16="http://schemas.microsoft.com/office/drawing/2014/main" id="{559C670E-0E7D-A44B-85FC-50BFA7B8BB4E}"/>
                </a:ext>
              </a:extLst>
            </p:cNvPr>
            <p:cNvSpPr>
              <a:spLocks noChangeArrowheads="1"/>
            </p:cNvSpPr>
            <p:nvPr/>
          </p:nvSpPr>
          <p:spPr bwMode="auto">
            <a:xfrm>
              <a:off x="15748314" y="6731664"/>
              <a:ext cx="1735803" cy="1109595"/>
            </a:xfrm>
            <a:custGeom>
              <a:avLst/>
              <a:gdLst>
                <a:gd name="T0" fmla="*/ 570 w 1395"/>
                <a:gd name="T1" fmla="*/ 243 h 892"/>
                <a:gd name="T2" fmla="*/ 570 w 1395"/>
                <a:gd name="T3" fmla="*/ 243 h 892"/>
                <a:gd name="T4" fmla="*/ 794 w 1395"/>
                <a:gd name="T5" fmla="*/ 475 h 892"/>
                <a:gd name="T6" fmla="*/ 876 w 1395"/>
                <a:gd name="T7" fmla="*/ 359 h 892"/>
                <a:gd name="T8" fmla="*/ 876 w 1395"/>
                <a:gd name="T9" fmla="*/ 359 h 892"/>
                <a:gd name="T10" fmla="*/ 885 w 1395"/>
                <a:gd name="T11" fmla="*/ 515 h 892"/>
                <a:gd name="T12" fmla="*/ 754 w 1395"/>
                <a:gd name="T13" fmla="*/ 891 h 892"/>
                <a:gd name="T14" fmla="*/ 920 w 1395"/>
                <a:gd name="T15" fmla="*/ 891 h 892"/>
                <a:gd name="T16" fmla="*/ 965 w 1395"/>
                <a:gd name="T17" fmla="*/ 797 h 892"/>
                <a:gd name="T18" fmla="*/ 949 w 1395"/>
                <a:gd name="T19" fmla="*/ 891 h 892"/>
                <a:gd name="T20" fmla="*/ 1180 w 1395"/>
                <a:gd name="T21" fmla="*/ 891 h 892"/>
                <a:gd name="T22" fmla="*/ 1180 w 1395"/>
                <a:gd name="T23" fmla="*/ 891 h 892"/>
                <a:gd name="T24" fmla="*/ 639 w 1395"/>
                <a:gd name="T25" fmla="*/ 0 h 892"/>
                <a:gd name="T26" fmla="*/ 639 w 1395"/>
                <a:gd name="T27" fmla="*/ 0 h 892"/>
                <a:gd name="T28" fmla="*/ 356 w 1395"/>
                <a:gd name="T29" fmla="*/ 567 h 892"/>
                <a:gd name="T30" fmla="*/ 356 w 1395"/>
                <a:gd name="T31" fmla="*/ 567 h 892"/>
                <a:gd name="T32" fmla="*/ 454 w 1395"/>
                <a:gd name="T33" fmla="*/ 432 h 892"/>
                <a:gd name="T34" fmla="*/ 495 w 1395"/>
                <a:gd name="T35" fmla="*/ 494 h 892"/>
                <a:gd name="T36" fmla="*/ 570 w 1395"/>
                <a:gd name="T37" fmla="*/ 24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5" h="892">
                  <a:moveTo>
                    <a:pt x="570" y="243"/>
                  </a:moveTo>
                  <a:lnTo>
                    <a:pt x="570" y="243"/>
                  </a:lnTo>
                  <a:cubicBezTo>
                    <a:pt x="570" y="243"/>
                    <a:pt x="550" y="432"/>
                    <a:pt x="794" y="475"/>
                  </a:cubicBezTo>
                  <a:lnTo>
                    <a:pt x="876" y="359"/>
                  </a:lnTo>
                  <a:lnTo>
                    <a:pt x="876" y="359"/>
                  </a:lnTo>
                  <a:cubicBezTo>
                    <a:pt x="876" y="359"/>
                    <a:pt x="979" y="469"/>
                    <a:pt x="885" y="515"/>
                  </a:cubicBezTo>
                  <a:lnTo>
                    <a:pt x="754" y="891"/>
                  </a:lnTo>
                  <a:lnTo>
                    <a:pt x="920" y="891"/>
                  </a:lnTo>
                  <a:lnTo>
                    <a:pt x="965" y="797"/>
                  </a:lnTo>
                  <a:lnTo>
                    <a:pt x="949" y="891"/>
                  </a:lnTo>
                  <a:lnTo>
                    <a:pt x="1180" y="891"/>
                  </a:lnTo>
                  <a:lnTo>
                    <a:pt x="1180" y="891"/>
                  </a:lnTo>
                  <a:cubicBezTo>
                    <a:pt x="1180" y="891"/>
                    <a:pt x="1394" y="0"/>
                    <a:pt x="639" y="0"/>
                  </a:cubicBezTo>
                  <a:lnTo>
                    <a:pt x="639" y="0"/>
                  </a:lnTo>
                  <a:cubicBezTo>
                    <a:pt x="0" y="0"/>
                    <a:pt x="356" y="567"/>
                    <a:pt x="356" y="567"/>
                  </a:cubicBezTo>
                  <a:lnTo>
                    <a:pt x="356" y="567"/>
                  </a:lnTo>
                  <a:cubicBezTo>
                    <a:pt x="356" y="567"/>
                    <a:pt x="454" y="502"/>
                    <a:pt x="454" y="432"/>
                  </a:cubicBezTo>
                  <a:lnTo>
                    <a:pt x="495" y="494"/>
                  </a:lnTo>
                  <a:lnTo>
                    <a:pt x="570" y="243"/>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4" name="Freeform 113">
              <a:extLst>
                <a:ext uri="{FF2B5EF4-FFF2-40B4-BE49-F238E27FC236}">
                  <a16:creationId xmlns:a16="http://schemas.microsoft.com/office/drawing/2014/main" id="{8883E32F-CBBD-B74A-BEB8-995B97FF75F2}"/>
                </a:ext>
              </a:extLst>
            </p:cNvPr>
            <p:cNvSpPr>
              <a:spLocks noChangeArrowheads="1"/>
            </p:cNvSpPr>
            <p:nvPr/>
          </p:nvSpPr>
          <p:spPr bwMode="auto">
            <a:xfrm>
              <a:off x="14402522" y="7291953"/>
              <a:ext cx="736069" cy="829449"/>
            </a:xfrm>
            <a:custGeom>
              <a:avLst/>
              <a:gdLst>
                <a:gd name="T0" fmla="*/ 338 w 589"/>
                <a:gd name="T1" fmla="*/ 666 h 667"/>
                <a:gd name="T2" fmla="*/ 285 w 589"/>
                <a:gd name="T3" fmla="*/ 586 h 667"/>
                <a:gd name="T4" fmla="*/ 125 w 589"/>
                <a:gd name="T5" fmla="*/ 514 h 667"/>
                <a:gd name="T6" fmla="*/ 0 w 589"/>
                <a:gd name="T7" fmla="*/ 287 h 667"/>
                <a:gd name="T8" fmla="*/ 0 w 589"/>
                <a:gd name="T9" fmla="*/ 287 h 667"/>
                <a:gd name="T10" fmla="*/ 115 w 589"/>
                <a:gd name="T11" fmla="*/ 307 h 667"/>
                <a:gd name="T12" fmla="*/ 23 w 589"/>
                <a:gd name="T13" fmla="*/ 168 h 667"/>
                <a:gd name="T14" fmla="*/ 23 w 589"/>
                <a:gd name="T15" fmla="*/ 168 h 667"/>
                <a:gd name="T16" fmla="*/ 167 w 589"/>
                <a:gd name="T17" fmla="*/ 224 h 667"/>
                <a:gd name="T18" fmla="*/ 89 w 589"/>
                <a:gd name="T19" fmla="*/ 73 h 667"/>
                <a:gd name="T20" fmla="*/ 89 w 589"/>
                <a:gd name="T21" fmla="*/ 73 h 667"/>
                <a:gd name="T22" fmla="*/ 236 w 589"/>
                <a:gd name="T23" fmla="*/ 169 h 667"/>
                <a:gd name="T24" fmla="*/ 196 w 589"/>
                <a:gd name="T25" fmla="*/ 21 h 667"/>
                <a:gd name="T26" fmla="*/ 196 w 589"/>
                <a:gd name="T27" fmla="*/ 21 h 667"/>
                <a:gd name="T28" fmla="*/ 331 w 589"/>
                <a:gd name="T29" fmla="*/ 174 h 667"/>
                <a:gd name="T30" fmla="*/ 363 w 589"/>
                <a:gd name="T31" fmla="*/ 258 h 667"/>
                <a:gd name="T32" fmla="*/ 431 w 589"/>
                <a:gd name="T33" fmla="*/ 304 h 667"/>
                <a:gd name="T34" fmla="*/ 458 w 589"/>
                <a:gd name="T35" fmla="*/ 250 h 667"/>
                <a:gd name="T36" fmla="*/ 458 w 589"/>
                <a:gd name="T37" fmla="*/ 250 h 667"/>
                <a:gd name="T38" fmla="*/ 471 w 589"/>
                <a:gd name="T39" fmla="*/ 109 h 667"/>
                <a:gd name="T40" fmla="*/ 588 w 589"/>
                <a:gd name="T41" fmla="*/ 288 h 667"/>
                <a:gd name="T42" fmla="*/ 526 w 589"/>
                <a:gd name="T43" fmla="*/ 407 h 667"/>
                <a:gd name="T44" fmla="*/ 585 w 589"/>
                <a:gd name="T45" fmla="*/ 503 h 667"/>
                <a:gd name="T46" fmla="*/ 338 w 589"/>
                <a:gd name="T47" fmla="*/ 666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667">
                  <a:moveTo>
                    <a:pt x="338" y="666"/>
                  </a:moveTo>
                  <a:lnTo>
                    <a:pt x="285" y="586"/>
                  </a:lnTo>
                  <a:lnTo>
                    <a:pt x="125" y="514"/>
                  </a:lnTo>
                  <a:lnTo>
                    <a:pt x="0" y="287"/>
                  </a:lnTo>
                  <a:lnTo>
                    <a:pt x="0" y="287"/>
                  </a:lnTo>
                  <a:cubicBezTo>
                    <a:pt x="0" y="287"/>
                    <a:pt x="64" y="231"/>
                    <a:pt x="115" y="307"/>
                  </a:cubicBezTo>
                  <a:lnTo>
                    <a:pt x="23" y="168"/>
                  </a:lnTo>
                  <a:lnTo>
                    <a:pt x="23" y="168"/>
                  </a:lnTo>
                  <a:cubicBezTo>
                    <a:pt x="63" y="135"/>
                    <a:pt x="139" y="151"/>
                    <a:pt x="167" y="224"/>
                  </a:cubicBezTo>
                  <a:lnTo>
                    <a:pt x="89" y="73"/>
                  </a:lnTo>
                  <a:lnTo>
                    <a:pt x="89" y="73"/>
                  </a:lnTo>
                  <a:cubicBezTo>
                    <a:pt x="140" y="42"/>
                    <a:pt x="205" y="74"/>
                    <a:pt x="236" y="169"/>
                  </a:cubicBezTo>
                  <a:lnTo>
                    <a:pt x="196" y="21"/>
                  </a:lnTo>
                  <a:lnTo>
                    <a:pt x="196" y="21"/>
                  </a:lnTo>
                  <a:cubicBezTo>
                    <a:pt x="239" y="0"/>
                    <a:pt x="315" y="47"/>
                    <a:pt x="331" y="174"/>
                  </a:cubicBezTo>
                  <a:lnTo>
                    <a:pt x="363" y="258"/>
                  </a:lnTo>
                  <a:lnTo>
                    <a:pt x="431" y="304"/>
                  </a:lnTo>
                  <a:lnTo>
                    <a:pt x="458" y="250"/>
                  </a:lnTo>
                  <a:lnTo>
                    <a:pt x="458" y="250"/>
                  </a:lnTo>
                  <a:cubicBezTo>
                    <a:pt x="458" y="250"/>
                    <a:pt x="390" y="167"/>
                    <a:pt x="471" y="109"/>
                  </a:cubicBezTo>
                  <a:lnTo>
                    <a:pt x="588" y="288"/>
                  </a:lnTo>
                  <a:lnTo>
                    <a:pt x="526" y="407"/>
                  </a:lnTo>
                  <a:lnTo>
                    <a:pt x="585" y="503"/>
                  </a:lnTo>
                  <a:lnTo>
                    <a:pt x="338" y="666"/>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5" name="Freeform 54">
              <a:extLst>
                <a:ext uri="{FF2B5EF4-FFF2-40B4-BE49-F238E27FC236}">
                  <a16:creationId xmlns:a16="http://schemas.microsoft.com/office/drawing/2014/main" id="{BB743424-3292-8249-9C53-22F55A56B22C}"/>
                </a:ext>
              </a:extLst>
            </p:cNvPr>
            <p:cNvSpPr>
              <a:spLocks noChangeArrowheads="1"/>
            </p:cNvSpPr>
            <p:nvPr/>
          </p:nvSpPr>
          <p:spPr bwMode="auto">
            <a:xfrm>
              <a:off x="14657679" y="9527621"/>
              <a:ext cx="2946038" cy="2377246"/>
            </a:xfrm>
            <a:custGeom>
              <a:avLst/>
              <a:gdLst>
                <a:gd name="connsiteX0" fmla="*/ 600028 w 2946038"/>
                <a:gd name="connsiteY0" fmla="*/ 0 h 2377246"/>
                <a:gd name="connsiteX1" fmla="*/ 1666180 w 2946038"/>
                <a:gd name="connsiteY1" fmla="*/ 0 h 2377246"/>
                <a:gd name="connsiteX2" fmla="*/ 1874896 w 2946038"/>
                <a:gd name="connsiteY2" fmla="*/ 0 h 2377246"/>
                <a:gd name="connsiteX3" fmla="*/ 2946038 w 2946038"/>
                <a:gd name="connsiteY3" fmla="*/ 0 h 2377246"/>
                <a:gd name="connsiteX4" fmla="*/ 2946038 w 2946038"/>
                <a:gd name="connsiteY4" fmla="*/ 326264 h 2377246"/>
                <a:gd name="connsiteX5" fmla="*/ 2635428 w 2946038"/>
                <a:gd name="connsiteY5" fmla="*/ 636340 h 2377246"/>
                <a:gd name="connsiteX6" fmla="*/ 1874896 w 2946038"/>
                <a:gd name="connsiteY6" fmla="*/ 636340 h 2377246"/>
                <a:gd name="connsiteX7" fmla="*/ 1814624 w 2946038"/>
                <a:gd name="connsiteY7" fmla="*/ 636340 h 2377246"/>
                <a:gd name="connsiteX8" fmla="*/ 1819613 w 2946038"/>
                <a:gd name="connsiteY8" fmla="*/ 2377246 h 2377246"/>
                <a:gd name="connsiteX9" fmla="*/ 1084881 w 2946038"/>
                <a:gd name="connsiteY9" fmla="*/ 2377246 h 2377246"/>
                <a:gd name="connsiteX10" fmla="*/ 1071457 w 2946038"/>
                <a:gd name="connsiteY10" fmla="*/ 636340 h 2377246"/>
                <a:gd name="connsiteX11" fmla="*/ 743482 w 2946038"/>
                <a:gd name="connsiteY11" fmla="*/ 636340 h 2377246"/>
                <a:gd name="connsiteX12" fmla="*/ 748471 w 2946038"/>
                <a:gd name="connsiteY12" fmla="*/ 2377246 h 2377246"/>
                <a:gd name="connsiteX13" fmla="*/ 13739 w 2946038"/>
                <a:gd name="connsiteY13" fmla="*/ 2377246 h 2377246"/>
                <a:gd name="connsiteX14" fmla="*/ 17 w 2946038"/>
                <a:gd name="connsiteY14" fmla="*/ 603962 h 2377246"/>
                <a:gd name="connsiteX15" fmla="*/ 600028 w 2946038"/>
                <a:gd name="connsiteY15" fmla="*/ 0 h 237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6038" h="2377246">
                  <a:moveTo>
                    <a:pt x="600028" y="0"/>
                  </a:moveTo>
                  <a:lnTo>
                    <a:pt x="1666180" y="0"/>
                  </a:lnTo>
                  <a:lnTo>
                    <a:pt x="1874896" y="0"/>
                  </a:lnTo>
                  <a:lnTo>
                    <a:pt x="2946038" y="0"/>
                  </a:lnTo>
                  <a:lnTo>
                    <a:pt x="2946038" y="326264"/>
                  </a:lnTo>
                  <a:cubicBezTo>
                    <a:pt x="2946038" y="498113"/>
                    <a:pt x="2807574" y="636340"/>
                    <a:pt x="2635428" y="636340"/>
                  </a:cubicBezTo>
                  <a:lnTo>
                    <a:pt x="1874896" y="636340"/>
                  </a:lnTo>
                  <a:lnTo>
                    <a:pt x="1814624" y="636340"/>
                  </a:lnTo>
                  <a:lnTo>
                    <a:pt x="1819613" y="2377246"/>
                  </a:lnTo>
                  <a:lnTo>
                    <a:pt x="1084881" y="2377246"/>
                  </a:lnTo>
                  <a:lnTo>
                    <a:pt x="1071457" y="636340"/>
                  </a:lnTo>
                  <a:lnTo>
                    <a:pt x="743482" y="636340"/>
                  </a:lnTo>
                  <a:lnTo>
                    <a:pt x="748471" y="2377246"/>
                  </a:lnTo>
                  <a:lnTo>
                    <a:pt x="13739" y="2377246"/>
                  </a:lnTo>
                  <a:lnTo>
                    <a:pt x="17" y="603962"/>
                  </a:lnTo>
                  <a:cubicBezTo>
                    <a:pt x="-2478" y="270226"/>
                    <a:pt x="266966" y="0"/>
                    <a:pt x="600028"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6" name="Freeform 116">
              <a:extLst>
                <a:ext uri="{FF2B5EF4-FFF2-40B4-BE49-F238E27FC236}">
                  <a16:creationId xmlns:a16="http://schemas.microsoft.com/office/drawing/2014/main" id="{F15252C7-F843-7B45-BE5E-9E718C20A2B5}"/>
                </a:ext>
              </a:extLst>
            </p:cNvPr>
            <p:cNvSpPr>
              <a:spLocks noChangeArrowheads="1"/>
            </p:cNvSpPr>
            <p:nvPr/>
          </p:nvSpPr>
          <p:spPr bwMode="auto">
            <a:xfrm>
              <a:off x="15940575" y="9225504"/>
              <a:ext cx="955791" cy="307611"/>
            </a:xfrm>
            <a:custGeom>
              <a:avLst/>
              <a:gdLst>
                <a:gd name="T0" fmla="*/ 642 w 768"/>
                <a:gd name="T1" fmla="*/ 0 h 245"/>
                <a:gd name="T2" fmla="*/ 513 w 768"/>
                <a:gd name="T3" fmla="*/ 64 h 245"/>
                <a:gd name="T4" fmla="*/ 410 w 768"/>
                <a:gd name="T5" fmla="*/ 25 h 245"/>
                <a:gd name="T6" fmla="*/ 217 w 768"/>
                <a:gd name="T7" fmla="*/ 25 h 245"/>
                <a:gd name="T8" fmla="*/ 0 w 768"/>
                <a:gd name="T9" fmla="*/ 244 h 245"/>
                <a:gd name="T10" fmla="*/ 767 w 768"/>
                <a:gd name="T11" fmla="*/ 244 h 245"/>
                <a:gd name="T12" fmla="*/ 642 w 768"/>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768" h="245">
                  <a:moveTo>
                    <a:pt x="642" y="0"/>
                  </a:moveTo>
                  <a:lnTo>
                    <a:pt x="513" y="64"/>
                  </a:lnTo>
                  <a:lnTo>
                    <a:pt x="410" y="25"/>
                  </a:lnTo>
                  <a:lnTo>
                    <a:pt x="217" y="25"/>
                  </a:lnTo>
                  <a:lnTo>
                    <a:pt x="0" y="244"/>
                  </a:lnTo>
                  <a:lnTo>
                    <a:pt x="767" y="244"/>
                  </a:lnTo>
                  <a:lnTo>
                    <a:pt x="642" y="0"/>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7" name="Freeform 117">
              <a:extLst>
                <a:ext uri="{FF2B5EF4-FFF2-40B4-BE49-F238E27FC236}">
                  <a16:creationId xmlns:a16="http://schemas.microsoft.com/office/drawing/2014/main" id="{0D86FCD8-2D4C-3542-83A7-E200E236AD94}"/>
                </a:ext>
              </a:extLst>
            </p:cNvPr>
            <p:cNvSpPr>
              <a:spLocks noChangeArrowheads="1"/>
            </p:cNvSpPr>
            <p:nvPr/>
          </p:nvSpPr>
          <p:spPr bwMode="auto">
            <a:xfrm>
              <a:off x="17495104" y="8895924"/>
              <a:ext cx="1922566" cy="1389739"/>
            </a:xfrm>
            <a:custGeom>
              <a:avLst/>
              <a:gdLst>
                <a:gd name="T0" fmla="*/ 139 w 1542"/>
                <a:gd name="T1" fmla="*/ 929 h 1115"/>
                <a:gd name="T2" fmla="*/ 139 w 1542"/>
                <a:gd name="T3" fmla="*/ 929 h 1115"/>
                <a:gd name="T4" fmla="*/ 142 w 1542"/>
                <a:gd name="T5" fmla="*/ 929 h 1115"/>
                <a:gd name="T6" fmla="*/ 139 w 1542"/>
                <a:gd name="T7" fmla="*/ 874 h 1115"/>
                <a:gd name="T8" fmla="*/ 139 w 1542"/>
                <a:gd name="T9" fmla="*/ 874 h 1115"/>
                <a:gd name="T10" fmla="*/ 382 w 1542"/>
                <a:gd name="T11" fmla="*/ 185 h 1115"/>
                <a:gd name="T12" fmla="*/ 382 w 1542"/>
                <a:gd name="T13" fmla="*/ 185 h 1115"/>
                <a:gd name="T14" fmla="*/ 379 w 1542"/>
                <a:gd name="T15" fmla="*/ 185 h 1115"/>
                <a:gd name="T16" fmla="*/ 379 w 1542"/>
                <a:gd name="T17" fmla="*/ 185 h 1115"/>
                <a:gd name="T18" fmla="*/ 316 w 1542"/>
                <a:gd name="T19" fmla="*/ 93 h 1115"/>
                <a:gd name="T20" fmla="*/ 316 w 1542"/>
                <a:gd name="T21" fmla="*/ 93 h 1115"/>
                <a:gd name="T22" fmla="*/ 438 w 1542"/>
                <a:gd name="T23" fmla="*/ 0 h 1115"/>
                <a:gd name="T24" fmla="*/ 438 w 1542"/>
                <a:gd name="T25" fmla="*/ 0 h 1115"/>
                <a:gd name="T26" fmla="*/ 501 w 1542"/>
                <a:gd name="T27" fmla="*/ 93 h 1115"/>
                <a:gd name="T28" fmla="*/ 1340 w 1542"/>
                <a:gd name="T29" fmla="*/ 93 h 1115"/>
                <a:gd name="T30" fmla="*/ 1340 w 1542"/>
                <a:gd name="T31" fmla="*/ 93 h 1115"/>
                <a:gd name="T32" fmla="*/ 1462 w 1542"/>
                <a:gd name="T33" fmla="*/ 0 h 1115"/>
                <a:gd name="T34" fmla="*/ 1462 w 1542"/>
                <a:gd name="T35" fmla="*/ 0 h 1115"/>
                <a:gd name="T36" fmla="*/ 1525 w 1542"/>
                <a:gd name="T37" fmla="*/ 93 h 1115"/>
                <a:gd name="T38" fmla="*/ 1525 w 1542"/>
                <a:gd name="T39" fmla="*/ 93 h 1115"/>
                <a:gd name="T40" fmla="*/ 1403 w 1542"/>
                <a:gd name="T41" fmla="*/ 185 h 1115"/>
                <a:gd name="T42" fmla="*/ 1403 w 1542"/>
                <a:gd name="T43" fmla="*/ 185 h 1115"/>
                <a:gd name="T44" fmla="*/ 1167 w 1542"/>
                <a:gd name="T45" fmla="*/ 925 h 1115"/>
                <a:gd name="T46" fmla="*/ 1163 w 1542"/>
                <a:gd name="T47" fmla="*/ 929 h 1115"/>
                <a:gd name="T48" fmla="*/ 1163 w 1542"/>
                <a:gd name="T49" fmla="*/ 929 h 1115"/>
                <a:gd name="T50" fmla="*/ 1226 w 1542"/>
                <a:gd name="T51" fmla="*/ 1021 h 1115"/>
                <a:gd name="T52" fmla="*/ 1226 w 1542"/>
                <a:gd name="T53" fmla="*/ 1021 h 1115"/>
                <a:gd name="T54" fmla="*/ 1104 w 1542"/>
                <a:gd name="T55" fmla="*/ 1114 h 1115"/>
                <a:gd name="T56" fmla="*/ 1104 w 1542"/>
                <a:gd name="T57" fmla="*/ 1114 h 1115"/>
                <a:gd name="T58" fmla="*/ 1041 w 1542"/>
                <a:gd name="T59" fmla="*/ 1021 h 1115"/>
                <a:gd name="T60" fmla="*/ 202 w 1542"/>
                <a:gd name="T61" fmla="*/ 1021 h 1115"/>
                <a:gd name="T62" fmla="*/ 202 w 1542"/>
                <a:gd name="T63" fmla="*/ 1021 h 1115"/>
                <a:gd name="T64" fmla="*/ 79 w 1542"/>
                <a:gd name="T65" fmla="*/ 1114 h 1115"/>
                <a:gd name="T66" fmla="*/ 79 w 1542"/>
                <a:gd name="T67" fmla="*/ 1114 h 1115"/>
                <a:gd name="T68" fmla="*/ 17 w 1542"/>
                <a:gd name="T69" fmla="*/ 1021 h 1115"/>
                <a:gd name="T70" fmla="*/ 17 w 1542"/>
                <a:gd name="T71" fmla="*/ 1021 h 1115"/>
                <a:gd name="T72" fmla="*/ 139 w 1542"/>
                <a:gd name="T73" fmla="*/ 929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2" h="1115">
                  <a:moveTo>
                    <a:pt x="139" y="929"/>
                  </a:moveTo>
                  <a:lnTo>
                    <a:pt x="139" y="929"/>
                  </a:lnTo>
                  <a:cubicBezTo>
                    <a:pt x="140" y="929"/>
                    <a:pt x="141" y="929"/>
                    <a:pt x="142" y="929"/>
                  </a:cubicBezTo>
                  <a:lnTo>
                    <a:pt x="139" y="874"/>
                  </a:lnTo>
                  <a:lnTo>
                    <a:pt x="139" y="874"/>
                  </a:lnTo>
                  <a:cubicBezTo>
                    <a:pt x="124" y="620"/>
                    <a:pt x="212" y="373"/>
                    <a:pt x="382" y="185"/>
                  </a:cubicBezTo>
                  <a:lnTo>
                    <a:pt x="382" y="185"/>
                  </a:lnTo>
                  <a:cubicBezTo>
                    <a:pt x="381" y="185"/>
                    <a:pt x="380" y="185"/>
                    <a:pt x="379" y="185"/>
                  </a:cubicBezTo>
                  <a:lnTo>
                    <a:pt x="379" y="185"/>
                  </a:lnTo>
                  <a:cubicBezTo>
                    <a:pt x="328" y="185"/>
                    <a:pt x="300" y="144"/>
                    <a:pt x="316" y="93"/>
                  </a:cubicBezTo>
                  <a:lnTo>
                    <a:pt x="316" y="93"/>
                  </a:lnTo>
                  <a:cubicBezTo>
                    <a:pt x="332" y="42"/>
                    <a:pt x="387" y="0"/>
                    <a:pt x="438" y="0"/>
                  </a:cubicBezTo>
                  <a:lnTo>
                    <a:pt x="438" y="0"/>
                  </a:lnTo>
                  <a:cubicBezTo>
                    <a:pt x="490" y="0"/>
                    <a:pt x="517" y="42"/>
                    <a:pt x="501" y="93"/>
                  </a:cubicBezTo>
                  <a:lnTo>
                    <a:pt x="1340" y="93"/>
                  </a:lnTo>
                  <a:lnTo>
                    <a:pt x="1340" y="93"/>
                  </a:lnTo>
                  <a:cubicBezTo>
                    <a:pt x="1357" y="42"/>
                    <a:pt x="1412" y="0"/>
                    <a:pt x="1462" y="0"/>
                  </a:cubicBezTo>
                  <a:lnTo>
                    <a:pt x="1462" y="0"/>
                  </a:lnTo>
                  <a:cubicBezTo>
                    <a:pt x="1514" y="0"/>
                    <a:pt x="1541" y="42"/>
                    <a:pt x="1525" y="93"/>
                  </a:cubicBezTo>
                  <a:lnTo>
                    <a:pt x="1525" y="93"/>
                  </a:lnTo>
                  <a:cubicBezTo>
                    <a:pt x="1509" y="144"/>
                    <a:pt x="1454" y="185"/>
                    <a:pt x="1403" y="185"/>
                  </a:cubicBezTo>
                  <a:lnTo>
                    <a:pt x="1403" y="185"/>
                  </a:lnTo>
                  <a:cubicBezTo>
                    <a:pt x="1448" y="455"/>
                    <a:pt x="1360" y="731"/>
                    <a:pt x="1167" y="925"/>
                  </a:cubicBezTo>
                  <a:lnTo>
                    <a:pt x="1163" y="929"/>
                  </a:lnTo>
                  <a:lnTo>
                    <a:pt x="1163" y="929"/>
                  </a:lnTo>
                  <a:cubicBezTo>
                    <a:pt x="1214" y="929"/>
                    <a:pt x="1242" y="971"/>
                    <a:pt x="1226" y="1021"/>
                  </a:cubicBezTo>
                  <a:lnTo>
                    <a:pt x="1226" y="1021"/>
                  </a:lnTo>
                  <a:cubicBezTo>
                    <a:pt x="1209" y="1073"/>
                    <a:pt x="1155" y="1114"/>
                    <a:pt x="1104" y="1114"/>
                  </a:cubicBezTo>
                  <a:lnTo>
                    <a:pt x="1104" y="1114"/>
                  </a:lnTo>
                  <a:cubicBezTo>
                    <a:pt x="1053" y="1114"/>
                    <a:pt x="1025" y="1073"/>
                    <a:pt x="1041" y="1021"/>
                  </a:cubicBezTo>
                  <a:lnTo>
                    <a:pt x="202" y="1021"/>
                  </a:lnTo>
                  <a:lnTo>
                    <a:pt x="202" y="1021"/>
                  </a:lnTo>
                  <a:cubicBezTo>
                    <a:pt x="185" y="1073"/>
                    <a:pt x="130" y="1114"/>
                    <a:pt x="79" y="1114"/>
                  </a:cubicBezTo>
                  <a:lnTo>
                    <a:pt x="79" y="1114"/>
                  </a:lnTo>
                  <a:cubicBezTo>
                    <a:pt x="28" y="1114"/>
                    <a:pt x="0" y="1073"/>
                    <a:pt x="17" y="1021"/>
                  </a:cubicBezTo>
                  <a:lnTo>
                    <a:pt x="17" y="1021"/>
                  </a:lnTo>
                  <a:cubicBezTo>
                    <a:pt x="33" y="971"/>
                    <a:pt x="88" y="929"/>
                    <a:pt x="139" y="929"/>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8" name="Freeform 118">
              <a:extLst>
                <a:ext uri="{FF2B5EF4-FFF2-40B4-BE49-F238E27FC236}">
                  <a16:creationId xmlns:a16="http://schemas.microsoft.com/office/drawing/2014/main" id="{7F61D378-CF4F-3F4C-A456-9E1043BE1312}"/>
                </a:ext>
              </a:extLst>
            </p:cNvPr>
            <p:cNvSpPr>
              <a:spLocks noChangeArrowheads="1"/>
            </p:cNvSpPr>
            <p:nvPr/>
          </p:nvSpPr>
          <p:spPr bwMode="auto">
            <a:xfrm>
              <a:off x="18209199" y="9368324"/>
              <a:ext cx="483389" cy="477892"/>
            </a:xfrm>
            <a:custGeom>
              <a:avLst/>
              <a:gdLst>
                <a:gd name="T0" fmla="*/ 382 w 386"/>
                <a:gd name="T1" fmla="*/ 366 h 384"/>
                <a:gd name="T2" fmla="*/ 382 w 386"/>
                <a:gd name="T3" fmla="*/ 366 h 384"/>
                <a:gd name="T4" fmla="*/ 298 w 386"/>
                <a:gd name="T5" fmla="*/ 252 h 384"/>
                <a:gd name="T6" fmla="*/ 298 w 386"/>
                <a:gd name="T7" fmla="*/ 252 h 384"/>
                <a:gd name="T8" fmla="*/ 284 w 386"/>
                <a:gd name="T9" fmla="*/ 93 h 384"/>
                <a:gd name="T10" fmla="*/ 284 w 386"/>
                <a:gd name="T11" fmla="*/ 93 h 384"/>
                <a:gd name="T12" fmla="*/ 375 w 386"/>
                <a:gd name="T13" fmla="*/ 32 h 384"/>
                <a:gd name="T14" fmla="*/ 375 w 386"/>
                <a:gd name="T15" fmla="*/ 32 h 384"/>
                <a:gd name="T16" fmla="*/ 381 w 386"/>
                <a:gd name="T17" fmla="*/ 15 h 384"/>
                <a:gd name="T18" fmla="*/ 381 w 386"/>
                <a:gd name="T19" fmla="*/ 15 h 384"/>
                <a:gd name="T20" fmla="*/ 364 w 386"/>
                <a:gd name="T21" fmla="*/ 9 h 384"/>
                <a:gd name="T22" fmla="*/ 364 w 386"/>
                <a:gd name="T23" fmla="*/ 9 h 384"/>
                <a:gd name="T24" fmla="*/ 265 w 386"/>
                <a:gd name="T25" fmla="*/ 78 h 384"/>
                <a:gd name="T26" fmla="*/ 265 w 386"/>
                <a:gd name="T27" fmla="*/ 78 h 384"/>
                <a:gd name="T28" fmla="*/ 108 w 386"/>
                <a:gd name="T29" fmla="*/ 93 h 384"/>
                <a:gd name="T30" fmla="*/ 108 w 386"/>
                <a:gd name="T31" fmla="*/ 93 h 384"/>
                <a:gd name="T32" fmla="*/ 96 w 386"/>
                <a:gd name="T33" fmla="*/ 108 h 384"/>
                <a:gd name="T34" fmla="*/ 96 w 386"/>
                <a:gd name="T35" fmla="*/ 108 h 384"/>
                <a:gd name="T36" fmla="*/ 26 w 386"/>
                <a:gd name="T37" fmla="*/ 10 h 384"/>
                <a:gd name="T38" fmla="*/ 26 w 386"/>
                <a:gd name="T39" fmla="*/ 10 h 384"/>
                <a:gd name="T40" fmla="*/ 8 w 386"/>
                <a:gd name="T41" fmla="*/ 3 h 384"/>
                <a:gd name="T42" fmla="*/ 8 w 386"/>
                <a:gd name="T43" fmla="*/ 3 h 384"/>
                <a:gd name="T44" fmla="*/ 3 w 386"/>
                <a:gd name="T45" fmla="*/ 21 h 384"/>
                <a:gd name="T46" fmla="*/ 3 w 386"/>
                <a:gd name="T47" fmla="*/ 21 h 384"/>
                <a:gd name="T48" fmla="*/ 83 w 386"/>
                <a:gd name="T49" fmla="*/ 130 h 384"/>
                <a:gd name="T50" fmla="*/ 83 w 386"/>
                <a:gd name="T51" fmla="*/ 130 h 384"/>
                <a:gd name="T52" fmla="*/ 108 w 386"/>
                <a:gd name="T53" fmla="*/ 269 h 384"/>
                <a:gd name="T54" fmla="*/ 108 w 386"/>
                <a:gd name="T55" fmla="*/ 269 h 384"/>
                <a:gd name="T56" fmla="*/ 115 w 386"/>
                <a:gd name="T57" fmla="*/ 275 h 384"/>
                <a:gd name="T58" fmla="*/ 115 w 386"/>
                <a:gd name="T59" fmla="*/ 275 h 384"/>
                <a:gd name="T60" fmla="*/ 10 w 386"/>
                <a:gd name="T61" fmla="*/ 354 h 384"/>
                <a:gd name="T62" fmla="*/ 10 w 386"/>
                <a:gd name="T63" fmla="*/ 354 h 384"/>
                <a:gd name="T64" fmla="*/ 4 w 386"/>
                <a:gd name="T65" fmla="*/ 371 h 384"/>
                <a:gd name="T66" fmla="*/ 4 w 386"/>
                <a:gd name="T67" fmla="*/ 371 h 384"/>
                <a:gd name="T68" fmla="*/ 15 w 386"/>
                <a:gd name="T69" fmla="*/ 378 h 384"/>
                <a:gd name="T70" fmla="*/ 15 w 386"/>
                <a:gd name="T71" fmla="*/ 378 h 384"/>
                <a:gd name="T72" fmla="*/ 21 w 386"/>
                <a:gd name="T73" fmla="*/ 377 h 384"/>
                <a:gd name="T74" fmla="*/ 21 w 386"/>
                <a:gd name="T75" fmla="*/ 377 h 384"/>
                <a:gd name="T76" fmla="*/ 136 w 386"/>
                <a:gd name="T77" fmla="*/ 289 h 384"/>
                <a:gd name="T78" fmla="*/ 136 w 386"/>
                <a:gd name="T79" fmla="*/ 289 h 384"/>
                <a:gd name="T80" fmla="*/ 281 w 386"/>
                <a:gd name="T81" fmla="*/ 271 h 384"/>
                <a:gd name="T82" fmla="*/ 281 w 386"/>
                <a:gd name="T83" fmla="*/ 271 h 384"/>
                <a:gd name="T84" fmla="*/ 360 w 386"/>
                <a:gd name="T85" fmla="*/ 377 h 384"/>
                <a:gd name="T86" fmla="*/ 360 w 386"/>
                <a:gd name="T87" fmla="*/ 377 h 384"/>
                <a:gd name="T88" fmla="*/ 371 w 386"/>
                <a:gd name="T89" fmla="*/ 383 h 384"/>
                <a:gd name="T90" fmla="*/ 371 w 386"/>
                <a:gd name="T91" fmla="*/ 383 h 384"/>
                <a:gd name="T92" fmla="*/ 376 w 386"/>
                <a:gd name="T93" fmla="*/ 382 h 384"/>
                <a:gd name="T94" fmla="*/ 376 w 386"/>
                <a:gd name="T95" fmla="*/ 382 h 384"/>
                <a:gd name="T96" fmla="*/ 382 w 386"/>
                <a:gd name="T97" fmla="*/ 36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6" h="384">
                  <a:moveTo>
                    <a:pt x="382" y="366"/>
                  </a:moveTo>
                  <a:lnTo>
                    <a:pt x="382" y="366"/>
                  </a:lnTo>
                  <a:cubicBezTo>
                    <a:pt x="377" y="356"/>
                    <a:pt x="341" y="284"/>
                    <a:pt x="298" y="252"/>
                  </a:cubicBezTo>
                  <a:lnTo>
                    <a:pt x="298" y="252"/>
                  </a:lnTo>
                  <a:cubicBezTo>
                    <a:pt x="332" y="204"/>
                    <a:pt x="328" y="137"/>
                    <a:pt x="284" y="93"/>
                  </a:cubicBezTo>
                  <a:lnTo>
                    <a:pt x="284" y="93"/>
                  </a:lnTo>
                  <a:cubicBezTo>
                    <a:pt x="311" y="66"/>
                    <a:pt x="355" y="41"/>
                    <a:pt x="375" y="32"/>
                  </a:cubicBezTo>
                  <a:lnTo>
                    <a:pt x="375" y="32"/>
                  </a:lnTo>
                  <a:cubicBezTo>
                    <a:pt x="382" y="28"/>
                    <a:pt x="384" y="21"/>
                    <a:pt x="381" y="15"/>
                  </a:cubicBezTo>
                  <a:lnTo>
                    <a:pt x="381" y="15"/>
                  </a:lnTo>
                  <a:cubicBezTo>
                    <a:pt x="378" y="8"/>
                    <a:pt x="371" y="6"/>
                    <a:pt x="364" y="9"/>
                  </a:cubicBezTo>
                  <a:lnTo>
                    <a:pt x="364" y="9"/>
                  </a:lnTo>
                  <a:cubicBezTo>
                    <a:pt x="356" y="13"/>
                    <a:pt x="300" y="41"/>
                    <a:pt x="265" y="78"/>
                  </a:cubicBezTo>
                  <a:lnTo>
                    <a:pt x="265" y="78"/>
                  </a:lnTo>
                  <a:cubicBezTo>
                    <a:pt x="217" y="45"/>
                    <a:pt x="151" y="50"/>
                    <a:pt x="108" y="93"/>
                  </a:cubicBezTo>
                  <a:lnTo>
                    <a:pt x="108" y="93"/>
                  </a:lnTo>
                  <a:cubicBezTo>
                    <a:pt x="104" y="97"/>
                    <a:pt x="100" y="102"/>
                    <a:pt x="96" y="108"/>
                  </a:cubicBezTo>
                  <a:lnTo>
                    <a:pt x="96" y="108"/>
                  </a:lnTo>
                  <a:cubicBezTo>
                    <a:pt x="66" y="83"/>
                    <a:pt x="36" y="32"/>
                    <a:pt x="26" y="10"/>
                  </a:cubicBezTo>
                  <a:lnTo>
                    <a:pt x="26" y="10"/>
                  </a:lnTo>
                  <a:cubicBezTo>
                    <a:pt x="23" y="3"/>
                    <a:pt x="15" y="0"/>
                    <a:pt x="8" y="3"/>
                  </a:cubicBezTo>
                  <a:lnTo>
                    <a:pt x="8" y="3"/>
                  </a:lnTo>
                  <a:cubicBezTo>
                    <a:pt x="2" y="6"/>
                    <a:pt x="0" y="14"/>
                    <a:pt x="3" y="21"/>
                  </a:cubicBezTo>
                  <a:lnTo>
                    <a:pt x="3" y="21"/>
                  </a:lnTo>
                  <a:cubicBezTo>
                    <a:pt x="7" y="30"/>
                    <a:pt x="41" y="97"/>
                    <a:pt x="83" y="130"/>
                  </a:cubicBezTo>
                  <a:lnTo>
                    <a:pt x="83" y="130"/>
                  </a:lnTo>
                  <a:cubicBezTo>
                    <a:pt x="62" y="176"/>
                    <a:pt x="71" y="231"/>
                    <a:pt x="108" y="269"/>
                  </a:cubicBezTo>
                  <a:lnTo>
                    <a:pt x="108" y="269"/>
                  </a:lnTo>
                  <a:cubicBezTo>
                    <a:pt x="111" y="271"/>
                    <a:pt x="113" y="273"/>
                    <a:pt x="115" y="275"/>
                  </a:cubicBezTo>
                  <a:lnTo>
                    <a:pt x="115" y="275"/>
                  </a:lnTo>
                  <a:cubicBezTo>
                    <a:pt x="93" y="307"/>
                    <a:pt x="34" y="342"/>
                    <a:pt x="10" y="354"/>
                  </a:cubicBezTo>
                  <a:lnTo>
                    <a:pt x="10" y="354"/>
                  </a:lnTo>
                  <a:cubicBezTo>
                    <a:pt x="3" y="357"/>
                    <a:pt x="1" y="365"/>
                    <a:pt x="4" y="371"/>
                  </a:cubicBezTo>
                  <a:lnTo>
                    <a:pt x="4" y="371"/>
                  </a:lnTo>
                  <a:cubicBezTo>
                    <a:pt x="6" y="375"/>
                    <a:pt x="10" y="378"/>
                    <a:pt x="15" y="378"/>
                  </a:cubicBezTo>
                  <a:lnTo>
                    <a:pt x="15" y="378"/>
                  </a:lnTo>
                  <a:cubicBezTo>
                    <a:pt x="17" y="378"/>
                    <a:pt x="19" y="378"/>
                    <a:pt x="21" y="377"/>
                  </a:cubicBezTo>
                  <a:lnTo>
                    <a:pt x="21" y="377"/>
                  </a:lnTo>
                  <a:cubicBezTo>
                    <a:pt x="30" y="372"/>
                    <a:pt x="106" y="334"/>
                    <a:pt x="136" y="289"/>
                  </a:cubicBezTo>
                  <a:lnTo>
                    <a:pt x="136" y="289"/>
                  </a:lnTo>
                  <a:cubicBezTo>
                    <a:pt x="182" y="315"/>
                    <a:pt x="241" y="309"/>
                    <a:pt x="281" y="271"/>
                  </a:cubicBezTo>
                  <a:lnTo>
                    <a:pt x="281" y="271"/>
                  </a:lnTo>
                  <a:cubicBezTo>
                    <a:pt x="314" y="293"/>
                    <a:pt x="347" y="353"/>
                    <a:pt x="360" y="377"/>
                  </a:cubicBezTo>
                  <a:lnTo>
                    <a:pt x="360" y="377"/>
                  </a:lnTo>
                  <a:cubicBezTo>
                    <a:pt x="361" y="381"/>
                    <a:pt x="366" y="383"/>
                    <a:pt x="371" y="383"/>
                  </a:cubicBezTo>
                  <a:lnTo>
                    <a:pt x="371" y="383"/>
                  </a:lnTo>
                  <a:cubicBezTo>
                    <a:pt x="372" y="383"/>
                    <a:pt x="374" y="383"/>
                    <a:pt x="376" y="382"/>
                  </a:cubicBezTo>
                  <a:lnTo>
                    <a:pt x="376" y="382"/>
                  </a:lnTo>
                  <a:cubicBezTo>
                    <a:pt x="382" y="379"/>
                    <a:pt x="385" y="372"/>
                    <a:pt x="382" y="366"/>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9" name="Freeform 119">
              <a:extLst>
                <a:ext uri="{FF2B5EF4-FFF2-40B4-BE49-F238E27FC236}">
                  <a16:creationId xmlns:a16="http://schemas.microsoft.com/office/drawing/2014/main" id="{C302F917-EB94-4342-B1C6-832C66C6370E}"/>
                </a:ext>
              </a:extLst>
            </p:cNvPr>
            <p:cNvSpPr>
              <a:spLocks noChangeArrowheads="1"/>
            </p:cNvSpPr>
            <p:nvPr/>
          </p:nvSpPr>
          <p:spPr bwMode="auto">
            <a:xfrm>
              <a:off x="14309139" y="6665747"/>
              <a:ext cx="1571010" cy="774518"/>
            </a:xfrm>
            <a:custGeom>
              <a:avLst/>
              <a:gdLst>
                <a:gd name="T0" fmla="*/ 1258 w 1259"/>
                <a:gd name="T1" fmla="*/ 283 h 621"/>
                <a:gd name="T2" fmla="*/ 1258 w 1259"/>
                <a:gd name="T3" fmla="*/ 100 h 621"/>
                <a:gd name="T4" fmla="*/ 1258 w 1259"/>
                <a:gd name="T5" fmla="*/ 100 h 621"/>
                <a:gd name="T6" fmla="*/ 1159 w 1259"/>
                <a:gd name="T7" fmla="*/ 0 h 621"/>
                <a:gd name="T8" fmla="*/ 99 w 1259"/>
                <a:gd name="T9" fmla="*/ 0 h 621"/>
                <a:gd name="T10" fmla="*/ 99 w 1259"/>
                <a:gd name="T11" fmla="*/ 0 h 621"/>
                <a:gd name="T12" fmla="*/ 0 w 1259"/>
                <a:gd name="T13" fmla="*/ 100 h 621"/>
                <a:gd name="T14" fmla="*/ 0 w 1259"/>
                <a:gd name="T15" fmla="*/ 283 h 621"/>
                <a:gd name="T16" fmla="*/ 0 w 1259"/>
                <a:gd name="T17" fmla="*/ 283 h 621"/>
                <a:gd name="T18" fmla="*/ 99 w 1259"/>
                <a:gd name="T19" fmla="*/ 383 h 621"/>
                <a:gd name="T20" fmla="*/ 827 w 1259"/>
                <a:gd name="T21" fmla="*/ 383 h 621"/>
                <a:gd name="T22" fmla="*/ 827 w 1259"/>
                <a:gd name="T23" fmla="*/ 383 h 621"/>
                <a:gd name="T24" fmla="*/ 1114 w 1259"/>
                <a:gd name="T25" fmla="*/ 620 h 621"/>
                <a:gd name="T26" fmla="*/ 1114 w 1259"/>
                <a:gd name="T27" fmla="*/ 620 h 621"/>
                <a:gd name="T28" fmla="*/ 1074 w 1259"/>
                <a:gd name="T29" fmla="*/ 383 h 621"/>
                <a:gd name="T30" fmla="*/ 1159 w 1259"/>
                <a:gd name="T31" fmla="*/ 383 h 621"/>
                <a:gd name="T32" fmla="*/ 1159 w 1259"/>
                <a:gd name="T33" fmla="*/ 383 h 621"/>
                <a:gd name="T34" fmla="*/ 1258 w 1259"/>
                <a:gd name="T35" fmla="*/ 283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9" h="621">
                  <a:moveTo>
                    <a:pt x="1258" y="283"/>
                  </a:moveTo>
                  <a:lnTo>
                    <a:pt x="1258" y="100"/>
                  </a:lnTo>
                  <a:lnTo>
                    <a:pt x="1258" y="100"/>
                  </a:lnTo>
                  <a:cubicBezTo>
                    <a:pt x="1258" y="45"/>
                    <a:pt x="1214" y="0"/>
                    <a:pt x="1159" y="0"/>
                  </a:cubicBezTo>
                  <a:lnTo>
                    <a:pt x="99" y="0"/>
                  </a:lnTo>
                  <a:lnTo>
                    <a:pt x="99" y="0"/>
                  </a:lnTo>
                  <a:cubicBezTo>
                    <a:pt x="44" y="0"/>
                    <a:pt x="0" y="45"/>
                    <a:pt x="0" y="100"/>
                  </a:cubicBezTo>
                  <a:lnTo>
                    <a:pt x="0" y="283"/>
                  </a:lnTo>
                  <a:lnTo>
                    <a:pt x="0" y="283"/>
                  </a:lnTo>
                  <a:cubicBezTo>
                    <a:pt x="0" y="338"/>
                    <a:pt x="44" y="383"/>
                    <a:pt x="99" y="383"/>
                  </a:cubicBezTo>
                  <a:lnTo>
                    <a:pt x="827" y="383"/>
                  </a:lnTo>
                  <a:lnTo>
                    <a:pt x="827" y="383"/>
                  </a:lnTo>
                  <a:cubicBezTo>
                    <a:pt x="828" y="450"/>
                    <a:pt x="856" y="620"/>
                    <a:pt x="1114" y="620"/>
                  </a:cubicBezTo>
                  <a:lnTo>
                    <a:pt x="1114" y="620"/>
                  </a:lnTo>
                  <a:cubicBezTo>
                    <a:pt x="1114" y="620"/>
                    <a:pt x="968" y="497"/>
                    <a:pt x="1074" y="383"/>
                  </a:cubicBezTo>
                  <a:lnTo>
                    <a:pt x="1159" y="383"/>
                  </a:lnTo>
                  <a:lnTo>
                    <a:pt x="1159" y="383"/>
                  </a:lnTo>
                  <a:cubicBezTo>
                    <a:pt x="1214" y="383"/>
                    <a:pt x="1258" y="338"/>
                    <a:pt x="1258" y="283"/>
                  </a:cubicBezTo>
                </a:path>
              </a:pathLst>
            </a:custGeom>
            <a:solidFill>
              <a:srgbClr val="AACB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0" name="Freeform 59">
              <a:extLst>
                <a:ext uri="{FF2B5EF4-FFF2-40B4-BE49-F238E27FC236}">
                  <a16:creationId xmlns:a16="http://schemas.microsoft.com/office/drawing/2014/main" id="{B839BA5A-D626-A040-9553-32F40F39CB95}"/>
                </a:ext>
              </a:extLst>
            </p:cNvPr>
            <p:cNvSpPr>
              <a:spLocks noChangeArrowheads="1"/>
            </p:cNvSpPr>
            <p:nvPr/>
          </p:nvSpPr>
          <p:spPr bwMode="auto">
            <a:xfrm>
              <a:off x="20313038" y="9302406"/>
              <a:ext cx="1069886" cy="883132"/>
            </a:xfrm>
            <a:custGeom>
              <a:avLst/>
              <a:gdLst>
                <a:gd name="connsiteX0" fmla="*/ 960654 w 1069886"/>
                <a:gd name="connsiteY0" fmla="*/ 664658 h 883132"/>
                <a:gd name="connsiteX1" fmla="*/ 1069886 w 1069886"/>
                <a:gd name="connsiteY1" fmla="*/ 774519 h 883132"/>
                <a:gd name="connsiteX2" fmla="*/ 960654 w 1069886"/>
                <a:gd name="connsiteY2" fmla="*/ 883132 h 883132"/>
                <a:gd name="connsiteX3" fmla="*/ 851420 w 1069886"/>
                <a:gd name="connsiteY3" fmla="*/ 774519 h 883132"/>
                <a:gd name="connsiteX4" fmla="*/ 960654 w 1069886"/>
                <a:gd name="connsiteY4" fmla="*/ 664658 h 883132"/>
                <a:gd name="connsiteX5" fmla="*/ 110488 w 1069886"/>
                <a:gd name="connsiteY5" fmla="*/ 664658 h 883132"/>
                <a:gd name="connsiteX6" fmla="*/ 218466 w 1069886"/>
                <a:gd name="connsiteY6" fmla="*/ 774519 h 883132"/>
                <a:gd name="connsiteX7" fmla="*/ 110488 w 1069886"/>
                <a:gd name="connsiteY7" fmla="*/ 883132 h 883132"/>
                <a:gd name="connsiteX8" fmla="*/ 0 w 1069886"/>
                <a:gd name="connsiteY8" fmla="*/ 774519 h 883132"/>
                <a:gd name="connsiteX9" fmla="*/ 110488 w 1069886"/>
                <a:gd name="connsiteY9" fmla="*/ 664658 h 883132"/>
                <a:gd name="connsiteX10" fmla="*/ 436070 w 1069886"/>
                <a:gd name="connsiteY10" fmla="*/ 0 h 883132"/>
                <a:gd name="connsiteX11" fmla="*/ 553546 w 1069886"/>
                <a:gd name="connsiteY11" fmla="*/ 117475 h 883132"/>
                <a:gd name="connsiteX12" fmla="*/ 436070 w 1069886"/>
                <a:gd name="connsiteY12" fmla="*/ 234949 h 883132"/>
                <a:gd name="connsiteX13" fmla="*/ 318596 w 1069886"/>
                <a:gd name="connsiteY13" fmla="*/ 117475 h 883132"/>
                <a:gd name="connsiteX14" fmla="*/ 436070 w 1069886"/>
                <a:gd name="connsiteY14" fmla="*/ 0 h 8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886" h="883132">
                  <a:moveTo>
                    <a:pt x="960654" y="664658"/>
                  </a:moveTo>
                  <a:cubicBezTo>
                    <a:pt x="1020920" y="664658"/>
                    <a:pt x="1069886" y="714595"/>
                    <a:pt x="1069886" y="774519"/>
                  </a:cubicBezTo>
                  <a:cubicBezTo>
                    <a:pt x="1069886" y="834443"/>
                    <a:pt x="1020920" y="883132"/>
                    <a:pt x="960654" y="883132"/>
                  </a:cubicBezTo>
                  <a:cubicBezTo>
                    <a:pt x="900386" y="883132"/>
                    <a:pt x="851420" y="834443"/>
                    <a:pt x="851420" y="774519"/>
                  </a:cubicBezTo>
                  <a:cubicBezTo>
                    <a:pt x="851420" y="714595"/>
                    <a:pt x="900386" y="664658"/>
                    <a:pt x="960654" y="664658"/>
                  </a:cubicBezTo>
                  <a:close/>
                  <a:moveTo>
                    <a:pt x="110488" y="664658"/>
                  </a:moveTo>
                  <a:cubicBezTo>
                    <a:pt x="170756" y="664658"/>
                    <a:pt x="218466" y="714595"/>
                    <a:pt x="218466" y="774519"/>
                  </a:cubicBezTo>
                  <a:cubicBezTo>
                    <a:pt x="218466" y="834443"/>
                    <a:pt x="170756" y="883132"/>
                    <a:pt x="110488" y="883132"/>
                  </a:cubicBezTo>
                  <a:cubicBezTo>
                    <a:pt x="48966" y="883132"/>
                    <a:pt x="0" y="834443"/>
                    <a:pt x="0" y="774519"/>
                  </a:cubicBezTo>
                  <a:cubicBezTo>
                    <a:pt x="0" y="714595"/>
                    <a:pt x="48966" y="664658"/>
                    <a:pt x="110488" y="664658"/>
                  </a:cubicBezTo>
                  <a:close/>
                  <a:moveTo>
                    <a:pt x="436070" y="0"/>
                  </a:moveTo>
                  <a:cubicBezTo>
                    <a:pt x="501056" y="0"/>
                    <a:pt x="553546" y="52489"/>
                    <a:pt x="553546" y="117475"/>
                  </a:cubicBezTo>
                  <a:cubicBezTo>
                    <a:pt x="553546" y="182461"/>
                    <a:pt x="501056" y="234949"/>
                    <a:pt x="436070" y="234949"/>
                  </a:cubicBezTo>
                  <a:cubicBezTo>
                    <a:pt x="371084" y="234949"/>
                    <a:pt x="318596" y="182461"/>
                    <a:pt x="318596" y="117475"/>
                  </a:cubicBezTo>
                  <a:cubicBezTo>
                    <a:pt x="318596" y="52489"/>
                    <a:pt x="371084" y="0"/>
                    <a:pt x="436070" y="0"/>
                  </a:cubicBezTo>
                  <a:close/>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1" name="Freeform 60">
              <a:extLst>
                <a:ext uri="{FF2B5EF4-FFF2-40B4-BE49-F238E27FC236}">
                  <a16:creationId xmlns:a16="http://schemas.microsoft.com/office/drawing/2014/main" id="{65D06F30-F988-184A-B5C3-F4C597A22C84}"/>
                </a:ext>
              </a:extLst>
            </p:cNvPr>
            <p:cNvSpPr>
              <a:spLocks noChangeArrowheads="1"/>
            </p:cNvSpPr>
            <p:nvPr/>
          </p:nvSpPr>
          <p:spPr bwMode="auto">
            <a:xfrm>
              <a:off x="20424287" y="9436481"/>
              <a:ext cx="847399" cy="1556538"/>
            </a:xfrm>
            <a:custGeom>
              <a:avLst/>
              <a:gdLst>
                <a:gd name="connsiteX0" fmla="*/ 831363 w 847399"/>
                <a:gd name="connsiteY0" fmla="*/ 642000 h 1556538"/>
                <a:gd name="connsiteX1" fmla="*/ 842565 w 847399"/>
                <a:gd name="connsiteY1" fmla="*/ 646667 h 1556538"/>
                <a:gd name="connsiteX2" fmla="*/ 843809 w 847399"/>
                <a:gd name="connsiteY2" fmla="*/ 667827 h 1556538"/>
                <a:gd name="connsiteX3" fmla="*/ 469171 w 847399"/>
                <a:gd name="connsiteY3" fmla="*/ 1541602 h 1556538"/>
                <a:gd name="connsiteX4" fmla="*/ 452991 w 847399"/>
                <a:gd name="connsiteY4" fmla="*/ 1556538 h 1556538"/>
                <a:gd name="connsiteX5" fmla="*/ 438055 w 847399"/>
                <a:gd name="connsiteY5" fmla="*/ 1541602 h 1556538"/>
                <a:gd name="connsiteX6" fmla="*/ 820161 w 847399"/>
                <a:gd name="connsiteY6" fmla="*/ 646667 h 1556538"/>
                <a:gd name="connsiteX7" fmla="*/ 831363 w 847399"/>
                <a:gd name="connsiteY7" fmla="*/ 642000 h 1556538"/>
                <a:gd name="connsiteX8" fmla="*/ 16505 w 847399"/>
                <a:gd name="connsiteY8" fmla="*/ 642000 h 1556538"/>
                <a:gd name="connsiteX9" fmla="*/ 27239 w 847399"/>
                <a:gd name="connsiteY9" fmla="*/ 646667 h 1556538"/>
                <a:gd name="connsiteX10" fmla="*/ 409345 w 847399"/>
                <a:gd name="connsiteY10" fmla="*/ 1541602 h 1556538"/>
                <a:gd name="connsiteX11" fmla="*/ 394409 w 847399"/>
                <a:gd name="connsiteY11" fmla="*/ 1556538 h 1556538"/>
                <a:gd name="connsiteX12" fmla="*/ 378229 w 847399"/>
                <a:gd name="connsiteY12" fmla="*/ 1541602 h 1556538"/>
                <a:gd name="connsiteX13" fmla="*/ 3591 w 847399"/>
                <a:gd name="connsiteY13" fmla="*/ 667827 h 1556538"/>
                <a:gd name="connsiteX14" fmla="*/ 4835 w 847399"/>
                <a:gd name="connsiteY14" fmla="*/ 646667 h 1556538"/>
                <a:gd name="connsiteX15" fmla="*/ 16505 w 847399"/>
                <a:gd name="connsiteY15" fmla="*/ 642000 h 1556538"/>
                <a:gd name="connsiteX16" fmla="*/ 298139 w 847399"/>
                <a:gd name="connsiteY16" fmla="*/ 95 h 1556538"/>
                <a:gd name="connsiteX17" fmla="*/ 309789 w 847399"/>
                <a:gd name="connsiteY17" fmla="*/ 3989 h 1556538"/>
                <a:gd name="connsiteX18" fmla="*/ 313517 w 847399"/>
                <a:gd name="connsiteY18" fmla="*/ 25172 h 1556538"/>
                <a:gd name="connsiteX19" fmla="*/ 242685 w 847399"/>
                <a:gd name="connsiteY19" fmla="*/ 162234 h 1556538"/>
                <a:gd name="connsiteX20" fmla="*/ 293635 w 847399"/>
                <a:gd name="connsiteY20" fmla="*/ 477479 h 1556538"/>
                <a:gd name="connsiteX21" fmla="*/ 448969 w 847399"/>
                <a:gd name="connsiteY21" fmla="*/ 1152825 h 1556538"/>
                <a:gd name="connsiteX22" fmla="*/ 430329 w 847399"/>
                <a:gd name="connsiteY22" fmla="*/ 1166531 h 1556538"/>
                <a:gd name="connsiteX23" fmla="*/ 417903 w 847399"/>
                <a:gd name="connsiteY23" fmla="*/ 1149087 h 1556538"/>
                <a:gd name="connsiteX24" fmla="*/ 268781 w 847399"/>
                <a:gd name="connsiteY24" fmla="*/ 496169 h 1556538"/>
                <a:gd name="connsiteX25" fmla="*/ 287421 w 847399"/>
                <a:gd name="connsiteY25" fmla="*/ 6481 h 1556538"/>
                <a:gd name="connsiteX26" fmla="*/ 298139 w 847399"/>
                <a:gd name="connsiteY26" fmla="*/ 95 h 15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7399" h="1556538">
                  <a:moveTo>
                    <a:pt x="831363" y="642000"/>
                  </a:moveTo>
                  <a:cubicBezTo>
                    <a:pt x="835407" y="642000"/>
                    <a:pt x="839453" y="643556"/>
                    <a:pt x="842565" y="646667"/>
                  </a:cubicBezTo>
                  <a:cubicBezTo>
                    <a:pt x="848787" y="651646"/>
                    <a:pt x="848787" y="661604"/>
                    <a:pt x="843809" y="667827"/>
                  </a:cubicBezTo>
                  <a:cubicBezTo>
                    <a:pt x="782821" y="736285"/>
                    <a:pt x="476639" y="1105959"/>
                    <a:pt x="469171" y="1541602"/>
                  </a:cubicBezTo>
                  <a:cubicBezTo>
                    <a:pt x="469171" y="1549070"/>
                    <a:pt x="461703" y="1556538"/>
                    <a:pt x="452991" y="1556538"/>
                  </a:cubicBezTo>
                  <a:cubicBezTo>
                    <a:pt x="444279" y="1556538"/>
                    <a:pt x="438055" y="1549070"/>
                    <a:pt x="438055" y="1541602"/>
                  </a:cubicBezTo>
                  <a:cubicBezTo>
                    <a:pt x="445523" y="1094757"/>
                    <a:pt x="757929" y="717615"/>
                    <a:pt x="820161" y="646667"/>
                  </a:cubicBezTo>
                  <a:cubicBezTo>
                    <a:pt x="823271" y="643556"/>
                    <a:pt x="827317" y="642000"/>
                    <a:pt x="831363" y="642000"/>
                  </a:cubicBezTo>
                  <a:close/>
                  <a:moveTo>
                    <a:pt x="16505" y="642000"/>
                  </a:moveTo>
                  <a:cubicBezTo>
                    <a:pt x="20705" y="642000"/>
                    <a:pt x="24751" y="643556"/>
                    <a:pt x="27239" y="646667"/>
                  </a:cubicBezTo>
                  <a:cubicBezTo>
                    <a:pt x="89471" y="717615"/>
                    <a:pt x="401877" y="1094757"/>
                    <a:pt x="409345" y="1541602"/>
                  </a:cubicBezTo>
                  <a:cubicBezTo>
                    <a:pt x="409345" y="1549070"/>
                    <a:pt x="403121" y="1556538"/>
                    <a:pt x="394409" y="1556538"/>
                  </a:cubicBezTo>
                  <a:cubicBezTo>
                    <a:pt x="385697" y="1556538"/>
                    <a:pt x="378229" y="1549070"/>
                    <a:pt x="378229" y="1541602"/>
                  </a:cubicBezTo>
                  <a:cubicBezTo>
                    <a:pt x="370761" y="1104715"/>
                    <a:pt x="64579" y="736285"/>
                    <a:pt x="3591" y="667827"/>
                  </a:cubicBezTo>
                  <a:cubicBezTo>
                    <a:pt x="-1387" y="661604"/>
                    <a:pt x="-1387" y="651646"/>
                    <a:pt x="4835" y="646667"/>
                  </a:cubicBezTo>
                  <a:cubicBezTo>
                    <a:pt x="7947" y="643556"/>
                    <a:pt x="12303" y="642000"/>
                    <a:pt x="16505" y="642000"/>
                  </a:cubicBezTo>
                  <a:close/>
                  <a:moveTo>
                    <a:pt x="298139" y="95"/>
                  </a:moveTo>
                  <a:cubicBezTo>
                    <a:pt x="302333" y="-372"/>
                    <a:pt x="306683" y="874"/>
                    <a:pt x="309789" y="3989"/>
                  </a:cubicBezTo>
                  <a:cubicBezTo>
                    <a:pt x="316003" y="8973"/>
                    <a:pt x="317245" y="18941"/>
                    <a:pt x="313517" y="25172"/>
                  </a:cubicBezTo>
                  <a:cubicBezTo>
                    <a:pt x="297363" y="46354"/>
                    <a:pt x="263811" y="97441"/>
                    <a:pt x="242685" y="162234"/>
                  </a:cubicBezTo>
                  <a:cubicBezTo>
                    <a:pt x="205405" y="278115"/>
                    <a:pt x="222801" y="384027"/>
                    <a:pt x="293635" y="477479"/>
                  </a:cubicBezTo>
                  <a:cubicBezTo>
                    <a:pt x="486251" y="730422"/>
                    <a:pt x="457669" y="1074325"/>
                    <a:pt x="448969" y="1152825"/>
                  </a:cubicBezTo>
                  <a:cubicBezTo>
                    <a:pt x="447727" y="1161547"/>
                    <a:pt x="440271" y="1166531"/>
                    <a:pt x="430329" y="1166531"/>
                  </a:cubicBezTo>
                  <a:cubicBezTo>
                    <a:pt x="422873" y="1164039"/>
                    <a:pt x="416661" y="1156563"/>
                    <a:pt x="417903" y="1149087"/>
                  </a:cubicBezTo>
                  <a:cubicBezTo>
                    <a:pt x="426601" y="1074325"/>
                    <a:pt x="451455" y="737898"/>
                    <a:pt x="268781" y="496169"/>
                  </a:cubicBezTo>
                  <a:cubicBezTo>
                    <a:pt x="108475" y="284345"/>
                    <a:pt x="246413" y="62552"/>
                    <a:pt x="287421" y="6481"/>
                  </a:cubicBezTo>
                  <a:cubicBezTo>
                    <a:pt x="289907" y="2743"/>
                    <a:pt x="293945" y="563"/>
                    <a:pt x="298139" y="9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2" name="Freeform 127">
              <a:extLst>
                <a:ext uri="{FF2B5EF4-FFF2-40B4-BE49-F238E27FC236}">
                  <a16:creationId xmlns:a16="http://schemas.microsoft.com/office/drawing/2014/main" id="{B9D919F4-406D-984A-B246-0F1444FB1FFF}"/>
                </a:ext>
              </a:extLst>
            </p:cNvPr>
            <p:cNvSpPr>
              <a:spLocks noChangeArrowheads="1"/>
            </p:cNvSpPr>
            <p:nvPr/>
          </p:nvSpPr>
          <p:spPr bwMode="auto">
            <a:xfrm>
              <a:off x="14765061" y="7813789"/>
              <a:ext cx="368032" cy="307611"/>
            </a:xfrm>
            <a:custGeom>
              <a:avLst/>
              <a:gdLst>
                <a:gd name="T0" fmla="*/ 0 w 297"/>
                <a:gd name="T1" fmla="*/ 173 h 247"/>
                <a:gd name="T2" fmla="*/ 49 w 297"/>
                <a:gd name="T3" fmla="*/ 246 h 247"/>
                <a:gd name="T4" fmla="*/ 296 w 297"/>
                <a:gd name="T5" fmla="*/ 83 h 247"/>
                <a:gd name="T6" fmla="*/ 245 w 297"/>
                <a:gd name="T7" fmla="*/ 0 h 247"/>
                <a:gd name="T8" fmla="*/ 0 w 297"/>
                <a:gd name="T9" fmla="*/ 173 h 247"/>
              </a:gdLst>
              <a:ahLst/>
              <a:cxnLst>
                <a:cxn ang="0">
                  <a:pos x="T0" y="T1"/>
                </a:cxn>
                <a:cxn ang="0">
                  <a:pos x="T2" y="T3"/>
                </a:cxn>
                <a:cxn ang="0">
                  <a:pos x="T4" y="T5"/>
                </a:cxn>
                <a:cxn ang="0">
                  <a:pos x="T6" y="T7"/>
                </a:cxn>
                <a:cxn ang="0">
                  <a:pos x="T8" y="T9"/>
                </a:cxn>
              </a:cxnLst>
              <a:rect l="0" t="0" r="r" b="b"/>
              <a:pathLst>
                <a:path w="297" h="247">
                  <a:moveTo>
                    <a:pt x="0" y="173"/>
                  </a:moveTo>
                  <a:lnTo>
                    <a:pt x="49" y="246"/>
                  </a:lnTo>
                  <a:lnTo>
                    <a:pt x="296" y="83"/>
                  </a:lnTo>
                  <a:lnTo>
                    <a:pt x="245" y="0"/>
                  </a:lnTo>
                  <a:lnTo>
                    <a:pt x="0" y="173"/>
                  </a:lnTo>
                </a:path>
              </a:pathLst>
            </a:custGeom>
            <a:solidFill>
              <a:srgbClr val="000000">
                <a:alpha val="20000"/>
              </a:srgbClr>
            </a:solidFill>
            <a:ln>
              <a:noFill/>
            </a:ln>
            <a:effectLst/>
          </p:spPr>
          <p:txBody>
            <a:bodyPr wrap="none" anchor="ctr"/>
            <a:lstStyle/>
            <a:p>
              <a:endParaRPr lang="en-US" dirty="0">
                <a:latin typeface="Poppins" pitchFamily="2" charset="77"/>
              </a:endParaRPr>
            </a:p>
          </p:txBody>
        </p:sp>
        <p:sp>
          <p:nvSpPr>
            <p:cNvPr id="63" name="Freeform 128">
              <a:extLst>
                <a:ext uri="{FF2B5EF4-FFF2-40B4-BE49-F238E27FC236}">
                  <a16:creationId xmlns:a16="http://schemas.microsoft.com/office/drawing/2014/main" id="{60126F66-C883-E249-8281-4EFDFD920D31}"/>
                </a:ext>
              </a:extLst>
            </p:cNvPr>
            <p:cNvSpPr>
              <a:spLocks noChangeArrowheads="1"/>
            </p:cNvSpPr>
            <p:nvPr/>
          </p:nvSpPr>
          <p:spPr bwMode="auto">
            <a:xfrm>
              <a:off x="16165786" y="8654228"/>
              <a:ext cx="1433687" cy="878886"/>
            </a:xfrm>
            <a:custGeom>
              <a:avLst/>
              <a:gdLst>
                <a:gd name="T0" fmla="*/ 1151 w 1152"/>
                <a:gd name="T1" fmla="*/ 704 h 705"/>
                <a:gd name="T2" fmla="*/ 973 w 1152"/>
                <a:gd name="T3" fmla="*/ 140 h 705"/>
                <a:gd name="T4" fmla="*/ 984 w 1152"/>
                <a:gd name="T5" fmla="*/ 0 h 705"/>
                <a:gd name="T6" fmla="*/ 984 w 1152"/>
                <a:gd name="T7" fmla="*/ 0 h 705"/>
                <a:gd name="T8" fmla="*/ 0 w 1152"/>
                <a:gd name="T9" fmla="*/ 403 h 705"/>
                <a:gd name="T10" fmla="*/ 0 w 1152"/>
                <a:gd name="T11" fmla="*/ 704 h 705"/>
                <a:gd name="T12" fmla="*/ 1151 w 1152"/>
                <a:gd name="T13" fmla="*/ 704 h 705"/>
              </a:gdLst>
              <a:ahLst/>
              <a:cxnLst>
                <a:cxn ang="0">
                  <a:pos x="T0" y="T1"/>
                </a:cxn>
                <a:cxn ang="0">
                  <a:pos x="T2" y="T3"/>
                </a:cxn>
                <a:cxn ang="0">
                  <a:pos x="T4" y="T5"/>
                </a:cxn>
                <a:cxn ang="0">
                  <a:pos x="T6" y="T7"/>
                </a:cxn>
                <a:cxn ang="0">
                  <a:pos x="T8" y="T9"/>
                </a:cxn>
                <a:cxn ang="0">
                  <a:pos x="T10" y="T11"/>
                </a:cxn>
                <a:cxn ang="0">
                  <a:pos x="T12" y="T13"/>
                </a:cxn>
              </a:cxnLst>
              <a:rect l="0" t="0" r="r" b="b"/>
              <a:pathLst>
                <a:path w="1152" h="705">
                  <a:moveTo>
                    <a:pt x="1151" y="704"/>
                  </a:moveTo>
                  <a:lnTo>
                    <a:pt x="973" y="140"/>
                  </a:lnTo>
                  <a:lnTo>
                    <a:pt x="984" y="0"/>
                  </a:lnTo>
                  <a:lnTo>
                    <a:pt x="984" y="0"/>
                  </a:lnTo>
                  <a:cubicBezTo>
                    <a:pt x="884" y="66"/>
                    <a:pt x="497" y="298"/>
                    <a:pt x="0" y="403"/>
                  </a:cubicBezTo>
                  <a:lnTo>
                    <a:pt x="0" y="704"/>
                  </a:lnTo>
                  <a:lnTo>
                    <a:pt x="1151" y="704"/>
                  </a:lnTo>
                </a:path>
              </a:pathLst>
            </a:custGeom>
            <a:solidFill>
              <a:srgbClr val="B56F7C">
                <a:alpha val="30000"/>
              </a:srgbClr>
            </a:solidFill>
            <a:ln>
              <a:noFill/>
            </a:ln>
            <a:effectLst/>
          </p:spPr>
          <p:txBody>
            <a:bodyPr wrap="none" anchor="ctr"/>
            <a:lstStyle/>
            <a:p>
              <a:endParaRPr lang="en-US" dirty="0">
                <a:latin typeface="Poppins" pitchFamily="2" charset="77"/>
              </a:endParaRPr>
            </a:p>
          </p:txBody>
        </p:sp>
        <p:sp>
          <p:nvSpPr>
            <p:cNvPr id="64" name="Freeform 129">
              <a:extLst>
                <a:ext uri="{FF2B5EF4-FFF2-40B4-BE49-F238E27FC236}">
                  <a16:creationId xmlns:a16="http://schemas.microsoft.com/office/drawing/2014/main" id="{7BA6CC48-B00D-6844-971A-07B443DAFE0A}"/>
                </a:ext>
              </a:extLst>
            </p:cNvPr>
            <p:cNvSpPr>
              <a:spLocks noChangeArrowheads="1"/>
            </p:cNvSpPr>
            <p:nvPr/>
          </p:nvSpPr>
          <p:spPr bwMode="auto">
            <a:xfrm>
              <a:off x="16687629" y="7846748"/>
              <a:ext cx="1521572" cy="1669886"/>
            </a:xfrm>
            <a:custGeom>
              <a:avLst/>
              <a:gdLst>
                <a:gd name="T0" fmla="*/ 164 w 1221"/>
                <a:gd name="T1" fmla="*/ 1339 h 1340"/>
                <a:gd name="T2" fmla="*/ 0 w 1221"/>
                <a:gd name="T3" fmla="*/ 1021 h 1340"/>
                <a:gd name="T4" fmla="*/ 662 w 1221"/>
                <a:gd name="T5" fmla="*/ 666 h 1340"/>
                <a:gd name="T6" fmla="*/ 369 w 1221"/>
                <a:gd name="T7" fmla="*/ 155 h 1340"/>
                <a:gd name="T8" fmla="*/ 521 w 1221"/>
                <a:gd name="T9" fmla="*/ 55 h 1340"/>
                <a:gd name="T10" fmla="*/ 521 w 1221"/>
                <a:gd name="T11" fmla="*/ 55 h 1340"/>
                <a:gd name="T12" fmla="*/ 781 w 1221"/>
                <a:gd name="T13" fmla="*/ 116 h 1340"/>
                <a:gd name="T14" fmla="*/ 1220 w 1221"/>
                <a:gd name="T15" fmla="*/ 823 h 1340"/>
                <a:gd name="T16" fmla="*/ 164 w 1221"/>
                <a:gd name="T17" fmla="*/ 1339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1" h="1340">
                  <a:moveTo>
                    <a:pt x="164" y="1339"/>
                  </a:moveTo>
                  <a:lnTo>
                    <a:pt x="0" y="1021"/>
                  </a:lnTo>
                  <a:lnTo>
                    <a:pt x="662" y="666"/>
                  </a:lnTo>
                  <a:lnTo>
                    <a:pt x="369" y="155"/>
                  </a:lnTo>
                  <a:lnTo>
                    <a:pt x="521" y="55"/>
                  </a:lnTo>
                  <a:lnTo>
                    <a:pt x="521" y="55"/>
                  </a:lnTo>
                  <a:cubicBezTo>
                    <a:pt x="609" y="0"/>
                    <a:pt x="726" y="28"/>
                    <a:pt x="781" y="116"/>
                  </a:cubicBezTo>
                  <a:lnTo>
                    <a:pt x="1220" y="823"/>
                  </a:lnTo>
                  <a:lnTo>
                    <a:pt x="164" y="1339"/>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5" name="Freeform 130">
              <a:extLst>
                <a:ext uri="{FF2B5EF4-FFF2-40B4-BE49-F238E27FC236}">
                  <a16:creationId xmlns:a16="http://schemas.microsoft.com/office/drawing/2014/main" id="{CED3AA0D-B8D1-C842-951B-B95ECA95B1DA}"/>
                </a:ext>
              </a:extLst>
            </p:cNvPr>
            <p:cNvSpPr>
              <a:spLocks noChangeArrowheads="1"/>
            </p:cNvSpPr>
            <p:nvPr/>
          </p:nvSpPr>
          <p:spPr bwMode="auto">
            <a:xfrm>
              <a:off x="16599740" y="9225504"/>
              <a:ext cx="296624" cy="307611"/>
            </a:xfrm>
            <a:custGeom>
              <a:avLst/>
              <a:gdLst>
                <a:gd name="T0" fmla="*/ 114 w 240"/>
                <a:gd name="T1" fmla="*/ 0 h 245"/>
                <a:gd name="T2" fmla="*/ 0 w 240"/>
                <a:gd name="T3" fmla="*/ 56 h 245"/>
                <a:gd name="T4" fmla="*/ 86 w 240"/>
                <a:gd name="T5" fmla="*/ 244 h 245"/>
                <a:gd name="T6" fmla="*/ 239 w 240"/>
                <a:gd name="T7" fmla="*/ 244 h 245"/>
                <a:gd name="T8" fmla="*/ 114 w 240"/>
                <a:gd name="T9" fmla="*/ 0 h 245"/>
              </a:gdLst>
              <a:ahLst/>
              <a:cxnLst>
                <a:cxn ang="0">
                  <a:pos x="T0" y="T1"/>
                </a:cxn>
                <a:cxn ang="0">
                  <a:pos x="T2" y="T3"/>
                </a:cxn>
                <a:cxn ang="0">
                  <a:pos x="T4" y="T5"/>
                </a:cxn>
                <a:cxn ang="0">
                  <a:pos x="T6" y="T7"/>
                </a:cxn>
                <a:cxn ang="0">
                  <a:pos x="T8" y="T9"/>
                </a:cxn>
              </a:cxnLst>
              <a:rect l="0" t="0" r="r" b="b"/>
              <a:pathLst>
                <a:path w="240" h="245">
                  <a:moveTo>
                    <a:pt x="114" y="0"/>
                  </a:moveTo>
                  <a:lnTo>
                    <a:pt x="0" y="56"/>
                  </a:lnTo>
                  <a:lnTo>
                    <a:pt x="86" y="244"/>
                  </a:lnTo>
                  <a:lnTo>
                    <a:pt x="239" y="244"/>
                  </a:lnTo>
                  <a:lnTo>
                    <a:pt x="114" y="0"/>
                  </a:lnTo>
                </a:path>
              </a:pathLst>
            </a:custGeom>
            <a:solidFill>
              <a:srgbClr val="000000">
                <a:alpha val="20000"/>
              </a:srgbClr>
            </a:solidFill>
            <a:ln>
              <a:noFill/>
            </a:ln>
            <a:effectLst/>
          </p:spPr>
          <p:txBody>
            <a:bodyPr wrap="none" anchor="ctr"/>
            <a:lstStyle/>
            <a:p>
              <a:endParaRPr lang="en-US" dirty="0">
                <a:latin typeface="Poppins" pitchFamily="2" charset="77"/>
              </a:endParaRPr>
            </a:p>
          </p:txBody>
        </p:sp>
        <p:sp>
          <p:nvSpPr>
            <p:cNvPr id="66" name="Freeform 65">
              <a:extLst>
                <a:ext uri="{FF2B5EF4-FFF2-40B4-BE49-F238E27FC236}">
                  <a16:creationId xmlns:a16="http://schemas.microsoft.com/office/drawing/2014/main" id="{FD7C758C-865B-4146-98CF-98B0E42A7F47}"/>
                </a:ext>
              </a:extLst>
            </p:cNvPr>
            <p:cNvSpPr>
              <a:spLocks noChangeArrowheads="1"/>
            </p:cNvSpPr>
            <p:nvPr/>
          </p:nvSpPr>
          <p:spPr bwMode="auto">
            <a:xfrm>
              <a:off x="14495899" y="8533382"/>
              <a:ext cx="2443162" cy="998486"/>
            </a:xfrm>
            <a:custGeom>
              <a:avLst/>
              <a:gdLst>
                <a:gd name="connsiteX0" fmla="*/ 1702846 w 2443162"/>
                <a:gd name="connsiteY0" fmla="*/ 884377 h 998486"/>
                <a:gd name="connsiteX1" fmla="*/ 2404526 w 2443162"/>
                <a:gd name="connsiteY1" fmla="*/ 884377 h 998486"/>
                <a:gd name="connsiteX2" fmla="*/ 2443162 w 2443162"/>
                <a:gd name="connsiteY2" fmla="*/ 993017 h 998486"/>
                <a:gd name="connsiteX3" fmla="*/ 1741482 w 2443162"/>
                <a:gd name="connsiteY3" fmla="*/ 993017 h 998486"/>
                <a:gd name="connsiteX4" fmla="*/ 0 w 2443162"/>
                <a:gd name="connsiteY4" fmla="*/ 0 h 998486"/>
                <a:gd name="connsiteX5" fmla="*/ 1389798 w 2443162"/>
                <a:gd name="connsiteY5" fmla="*/ 0 h 998486"/>
                <a:gd name="connsiteX6" fmla="*/ 1740052 w 2443162"/>
                <a:gd name="connsiteY6" fmla="*/ 998486 h 998486"/>
                <a:gd name="connsiteX7" fmla="*/ 351500 w 2443162"/>
                <a:gd name="connsiteY7" fmla="*/ 998486 h 9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162" h="998486">
                  <a:moveTo>
                    <a:pt x="1702846" y="884377"/>
                  </a:moveTo>
                  <a:lnTo>
                    <a:pt x="2404526" y="884377"/>
                  </a:lnTo>
                  <a:lnTo>
                    <a:pt x="2443162" y="993017"/>
                  </a:lnTo>
                  <a:lnTo>
                    <a:pt x="1741482" y="993017"/>
                  </a:lnTo>
                  <a:close/>
                  <a:moveTo>
                    <a:pt x="0" y="0"/>
                  </a:moveTo>
                  <a:lnTo>
                    <a:pt x="1389798" y="0"/>
                  </a:lnTo>
                  <a:lnTo>
                    <a:pt x="1740052" y="998486"/>
                  </a:lnTo>
                  <a:lnTo>
                    <a:pt x="351500" y="998486"/>
                  </a:lnTo>
                  <a:close/>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7" name="Freeform 133">
              <a:extLst>
                <a:ext uri="{FF2B5EF4-FFF2-40B4-BE49-F238E27FC236}">
                  <a16:creationId xmlns:a16="http://schemas.microsoft.com/office/drawing/2014/main" id="{50E03CAC-3E03-2C4D-BE8E-9BC9CEA39D1F}"/>
                </a:ext>
              </a:extLst>
            </p:cNvPr>
            <p:cNvSpPr>
              <a:spLocks noChangeArrowheads="1"/>
            </p:cNvSpPr>
            <p:nvPr/>
          </p:nvSpPr>
          <p:spPr bwMode="auto">
            <a:xfrm>
              <a:off x="15122110" y="8824512"/>
              <a:ext cx="494374" cy="411981"/>
            </a:xfrm>
            <a:custGeom>
              <a:avLst/>
              <a:gdLst>
                <a:gd name="T0" fmla="*/ 362 w 396"/>
                <a:gd name="T1" fmla="*/ 166 h 332"/>
                <a:gd name="T2" fmla="*/ 362 w 396"/>
                <a:gd name="T3" fmla="*/ 166 h 332"/>
                <a:gd name="T4" fmla="*/ 255 w 396"/>
                <a:gd name="T5" fmla="*/ 331 h 332"/>
                <a:gd name="T6" fmla="*/ 255 w 396"/>
                <a:gd name="T7" fmla="*/ 331 h 332"/>
                <a:gd name="T8" fmla="*/ 32 w 396"/>
                <a:gd name="T9" fmla="*/ 166 h 332"/>
                <a:gd name="T10" fmla="*/ 32 w 396"/>
                <a:gd name="T11" fmla="*/ 166 h 332"/>
                <a:gd name="T12" fmla="*/ 139 w 396"/>
                <a:gd name="T13" fmla="*/ 0 h 332"/>
                <a:gd name="T14" fmla="*/ 139 w 396"/>
                <a:gd name="T15" fmla="*/ 0 h 332"/>
                <a:gd name="T16" fmla="*/ 362 w 396"/>
                <a:gd name="T17" fmla="*/ 16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332">
                  <a:moveTo>
                    <a:pt x="362" y="166"/>
                  </a:moveTo>
                  <a:lnTo>
                    <a:pt x="362" y="166"/>
                  </a:lnTo>
                  <a:cubicBezTo>
                    <a:pt x="395" y="257"/>
                    <a:pt x="346" y="331"/>
                    <a:pt x="255" y="331"/>
                  </a:cubicBezTo>
                  <a:lnTo>
                    <a:pt x="255" y="331"/>
                  </a:lnTo>
                  <a:cubicBezTo>
                    <a:pt x="164" y="331"/>
                    <a:pt x="64" y="257"/>
                    <a:pt x="32" y="166"/>
                  </a:cubicBezTo>
                  <a:lnTo>
                    <a:pt x="32" y="166"/>
                  </a:lnTo>
                  <a:cubicBezTo>
                    <a:pt x="0" y="74"/>
                    <a:pt x="47" y="0"/>
                    <a:pt x="139" y="0"/>
                  </a:cubicBezTo>
                  <a:lnTo>
                    <a:pt x="139" y="0"/>
                  </a:lnTo>
                  <a:cubicBezTo>
                    <a:pt x="230" y="0"/>
                    <a:pt x="331" y="74"/>
                    <a:pt x="362" y="166"/>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8" name="Freeform 67">
              <a:extLst>
                <a:ext uri="{FF2B5EF4-FFF2-40B4-BE49-F238E27FC236}">
                  <a16:creationId xmlns:a16="http://schemas.microsoft.com/office/drawing/2014/main" id="{2C7C0E40-51D9-1F43-BE27-B6989CD7908C}"/>
                </a:ext>
              </a:extLst>
            </p:cNvPr>
            <p:cNvSpPr>
              <a:spLocks noChangeArrowheads="1"/>
            </p:cNvSpPr>
            <p:nvPr/>
          </p:nvSpPr>
          <p:spPr bwMode="auto">
            <a:xfrm>
              <a:off x="12970577" y="9507400"/>
              <a:ext cx="659191" cy="645193"/>
            </a:xfrm>
            <a:custGeom>
              <a:avLst/>
              <a:gdLst>
                <a:gd name="connsiteX0" fmla="*/ 340184 w 659191"/>
                <a:gd name="connsiteY0" fmla="*/ 400479 h 645193"/>
                <a:gd name="connsiteX1" fmla="*/ 358375 w 659191"/>
                <a:gd name="connsiteY1" fmla="*/ 412838 h 645193"/>
                <a:gd name="connsiteX2" fmla="*/ 346247 w 659191"/>
                <a:gd name="connsiteY2" fmla="*/ 430141 h 645193"/>
                <a:gd name="connsiteX3" fmla="*/ 328056 w 659191"/>
                <a:gd name="connsiteY3" fmla="*/ 444972 h 645193"/>
                <a:gd name="connsiteX4" fmla="*/ 343822 w 659191"/>
                <a:gd name="connsiteY4" fmla="*/ 625418 h 645193"/>
                <a:gd name="connsiteX5" fmla="*/ 334120 w 659191"/>
                <a:gd name="connsiteY5" fmla="*/ 645193 h 645193"/>
                <a:gd name="connsiteX6" fmla="*/ 329269 w 659191"/>
                <a:gd name="connsiteY6" fmla="*/ 645193 h 645193"/>
                <a:gd name="connsiteX7" fmla="*/ 314716 w 659191"/>
                <a:gd name="connsiteY7" fmla="*/ 634070 h 645193"/>
                <a:gd name="connsiteX8" fmla="*/ 301376 w 659191"/>
                <a:gd name="connsiteY8" fmla="*/ 430141 h 645193"/>
                <a:gd name="connsiteX9" fmla="*/ 340184 w 659191"/>
                <a:gd name="connsiteY9" fmla="*/ 400479 h 645193"/>
                <a:gd name="connsiteX10" fmla="*/ 423999 w 659191"/>
                <a:gd name="connsiteY10" fmla="*/ 290666 h 645193"/>
                <a:gd name="connsiteX11" fmla="*/ 442762 w 659191"/>
                <a:gd name="connsiteY11" fmla="*/ 303483 h 645193"/>
                <a:gd name="connsiteX12" fmla="*/ 456522 w 659191"/>
                <a:gd name="connsiteY12" fmla="*/ 323990 h 645193"/>
                <a:gd name="connsiteX13" fmla="*/ 637901 w 659191"/>
                <a:gd name="connsiteY13" fmla="*/ 307328 h 645193"/>
                <a:gd name="connsiteX14" fmla="*/ 657915 w 659191"/>
                <a:gd name="connsiteY14" fmla="*/ 317581 h 645193"/>
                <a:gd name="connsiteX15" fmla="*/ 649159 w 659191"/>
                <a:gd name="connsiteY15" fmla="*/ 336807 h 645193"/>
                <a:gd name="connsiteX16" fmla="*/ 505307 w 659191"/>
                <a:gd name="connsiteY16" fmla="*/ 365004 h 645193"/>
                <a:gd name="connsiteX17" fmla="*/ 441511 w 659191"/>
                <a:gd name="connsiteY17" fmla="*/ 350906 h 645193"/>
                <a:gd name="connsiteX18" fmla="*/ 411490 w 659191"/>
                <a:gd name="connsiteY18" fmla="*/ 311173 h 645193"/>
                <a:gd name="connsiteX19" fmla="*/ 423999 w 659191"/>
                <a:gd name="connsiteY19" fmla="*/ 290666 h 645193"/>
                <a:gd name="connsiteX20" fmla="*/ 162223 w 659191"/>
                <a:gd name="connsiteY20" fmla="*/ 282809 h 645193"/>
                <a:gd name="connsiteX21" fmla="*/ 218415 w 659191"/>
                <a:gd name="connsiteY21" fmla="*/ 295532 h 645193"/>
                <a:gd name="connsiteX22" fmla="*/ 248436 w 659191"/>
                <a:gd name="connsiteY22" fmla="*/ 335375 h 645193"/>
                <a:gd name="connsiteX23" fmla="*/ 235927 w 659191"/>
                <a:gd name="connsiteY23" fmla="*/ 354052 h 645193"/>
                <a:gd name="connsiteX24" fmla="*/ 232175 w 659191"/>
                <a:gd name="connsiteY24" fmla="*/ 354052 h 645193"/>
                <a:gd name="connsiteX25" fmla="*/ 217164 w 659191"/>
                <a:gd name="connsiteY25" fmla="*/ 341601 h 645193"/>
                <a:gd name="connsiteX26" fmla="*/ 203404 w 659191"/>
                <a:gd name="connsiteY26" fmla="*/ 321679 h 645193"/>
                <a:gd name="connsiteX27" fmla="*/ 20774 w 659191"/>
                <a:gd name="connsiteY27" fmla="*/ 339111 h 645193"/>
                <a:gd name="connsiteX28" fmla="*/ 760 w 659191"/>
                <a:gd name="connsiteY28" fmla="*/ 329150 h 645193"/>
                <a:gd name="connsiteX29" fmla="*/ 10767 w 659191"/>
                <a:gd name="connsiteY29" fmla="*/ 310473 h 645193"/>
                <a:gd name="connsiteX30" fmla="*/ 162223 w 659191"/>
                <a:gd name="connsiteY30" fmla="*/ 282809 h 645193"/>
                <a:gd name="connsiteX31" fmla="*/ 316011 w 659191"/>
                <a:gd name="connsiteY31" fmla="*/ 765 h 645193"/>
                <a:gd name="connsiteX32" fmla="*/ 336293 w 659191"/>
                <a:gd name="connsiteY32" fmla="*/ 10822 h 645193"/>
                <a:gd name="connsiteX33" fmla="*/ 351504 w 659191"/>
                <a:gd name="connsiteY33" fmla="*/ 219503 h 645193"/>
                <a:gd name="connsiteX34" fmla="*/ 309673 w 659191"/>
                <a:gd name="connsiteY34" fmla="*/ 248417 h 645193"/>
                <a:gd name="connsiteX35" fmla="*/ 307138 w 659191"/>
                <a:gd name="connsiteY35" fmla="*/ 249674 h 645193"/>
                <a:gd name="connsiteX36" fmla="*/ 291926 w 659191"/>
                <a:gd name="connsiteY36" fmla="*/ 237103 h 645193"/>
                <a:gd name="connsiteX37" fmla="*/ 304602 w 659191"/>
                <a:gd name="connsiteY37" fmla="*/ 218246 h 645193"/>
                <a:gd name="connsiteX38" fmla="*/ 323617 w 659191"/>
                <a:gd name="connsiteY38" fmla="*/ 203161 h 645193"/>
                <a:gd name="connsiteX39" fmla="*/ 307138 w 659191"/>
                <a:gd name="connsiteY39" fmla="*/ 20879 h 645193"/>
                <a:gd name="connsiteX40" fmla="*/ 316011 w 659191"/>
                <a:gd name="connsiteY40" fmla="*/ 765 h 64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59191" h="645193">
                  <a:moveTo>
                    <a:pt x="340184" y="400479"/>
                  </a:moveTo>
                  <a:cubicBezTo>
                    <a:pt x="348673" y="399243"/>
                    <a:pt x="357162" y="404187"/>
                    <a:pt x="358375" y="412838"/>
                  </a:cubicBezTo>
                  <a:cubicBezTo>
                    <a:pt x="359587" y="420254"/>
                    <a:pt x="354736" y="428905"/>
                    <a:pt x="346247" y="430141"/>
                  </a:cubicBezTo>
                  <a:cubicBezTo>
                    <a:pt x="337758" y="432613"/>
                    <a:pt x="331695" y="437557"/>
                    <a:pt x="328056" y="444972"/>
                  </a:cubicBezTo>
                  <a:cubicBezTo>
                    <a:pt x="305015" y="485758"/>
                    <a:pt x="331695" y="588340"/>
                    <a:pt x="343822" y="625418"/>
                  </a:cubicBezTo>
                  <a:cubicBezTo>
                    <a:pt x="346247" y="632834"/>
                    <a:pt x="342609" y="641485"/>
                    <a:pt x="334120" y="645193"/>
                  </a:cubicBezTo>
                  <a:cubicBezTo>
                    <a:pt x="332907" y="645193"/>
                    <a:pt x="331695" y="645193"/>
                    <a:pt x="329269" y="645193"/>
                  </a:cubicBezTo>
                  <a:cubicBezTo>
                    <a:pt x="323205" y="645193"/>
                    <a:pt x="317142" y="641485"/>
                    <a:pt x="314716" y="634070"/>
                  </a:cubicBezTo>
                  <a:cubicBezTo>
                    <a:pt x="309865" y="620474"/>
                    <a:pt x="267420" y="489466"/>
                    <a:pt x="301376" y="430141"/>
                  </a:cubicBezTo>
                  <a:cubicBezTo>
                    <a:pt x="309865" y="414074"/>
                    <a:pt x="323205" y="404187"/>
                    <a:pt x="340184" y="400479"/>
                  </a:cubicBezTo>
                  <a:close/>
                  <a:moveTo>
                    <a:pt x="423999" y="290666"/>
                  </a:moveTo>
                  <a:cubicBezTo>
                    <a:pt x="431504" y="289384"/>
                    <a:pt x="440260" y="294511"/>
                    <a:pt x="442762" y="303483"/>
                  </a:cubicBezTo>
                  <a:cubicBezTo>
                    <a:pt x="444013" y="312455"/>
                    <a:pt x="449017" y="318863"/>
                    <a:pt x="456522" y="323990"/>
                  </a:cubicBezTo>
                  <a:cubicBezTo>
                    <a:pt x="497801" y="347060"/>
                    <a:pt x="601625" y="318863"/>
                    <a:pt x="637901" y="307328"/>
                  </a:cubicBezTo>
                  <a:cubicBezTo>
                    <a:pt x="646657" y="303483"/>
                    <a:pt x="656665" y="308610"/>
                    <a:pt x="657915" y="317581"/>
                  </a:cubicBezTo>
                  <a:cubicBezTo>
                    <a:pt x="661668" y="325272"/>
                    <a:pt x="656665" y="334244"/>
                    <a:pt x="649159" y="336807"/>
                  </a:cubicBezTo>
                  <a:cubicBezTo>
                    <a:pt x="637901" y="340652"/>
                    <a:pt x="566600" y="365004"/>
                    <a:pt x="505307" y="365004"/>
                  </a:cubicBezTo>
                  <a:cubicBezTo>
                    <a:pt x="480289" y="365004"/>
                    <a:pt x="457773" y="361159"/>
                    <a:pt x="441511" y="350906"/>
                  </a:cubicBezTo>
                  <a:cubicBezTo>
                    <a:pt x="426501" y="343215"/>
                    <a:pt x="415243" y="327835"/>
                    <a:pt x="411490" y="311173"/>
                  </a:cubicBezTo>
                  <a:cubicBezTo>
                    <a:pt x="410239" y="302201"/>
                    <a:pt x="415243" y="293229"/>
                    <a:pt x="423999" y="290666"/>
                  </a:cubicBezTo>
                  <a:close/>
                  <a:moveTo>
                    <a:pt x="162223" y="282809"/>
                  </a:moveTo>
                  <a:cubicBezTo>
                    <a:pt x="183390" y="283470"/>
                    <a:pt x="203092" y="287128"/>
                    <a:pt x="218415" y="295532"/>
                  </a:cubicBezTo>
                  <a:cubicBezTo>
                    <a:pt x="234676" y="304248"/>
                    <a:pt x="244684" y="317944"/>
                    <a:pt x="248436" y="335375"/>
                  </a:cubicBezTo>
                  <a:cubicBezTo>
                    <a:pt x="249687" y="344091"/>
                    <a:pt x="244684" y="351562"/>
                    <a:pt x="235927" y="354052"/>
                  </a:cubicBezTo>
                  <a:cubicBezTo>
                    <a:pt x="234676" y="354052"/>
                    <a:pt x="233426" y="354052"/>
                    <a:pt x="232175" y="354052"/>
                  </a:cubicBezTo>
                  <a:cubicBezTo>
                    <a:pt x="224669" y="354052"/>
                    <a:pt x="218415" y="349071"/>
                    <a:pt x="217164" y="341601"/>
                  </a:cubicBezTo>
                  <a:cubicBezTo>
                    <a:pt x="214662" y="334130"/>
                    <a:pt x="210909" y="326660"/>
                    <a:pt x="203404" y="321679"/>
                  </a:cubicBezTo>
                  <a:cubicBezTo>
                    <a:pt x="162125" y="299267"/>
                    <a:pt x="57050" y="326660"/>
                    <a:pt x="20774" y="339111"/>
                  </a:cubicBezTo>
                  <a:cubicBezTo>
                    <a:pt x="12018" y="341601"/>
                    <a:pt x="3262" y="336620"/>
                    <a:pt x="760" y="329150"/>
                  </a:cubicBezTo>
                  <a:cubicBezTo>
                    <a:pt x="-1742" y="321679"/>
                    <a:pt x="2011" y="311718"/>
                    <a:pt x="10767" y="310473"/>
                  </a:cubicBezTo>
                  <a:cubicBezTo>
                    <a:pt x="22025" y="305804"/>
                    <a:pt x="98720" y="280824"/>
                    <a:pt x="162223" y="282809"/>
                  </a:cubicBezTo>
                  <a:close/>
                  <a:moveTo>
                    <a:pt x="316011" y="765"/>
                  </a:moveTo>
                  <a:cubicBezTo>
                    <a:pt x="324884" y="-1749"/>
                    <a:pt x="333758" y="2022"/>
                    <a:pt x="336293" y="10822"/>
                  </a:cubicBezTo>
                  <a:cubicBezTo>
                    <a:pt x="341363" y="24650"/>
                    <a:pt x="386997" y="157905"/>
                    <a:pt x="351504" y="219503"/>
                  </a:cubicBezTo>
                  <a:cubicBezTo>
                    <a:pt x="342631" y="234589"/>
                    <a:pt x="328687" y="244645"/>
                    <a:pt x="309673" y="248417"/>
                  </a:cubicBezTo>
                  <a:cubicBezTo>
                    <a:pt x="308405" y="248417"/>
                    <a:pt x="308405" y="249674"/>
                    <a:pt x="307138" y="249674"/>
                  </a:cubicBezTo>
                  <a:cubicBezTo>
                    <a:pt x="299532" y="249674"/>
                    <a:pt x="293194" y="244645"/>
                    <a:pt x="291926" y="237103"/>
                  </a:cubicBezTo>
                  <a:cubicBezTo>
                    <a:pt x="289391" y="228303"/>
                    <a:pt x="294461" y="219503"/>
                    <a:pt x="304602" y="218246"/>
                  </a:cubicBezTo>
                  <a:cubicBezTo>
                    <a:pt x="312208" y="216989"/>
                    <a:pt x="318546" y="211960"/>
                    <a:pt x="323617" y="203161"/>
                  </a:cubicBezTo>
                  <a:cubicBezTo>
                    <a:pt x="346434" y="162933"/>
                    <a:pt x="318546" y="57335"/>
                    <a:pt x="307138" y="20879"/>
                  </a:cubicBezTo>
                  <a:cubicBezTo>
                    <a:pt x="303335" y="13336"/>
                    <a:pt x="308405" y="3279"/>
                    <a:pt x="316011" y="76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9" name="Freeform 138">
              <a:extLst>
                <a:ext uri="{FF2B5EF4-FFF2-40B4-BE49-F238E27FC236}">
                  <a16:creationId xmlns:a16="http://schemas.microsoft.com/office/drawing/2014/main" id="{5B1327AD-23A7-AA42-9210-4086766CF3E3}"/>
                </a:ext>
              </a:extLst>
            </p:cNvPr>
            <p:cNvSpPr>
              <a:spLocks noChangeArrowheads="1"/>
            </p:cNvSpPr>
            <p:nvPr/>
          </p:nvSpPr>
          <p:spPr bwMode="auto">
            <a:xfrm>
              <a:off x="13150108" y="9659453"/>
              <a:ext cx="313101" cy="313105"/>
            </a:xfrm>
            <a:custGeom>
              <a:avLst/>
              <a:gdLst>
                <a:gd name="T0" fmla="*/ 249 w 250"/>
                <a:gd name="T1" fmla="*/ 125 h 250"/>
                <a:gd name="T2" fmla="*/ 249 w 250"/>
                <a:gd name="T3" fmla="*/ 125 h 250"/>
                <a:gd name="T4" fmla="*/ 124 w 250"/>
                <a:gd name="T5" fmla="*/ 249 h 250"/>
                <a:gd name="T6" fmla="*/ 124 w 250"/>
                <a:gd name="T7" fmla="*/ 249 h 250"/>
                <a:gd name="T8" fmla="*/ 0 w 250"/>
                <a:gd name="T9" fmla="*/ 125 h 250"/>
                <a:gd name="T10" fmla="*/ 0 w 250"/>
                <a:gd name="T11" fmla="*/ 125 h 250"/>
                <a:gd name="T12" fmla="*/ 124 w 250"/>
                <a:gd name="T13" fmla="*/ 0 h 250"/>
                <a:gd name="T14" fmla="*/ 124 w 250"/>
                <a:gd name="T15" fmla="*/ 0 h 250"/>
                <a:gd name="T16" fmla="*/ 249 w 250"/>
                <a:gd name="T17"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50">
                  <a:moveTo>
                    <a:pt x="249" y="125"/>
                  </a:moveTo>
                  <a:lnTo>
                    <a:pt x="249" y="125"/>
                  </a:lnTo>
                  <a:cubicBezTo>
                    <a:pt x="249" y="194"/>
                    <a:pt x="193" y="249"/>
                    <a:pt x="124" y="249"/>
                  </a:cubicBezTo>
                  <a:lnTo>
                    <a:pt x="124" y="249"/>
                  </a:lnTo>
                  <a:cubicBezTo>
                    <a:pt x="56" y="249"/>
                    <a:pt x="0" y="194"/>
                    <a:pt x="0" y="125"/>
                  </a:cubicBezTo>
                  <a:lnTo>
                    <a:pt x="0" y="125"/>
                  </a:lnTo>
                  <a:cubicBezTo>
                    <a:pt x="0" y="56"/>
                    <a:pt x="56" y="0"/>
                    <a:pt x="124" y="0"/>
                  </a:cubicBezTo>
                  <a:lnTo>
                    <a:pt x="124" y="0"/>
                  </a:lnTo>
                  <a:cubicBezTo>
                    <a:pt x="193" y="0"/>
                    <a:pt x="249" y="56"/>
                    <a:pt x="249" y="125"/>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0" name="Freeform 69">
              <a:extLst>
                <a:ext uri="{FF2B5EF4-FFF2-40B4-BE49-F238E27FC236}">
                  <a16:creationId xmlns:a16="http://schemas.microsoft.com/office/drawing/2014/main" id="{982E7F03-97F2-0F43-9D31-0BD9EA18EB9B}"/>
                </a:ext>
              </a:extLst>
            </p:cNvPr>
            <p:cNvSpPr>
              <a:spLocks noChangeArrowheads="1"/>
            </p:cNvSpPr>
            <p:nvPr/>
          </p:nvSpPr>
          <p:spPr bwMode="auto">
            <a:xfrm>
              <a:off x="19227166" y="9507400"/>
              <a:ext cx="659162" cy="645193"/>
            </a:xfrm>
            <a:custGeom>
              <a:avLst/>
              <a:gdLst>
                <a:gd name="connsiteX0" fmla="*/ 314277 w 659162"/>
                <a:gd name="connsiteY0" fmla="*/ 400479 h 645193"/>
                <a:gd name="connsiteX1" fmla="*/ 353085 w 659162"/>
                <a:gd name="connsiteY1" fmla="*/ 430141 h 645193"/>
                <a:gd name="connsiteX2" fmla="*/ 339745 w 659162"/>
                <a:gd name="connsiteY2" fmla="*/ 634070 h 645193"/>
                <a:gd name="connsiteX3" fmla="*/ 325193 w 659162"/>
                <a:gd name="connsiteY3" fmla="*/ 645193 h 645193"/>
                <a:gd name="connsiteX4" fmla="*/ 320341 w 659162"/>
                <a:gd name="connsiteY4" fmla="*/ 645193 h 645193"/>
                <a:gd name="connsiteX5" fmla="*/ 311853 w 659162"/>
                <a:gd name="connsiteY5" fmla="*/ 625418 h 645193"/>
                <a:gd name="connsiteX6" fmla="*/ 326405 w 659162"/>
                <a:gd name="connsiteY6" fmla="*/ 444972 h 645193"/>
                <a:gd name="connsiteX7" fmla="*/ 308213 w 659162"/>
                <a:gd name="connsiteY7" fmla="*/ 430141 h 645193"/>
                <a:gd name="connsiteX8" fmla="*/ 296087 w 659162"/>
                <a:gd name="connsiteY8" fmla="*/ 412838 h 645193"/>
                <a:gd name="connsiteX9" fmla="*/ 314277 w 659162"/>
                <a:gd name="connsiteY9" fmla="*/ 400479 h 645193"/>
                <a:gd name="connsiteX10" fmla="*/ 235845 w 659162"/>
                <a:gd name="connsiteY10" fmla="*/ 290666 h 645193"/>
                <a:gd name="connsiteX11" fmla="*/ 248415 w 659162"/>
                <a:gd name="connsiteY11" fmla="*/ 311173 h 645193"/>
                <a:gd name="connsiteX12" fmla="*/ 218245 w 659162"/>
                <a:gd name="connsiteY12" fmla="*/ 350906 h 645193"/>
                <a:gd name="connsiteX13" fmla="*/ 155389 w 659162"/>
                <a:gd name="connsiteY13" fmla="*/ 365004 h 645193"/>
                <a:gd name="connsiteX14" fmla="*/ 10821 w 659162"/>
                <a:gd name="connsiteY14" fmla="*/ 336807 h 645193"/>
                <a:gd name="connsiteX15" fmla="*/ 765 w 659162"/>
                <a:gd name="connsiteY15" fmla="*/ 317581 h 645193"/>
                <a:gd name="connsiteX16" fmla="*/ 19621 w 659162"/>
                <a:gd name="connsiteY16" fmla="*/ 307328 h 645193"/>
                <a:gd name="connsiteX17" fmla="*/ 203159 w 659162"/>
                <a:gd name="connsiteY17" fmla="*/ 323990 h 645193"/>
                <a:gd name="connsiteX18" fmla="*/ 218245 w 659162"/>
                <a:gd name="connsiteY18" fmla="*/ 303483 h 645193"/>
                <a:gd name="connsiteX19" fmla="*/ 235845 w 659162"/>
                <a:gd name="connsiteY19" fmla="*/ 290666 h 645193"/>
                <a:gd name="connsiteX20" fmla="*/ 497143 w 659162"/>
                <a:gd name="connsiteY20" fmla="*/ 282809 h 645193"/>
                <a:gd name="connsiteX21" fmla="*/ 647895 w 659162"/>
                <a:gd name="connsiteY21" fmla="*/ 310473 h 645193"/>
                <a:gd name="connsiteX22" fmla="*/ 657901 w 659162"/>
                <a:gd name="connsiteY22" fmla="*/ 329150 h 645193"/>
                <a:gd name="connsiteX23" fmla="*/ 639139 w 659162"/>
                <a:gd name="connsiteY23" fmla="*/ 339111 h 645193"/>
                <a:gd name="connsiteX24" fmla="*/ 456507 w 659162"/>
                <a:gd name="connsiteY24" fmla="*/ 321679 h 645193"/>
                <a:gd name="connsiteX25" fmla="*/ 441497 w 659162"/>
                <a:gd name="connsiteY25" fmla="*/ 341601 h 645193"/>
                <a:gd name="connsiteX26" fmla="*/ 426487 w 659162"/>
                <a:gd name="connsiteY26" fmla="*/ 354052 h 645193"/>
                <a:gd name="connsiteX27" fmla="*/ 423985 w 659162"/>
                <a:gd name="connsiteY27" fmla="*/ 354052 h 645193"/>
                <a:gd name="connsiteX28" fmla="*/ 411475 w 659162"/>
                <a:gd name="connsiteY28" fmla="*/ 335375 h 645193"/>
                <a:gd name="connsiteX29" fmla="*/ 441497 w 659162"/>
                <a:gd name="connsiteY29" fmla="*/ 295532 h 645193"/>
                <a:gd name="connsiteX30" fmla="*/ 497143 w 659162"/>
                <a:gd name="connsiteY30" fmla="*/ 282809 h 645193"/>
                <a:gd name="connsiteX31" fmla="*/ 334107 w 659162"/>
                <a:gd name="connsiteY31" fmla="*/ 765 h 645193"/>
                <a:gd name="connsiteX32" fmla="*/ 343809 w 659162"/>
                <a:gd name="connsiteY32" fmla="*/ 20879 h 645193"/>
                <a:gd name="connsiteX33" fmla="*/ 328043 w 659162"/>
                <a:gd name="connsiteY33" fmla="*/ 203161 h 645193"/>
                <a:gd name="connsiteX34" fmla="*/ 346235 w 659162"/>
                <a:gd name="connsiteY34" fmla="*/ 218246 h 645193"/>
                <a:gd name="connsiteX35" fmla="*/ 358363 w 659162"/>
                <a:gd name="connsiteY35" fmla="*/ 237103 h 645193"/>
                <a:gd name="connsiteX36" fmla="*/ 343809 w 659162"/>
                <a:gd name="connsiteY36" fmla="*/ 249674 h 645193"/>
                <a:gd name="connsiteX37" fmla="*/ 340171 w 659162"/>
                <a:gd name="connsiteY37" fmla="*/ 248417 h 645193"/>
                <a:gd name="connsiteX38" fmla="*/ 301363 w 659162"/>
                <a:gd name="connsiteY38" fmla="*/ 219503 h 645193"/>
                <a:gd name="connsiteX39" fmla="*/ 314703 w 659162"/>
                <a:gd name="connsiteY39" fmla="*/ 10822 h 645193"/>
                <a:gd name="connsiteX40" fmla="*/ 334107 w 659162"/>
                <a:gd name="connsiteY40" fmla="*/ 765 h 64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59162" h="645193">
                  <a:moveTo>
                    <a:pt x="314277" y="400479"/>
                  </a:moveTo>
                  <a:cubicBezTo>
                    <a:pt x="331255" y="404187"/>
                    <a:pt x="344595" y="414074"/>
                    <a:pt x="353085" y="430141"/>
                  </a:cubicBezTo>
                  <a:cubicBezTo>
                    <a:pt x="387041" y="489466"/>
                    <a:pt x="344595" y="620474"/>
                    <a:pt x="339745" y="634070"/>
                  </a:cubicBezTo>
                  <a:cubicBezTo>
                    <a:pt x="337319" y="641485"/>
                    <a:pt x="331255" y="645193"/>
                    <a:pt x="325193" y="645193"/>
                  </a:cubicBezTo>
                  <a:cubicBezTo>
                    <a:pt x="323979" y="645193"/>
                    <a:pt x="321553" y="645193"/>
                    <a:pt x="320341" y="645193"/>
                  </a:cubicBezTo>
                  <a:cubicBezTo>
                    <a:pt x="313065" y="641485"/>
                    <a:pt x="308213" y="632834"/>
                    <a:pt x="311853" y="625418"/>
                  </a:cubicBezTo>
                  <a:cubicBezTo>
                    <a:pt x="322767" y="588340"/>
                    <a:pt x="349447" y="485758"/>
                    <a:pt x="326405" y="444972"/>
                  </a:cubicBezTo>
                  <a:cubicBezTo>
                    <a:pt x="322767" y="437557"/>
                    <a:pt x="316703" y="432613"/>
                    <a:pt x="308213" y="430141"/>
                  </a:cubicBezTo>
                  <a:cubicBezTo>
                    <a:pt x="299725" y="428905"/>
                    <a:pt x="294873" y="420254"/>
                    <a:pt x="296087" y="412838"/>
                  </a:cubicBezTo>
                  <a:cubicBezTo>
                    <a:pt x="298513" y="404187"/>
                    <a:pt x="305789" y="399243"/>
                    <a:pt x="314277" y="400479"/>
                  </a:cubicBezTo>
                  <a:close/>
                  <a:moveTo>
                    <a:pt x="235845" y="290666"/>
                  </a:moveTo>
                  <a:cubicBezTo>
                    <a:pt x="244645" y="293229"/>
                    <a:pt x="249673" y="302201"/>
                    <a:pt x="248415" y="311173"/>
                  </a:cubicBezTo>
                  <a:cubicBezTo>
                    <a:pt x="244645" y="327835"/>
                    <a:pt x="234587" y="343215"/>
                    <a:pt x="218245" y="350906"/>
                  </a:cubicBezTo>
                  <a:cubicBezTo>
                    <a:pt x="201903" y="361159"/>
                    <a:pt x="179275" y="365004"/>
                    <a:pt x="155389" y="365004"/>
                  </a:cubicBezTo>
                  <a:cubicBezTo>
                    <a:pt x="92533" y="365004"/>
                    <a:pt x="20879" y="340652"/>
                    <a:pt x="10821" y="336807"/>
                  </a:cubicBezTo>
                  <a:cubicBezTo>
                    <a:pt x="2021" y="334244"/>
                    <a:pt x="-1751" y="325272"/>
                    <a:pt x="765" y="317581"/>
                  </a:cubicBezTo>
                  <a:cubicBezTo>
                    <a:pt x="3279" y="308610"/>
                    <a:pt x="12079" y="303483"/>
                    <a:pt x="19621" y="307328"/>
                  </a:cubicBezTo>
                  <a:cubicBezTo>
                    <a:pt x="57335" y="318863"/>
                    <a:pt x="162931" y="347060"/>
                    <a:pt x="203159" y="323990"/>
                  </a:cubicBezTo>
                  <a:cubicBezTo>
                    <a:pt x="211959" y="318863"/>
                    <a:pt x="215731" y="312455"/>
                    <a:pt x="218245" y="303483"/>
                  </a:cubicBezTo>
                  <a:cubicBezTo>
                    <a:pt x="219503" y="294511"/>
                    <a:pt x="228301" y="289384"/>
                    <a:pt x="235845" y="290666"/>
                  </a:cubicBezTo>
                  <a:close/>
                  <a:moveTo>
                    <a:pt x="497143" y="282809"/>
                  </a:moveTo>
                  <a:cubicBezTo>
                    <a:pt x="560411" y="280824"/>
                    <a:pt x="637575" y="305804"/>
                    <a:pt x="647895" y="310473"/>
                  </a:cubicBezTo>
                  <a:cubicBezTo>
                    <a:pt x="656651" y="311718"/>
                    <a:pt x="661655" y="321679"/>
                    <a:pt x="657901" y="329150"/>
                  </a:cubicBezTo>
                  <a:cubicBezTo>
                    <a:pt x="655399" y="336620"/>
                    <a:pt x="646643" y="341601"/>
                    <a:pt x="639139" y="339111"/>
                  </a:cubicBezTo>
                  <a:cubicBezTo>
                    <a:pt x="601611" y="326660"/>
                    <a:pt x="497787" y="299267"/>
                    <a:pt x="456507" y="321679"/>
                  </a:cubicBezTo>
                  <a:cubicBezTo>
                    <a:pt x="449003" y="326660"/>
                    <a:pt x="443999" y="334130"/>
                    <a:pt x="441497" y="341601"/>
                  </a:cubicBezTo>
                  <a:cubicBezTo>
                    <a:pt x="440247" y="349071"/>
                    <a:pt x="433991" y="354052"/>
                    <a:pt x="426487" y="354052"/>
                  </a:cubicBezTo>
                  <a:lnTo>
                    <a:pt x="423985" y="354052"/>
                  </a:lnTo>
                  <a:cubicBezTo>
                    <a:pt x="415229" y="351562"/>
                    <a:pt x="410225" y="344091"/>
                    <a:pt x="411475" y="335375"/>
                  </a:cubicBezTo>
                  <a:cubicBezTo>
                    <a:pt x="415229" y="317944"/>
                    <a:pt x="425235" y="304248"/>
                    <a:pt x="441497" y="295532"/>
                  </a:cubicBezTo>
                  <a:cubicBezTo>
                    <a:pt x="456509" y="287128"/>
                    <a:pt x="476053" y="283470"/>
                    <a:pt x="497143" y="282809"/>
                  </a:cubicBezTo>
                  <a:close/>
                  <a:moveTo>
                    <a:pt x="334107" y="765"/>
                  </a:moveTo>
                  <a:cubicBezTo>
                    <a:pt x="342597" y="3279"/>
                    <a:pt x="346235" y="13336"/>
                    <a:pt x="343809" y="20879"/>
                  </a:cubicBezTo>
                  <a:cubicBezTo>
                    <a:pt x="331681" y="57335"/>
                    <a:pt x="305001" y="162933"/>
                    <a:pt x="328043" y="203161"/>
                  </a:cubicBezTo>
                  <a:cubicBezTo>
                    <a:pt x="331681" y="211960"/>
                    <a:pt x="337745" y="216989"/>
                    <a:pt x="346235" y="218246"/>
                  </a:cubicBezTo>
                  <a:cubicBezTo>
                    <a:pt x="354725" y="219503"/>
                    <a:pt x="359575" y="228303"/>
                    <a:pt x="358363" y="237103"/>
                  </a:cubicBezTo>
                  <a:cubicBezTo>
                    <a:pt x="357149" y="244645"/>
                    <a:pt x="349873" y="249674"/>
                    <a:pt x="343809" y="249674"/>
                  </a:cubicBezTo>
                  <a:cubicBezTo>
                    <a:pt x="341383" y="249674"/>
                    <a:pt x="341383" y="248417"/>
                    <a:pt x="340171" y="248417"/>
                  </a:cubicBezTo>
                  <a:cubicBezTo>
                    <a:pt x="323193" y="244645"/>
                    <a:pt x="309851" y="234589"/>
                    <a:pt x="301363" y="219503"/>
                  </a:cubicBezTo>
                  <a:cubicBezTo>
                    <a:pt x="267405" y="157905"/>
                    <a:pt x="309851" y="24650"/>
                    <a:pt x="314703" y="10822"/>
                  </a:cubicBezTo>
                  <a:cubicBezTo>
                    <a:pt x="317129" y="2022"/>
                    <a:pt x="325617" y="-1749"/>
                    <a:pt x="334107" y="76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1" name="Freeform 143">
              <a:extLst>
                <a:ext uri="{FF2B5EF4-FFF2-40B4-BE49-F238E27FC236}">
                  <a16:creationId xmlns:a16="http://schemas.microsoft.com/office/drawing/2014/main" id="{A5B5FB7F-3017-384E-8972-49E535D514C4}"/>
                </a:ext>
              </a:extLst>
            </p:cNvPr>
            <p:cNvSpPr>
              <a:spLocks noChangeArrowheads="1"/>
            </p:cNvSpPr>
            <p:nvPr/>
          </p:nvSpPr>
          <p:spPr bwMode="auto">
            <a:xfrm>
              <a:off x="19395697" y="9659453"/>
              <a:ext cx="307611" cy="313105"/>
            </a:xfrm>
            <a:custGeom>
              <a:avLst/>
              <a:gdLst>
                <a:gd name="T0" fmla="*/ 0 w 249"/>
                <a:gd name="T1" fmla="*/ 125 h 250"/>
                <a:gd name="T2" fmla="*/ 0 w 249"/>
                <a:gd name="T3" fmla="*/ 125 h 250"/>
                <a:gd name="T4" fmla="*/ 124 w 249"/>
                <a:gd name="T5" fmla="*/ 249 h 250"/>
                <a:gd name="T6" fmla="*/ 124 w 249"/>
                <a:gd name="T7" fmla="*/ 249 h 250"/>
                <a:gd name="T8" fmla="*/ 248 w 249"/>
                <a:gd name="T9" fmla="*/ 125 h 250"/>
                <a:gd name="T10" fmla="*/ 248 w 249"/>
                <a:gd name="T11" fmla="*/ 125 h 250"/>
                <a:gd name="T12" fmla="*/ 124 w 249"/>
                <a:gd name="T13" fmla="*/ 0 h 250"/>
                <a:gd name="T14" fmla="*/ 124 w 249"/>
                <a:gd name="T15" fmla="*/ 0 h 250"/>
                <a:gd name="T16" fmla="*/ 0 w 249"/>
                <a:gd name="T17"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250">
                  <a:moveTo>
                    <a:pt x="0" y="125"/>
                  </a:moveTo>
                  <a:lnTo>
                    <a:pt x="0" y="125"/>
                  </a:lnTo>
                  <a:cubicBezTo>
                    <a:pt x="0" y="194"/>
                    <a:pt x="55" y="249"/>
                    <a:pt x="124" y="249"/>
                  </a:cubicBezTo>
                  <a:lnTo>
                    <a:pt x="124" y="249"/>
                  </a:lnTo>
                  <a:cubicBezTo>
                    <a:pt x="192" y="249"/>
                    <a:pt x="248" y="194"/>
                    <a:pt x="248" y="125"/>
                  </a:cubicBezTo>
                  <a:lnTo>
                    <a:pt x="248" y="125"/>
                  </a:lnTo>
                  <a:cubicBezTo>
                    <a:pt x="248" y="56"/>
                    <a:pt x="192" y="0"/>
                    <a:pt x="124" y="0"/>
                  </a:cubicBezTo>
                  <a:lnTo>
                    <a:pt x="124" y="0"/>
                  </a:lnTo>
                  <a:cubicBezTo>
                    <a:pt x="55" y="0"/>
                    <a:pt x="0" y="56"/>
                    <a:pt x="0" y="125"/>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2" name="Freeform 144">
              <a:extLst>
                <a:ext uri="{FF2B5EF4-FFF2-40B4-BE49-F238E27FC236}">
                  <a16:creationId xmlns:a16="http://schemas.microsoft.com/office/drawing/2014/main" id="{15605FF8-6858-4143-9C3F-596C07C74BAE}"/>
                </a:ext>
              </a:extLst>
            </p:cNvPr>
            <p:cNvSpPr>
              <a:spLocks noChangeArrowheads="1"/>
            </p:cNvSpPr>
            <p:nvPr/>
          </p:nvSpPr>
          <p:spPr bwMode="auto">
            <a:xfrm>
              <a:off x="14732104" y="11906111"/>
              <a:ext cx="604234" cy="126338"/>
            </a:xfrm>
            <a:custGeom>
              <a:avLst/>
              <a:gdLst>
                <a:gd name="T0" fmla="*/ 483 w 484"/>
                <a:gd name="T1" fmla="*/ 100 h 101"/>
                <a:gd name="T2" fmla="*/ 0 w 484"/>
                <a:gd name="T3" fmla="*/ 100 h 101"/>
                <a:gd name="T4" fmla="*/ 0 w 484"/>
                <a:gd name="T5" fmla="*/ 0 h 101"/>
                <a:gd name="T6" fmla="*/ 483 w 484"/>
                <a:gd name="T7" fmla="*/ 0 h 101"/>
                <a:gd name="T8" fmla="*/ 483 w 484"/>
                <a:gd name="T9" fmla="*/ 100 h 101"/>
              </a:gdLst>
              <a:ahLst/>
              <a:cxnLst>
                <a:cxn ang="0">
                  <a:pos x="T0" y="T1"/>
                </a:cxn>
                <a:cxn ang="0">
                  <a:pos x="T2" y="T3"/>
                </a:cxn>
                <a:cxn ang="0">
                  <a:pos x="T4" y="T5"/>
                </a:cxn>
                <a:cxn ang="0">
                  <a:pos x="T6" y="T7"/>
                </a:cxn>
                <a:cxn ang="0">
                  <a:pos x="T8" y="T9"/>
                </a:cxn>
              </a:cxnLst>
              <a:rect l="0" t="0" r="r" b="b"/>
              <a:pathLst>
                <a:path w="484" h="101">
                  <a:moveTo>
                    <a:pt x="483" y="100"/>
                  </a:moveTo>
                  <a:lnTo>
                    <a:pt x="0" y="100"/>
                  </a:lnTo>
                  <a:lnTo>
                    <a:pt x="0" y="0"/>
                  </a:lnTo>
                  <a:lnTo>
                    <a:pt x="483" y="0"/>
                  </a:lnTo>
                  <a:lnTo>
                    <a:pt x="483" y="100"/>
                  </a:lnTo>
                </a:path>
              </a:pathLst>
            </a:custGeom>
            <a:solidFill>
              <a:srgbClr val="000000">
                <a:alpha val="20000"/>
              </a:srgbClr>
            </a:solidFill>
            <a:ln>
              <a:noFill/>
            </a:ln>
            <a:effectLst/>
          </p:spPr>
          <p:txBody>
            <a:bodyPr wrap="none" anchor="ctr"/>
            <a:lstStyle/>
            <a:p>
              <a:endParaRPr lang="en-US" dirty="0">
                <a:latin typeface="Poppins" pitchFamily="2" charset="77"/>
              </a:endParaRPr>
            </a:p>
          </p:txBody>
        </p:sp>
        <p:sp>
          <p:nvSpPr>
            <p:cNvPr id="73" name="Freeform 145">
              <a:extLst>
                <a:ext uri="{FF2B5EF4-FFF2-40B4-BE49-F238E27FC236}">
                  <a16:creationId xmlns:a16="http://schemas.microsoft.com/office/drawing/2014/main" id="{02145BAE-C926-614F-B9A3-62134944DF66}"/>
                </a:ext>
              </a:extLst>
            </p:cNvPr>
            <p:cNvSpPr>
              <a:spLocks noChangeArrowheads="1"/>
            </p:cNvSpPr>
            <p:nvPr/>
          </p:nvSpPr>
          <p:spPr bwMode="auto">
            <a:xfrm>
              <a:off x="15808743" y="11906111"/>
              <a:ext cx="604234" cy="126338"/>
            </a:xfrm>
            <a:custGeom>
              <a:avLst/>
              <a:gdLst>
                <a:gd name="T0" fmla="*/ 484 w 485"/>
                <a:gd name="T1" fmla="*/ 100 h 101"/>
                <a:gd name="T2" fmla="*/ 0 w 485"/>
                <a:gd name="T3" fmla="*/ 100 h 101"/>
                <a:gd name="T4" fmla="*/ 0 w 485"/>
                <a:gd name="T5" fmla="*/ 0 h 101"/>
                <a:gd name="T6" fmla="*/ 484 w 485"/>
                <a:gd name="T7" fmla="*/ 0 h 101"/>
                <a:gd name="T8" fmla="*/ 484 w 485"/>
                <a:gd name="T9" fmla="*/ 100 h 101"/>
              </a:gdLst>
              <a:ahLst/>
              <a:cxnLst>
                <a:cxn ang="0">
                  <a:pos x="T0" y="T1"/>
                </a:cxn>
                <a:cxn ang="0">
                  <a:pos x="T2" y="T3"/>
                </a:cxn>
                <a:cxn ang="0">
                  <a:pos x="T4" y="T5"/>
                </a:cxn>
                <a:cxn ang="0">
                  <a:pos x="T6" y="T7"/>
                </a:cxn>
                <a:cxn ang="0">
                  <a:pos x="T8" y="T9"/>
                </a:cxn>
              </a:cxnLst>
              <a:rect l="0" t="0" r="r" b="b"/>
              <a:pathLst>
                <a:path w="485" h="101">
                  <a:moveTo>
                    <a:pt x="484" y="100"/>
                  </a:moveTo>
                  <a:lnTo>
                    <a:pt x="0" y="100"/>
                  </a:lnTo>
                  <a:lnTo>
                    <a:pt x="0" y="0"/>
                  </a:lnTo>
                  <a:lnTo>
                    <a:pt x="484" y="0"/>
                  </a:lnTo>
                  <a:lnTo>
                    <a:pt x="484" y="100"/>
                  </a:lnTo>
                </a:path>
              </a:pathLst>
            </a:custGeom>
            <a:solidFill>
              <a:srgbClr val="000000">
                <a:alpha val="20000"/>
              </a:srgbClr>
            </a:solidFill>
            <a:ln>
              <a:noFill/>
            </a:ln>
            <a:effectLst/>
          </p:spPr>
          <p:txBody>
            <a:bodyPr wrap="none" anchor="ctr"/>
            <a:lstStyle/>
            <a:p>
              <a:endParaRPr lang="en-US" dirty="0">
                <a:latin typeface="Poppins" pitchFamily="2" charset="77"/>
              </a:endParaRPr>
            </a:p>
          </p:txBody>
        </p:sp>
        <p:sp>
          <p:nvSpPr>
            <p:cNvPr id="74" name="Freeform 146">
              <a:extLst>
                <a:ext uri="{FF2B5EF4-FFF2-40B4-BE49-F238E27FC236}">
                  <a16:creationId xmlns:a16="http://schemas.microsoft.com/office/drawing/2014/main" id="{5724C1FF-3A8C-E448-86F5-C5D2FA40E821}"/>
                </a:ext>
              </a:extLst>
            </p:cNvPr>
            <p:cNvSpPr>
              <a:spLocks noChangeArrowheads="1"/>
            </p:cNvSpPr>
            <p:nvPr/>
          </p:nvSpPr>
          <p:spPr bwMode="auto">
            <a:xfrm>
              <a:off x="14100402" y="12087382"/>
              <a:ext cx="1285373" cy="543813"/>
            </a:xfrm>
            <a:custGeom>
              <a:avLst/>
              <a:gdLst>
                <a:gd name="T0" fmla="*/ 1029 w 1030"/>
                <a:gd name="T1" fmla="*/ 435 h 436"/>
                <a:gd name="T2" fmla="*/ 994 w 1030"/>
                <a:gd name="T3" fmla="*/ 435 h 436"/>
                <a:gd name="T4" fmla="*/ 994 w 1030"/>
                <a:gd name="T5" fmla="*/ 435 h 436"/>
                <a:gd name="T6" fmla="*/ 909 w 1030"/>
                <a:gd name="T7" fmla="*/ 367 h 436"/>
                <a:gd name="T8" fmla="*/ 884 w 1030"/>
                <a:gd name="T9" fmla="*/ 256 h 436"/>
                <a:gd name="T10" fmla="*/ 790 w 1030"/>
                <a:gd name="T11" fmla="*/ 435 h 436"/>
                <a:gd name="T12" fmla="*/ 511 w 1030"/>
                <a:gd name="T13" fmla="*/ 435 h 436"/>
                <a:gd name="T14" fmla="*/ 0 w 1030"/>
                <a:gd name="T15" fmla="*/ 435 h 436"/>
                <a:gd name="T16" fmla="*/ 0 w 1030"/>
                <a:gd name="T17" fmla="*/ 435 h 436"/>
                <a:gd name="T18" fmla="*/ 0 w 1030"/>
                <a:gd name="T19" fmla="*/ 435 h 436"/>
                <a:gd name="T20" fmla="*/ 405 w 1030"/>
                <a:gd name="T21" fmla="*/ 133 h 436"/>
                <a:gd name="T22" fmla="*/ 511 w 1030"/>
                <a:gd name="T23" fmla="*/ 104 h 436"/>
                <a:gd name="T24" fmla="*/ 618 w 1030"/>
                <a:gd name="T25" fmla="*/ 314 h 436"/>
                <a:gd name="T26" fmla="*/ 1029 w 1030"/>
                <a:gd name="T27" fmla="*/ 0 h 436"/>
                <a:gd name="T28" fmla="*/ 1029 w 1030"/>
                <a:gd name="T29" fmla="*/ 4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0" h="436">
                  <a:moveTo>
                    <a:pt x="1029" y="435"/>
                  </a:moveTo>
                  <a:lnTo>
                    <a:pt x="994" y="435"/>
                  </a:lnTo>
                  <a:lnTo>
                    <a:pt x="994" y="435"/>
                  </a:lnTo>
                  <a:cubicBezTo>
                    <a:pt x="953" y="435"/>
                    <a:pt x="918" y="407"/>
                    <a:pt x="909" y="367"/>
                  </a:cubicBezTo>
                  <a:lnTo>
                    <a:pt x="884" y="256"/>
                  </a:lnTo>
                  <a:lnTo>
                    <a:pt x="790" y="435"/>
                  </a:lnTo>
                  <a:lnTo>
                    <a:pt x="511" y="435"/>
                  </a:lnTo>
                  <a:lnTo>
                    <a:pt x="0" y="435"/>
                  </a:lnTo>
                  <a:lnTo>
                    <a:pt x="0" y="435"/>
                  </a:lnTo>
                  <a:lnTo>
                    <a:pt x="0" y="435"/>
                  </a:lnTo>
                  <a:cubicBezTo>
                    <a:pt x="92" y="287"/>
                    <a:pt x="236" y="178"/>
                    <a:pt x="405" y="133"/>
                  </a:cubicBezTo>
                  <a:lnTo>
                    <a:pt x="511" y="104"/>
                  </a:lnTo>
                  <a:lnTo>
                    <a:pt x="618" y="314"/>
                  </a:lnTo>
                  <a:lnTo>
                    <a:pt x="1029" y="0"/>
                  </a:lnTo>
                  <a:lnTo>
                    <a:pt x="1029" y="435"/>
                  </a:lnTo>
                </a:path>
              </a:pathLst>
            </a:custGeom>
            <a:solidFill>
              <a:srgbClr val="B56F7C">
                <a:alpha val="30000"/>
              </a:srgbClr>
            </a:solidFill>
            <a:ln>
              <a:noFill/>
            </a:ln>
            <a:effectLst/>
          </p:spPr>
          <p:txBody>
            <a:bodyPr wrap="none" anchor="ctr"/>
            <a:lstStyle/>
            <a:p>
              <a:endParaRPr lang="en-US" dirty="0">
                <a:latin typeface="Poppins" pitchFamily="2" charset="77"/>
              </a:endParaRPr>
            </a:p>
          </p:txBody>
        </p:sp>
        <p:sp>
          <p:nvSpPr>
            <p:cNvPr id="75" name="Freeform 147">
              <a:extLst>
                <a:ext uri="{FF2B5EF4-FFF2-40B4-BE49-F238E27FC236}">
                  <a16:creationId xmlns:a16="http://schemas.microsoft.com/office/drawing/2014/main" id="{95785485-AEF3-D24A-8EC0-1362BAD1CBEB}"/>
                </a:ext>
              </a:extLst>
            </p:cNvPr>
            <p:cNvSpPr>
              <a:spLocks noChangeArrowheads="1"/>
            </p:cNvSpPr>
            <p:nvPr/>
          </p:nvSpPr>
          <p:spPr bwMode="auto">
            <a:xfrm>
              <a:off x="15171548" y="12087382"/>
              <a:ext cx="1285373" cy="543813"/>
            </a:xfrm>
            <a:custGeom>
              <a:avLst/>
              <a:gdLst>
                <a:gd name="T0" fmla="*/ 1030 w 1031"/>
                <a:gd name="T1" fmla="*/ 435 h 436"/>
                <a:gd name="T2" fmla="*/ 995 w 1031"/>
                <a:gd name="T3" fmla="*/ 435 h 436"/>
                <a:gd name="T4" fmla="*/ 995 w 1031"/>
                <a:gd name="T5" fmla="*/ 435 h 436"/>
                <a:gd name="T6" fmla="*/ 910 w 1031"/>
                <a:gd name="T7" fmla="*/ 367 h 436"/>
                <a:gd name="T8" fmla="*/ 886 w 1031"/>
                <a:gd name="T9" fmla="*/ 256 h 436"/>
                <a:gd name="T10" fmla="*/ 791 w 1031"/>
                <a:gd name="T11" fmla="*/ 435 h 436"/>
                <a:gd name="T12" fmla="*/ 511 w 1031"/>
                <a:gd name="T13" fmla="*/ 435 h 436"/>
                <a:gd name="T14" fmla="*/ 0 w 1031"/>
                <a:gd name="T15" fmla="*/ 435 h 436"/>
                <a:gd name="T16" fmla="*/ 0 w 1031"/>
                <a:gd name="T17" fmla="*/ 435 h 436"/>
                <a:gd name="T18" fmla="*/ 405 w 1031"/>
                <a:gd name="T19" fmla="*/ 133 h 436"/>
                <a:gd name="T20" fmla="*/ 511 w 1031"/>
                <a:gd name="T21" fmla="*/ 104 h 436"/>
                <a:gd name="T22" fmla="*/ 619 w 1031"/>
                <a:gd name="T23" fmla="*/ 314 h 436"/>
                <a:gd name="T24" fmla="*/ 1030 w 1031"/>
                <a:gd name="T25" fmla="*/ 0 h 436"/>
                <a:gd name="T26" fmla="*/ 1030 w 1031"/>
                <a:gd name="T27" fmla="*/ 4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1" h="436">
                  <a:moveTo>
                    <a:pt x="1030" y="435"/>
                  </a:moveTo>
                  <a:lnTo>
                    <a:pt x="995" y="435"/>
                  </a:lnTo>
                  <a:lnTo>
                    <a:pt x="995" y="435"/>
                  </a:lnTo>
                  <a:cubicBezTo>
                    <a:pt x="954" y="435"/>
                    <a:pt x="918" y="407"/>
                    <a:pt x="910" y="367"/>
                  </a:cubicBezTo>
                  <a:lnTo>
                    <a:pt x="886" y="256"/>
                  </a:lnTo>
                  <a:lnTo>
                    <a:pt x="791" y="435"/>
                  </a:lnTo>
                  <a:lnTo>
                    <a:pt x="511" y="435"/>
                  </a:lnTo>
                  <a:lnTo>
                    <a:pt x="0" y="435"/>
                  </a:lnTo>
                  <a:lnTo>
                    <a:pt x="0" y="435"/>
                  </a:lnTo>
                  <a:cubicBezTo>
                    <a:pt x="92" y="287"/>
                    <a:pt x="237" y="178"/>
                    <a:pt x="405" y="133"/>
                  </a:cubicBezTo>
                  <a:lnTo>
                    <a:pt x="511" y="104"/>
                  </a:lnTo>
                  <a:lnTo>
                    <a:pt x="619" y="314"/>
                  </a:lnTo>
                  <a:lnTo>
                    <a:pt x="1030" y="0"/>
                  </a:lnTo>
                  <a:lnTo>
                    <a:pt x="1030" y="435"/>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6" name="Freeform 75">
              <a:extLst>
                <a:ext uri="{FF2B5EF4-FFF2-40B4-BE49-F238E27FC236}">
                  <a16:creationId xmlns:a16="http://schemas.microsoft.com/office/drawing/2014/main" id="{C75E16FC-F646-7740-9DD6-3311E4B2CEA3}"/>
                </a:ext>
              </a:extLst>
            </p:cNvPr>
            <p:cNvSpPr>
              <a:spLocks noChangeArrowheads="1"/>
            </p:cNvSpPr>
            <p:nvPr/>
          </p:nvSpPr>
          <p:spPr bwMode="auto">
            <a:xfrm>
              <a:off x="20119902" y="10276132"/>
              <a:ext cx="1509831" cy="993181"/>
            </a:xfrm>
            <a:custGeom>
              <a:avLst/>
              <a:gdLst>
                <a:gd name="connsiteX0" fmla="*/ 10256 w 1509831"/>
                <a:gd name="connsiteY0" fmla="*/ 11846 h 993181"/>
                <a:gd name="connsiteX1" fmla="*/ 626238 w 1509831"/>
                <a:gd name="connsiteY1" fmla="*/ 567162 h 993181"/>
                <a:gd name="connsiteX2" fmla="*/ 620030 w 1509831"/>
                <a:gd name="connsiteY2" fmla="*/ 969819 h 993181"/>
                <a:gd name="connsiteX3" fmla="*/ 273578 w 1509831"/>
                <a:gd name="connsiteY3" fmla="*/ 766005 h 993181"/>
                <a:gd name="connsiteX4" fmla="*/ 2876 w 1509831"/>
                <a:gd name="connsiteY4" fmla="*/ 29043 h 993181"/>
                <a:gd name="connsiteX5" fmla="*/ 10256 w 1509831"/>
                <a:gd name="connsiteY5" fmla="*/ 11846 h 993181"/>
                <a:gd name="connsiteX6" fmla="*/ 1499748 w 1509831"/>
                <a:gd name="connsiteY6" fmla="*/ 109 h 993181"/>
                <a:gd name="connsiteX7" fmla="*/ 1506800 w 1509831"/>
                <a:gd name="connsiteY7" fmla="*/ 17044 h 993181"/>
                <a:gd name="connsiteX8" fmla="*/ 1233822 w 1509831"/>
                <a:gd name="connsiteY8" fmla="*/ 754431 h 993181"/>
                <a:gd name="connsiteX9" fmla="*/ 884812 w 1509831"/>
                <a:gd name="connsiteY9" fmla="*/ 958708 h 993181"/>
                <a:gd name="connsiteX10" fmla="*/ 879826 w 1509831"/>
                <a:gd name="connsiteY10" fmla="*/ 553892 h 993181"/>
                <a:gd name="connsiteX11" fmla="*/ 1499748 w 1509831"/>
                <a:gd name="connsiteY11" fmla="*/ 109 h 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9831" h="993181">
                  <a:moveTo>
                    <a:pt x="10256" y="11846"/>
                  </a:moveTo>
                  <a:cubicBezTo>
                    <a:pt x="80660" y="18149"/>
                    <a:pt x="493680" y="331191"/>
                    <a:pt x="626238" y="567162"/>
                  </a:cubicBezTo>
                  <a:cubicBezTo>
                    <a:pt x="746688" y="780918"/>
                    <a:pt x="718128" y="915138"/>
                    <a:pt x="620030" y="969819"/>
                  </a:cubicBezTo>
                  <a:cubicBezTo>
                    <a:pt x="521930" y="1024501"/>
                    <a:pt x="400238" y="993432"/>
                    <a:pt x="273578" y="766005"/>
                  </a:cubicBezTo>
                  <a:cubicBezTo>
                    <a:pt x="156854" y="557220"/>
                    <a:pt x="127052" y="301210"/>
                    <a:pt x="2876" y="29043"/>
                  </a:cubicBezTo>
                  <a:cubicBezTo>
                    <a:pt x="-2868" y="16305"/>
                    <a:pt x="198" y="10945"/>
                    <a:pt x="10256" y="11846"/>
                  </a:cubicBezTo>
                  <a:close/>
                  <a:moveTo>
                    <a:pt x="1499748" y="109"/>
                  </a:moveTo>
                  <a:cubicBezTo>
                    <a:pt x="1509760" y="-842"/>
                    <a:pt x="1512720" y="4432"/>
                    <a:pt x="1506800" y="17044"/>
                  </a:cubicBezTo>
                  <a:cubicBezTo>
                    <a:pt x="1380906" y="289827"/>
                    <a:pt x="1352238" y="546418"/>
                    <a:pt x="1233822" y="754431"/>
                  </a:cubicBezTo>
                  <a:cubicBezTo>
                    <a:pt x="1104190" y="982374"/>
                    <a:pt x="982036" y="1013513"/>
                    <a:pt x="884812" y="958708"/>
                  </a:cubicBezTo>
                  <a:cubicBezTo>
                    <a:pt x="787586" y="903902"/>
                    <a:pt x="758918" y="769378"/>
                    <a:pt x="879826" y="553892"/>
                  </a:cubicBezTo>
                  <a:cubicBezTo>
                    <a:pt x="1013978" y="318476"/>
                    <a:pt x="1429656" y="6768"/>
                    <a:pt x="1499748" y="109"/>
                  </a:cubicBezTo>
                  <a:close/>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7" name="Freeform 150">
              <a:extLst>
                <a:ext uri="{FF2B5EF4-FFF2-40B4-BE49-F238E27FC236}">
                  <a16:creationId xmlns:a16="http://schemas.microsoft.com/office/drawing/2014/main" id="{AE0F91DE-617F-1F47-8F6B-E73ED3AD475C}"/>
                </a:ext>
              </a:extLst>
            </p:cNvPr>
            <p:cNvSpPr>
              <a:spLocks noChangeArrowheads="1"/>
            </p:cNvSpPr>
            <p:nvPr/>
          </p:nvSpPr>
          <p:spPr bwMode="auto">
            <a:xfrm>
              <a:off x="20593183" y="9631991"/>
              <a:ext cx="565785" cy="1609461"/>
            </a:xfrm>
            <a:custGeom>
              <a:avLst/>
              <a:gdLst>
                <a:gd name="T0" fmla="*/ 18 w 453"/>
                <a:gd name="T1" fmla="*/ 934 h 1291"/>
                <a:gd name="T2" fmla="*/ 18 w 453"/>
                <a:gd name="T3" fmla="*/ 934 h 1291"/>
                <a:gd name="T4" fmla="*/ 247 w 453"/>
                <a:gd name="T5" fmla="*/ 1284 h 1291"/>
                <a:gd name="T6" fmla="*/ 247 w 453"/>
                <a:gd name="T7" fmla="*/ 1284 h 1291"/>
                <a:gd name="T8" fmla="*/ 438 w 453"/>
                <a:gd name="T9" fmla="*/ 912 h 1291"/>
                <a:gd name="T10" fmla="*/ 438 w 453"/>
                <a:gd name="T11" fmla="*/ 912 h 1291"/>
                <a:gd name="T12" fmla="*/ 266 w 453"/>
                <a:gd name="T13" fmla="*/ 115 h 1291"/>
                <a:gd name="T14" fmla="*/ 266 w 453"/>
                <a:gd name="T15" fmla="*/ 115 h 1291"/>
                <a:gd name="T16" fmla="*/ 18 w 453"/>
                <a:gd name="T17" fmla="*/ 934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1291">
                  <a:moveTo>
                    <a:pt x="18" y="934"/>
                  </a:moveTo>
                  <a:lnTo>
                    <a:pt x="18" y="934"/>
                  </a:lnTo>
                  <a:cubicBezTo>
                    <a:pt x="31" y="1189"/>
                    <a:pt x="131" y="1290"/>
                    <a:pt x="247" y="1284"/>
                  </a:cubicBezTo>
                  <a:lnTo>
                    <a:pt x="247" y="1284"/>
                  </a:lnTo>
                  <a:cubicBezTo>
                    <a:pt x="363" y="1278"/>
                    <a:pt x="452" y="1183"/>
                    <a:pt x="438" y="912"/>
                  </a:cubicBezTo>
                  <a:lnTo>
                    <a:pt x="438" y="912"/>
                  </a:lnTo>
                  <a:cubicBezTo>
                    <a:pt x="425" y="664"/>
                    <a:pt x="307" y="423"/>
                    <a:pt x="266" y="115"/>
                  </a:cubicBezTo>
                  <a:lnTo>
                    <a:pt x="266" y="115"/>
                  </a:lnTo>
                  <a:cubicBezTo>
                    <a:pt x="250" y="0"/>
                    <a:pt x="0" y="613"/>
                    <a:pt x="18" y="934"/>
                  </a:cubicBez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8" name="Freeform 151">
              <a:extLst>
                <a:ext uri="{FF2B5EF4-FFF2-40B4-BE49-F238E27FC236}">
                  <a16:creationId xmlns:a16="http://schemas.microsoft.com/office/drawing/2014/main" id="{685B228A-C275-C342-B988-5BA26CE6AFA3}"/>
                </a:ext>
              </a:extLst>
            </p:cNvPr>
            <p:cNvSpPr>
              <a:spLocks noChangeArrowheads="1"/>
            </p:cNvSpPr>
            <p:nvPr/>
          </p:nvSpPr>
          <p:spPr bwMode="auto">
            <a:xfrm>
              <a:off x="20280079" y="11323850"/>
              <a:ext cx="1159031" cy="1307345"/>
            </a:xfrm>
            <a:custGeom>
              <a:avLst/>
              <a:gdLst>
                <a:gd name="T0" fmla="*/ 900 w 931"/>
                <a:gd name="T1" fmla="*/ 0 h 1050"/>
                <a:gd name="T2" fmla="*/ 29 w 931"/>
                <a:gd name="T3" fmla="*/ 0 h 1050"/>
                <a:gd name="T4" fmla="*/ 52 w 931"/>
                <a:gd name="T5" fmla="*/ 285 h 1050"/>
                <a:gd name="T6" fmla="*/ 0 w 931"/>
                <a:gd name="T7" fmla="*/ 1049 h 1050"/>
                <a:gd name="T8" fmla="*/ 930 w 931"/>
                <a:gd name="T9" fmla="*/ 1049 h 1050"/>
                <a:gd name="T10" fmla="*/ 878 w 931"/>
                <a:gd name="T11" fmla="*/ 285 h 1050"/>
                <a:gd name="T12" fmla="*/ 900 w 931"/>
                <a:gd name="T13" fmla="*/ 0 h 1050"/>
              </a:gdLst>
              <a:ahLst/>
              <a:cxnLst>
                <a:cxn ang="0">
                  <a:pos x="T0" y="T1"/>
                </a:cxn>
                <a:cxn ang="0">
                  <a:pos x="T2" y="T3"/>
                </a:cxn>
                <a:cxn ang="0">
                  <a:pos x="T4" y="T5"/>
                </a:cxn>
                <a:cxn ang="0">
                  <a:pos x="T6" y="T7"/>
                </a:cxn>
                <a:cxn ang="0">
                  <a:pos x="T8" y="T9"/>
                </a:cxn>
                <a:cxn ang="0">
                  <a:pos x="T10" y="T11"/>
                </a:cxn>
                <a:cxn ang="0">
                  <a:pos x="T12" y="T13"/>
                </a:cxn>
              </a:cxnLst>
              <a:rect l="0" t="0" r="r" b="b"/>
              <a:pathLst>
                <a:path w="931" h="1050">
                  <a:moveTo>
                    <a:pt x="900" y="0"/>
                  </a:moveTo>
                  <a:lnTo>
                    <a:pt x="29" y="0"/>
                  </a:lnTo>
                  <a:lnTo>
                    <a:pt x="52" y="285"/>
                  </a:lnTo>
                  <a:lnTo>
                    <a:pt x="0" y="1049"/>
                  </a:lnTo>
                  <a:lnTo>
                    <a:pt x="930" y="1049"/>
                  </a:lnTo>
                  <a:lnTo>
                    <a:pt x="878" y="285"/>
                  </a:lnTo>
                  <a:lnTo>
                    <a:pt x="900" y="0"/>
                  </a:ln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9" name="Freeform 78">
              <a:extLst>
                <a:ext uri="{FF2B5EF4-FFF2-40B4-BE49-F238E27FC236}">
                  <a16:creationId xmlns:a16="http://schemas.microsoft.com/office/drawing/2014/main" id="{D09C5B60-5DDB-BD4E-B917-D2E90F0F0526}"/>
                </a:ext>
              </a:extLst>
            </p:cNvPr>
            <p:cNvSpPr>
              <a:spLocks noChangeArrowheads="1"/>
            </p:cNvSpPr>
            <p:nvPr/>
          </p:nvSpPr>
          <p:spPr bwMode="auto">
            <a:xfrm>
              <a:off x="20214162" y="11120604"/>
              <a:ext cx="1289618" cy="559021"/>
            </a:xfrm>
            <a:custGeom>
              <a:avLst/>
              <a:gdLst>
                <a:gd name="connsiteX0" fmla="*/ 0 w 1289618"/>
                <a:gd name="connsiteY0" fmla="*/ 411979 h 559021"/>
                <a:gd name="connsiteX1" fmla="*/ 1289618 w 1289618"/>
                <a:gd name="connsiteY1" fmla="*/ 411979 h 559021"/>
                <a:gd name="connsiteX2" fmla="*/ 1289618 w 1289618"/>
                <a:gd name="connsiteY2" fmla="*/ 559021 h 559021"/>
                <a:gd name="connsiteX3" fmla="*/ 0 w 1289618"/>
                <a:gd name="connsiteY3" fmla="*/ 559021 h 559021"/>
                <a:gd name="connsiteX4" fmla="*/ 0 w 1289618"/>
                <a:gd name="connsiteY4" fmla="*/ 0 h 559021"/>
                <a:gd name="connsiteX5" fmla="*/ 1289618 w 1289618"/>
                <a:gd name="connsiteY5" fmla="*/ 0 h 559021"/>
                <a:gd name="connsiteX6" fmla="*/ 1289618 w 1289618"/>
                <a:gd name="connsiteY6" fmla="*/ 202005 h 559021"/>
                <a:gd name="connsiteX7" fmla="*/ 0 w 1289618"/>
                <a:gd name="connsiteY7" fmla="*/ 202005 h 55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9618" h="559021">
                  <a:moveTo>
                    <a:pt x="0" y="411979"/>
                  </a:moveTo>
                  <a:lnTo>
                    <a:pt x="1289618" y="411979"/>
                  </a:lnTo>
                  <a:lnTo>
                    <a:pt x="1289618" y="559021"/>
                  </a:lnTo>
                  <a:lnTo>
                    <a:pt x="0" y="559021"/>
                  </a:lnTo>
                  <a:close/>
                  <a:moveTo>
                    <a:pt x="0" y="0"/>
                  </a:moveTo>
                  <a:lnTo>
                    <a:pt x="1289618" y="0"/>
                  </a:lnTo>
                  <a:lnTo>
                    <a:pt x="1289618" y="202005"/>
                  </a:lnTo>
                  <a:lnTo>
                    <a:pt x="0" y="202005"/>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0" name="Freeform 154">
              <a:extLst>
                <a:ext uri="{FF2B5EF4-FFF2-40B4-BE49-F238E27FC236}">
                  <a16:creationId xmlns:a16="http://schemas.microsoft.com/office/drawing/2014/main" id="{D845682D-B852-1249-ABBA-45C3809C3FD8}"/>
                </a:ext>
              </a:extLst>
            </p:cNvPr>
            <p:cNvSpPr>
              <a:spLocks noChangeArrowheads="1"/>
            </p:cNvSpPr>
            <p:nvPr/>
          </p:nvSpPr>
          <p:spPr bwMode="auto">
            <a:xfrm>
              <a:off x="16407481" y="3957672"/>
              <a:ext cx="3120050" cy="2219190"/>
            </a:xfrm>
            <a:custGeom>
              <a:avLst/>
              <a:gdLst>
                <a:gd name="T0" fmla="*/ 1374 w 2503"/>
                <a:gd name="T1" fmla="*/ 111 h 1781"/>
                <a:gd name="T2" fmla="*/ 1374 w 2503"/>
                <a:gd name="T3" fmla="*/ 111 h 1781"/>
                <a:gd name="T4" fmla="*/ 68 w 2503"/>
                <a:gd name="T5" fmla="*/ 638 h 1781"/>
                <a:gd name="T6" fmla="*/ 68 w 2503"/>
                <a:gd name="T7" fmla="*/ 638 h 1781"/>
                <a:gd name="T8" fmla="*/ 1127 w 2503"/>
                <a:gd name="T9" fmla="*/ 1567 h 1781"/>
                <a:gd name="T10" fmla="*/ 1127 w 2503"/>
                <a:gd name="T11" fmla="*/ 1567 h 1781"/>
                <a:gd name="T12" fmla="*/ 1895 w 2503"/>
                <a:gd name="T13" fmla="*/ 1533 h 1781"/>
                <a:gd name="T14" fmla="*/ 2131 w 2503"/>
                <a:gd name="T15" fmla="*/ 1780 h 1781"/>
                <a:gd name="T16" fmla="*/ 2094 w 2503"/>
                <a:gd name="T17" fmla="*/ 1453 h 1781"/>
                <a:gd name="T18" fmla="*/ 2094 w 2503"/>
                <a:gd name="T19" fmla="*/ 1453 h 1781"/>
                <a:gd name="T20" fmla="*/ 2434 w 2503"/>
                <a:gd name="T21" fmla="*/ 1041 h 1781"/>
                <a:gd name="T22" fmla="*/ 2434 w 2503"/>
                <a:gd name="T23" fmla="*/ 1041 h 1781"/>
                <a:gd name="T24" fmla="*/ 1374 w 2503"/>
                <a:gd name="T25" fmla="*/ 11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3" h="1781">
                  <a:moveTo>
                    <a:pt x="1374" y="111"/>
                  </a:moveTo>
                  <a:lnTo>
                    <a:pt x="1374" y="111"/>
                  </a:lnTo>
                  <a:cubicBezTo>
                    <a:pt x="721" y="0"/>
                    <a:pt x="137" y="236"/>
                    <a:pt x="68" y="638"/>
                  </a:cubicBezTo>
                  <a:lnTo>
                    <a:pt x="68" y="638"/>
                  </a:lnTo>
                  <a:cubicBezTo>
                    <a:pt x="0" y="1040"/>
                    <a:pt x="474" y="1456"/>
                    <a:pt x="1127" y="1567"/>
                  </a:cubicBezTo>
                  <a:lnTo>
                    <a:pt x="1127" y="1567"/>
                  </a:lnTo>
                  <a:cubicBezTo>
                    <a:pt x="1408" y="1615"/>
                    <a:pt x="1675" y="1599"/>
                    <a:pt x="1895" y="1533"/>
                  </a:cubicBezTo>
                  <a:lnTo>
                    <a:pt x="2131" y="1780"/>
                  </a:lnTo>
                  <a:lnTo>
                    <a:pt x="2094" y="1453"/>
                  </a:lnTo>
                  <a:lnTo>
                    <a:pt x="2094" y="1453"/>
                  </a:lnTo>
                  <a:cubicBezTo>
                    <a:pt x="2279" y="1356"/>
                    <a:pt x="2404" y="1213"/>
                    <a:pt x="2434" y="1041"/>
                  </a:cubicBezTo>
                  <a:lnTo>
                    <a:pt x="2434" y="1041"/>
                  </a:lnTo>
                  <a:cubicBezTo>
                    <a:pt x="2502" y="638"/>
                    <a:pt x="2028" y="222"/>
                    <a:pt x="1374" y="111"/>
                  </a:cubicBez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1" name="Freeform 155">
              <a:extLst>
                <a:ext uri="{FF2B5EF4-FFF2-40B4-BE49-F238E27FC236}">
                  <a16:creationId xmlns:a16="http://schemas.microsoft.com/office/drawing/2014/main" id="{53531EB1-8CE5-984F-8F9E-1539D000F21C}"/>
                </a:ext>
              </a:extLst>
            </p:cNvPr>
            <p:cNvSpPr>
              <a:spLocks noChangeArrowheads="1"/>
            </p:cNvSpPr>
            <p:nvPr/>
          </p:nvSpPr>
          <p:spPr bwMode="auto">
            <a:xfrm>
              <a:off x="17291862" y="4666279"/>
              <a:ext cx="1181003" cy="1021706"/>
            </a:xfrm>
            <a:custGeom>
              <a:avLst/>
              <a:gdLst>
                <a:gd name="T0" fmla="*/ 946 w 947"/>
                <a:gd name="T1" fmla="*/ 818 h 819"/>
                <a:gd name="T2" fmla="*/ 0 w 947"/>
                <a:gd name="T3" fmla="*/ 818 h 819"/>
                <a:gd name="T4" fmla="*/ 131 w 947"/>
                <a:gd name="T5" fmla="*/ 0 h 819"/>
                <a:gd name="T6" fmla="*/ 546 w 947"/>
                <a:gd name="T7" fmla="*/ 0 h 819"/>
                <a:gd name="T8" fmla="*/ 546 w 947"/>
                <a:gd name="T9" fmla="*/ 0 h 819"/>
                <a:gd name="T10" fmla="*/ 850 w 947"/>
                <a:gd name="T11" fmla="*/ 217 h 819"/>
                <a:gd name="T12" fmla="*/ 946 w 947"/>
                <a:gd name="T13" fmla="*/ 818 h 819"/>
              </a:gdLst>
              <a:ahLst/>
              <a:cxnLst>
                <a:cxn ang="0">
                  <a:pos x="T0" y="T1"/>
                </a:cxn>
                <a:cxn ang="0">
                  <a:pos x="T2" y="T3"/>
                </a:cxn>
                <a:cxn ang="0">
                  <a:pos x="T4" y="T5"/>
                </a:cxn>
                <a:cxn ang="0">
                  <a:pos x="T6" y="T7"/>
                </a:cxn>
                <a:cxn ang="0">
                  <a:pos x="T8" y="T9"/>
                </a:cxn>
                <a:cxn ang="0">
                  <a:pos x="T10" y="T11"/>
                </a:cxn>
                <a:cxn ang="0">
                  <a:pos x="T12" y="T13"/>
                </a:cxn>
              </a:cxnLst>
              <a:rect l="0" t="0" r="r" b="b"/>
              <a:pathLst>
                <a:path w="947" h="819">
                  <a:moveTo>
                    <a:pt x="946" y="818"/>
                  </a:moveTo>
                  <a:lnTo>
                    <a:pt x="0" y="818"/>
                  </a:lnTo>
                  <a:lnTo>
                    <a:pt x="131" y="0"/>
                  </a:lnTo>
                  <a:lnTo>
                    <a:pt x="546" y="0"/>
                  </a:lnTo>
                  <a:lnTo>
                    <a:pt x="546" y="0"/>
                  </a:lnTo>
                  <a:cubicBezTo>
                    <a:pt x="673" y="0"/>
                    <a:pt x="830" y="92"/>
                    <a:pt x="850" y="217"/>
                  </a:cubicBezTo>
                  <a:lnTo>
                    <a:pt x="946" y="818"/>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2" name="Freeform 156">
              <a:extLst>
                <a:ext uri="{FF2B5EF4-FFF2-40B4-BE49-F238E27FC236}">
                  <a16:creationId xmlns:a16="http://schemas.microsoft.com/office/drawing/2014/main" id="{66D61F09-59EB-3B45-A2A4-5AC0D912F685}"/>
                </a:ext>
              </a:extLst>
            </p:cNvPr>
            <p:cNvSpPr>
              <a:spLocks noChangeArrowheads="1"/>
            </p:cNvSpPr>
            <p:nvPr/>
          </p:nvSpPr>
          <p:spPr bwMode="auto">
            <a:xfrm>
              <a:off x="17670880" y="4452046"/>
              <a:ext cx="247190" cy="269161"/>
            </a:xfrm>
            <a:custGeom>
              <a:avLst/>
              <a:gdLst>
                <a:gd name="T0" fmla="*/ 199 w 200"/>
                <a:gd name="T1" fmla="*/ 217 h 218"/>
                <a:gd name="T2" fmla="*/ 0 w 200"/>
                <a:gd name="T3" fmla="*/ 217 h 218"/>
                <a:gd name="T4" fmla="*/ 0 w 200"/>
                <a:gd name="T5" fmla="*/ 0 h 218"/>
                <a:gd name="T6" fmla="*/ 199 w 200"/>
                <a:gd name="T7" fmla="*/ 0 h 218"/>
                <a:gd name="T8" fmla="*/ 199 w 200"/>
                <a:gd name="T9" fmla="*/ 217 h 218"/>
              </a:gdLst>
              <a:ahLst/>
              <a:cxnLst>
                <a:cxn ang="0">
                  <a:pos x="T0" y="T1"/>
                </a:cxn>
                <a:cxn ang="0">
                  <a:pos x="T2" y="T3"/>
                </a:cxn>
                <a:cxn ang="0">
                  <a:pos x="T4" y="T5"/>
                </a:cxn>
                <a:cxn ang="0">
                  <a:pos x="T6" y="T7"/>
                </a:cxn>
                <a:cxn ang="0">
                  <a:pos x="T8" y="T9"/>
                </a:cxn>
              </a:cxnLst>
              <a:rect l="0" t="0" r="r" b="b"/>
              <a:pathLst>
                <a:path w="200" h="218">
                  <a:moveTo>
                    <a:pt x="199" y="217"/>
                  </a:moveTo>
                  <a:lnTo>
                    <a:pt x="0" y="217"/>
                  </a:lnTo>
                  <a:lnTo>
                    <a:pt x="0" y="0"/>
                  </a:lnTo>
                  <a:lnTo>
                    <a:pt x="199" y="0"/>
                  </a:lnTo>
                  <a:lnTo>
                    <a:pt x="199" y="217"/>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3" name="Freeform 157">
              <a:extLst>
                <a:ext uri="{FF2B5EF4-FFF2-40B4-BE49-F238E27FC236}">
                  <a16:creationId xmlns:a16="http://schemas.microsoft.com/office/drawing/2014/main" id="{04EB631D-8A5D-2E4C-A797-0180385EDBDF}"/>
                </a:ext>
              </a:extLst>
            </p:cNvPr>
            <p:cNvSpPr>
              <a:spLocks noChangeArrowheads="1"/>
            </p:cNvSpPr>
            <p:nvPr/>
          </p:nvSpPr>
          <p:spPr bwMode="auto">
            <a:xfrm>
              <a:off x="18324555" y="4803602"/>
              <a:ext cx="631699" cy="884383"/>
            </a:xfrm>
            <a:custGeom>
              <a:avLst/>
              <a:gdLst>
                <a:gd name="T0" fmla="*/ 255 w 507"/>
                <a:gd name="T1" fmla="*/ 0 h 709"/>
                <a:gd name="T2" fmla="*/ 506 w 507"/>
                <a:gd name="T3" fmla="*/ 79 h 709"/>
                <a:gd name="T4" fmla="*/ 313 w 507"/>
                <a:gd name="T5" fmla="*/ 708 h 709"/>
                <a:gd name="T6" fmla="*/ 0 w 507"/>
                <a:gd name="T7" fmla="*/ 708 h 709"/>
                <a:gd name="T8" fmla="*/ 255 w 507"/>
                <a:gd name="T9" fmla="*/ 0 h 709"/>
              </a:gdLst>
              <a:ahLst/>
              <a:cxnLst>
                <a:cxn ang="0">
                  <a:pos x="T0" y="T1"/>
                </a:cxn>
                <a:cxn ang="0">
                  <a:pos x="T2" y="T3"/>
                </a:cxn>
                <a:cxn ang="0">
                  <a:pos x="T4" y="T5"/>
                </a:cxn>
                <a:cxn ang="0">
                  <a:pos x="T6" y="T7"/>
                </a:cxn>
                <a:cxn ang="0">
                  <a:pos x="T8" y="T9"/>
                </a:cxn>
              </a:cxnLst>
              <a:rect l="0" t="0" r="r" b="b"/>
              <a:pathLst>
                <a:path w="507" h="709">
                  <a:moveTo>
                    <a:pt x="255" y="0"/>
                  </a:moveTo>
                  <a:lnTo>
                    <a:pt x="506" y="79"/>
                  </a:lnTo>
                  <a:lnTo>
                    <a:pt x="313" y="708"/>
                  </a:lnTo>
                  <a:lnTo>
                    <a:pt x="0" y="708"/>
                  </a:lnTo>
                  <a:lnTo>
                    <a:pt x="255" y="0"/>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4" name="Freeform 158">
              <a:extLst>
                <a:ext uri="{FF2B5EF4-FFF2-40B4-BE49-F238E27FC236}">
                  <a16:creationId xmlns:a16="http://schemas.microsoft.com/office/drawing/2014/main" id="{1A1E2F54-1378-B246-9E82-D614A365ADCE}"/>
                </a:ext>
              </a:extLst>
            </p:cNvPr>
            <p:cNvSpPr>
              <a:spLocks noChangeArrowheads="1"/>
            </p:cNvSpPr>
            <p:nvPr/>
          </p:nvSpPr>
          <p:spPr bwMode="auto">
            <a:xfrm>
              <a:off x="18769490" y="4314724"/>
              <a:ext cx="411981" cy="488879"/>
            </a:xfrm>
            <a:custGeom>
              <a:avLst/>
              <a:gdLst>
                <a:gd name="T0" fmla="*/ 204 w 330"/>
                <a:gd name="T1" fmla="*/ 392 h 393"/>
                <a:gd name="T2" fmla="*/ 0 w 330"/>
                <a:gd name="T3" fmla="*/ 310 h 393"/>
                <a:gd name="T4" fmla="*/ 124 w 330"/>
                <a:gd name="T5" fmla="*/ 0 h 393"/>
                <a:gd name="T6" fmla="*/ 329 w 330"/>
                <a:gd name="T7" fmla="*/ 83 h 393"/>
                <a:gd name="T8" fmla="*/ 204 w 330"/>
                <a:gd name="T9" fmla="*/ 392 h 393"/>
              </a:gdLst>
              <a:ahLst/>
              <a:cxnLst>
                <a:cxn ang="0">
                  <a:pos x="T0" y="T1"/>
                </a:cxn>
                <a:cxn ang="0">
                  <a:pos x="T2" y="T3"/>
                </a:cxn>
                <a:cxn ang="0">
                  <a:pos x="T4" y="T5"/>
                </a:cxn>
                <a:cxn ang="0">
                  <a:pos x="T6" y="T7"/>
                </a:cxn>
                <a:cxn ang="0">
                  <a:pos x="T8" y="T9"/>
                </a:cxn>
              </a:cxnLst>
              <a:rect l="0" t="0" r="r" b="b"/>
              <a:pathLst>
                <a:path w="330" h="393">
                  <a:moveTo>
                    <a:pt x="204" y="392"/>
                  </a:moveTo>
                  <a:lnTo>
                    <a:pt x="0" y="310"/>
                  </a:lnTo>
                  <a:lnTo>
                    <a:pt x="124" y="0"/>
                  </a:lnTo>
                  <a:lnTo>
                    <a:pt x="329" y="83"/>
                  </a:lnTo>
                  <a:lnTo>
                    <a:pt x="204" y="39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5" name="Freeform 159">
              <a:extLst>
                <a:ext uri="{FF2B5EF4-FFF2-40B4-BE49-F238E27FC236}">
                  <a16:creationId xmlns:a16="http://schemas.microsoft.com/office/drawing/2014/main" id="{5C68042E-72B1-864F-8FAC-E1828A71618D}"/>
                </a:ext>
              </a:extLst>
            </p:cNvPr>
            <p:cNvSpPr>
              <a:spLocks noChangeArrowheads="1"/>
            </p:cNvSpPr>
            <p:nvPr/>
          </p:nvSpPr>
          <p:spPr bwMode="auto">
            <a:xfrm>
              <a:off x="18829917" y="4369653"/>
              <a:ext cx="296624" cy="373528"/>
            </a:xfrm>
            <a:custGeom>
              <a:avLst/>
              <a:gdLst>
                <a:gd name="T0" fmla="*/ 138 w 238"/>
                <a:gd name="T1" fmla="*/ 301 h 302"/>
                <a:gd name="T2" fmla="*/ 0 w 238"/>
                <a:gd name="T3" fmla="*/ 245 h 302"/>
                <a:gd name="T4" fmla="*/ 99 w 238"/>
                <a:gd name="T5" fmla="*/ 0 h 302"/>
                <a:gd name="T6" fmla="*/ 237 w 238"/>
                <a:gd name="T7" fmla="*/ 56 h 302"/>
                <a:gd name="T8" fmla="*/ 138 w 238"/>
                <a:gd name="T9" fmla="*/ 301 h 302"/>
              </a:gdLst>
              <a:ahLst/>
              <a:cxnLst>
                <a:cxn ang="0">
                  <a:pos x="T0" y="T1"/>
                </a:cxn>
                <a:cxn ang="0">
                  <a:pos x="T2" y="T3"/>
                </a:cxn>
                <a:cxn ang="0">
                  <a:pos x="T4" y="T5"/>
                </a:cxn>
                <a:cxn ang="0">
                  <a:pos x="T6" y="T7"/>
                </a:cxn>
                <a:cxn ang="0">
                  <a:pos x="T8" y="T9"/>
                </a:cxn>
              </a:cxnLst>
              <a:rect l="0" t="0" r="r" b="b"/>
              <a:pathLst>
                <a:path w="238" h="302">
                  <a:moveTo>
                    <a:pt x="138" y="301"/>
                  </a:moveTo>
                  <a:lnTo>
                    <a:pt x="0" y="245"/>
                  </a:lnTo>
                  <a:lnTo>
                    <a:pt x="99" y="0"/>
                  </a:lnTo>
                  <a:lnTo>
                    <a:pt x="237" y="56"/>
                  </a:lnTo>
                  <a:lnTo>
                    <a:pt x="138" y="301"/>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6" name="Freeform 160">
              <a:extLst>
                <a:ext uri="{FF2B5EF4-FFF2-40B4-BE49-F238E27FC236}">
                  <a16:creationId xmlns:a16="http://schemas.microsoft.com/office/drawing/2014/main" id="{02B2BAD0-B0FB-1E46-8FC5-87693BC2E4E8}"/>
                </a:ext>
              </a:extLst>
            </p:cNvPr>
            <p:cNvSpPr>
              <a:spLocks noChangeArrowheads="1"/>
            </p:cNvSpPr>
            <p:nvPr/>
          </p:nvSpPr>
          <p:spPr bwMode="auto">
            <a:xfrm>
              <a:off x="18670616" y="4528948"/>
              <a:ext cx="324092" cy="357050"/>
            </a:xfrm>
            <a:custGeom>
              <a:avLst/>
              <a:gdLst>
                <a:gd name="T0" fmla="*/ 0 w 261"/>
                <a:gd name="T1" fmla="*/ 224 h 285"/>
                <a:gd name="T2" fmla="*/ 32 w 261"/>
                <a:gd name="T3" fmla="*/ 155 h 285"/>
                <a:gd name="T4" fmla="*/ 40 w 261"/>
                <a:gd name="T5" fmla="*/ 62 h 285"/>
                <a:gd name="T6" fmla="*/ 105 w 261"/>
                <a:gd name="T7" fmla="*/ 0 h 285"/>
                <a:gd name="T8" fmla="*/ 191 w 261"/>
                <a:gd name="T9" fmla="*/ 5 h 285"/>
                <a:gd name="T10" fmla="*/ 191 w 261"/>
                <a:gd name="T11" fmla="*/ 5 h 285"/>
                <a:gd name="T12" fmla="*/ 131 w 261"/>
                <a:gd name="T13" fmla="*/ 60 h 285"/>
                <a:gd name="T14" fmla="*/ 117 w 261"/>
                <a:gd name="T15" fmla="*/ 84 h 285"/>
                <a:gd name="T16" fmla="*/ 117 w 261"/>
                <a:gd name="T17" fmla="*/ 84 h 285"/>
                <a:gd name="T18" fmla="*/ 146 w 261"/>
                <a:gd name="T19" fmla="*/ 161 h 285"/>
                <a:gd name="T20" fmla="*/ 260 w 261"/>
                <a:gd name="T21" fmla="*/ 207 h 285"/>
                <a:gd name="T22" fmla="*/ 251 w 261"/>
                <a:gd name="T23" fmla="*/ 225 h 285"/>
                <a:gd name="T24" fmla="*/ 251 w 261"/>
                <a:gd name="T25" fmla="*/ 225 h 285"/>
                <a:gd name="T26" fmla="*/ 198 w 261"/>
                <a:gd name="T27" fmla="*/ 264 h 285"/>
                <a:gd name="T28" fmla="*/ 190 w 261"/>
                <a:gd name="T29" fmla="*/ 284 h 285"/>
                <a:gd name="T30" fmla="*/ 0 w 261"/>
                <a:gd name="T31" fmla="*/ 22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285">
                  <a:moveTo>
                    <a:pt x="0" y="224"/>
                  </a:moveTo>
                  <a:lnTo>
                    <a:pt x="32" y="155"/>
                  </a:lnTo>
                  <a:lnTo>
                    <a:pt x="40" y="62"/>
                  </a:lnTo>
                  <a:lnTo>
                    <a:pt x="105" y="0"/>
                  </a:lnTo>
                  <a:lnTo>
                    <a:pt x="191" y="5"/>
                  </a:lnTo>
                  <a:lnTo>
                    <a:pt x="191" y="5"/>
                  </a:lnTo>
                  <a:cubicBezTo>
                    <a:pt x="192" y="46"/>
                    <a:pt x="168" y="66"/>
                    <a:pt x="131" y="60"/>
                  </a:cubicBezTo>
                  <a:lnTo>
                    <a:pt x="117" y="84"/>
                  </a:lnTo>
                  <a:lnTo>
                    <a:pt x="117" y="84"/>
                  </a:lnTo>
                  <a:cubicBezTo>
                    <a:pt x="117" y="84"/>
                    <a:pt x="152" y="118"/>
                    <a:pt x="146" y="161"/>
                  </a:cubicBezTo>
                  <a:lnTo>
                    <a:pt x="260" y="207"/>
                  </a:lnTo>
                  <a:lnTo>
                    <a:pt x="251" y="225"/>
                  </a:lnTo>
                  <a:lnTo>
                    <a:pt x="251" y="225"/>
                  </a:lnTo>
                  <a:cubicBezTo>
                    <a:pt x="241" y="246"/>
                    <a:pt x="221" y="260"/>
                    <a:pt x="198" y="264"/>
                  </a:cubicBezTo>
                  <a:lnTo>
                    <a:pt x="190" y="284"/>
                  </a:lnTo>
                  <a:lnTo>
                    <a:pt x="0" y="224"/>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7" name="Freeform 161">
              <a:extLst>
                <a:ext uri="{FF2B5EF4-FFF2-40B4-BE49-F238E27FC236}">
                  <a16:creationId xmlns:a16="http://schemas.microsoft.com/office/drawing/2014/main" id="{65330A2C-2D41-FF4D-84F8-89CB2C2CDE0A}"/>
                </a:ext>
              </a:extLst>
            </p:cNvPr>
            <p:cNvSpPr>
              <a:spLocks noChangeArrowheads="1"/>
            </p:cNvSpPr>
            <p:nvPr/>
          </p:nvSpPr>
          <p:spPr bwMode="auto">
            <a:xfrm>
              <a:off x="19587958" y="4122463"/>
              <a:ext cx="1433683" cy="818466"/>
            </a:xfrm>
            <a:custGeom>
              <a:avLst/>
              <a:gdLst>
                <a:gd name="T0" fmla="*/ 1076 w 1153"/>
                <a:gd name="T1" fmla="*/ 0 h 658"/>
                <a:gd name="T2" fmla="*/ 77 w 1153"/>
                <a:gd name="T3" fmla="*/ 0 h 658"/>
                <a:gd name="T4" fmla="*/ 77 w 1153"/>
                <a:gd name="T5" fmla="*/ 0 h 658"/>
                <a:gd name="T6" fmla="*/ 0 w 1153"/>
                <a:gd name="T7" fmla="*/ 76 h 658"/>
                <a:gd name="T8" fmla="*/ 0 w 1153"/>
                <a:gd name="T9" fmla="*/ 305 h 658"/>
                <a:gd name="T10" fmla="*/ 0 w 1153"/>
                <a:gd name="T11" fmla="*/ 305 h 658"/>
                <a:gd name="T12" fmla="*/ 77 w 1153"/>
                <a:gd name="T13" fmla="*/ 382 h 658"/>
                <a:gd name="T14" fmla="*/ 229 w 1153"/>
                <a:gd name="T15" fmla="*/ 382 h 658"/>
                <a:gd name="T16" fmla="*/ 229 w 1153"/>
                <a:gd name="T17" fmla="*/ 382 h 658"/>
                <a:gd name="T18" fmla="*/ 116 w 1153"/>
                <a:gd name="T19" fmla="*/ 606 h 658"/>
                <a:gd name="T20" fmla="*/ 116 w 1153"/>
                <a:gd name="T21" fmla="*/ 606 h 658"/>
                <a:gd name="T22" fmla="*/ 488 w 1153"/>
                <a:gd name="T23" fmla="*/ 382 h 658"/>
                <a:gd name="T24" fmla="*/ 1076 w 1153"/>
                <a:gd name="T25" fmla="*/ 382 h 658"/>
                <a:gd name="T26" fmla="*/ 1076 w 1153"/>
                <a:gd name="T27" fmla="*/ 382 h 658"/>
                <a:gd name="T28" fmla="*/ 1152 w 1153"/>
                <a:gd name="T29" fmla="*/ 305 h 658"/>
                <a:gd name="T30" fmla="*/ 1152 w 1153"/>
                <a:gd name="T31" fmla="*/ 76 h 658"/>
                <a:gd name="T32" fmla="*/ 1152 w 1153"/>
                <a:gd name="T33" fmla="*/ 76 h 658"/>
                <a:gd name="T34" fmla="*/ 1076 w 1153"/>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3" h="658">
                  <a:moveTo>
                    <a:pt x="1076" y="0"/>
                  </a:moveTo>
                  <a:lnTo>
                    <a:pt x="77" y="0"/>
                  </a:lnTo>
                  <a:lnTo>
                    <a:pt x="77" y="0"/>
                  </a:lnTo>
                  <a:cubicBezTo>
                    <a:pt x="34" y="0"/>
                    <a:pt x="0" y="34"/>
                    <a:pt x="0" y="76"/>
                  </a:cubicBezTo>
                  <a:lnTo>
                    <a:pt x="0" y="305"/>
                  </a:lnTo>
                  <a:lnTo>
                    <a:pt x="0" y="305"/>
                  </a:lnTo>
                  <a:cubicBezTo>
                    <a:pt x="0" y="347"/>
                    <a:pt x="34" y="382"/>
                    <a:pt x="77" y="382"/>
                  </a:cubicBezTo>
                  <a:lnTo>
                    <a:pt x="229" y="382"/>
                  </a:lnTo>
                  <a:lnTo>
                    <a:pt x="229" y="382"/>
                  </a:lnTo>
                  <a:cubicBezTo>
                    <a:pt x="237" y="460"/>
                    <a:pt x="237" y="606"/>
                    <a:pt x="116" y="606"/>
                  </a:cubicBezTo>
                  <a:lnTo>
                    <a:pt x="116" y="606"/>
                  </a:lnTo>
                  <a:cubicBezTo>
                    <a:pt x="116" y="606"/>
                    <a:pt x="457" y="657"/>
                    <a:pt x="488" y="382"/>
                  </a:cubicBezTo>
                  <a:lnTo>
                    <a:pt x="1076" y="382"/>
                  </a:lnTo>
                  <a:lnTo>
                    <a:pt x="1076" y="382"/>
                  </a:lnTo>
                  <a:cubicBezTo>
                    <a:pt x="1118" y="382"/>
                    <a:pt x="1152" y="347"/>
                    <a:pt x="1152" y="305"/>
                  </a:cubicBezTo>
                  <a:lnTo>
                    <a:pt x="1152" y="76"/>
                  </a:lnTo>
                  <a:lnTo>
                    <a:pt x="1152" y="76"/>
                  </a:lnTo>
                  <a:cubicBezTo>
                    <a:pt x="1152" y="34"/>
                    <a:pt x="1118" y="0"/>
                    <a:pt x="1076" y="0"/>
                  </a:cubicBezTo>
                </a:path>
              </a:pathLst>
            </a:custGeom>
            <a:solidFill>
              <a:srgbClr val="AACB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8" name="Freeform 162">
              <a:extLst>
                <a:ext uri="{FF2B5EF4-FFF2-40B4-BE49-F238E27FC236}">
                  <a16:creationId xmlns:a16="http://schemas.microsoft.com/office/drawing/2014/main" id="{E5429876-9BFF-FB49-B1B6-4430FC11FC62}"/>
                </a:ext>
              </a:extLst>
            </p:cNvPr>
            <p:cNvSpPr>
              <a:spLocks noChangeArrowheads="1"/>
            </p:cNvSpPr>
            <p:nvPr/>
          </p:nvSpPr>
          <p:spPr bwMode="auto">
            <a:xfrm>
              <a:off x="17994972" y="6072496"/>
              <a:ext cx="571276" cy="285639"/>
            </a:xfrm>
            <a:custGeom>
              <a:avLst/>
              <a:gdLst>
                <a:gd name="T0" fmla="*/ 458 w 459"/>
                <a:gd name="T1" fmla="*/ 114 h 229"/>
                <a:gd name="T2" fmla="*/ 458 w 459"/>
                <a:gd name="T3" fmla="*/ 114 h 229"/>
                <a:gd name="T4" fmla="*/ 228 w 459"/>
                <a:gd name="T5" fmla="*/ 228 h 229"/>
                <a:gd name="T6" fmla="*/ 228 w 459"/>
                <a:gd name="T7" fmla="*/ 228 h 229"/>
                <a:gd name="T8" fmla="*/ 0 w 459"/>
                <a:gd name="T9" fmla="*/ 114 h 229"/>
                <a:gd name="T10" fmla="*/ 0 w 459"/>
                <a:gd name="T11" fmla="*/ 114 h 229"/>
                <a:gd name="T12" fmla="*/ 228 w 459"/>
                <a:gd name="T13" fmla="*/ 0 h 229"/>
                <a:gd name="T14" fmla="*/ 228 w 459"/>
                <a:gd name="T15" fmla="*/ 0 h 229"/>
                <a:gd name="T16" fmla="*/ 458 w 459"/>
                <a:gd name="T17" fmla="*/ 1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229">
                  <a:moveTo>
                    <a:pt x="458" y="114"/>
                  </a:moveTo>
                  <a:lnTo>
                    <a:pt x="458" y="114"/>
                  </a:lnTo>
                  <a:cubicBezTo>
                    <a:pt x="458" y="177"/>
                    <a:pt x="355" y="228"/>
                    <a:pt x="228" y="228"/>
                  </a:cubicBezTo>
                  <a:lnTo>
                    <a:pt x="228" y="228"/>
                  </a:lnTo>
                  <a:cubicBezTo>
                    <a:pt x="102" y="228"/>
                    <a:pt x="0" y="177"/>
                    <a:pt x="0" y="114"/>
                  </a:cubicBezTo>
                  <a:lnTo>
                    <a:pt x="0" y="114"/>
                  </a:lnTo>
                  <a:cubicBezTo>
                    <a:pt x="0" y="50"/>
                    <a:pt x="102" y="0"/>
                    <a:pt x="228" y="0"/>
                  </a:cubicBezTo>
                  <a:lnTo>
                    <a:pt x="228" y="0"/>
                  </a:lnTo>
                  <a:cubicBezTo>
                    <a:pt x="355" y="0"/>
                    <a:pt x="458" y="50"/>
                    <a:pt x="458" y="114"/>
                  </a:cubicBez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9" name="Freeform 163">
              <a:extLst>
                <a:ext uri="{FF2B5EF4-FFF2-40B4-BE49-F238E27FC236}">
                  <a16:creationId xmlns:a16="http://schemas.microsoft.com/office/drawing/2014/main" id="{A5DB6B17-8BDA-B146-943D-2CF86DF23C30}"/>
                </a:ext>
              </a:extLst>
            </p:cNvPr>
            <p:cNvSpPr>
              <a:spLocks noChangeArrowheads="1"/>
            </p:cNvSpPr>
            <p:nvPr/>
          </p:nvSpPr>
          <p:spPr bwMode="auto">
            <a:xfrm>
              <a:off x="16605231" y="3639076"/>
              <a:ext cx="422966" cy="230708"/>
            </a:xfrm>
            <a:custGeom>
              <a:avLst/>
              <a:gdLst>
                <a:gd name="T0" fmla="*/ 339 w 340"/>
                <a:gd name="T1" fmla="*/ 92 h 186"/>
                <a:gd name="T2" fmla="*/ 339 w 340"/>
                <a:gd name="T3" fmla="*/ 92 h 186"/>
                <a:gd name="T4" fmla="*/ 169 w 340"/>
                <a:gd name="T5" fmla="*/ 185 h 186"/>
                <a:gd name="T6" fmla="*/ 169 w 340"/>
                <a:gd name="T7" fmla="*/ 185 h 186"/>
                <a:gd name="T8" fmla="*/ 0 w 340"/>
                <a:gd name="T9" fmla="*/ 92 h 186"/>
                <a:gd name="T10" fmla="*/ 0 w 340"/>
                <a:gd name="T11" fmla="*/ 92 h 186"/>
                <a:gd name="T12" fmla="*/ 169 w 340"/>
                <a:gd name="T13" fmla="*/ 0 h 186"/>
                <a:gd name="T14" fmla="*/ 169 w 340"/>
                <a:gd name="T15" fmla="*/ 0 h 186"/>
                <a:gd name="T16" fmla="*/ 339 w 340"/>
                <a:gd name="T17" fmla="*/ 9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86">
                  <a:moveTo>
                    <a:pt x="339" y="92"/>
                  </a:moveTo>
                  <a:lnTo>
                    <a:pt x="339" y="92"/>
                  </a:lnTo>
                  <a:cubicBezTo>
                    <a:pt x="339" y="144"/>
                    <a:pt x="263" y="185"/>
                    <a:pt x="169" y="185"/>
                  </a:cubicBezTo>
                  <a:lnTo>
                    <a:pt x="169" y="185"/>
                  </a:lnTo>
                  <a:cubicBezTo>
                    <a:pt x="76" y="185"/>
                    <a:pt x="0" y="144"/>
                    <a:pt x="0" y="92"/>
                  </a:cubicBezTo>
                  <a:lnTo>
                    <a:pt x="0" y="92"/>
                  </a:lnTo>
                  <a:cubicBezTo>
                    <a:pt x="0" y="42"/>
                    <a:pt x="76" y="0"/>
                    <a:pt x="169" y="0"/>
                  </a:cubicBezTo>
                  <a:lnTo>
                    <a:pt x="169" y="0"/>
                  </a:lnTo>
                  <a:cubicBezTo>
                    <a:pt x="263" y="0"/>
                    <a:pt x="339" y="42"/>
                    <a:pt x="339" y="92"/>
                  </a:cubicBez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0" name="Freeform 164">
              <a:extLst>
                <a:ext uri="{FF2B5EF4-FFF2-40B4-BE49-F238E27FC236}">
                  <a16:creationId xmlns:a16="http://schemas.microsoft.com/office/drawing/2014/main" id="{890C0616-2C80-E84C-B4B6-DED205912422}"/>
                </a:ext>
              </a:extLst>
            </p:cNvPr>
            <p:cNvSpPr>
              <a:spLocks noChangeArrowheads="1"/>
            </p:cNvSpPr>
            <p:nvPr/>
          </p:nvSpPr>
          <p:spPr bwMode="auto">
            <a:xfrm>
              <a:off x="18670614" y="3825839"/>
              <a:ext cx="203244" cy="203244"/>
            </a:xfrm>
            <a:custGeom>
              <a:avLst/>
              <a:gdLst>
                <a:gd name="T0" fmla="*/ 162 w 163"/>
                <a:gd name="T1" fmla="*/ 81 h 162"/>
                <a:gd name="T2" fmla="*/ 162 w 163"/>
                <a:gd name="T3" fmla="*/ 81 h 162"/>
                <a:gd name="T4" fmla="*/ 81 w 163"/>
                <a:gd name="T5" fmla="*/ 161 h 162"/>
                <a:gd name="T6" fmla="*/ 81 w 163"/>
                <a:gd name="T7" fmla="*/ 161 h 162"/>
                <a:gd name="T8" fmla="*/ 0 w 163"/>
                <a:gd name="T9" fmla="*/ 81 h 162"/>
                <a:gd name="T10" fmla="*/ 0 w 163"/>
                <a:gd name="T11" fmla="*/ 81 h 162"/>
                <a:gd name="T12" fmla="*/ 81 w 163"/>
                <a:gd name="T13" fmla="*/ 0 h 162"/>
                <a:gd name="T14" fmla="*/ 81 w 163"/>
                <a:gd name="T15" fmla="*/ 0 h 162"/>
                <a:gd name="T16" fmla="*/ 162 w 163"/>
                <a:gd name="T17" fmla="*/ 8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2">
                  <a:moveTo>
                    <a:pt x="162" y="81"/>
                  </a:moveTo>
                  <a:lnTo>
                    <a:pt x="162" y="81"/>
                  </a:lnTo>
                  <a:cubicBezTo>
                    <a:pt x="162" y="124"/>
                    <a:pt x="126" y="161"/>
                    <a:pt x="81" y="161"/>
                  </a:cubicBezTo>
                  <a:lnTo>
                    <a:pt x="81" y="161"/>
                  </a:lnTo>
                  <a:cubicBezTo>
                    <a:pt x="36" y="161"/>
                    <a:pt x="0" y="124"/>
                    <a:pt x="0" y="81"/>
                  </a:cubicBezTo>
                  <a:lnTo>
                    <a:pt x="0" y="81"/>
                  </a:lnTo>
                  <a:cubicBezTo>
                    <a:pt x="0" y="36"/>
                    <a:pt x="36" y="0"/>
                    <a:pt x="81" y="0"/>
                  </a:cubicBezTo>
                  <a:lnTo>
                    <a:pt x="81" y="0"/>
                  </a:lnTo>
                  <a:cubicBezTo>
                    <a:pt x="126" y="0"/>
                    <a:pt x="162" y="36"/>
                    <a:pt x="162" y="8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1" name="Freeform 165">
              <a:extLst>
                <a:ext uri="{FF2B5EF4-FFF2-40B4-BE49-F238E27FC236}">
                  <a16:creationId xmlns:a16="http://schemas.microsoft.com/office/drawing/2014/main" id="{A934AAAA-A94C-2540-96F7-E259B359D11E}"/>
                </a:ext>
              </a:extLst>
            </p:cNvPr>
            <p:cNvSpPr>
              <a:spLocks noChangeArrowheads="1"/>
            </p:cNvSpPr>
            <p:nvPr/>
          </p:nvSpPr>
          <p:spPr bwMode="auto">
            <a:xfrm>
              <a:off x="16791996" y="5682490"/>
              <a:ext cx="164791" cy="164791"/>
            </a:xfrm>
            <a:custGeom>
              <a:avLst/>
              <a:gdLst>
                <a:gd name="T0" fmla="*/ 130 w 131"/>
                <a:gd name="T1" fmla="*/ 66 h 132"/>
                <a:gd name="T2" fmla="*/ 130 w 131"/>
                <a:gd name="T3" fmla="*/ 66 h 132"/>
                <a:gd name="T4" fmla="*/ 65 w 131"/>
                <a:gd name="T5" fmla="*/ 131 h 132"/>
                <a:gd name="T6" fmla="*/ 65 w 131"/>
                <a:gd name="T7" fmla="*/ 131 h 132"/>
                <a:gd name="T8" fmla="*/ 0 w 131"/>
                <a:gd name="T9" fmla="*/ 66 h 132"/>
                <a:gd name="T10" fmla="*/ 0 w 131"/>
                <a:gd name="T11" fmla="*/ 66 h 132"/>
                <a:gd name="T12" fmla="*/ 65 w 131"/>
                <a:gd name="T13" fmla="*/ 0 h 132"/>
                <a:gd name="T14" fmla="*/ 65 w 131"/>
                <a:gd name="T15" fmla="*/ 0 h 132"/>
                <a:gd name="T16" fmla="*/ 130 w 131"/>
                <a:gd name="T17"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2">
                  <a:moveTo>
                    <a:pt x="130" y="66"/>
                  </a:moveTo>
                  <a:lnTo>
                    <a:pt x="130" y="66"/>
                  </a:lnTo>
                  <a:cubicBezTo>
                    <a:pt x="130" y="101"/>
                    <a:pt x="101" y="131"/>
                    <a:pt x="65" y="131"/>
                  </a:cubicBezTo>
                  <a:lnTo>
                    <a:pt x="65" y="131"/>
                  </a:lnTo>
                  <a:cubicBezTo>
                    <a:pt x="30" y="131"/>
                    <a:pt x="0" y="101"/>
                    <a:pt x="0" y="66"/>
                  </a:cubicBezTo>
                  <a:lnTo>
                    <a:pt x="0" y="66"/>
                  </a:lnTo>
                  <a:cubicBezTo>
                    <a:pt x="0" y="30"/>
                    <a:pt x="30" y="0"/>
                    <a:pt x="65" y="0"/>
                  </a:cubicBezTo>
                  <a:lnTo>
                    <a:pt x="65" y="0"/>
                  </a:lnTo>
                  <a:cubicBezTo>
                    <a:pt x="101" y="0"/>
                    <a:pt x="130" y="30"/>
                    <a:pt x="130" y="6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2" name="Freeform 166">
              <a:extLst>
                <a:ext uri="{FF2B5EF4-FFF2-40B4-BE49-F238E27FC236}">
                  <a16:creationId xmlns:a16="http://schemas.microsoft.com/office/drawing/2014/main" id="{697B2DA9-39ED-4549-8764-1B1464980EAB}"/>
                </a:ext>
              </a:extLst>
            </p:cNvPr>
            <p:cNvSpPr>
              <a:spLocks noChangeArrowheads="1"/>
            </p:cNvSpPr>
            <p:nvPr/>
          </p:nvSpPr>
          <p:spPr bwMode="auto">
            <a:xfrm>
              <a:off x="17720320" y="4452048"/>
              <a:ext cx="197750" cy="225216"/>
            </a:xfrm>
            <a:custGeom>
              <a:avLst/>
              <a:gdLst>
                <a:gd name="T0" fmla="*/ 157 w 158"/>
                <a:gd name="T1" fmla="*/ 182 h 183"/>
                <a:gd name="T2" fmla="*/ 157 w 158"/>
                <a:gd name="T3" fmla="*/ 0 h 183"/>
                <a:gd name="T4" fmla="*/ 1 w 158"/>
                <a:gd name="T5" fmla="*/ 0 h 183"/>
                <a:gd name="T6" fmla="*/ 1 w 158"/>
                <a:gd name="T7" fmla="*/ 0 h 183"/>
                <a:gd name="T8" fmla="*/ 157 w 158"/>
                <a:gd name="T9" fmla="*/ 182 h 183"/>
              </a:gdLst>
              <a:ahLst/>
              <a:cxnLst>
                <a:cxn ang="0">
                  <a:pos x="T0" y="T1"/>
                </a:cxn>
                <a:cxn ang="0">
                  <a:pos x="T2" y="T3"/>
                </a:cxn>
                <a:cxn ang="0">
                  <a:pos x="T4" y="T5"/>
                </a:cxn>
                <a:cxn ang="0">
                  <a:pos x="T6" y="T7"/>
                </a:cxn>
                <a:cxn ang="0">
                  <a:pos x="T8" y="T9"/>
                </a:cxn>
              </a:cxnLst>
              <a:rect l="0" t="0" r="r" b="b"/>
              <a:pathLst>
                <a:path w="158" h="183">
                  <a:moveTo>
                    <a:pt x="157" y="182"/>
                  </a:moveTo>
                  <a:lnTo>
                    <a:pt x="157" y="0"/>
                  </a:lnTo>
                  <a:lnTo>
                    <a:pt x="1" y="0"/>
                  </a:lnTo>
                  <a:lnTo>
                    <a:pt x="1" y="0"/>
                  </a:lnTo>
                  <a:cubicBezTo>
                    <a:pt x="0" y="52"/>
                    <a:pt x="15" y="165"/>
                    <a:pt x="157" y="182"/>
                  </a:cubicBezTo>
                </a:path>
              </a:pathLst>
            </a:custGeom>
            <a:solidFill>
              <a:srgbClr val="FB6591">
                <a:alpha val="50000"/>
              </a:srgbClr>
            </a:solidFill>
            <a:ln>
              <a:noFill/>
            </a:ln>
            <a:effectLst/>
          </p:spPr>
          <p:txBody>
            <a:bodyPr wrap="none" anchor="ctr"/>
            <a:lstStyle/>
            <a:p>
              <a:endParaRPr lang="en-US" dirty="0">
                <a:latin typeface="Poppins" pitchFamily="2" charset="77"/>
              </a:endParaRPr>
            </a:p>
          </p:txBody>
        </p:sp>
        <p:sp>
          <p:nvSpPr>
            <p:cNvPr id="93" name="Freeform 167">
              <a:extLst>
                <a:ext uri="{FF2B5EF4-FFF2-40B4-BE49-F238E27FC236}">
                  <a16:creationId xmlns:a16="http://schemas.microsoft.com/office/drawing/2014/main" id="{252490FA-8D70-5842-8FA5-B31D3AD0905E}"/>
                </a:ext>
              </a:extLst>
            </p:cNvPr>
            <p:cNvSpPr>
              <a:spLocks noChangeArrowheads="1"/>
            </p:cNvSpPr>
            <p:nvPr/>
          </p:nvSpPr>
          <p:spPr bwMode="auto">
            <a:xfrm>
              <a:off x="17593980" y="4067535"/>
              <a:ext cx="472402" cy="499868"/>
            </a:xfrm>
            <a:custGeom>
              <a:avLst/>
              <a:gdLst>
                <a:gd name="T0" fmla="*/ 379 w 380"/>
                <a:gd name="T1" fmla="*/ 201 h 403"/>
                <a:gd name="T2" fmla="*/ 379 w 380"/>
                <a:gd name="T3" fmla="*/ 201 h 403"/>
                <a:gd name="T4" fmla="*/ 190 w 380"/>
                <a:gd name="T5" fmla="*/ 402 h 403"/>
                <a:gd name="T6" fmla="*/ 190 w 380"/>
                <a:gd name="T7" fmla="*/ 402 h 403"/>
                <a:gd name="T8" fmla="*/ 0 w 380"/>
                <a:gd name="T9" fmla="*/ 201 h 403"/>
                <a:gd name="T10" fmla="*/ 0 w 380"/>
                <a:gd name="T11" fmla="*/ 201 h 403"/>
                <a:gd name="T12" fmla="*/ 190 w 380"/>
                <a:gd name="T13" fmla="*/ 0 h 403"/>
                <a:gd name="T14" fmla="*/ 190 w 380"/>
                <a:gd name="T15" fmla="*/ 0 h 403"/>
                <a:gd name="T16" fmla="*/ 379 w 380"/>
                <a:gd name="T17" fmla="*/ 201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403">
                  <a:moveTo>
                    <a:pt x="379" y="201"/>
                  </a:moveTo>
                  <a:lnTo>
                    <a:pt x="379" y="201"/>
                  </a:lnTo>
                  <a:cubicBezTo>
                    <a:pt x="379" y="312"/>
                    <a:pt x="294" y="402"/>
                    <a:pt x="190" y="402"/>
                  </a:cubicBezTo>
                  <a:lnTo>
                    <a:pt x="190" y="402"/>
                  </a:lnTo>
                  <a:cubicBezTo>
                    <a:pt x="85" y="402"/>
                    <a:pt x="0" y="312"/>
                    <a:pt x="0" y="201"/>
                  </a:cubicBezTo>
                  <a:lnTo>
                    <a:pt x="0" y="201"/>
                  </a:lnTo>
                  <a:cubicBezTo>
                    <a:pt x="0" y="90"/>
                    <a:pt x="85" y="0"/>
                    <a:pt x="190" y="0"/>
                  </a:cubicBezTo>
                  <a:lnTo>
                    <a:pt x="190" y="0"/>
                  </a:lnTo>
                  <a:cubicBezTo>
                    <a:pt x="294" y="0"/>
                    <a:pt x="379" y="90"/>
                    <a:pt x="379" y="201"/>
                  </a:cubicBez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4" name="Freeform 168">
              <a:extLst>
                <a:ext uri="{FF2B5EF4-FFF2-40B4-BE49-F238E27FC236}">
                  <a16:creationId xmlns:a16="http://schemas.microsoft.com/office/drawing/2014/main" id="{D61453B2-5002-9044-867D-7D16132FC48D}"/>
                </a:ext>
              </a:extLst>
            </p:cNvPr>
            <p:cNvSpPr>
              <a:spLocks noChangeArrowheads="1"/>
            </p:cNvSpPr>
            <p:nvPr/>
          </p:nvSpPr>
          <p:spPr bwMode="auto">
            <a:xfrm>
              <a:off x="17242426" y="3787390"/>
              <a:ext cx="1005229" cy="752546"/>
            </a:xfrm>
            <a:custGeom>
              <a:avLst/>
              <a:gdLst>
                <a:gd name="T0" fmla="*/ 228 w 809"/>
                <a:gd name="T1" fmla="*/ 528 h 606"/>
                <a:gd name="T2" fmla="*/ 228 w 809"/>
                <a:gd name="T3" fmla="*/ 528 h 606"/>
                <a:gd name="T4" fmla="*/ 330 w 809"/>
                <a:gd name="T5" fmla="*/ 556 h 606"/>
                <a:gd name="T6" fmla="*/ 330 w 809"/>
                <a:gd name="T7" fmla="*/ 500 h 606"/>
                <a:gd name="T8" fmla="*/ 330 w 809"/>
                <a:gd name="T9" fmla="*/ 500 h 606"/>
                <a:gd name="T10" fmla="*/ 358 w 809"/>
                <a:gd name="T11" fmla="*/ 436 h 606"/>
                <a:gd name="T12" fmla="*/ 358 w 809"/>
                <a:gd name="T13" fmla="*/ 436 h 606"/>
                <a:gd name="T14" fmla="*/ 308 w 809"/>
                <a:gd name="T15" fmla="*/ 380 h 606"/>
                <a:gd name="T16" fmla="*/ 308 w 809"/>
                <a:gd name="T17" fmla="*/ 380 h 606"/>
                <a:gd name="T18" fmla="*/ 363 w 809"/>
                <a:gd name="T19" fmla="*/ 387 h 606"/>
                <a:gd name="T20" fmla="*/ 363 w 809"/>
                <a:gd name="T21" fmla="*/ 387 h 606"/>
                <a:gd name="T22" fmla="*/ 424 w 809"/>
                <a:gd name="T23" fmla="*/ 324 h 606"/>
                <a:gd name="T24" fmla="*/ 424 w 809"/>
                <a:gd name="T25" fmla="*/ 324 h 606"/>
                <a:gd name="T26" fmla="*/ 517 w 809"/>
                <a:gd name="T27" fmla="*/ 277 h 606"/>
                <a:gd name="T28" fmla="*/ 517 w 809"/>
                <a:gd name="T29" fmla="*/ 277 h 606"/>
                <a:gd name="T30" fmla="*/ 665 w 809"/>
                <a:gd name="T31" fmla="*/ 284 h 606"/>
                <a:gd name="T32" fmla="*/ 665 w 809"/>
                <a:gd name="T33" fmla="*/ 284 h 606"/>
                <a:gd name="T34" fmla="*/ 796 w 809"/>
                <a:gd name="T35" fmla="*/ 208 h 606"/>
                <a:gd name="T36" fmla="*/ 796 w 809"/>
                <a:gd name="T37" fmla="*/ 208 h 606"/>
                <a:gd name="T38" fmla="*/ 650 w 809"/>
                <a:gd name="T39" fmla="*/ 72 h 606"/>
                <a:gd name="T40" fmla="*/ 650 w 809"/>
                <a:gd name="T41" fmla="*/ 72 h 606"/>
                <a:gd name="T42" fmla="*/ 504 w 809"/>
                <a:gd name="T43" fmla="*/ 0 h 606"/>
                <a:gd name="T44" fmla="*/ 504 w 809"/>
                <a:gd name="T45" fmla="*/ 0 h 606"/>
                <a:gd name="T46" fmla="*/ 358 w 809"/>
                <a:gd name="T47" fmla="*/ 53 h 606"/>
                <a:gd name="T48" fmla="*/ 358 w 809"/>
                <a:gd name="T49" fmla="*/ 53 h 606"/>
                <a:gd name="T50" fmla="*/ 253 w 809"/>
                <a:gd name="T51" fmla="*/ 15 h 606"/>
                <a:gd name="T52" fmla="*/ 253 w 809"/>
                <a:gd name="T53" fmla="*/ 15 h 606"/>
                <a:gd name="T54" fmla="*/ 179 w 809"/>
                <a:gd name="T55" fmla="*/ 119 h 606"/>
                <a:gd name="T56" fmla="*/ 179 w 809"/>
                <a:gd name="T57" fmla="*/ 119 h 606"/>
                <a:gd name="T58" fmla="*/ 108 w 809"/>
                <a:gd name="T59" fmla="*/ 241 h 606"/>
                <a:gd name="T60" fmla="*/ 108 w 809"/>
                <a:gd name="T61" fmla="*/ 241 h 606"/>
                <a:gd name="T62" fmla="*/ 124 w 809"/>
                <a:gd name="T63" fmla="*/ 431 h 606"/>
                <a:gd name="T64" fmla="*/ 124 w 809"/>
                <a:gd name="T65" fmla="*/ 431 h 606"/>
                <a:gd name="T66" fmla="*/ 228 w 809"/>
                <a:gd name="T67" fmla="*/ 52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9" h="606">
                  <a:moveTo>
                    <a:pt x="228" y="528"/>
                  </a:moveTo>
                  <a:lnTo>
                    <a:pt x="228" y="528"/>
                  </a:lnTo>
                  <a:cubicBezTo>
                    <a:pt x="228" y="528"/>
                    <a:pt x="264" y="605"/>
                    <a:pt x="330" y="556"/>
                  </a:cubicBezTo>
                  <a:lnTo>
                    <a:pt x="330" y="500"/>
                  </a:lnTo>
                  <a:lnTo>
                    <a:pt x="330" y="500"/>
                  </a:lnTo>
                  <a:cubicBezTo>
                    <a:pt x="330" y="500"/>
                    <a:pt x="376" y="475"/>
                    <a:pt x="358" y="436"/>
                  </a:cubicBezTo>
                  <a:lnTo>
                    <a:pt x="358" y="436"/>
                  </a:lnTo>
                  <a:cubicBezTo>
                    <a:pt x="358" y="436"/>
                    <a:pt x="309" y="443"/>
                    <a:pt x="308" y="380"/>
                  </a:cubicBezTo>
                  <a:lnTo>
                    <a:pt x="308" y="380"/>
                  </a:lnTo>
                  <a:cubicBezTo>
                    <a:pt x="308" y="380"/>
                    <a:pt x="349" y="347"/>
                    <a:pt x="363" y="387"/>
                  </a:cubicBezTo>
                  <a:lnTo>
                    <a:pt x="363" y="387"/>
                  </a:lnTo>
                  <a:cubicBezTo>
                    <a:pt x="363" y="387"/>
                    <a:pt x="433" y="385"/>
                    <a:pt x="424" y="324"/>
                  </a:cubicBezTo>
                  <a:lnTo>
                    <a:pt x="424" y="324"/>
                  </a:lnTo>
                  <a:cubicBezTo>
                    <a:pt x="424" y="324"/>
                    <a:pt x="511" y="329"/>
                    <a:pt x="517" y="277"/>
                  </a:cubicBezTo>
                  <a:lnTo>
                    <a:pt x="517" y="277"/>
                  </a:lnTo>
                  <a:cubicBezTo>
                    <a:pt x="517" y="277"/>
                    <a:pt x="578" y="351"/>
                    <a:pt x="665" y="284"/>
                  </a:cubicBezTo>
                  <a:lnTo>
                    <a:pt x="665" y="284"/>
                  </a:lnTo>
                  <a:cubicBezTo>
                    <a:pt x="665" y="284"/>
                    <a:pt x="783" y="339"/>
                    <a:pt x="796" y="208"/>
                  </a:cubicBezTo>
                  <a:lnTo>
                    <a:pt x="796" y="208"/>
                  </a:lnTo>
                  <a:cubicBezTo>
                    <a:pt x="808" y="77"/>
                    <a:pt x="650" y="72"/>
                    <a:pt x="650" y="72"/>
                  </a:cubicBezTo>
                  <a:lnTo>
                    <a:pt x="650" y="72"/>
                  </a:lnTo>
                  <a:cubicBezTo>
                    <a:pt x="650" y="72"/>
                    <a:pt x="617" y="0"/>
                    <a:pt x="504" y="0"/>
                  </a:cubicBezTo>
                  <a:lnTo>
                    <a:pt x="504" y="0"/>
                  </a:lnTo>
                  <a:cubicBezTo>
                    <a:pt x="390" y="0"/>
                    <a:pt x="358" y="53"/>
                    <a:pt x="358" y="53"/>
                  </a:cubicBezTo>
                  <a:lnTo>
                    <a:pt x="358" y="53"/>
                  </a:lnTo>
                  <a:cubicBezTo>
                    <a:pt x="358" y="53"/>
                    <a:pt x="317" y="9"/>
                    <a:pt x="253" y="15"/>
                  </a:cubicBezTo>
                  <a:lnTo>
                    <a:pt x="253" y="15"/>
                  </a:lnTo>
                  <a:cubicBezTo>
                    <a:pt x="188" y="22"/>
                    <a:pt x="166" y="82"/>
                    <a:pt x="179" y="119"/>
                  </a:cubicBezTo>
                  <a:lnTo>
                    <a:pt x="179" y="119"/>
                  </a:lnTo>
                  <a:cubicBezTo>
                    <a:pt x="179" y="119"/>
                    <a:pt x="93" y="153"/>
                    <a:pt x="108" y="241"/>
                  </a:cubicBezTo>
                  <a:lnTo>
                    <a:pt x="108" y="241"/>
                  </a:lnTo>
                  <a:cubicBezTo>
                    <a:pt x="108" y="241"/>
                    <a:pt x="0" y="322"/>
                    <a:pt x="124" y="431"/>
                  </a:cubicBezTo>
                  <a:lnTo>
                    <a:pt x="124" y="431"/>
                  </a:lnTo>
                  <a:cubicBezTo>
                    <a:pt x="124" y="431"/>
                    <a:pt x="87" y="552"/>
                    <a:pt x="228" y="528"/>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5" name="Freeform 169">
              <a:extLst>
                <a:ext uri="{FF2B5EF4-FFF2-40B4-BE49-F238E27FC236}">
                  <a16:creationId xmlns:a16="http://schemas.microsoft.com/office/drawing/2014/main" id="{2A494457-BFE0-584E-AAED-21A8372C2EA6}"/>
                </a:ext>
              </a:extLst>
            </p:cNvPr>
            <p:cNvSpPr>
              <a:spLocks noChangeArrowheads="1"/>
            </p:cNvSpPr>
            <p:nvPr/>
          </p:nvSpPr>
          <p:spPr bwMode="auto">
            <a:xfrm>
              <a:off x="17291862" y="5111212"/>
              <a:ext cx="1181003" cy="571276"/>
            </a:xfrm>
            <a:custGeom>
              <a:avLst/>
              <a:gdLst>
                <a:gd name="T0" fmla="*/ 73 w 947"/>
                <a:gd name="T1" fmla="*/ 0 h 460"/>
                <a:gd name="T2" fmla="*/ 0 w 947"/>
                <a:gd name="T3" fmla="*/ 459 h 460"/>
                <a:gd name="T4" fmla="*/ 946 w 947"/>
                <a:gd name="T5" fmla="*/ 459 h 460"/>
                <a:gd name="T6" fmla="*/ 917 w 947"/>
                <a:gd name="T7" fmla="*/ 281 h 460"/>
                <a:gd name="T8" fmla="*/ 917 w 947"/>
                <a:gd name="T9" fmla="*/ 281 h 460"/>
                <a:gd name="T10" fmla="*/ 73 w 947"/>
                <a:gd name="T11" fmla="*/ 0 h 460"/>
              </a:gdLst>
              <a:ahLst/>
              <a:cxnLst>
                <a:cxn ang="0">
                  <a:pos x="T0" y="T1"/>
                </a:cxn>
                <a:cxn ang="0">
                  <a:pos x="T2" y="T3"/>
                </a:cxn>
                <a:cxn ang="0">
                  <a:pos x="T4" y="T5"/>
                </a:cxn>
                <a:cxn ang="0">
                  <a:pos x="T6" y="T7"/>
                </a:cxn>
                <a:cxn ang="0">
                  <a:pos x="T8" y="T9"/>
                </a:cxn>
                <a:cxn ang="0">
                  <a:pos x="T10" y="T11"/>
                </a:cxn>
              </a:cxnLst>
              <a:rect l="0" t="0" r="r" b="b"/>
              <a:pathLst>
                <a:path w="947" h="460">
                  <a:moveTo>
                    <a:pt x="73" y="0"/>
                  </a:moveTo>
                  <a:lnTo>
                    <a:pt x="0" y="459"/>
                  </a:lnTo>
                  <a:lnTo>
                    <a:pt x="946" y="459"/>
                  </a:lnTo>
                  <a:lnTo>
                    <a:pt x="917" y="281"/>
                  </a:lnTo>
                  <a:lnTo>
                    <a:pt x="917" y="281"/>
                  </a:lnTo>
                  <a:cubicBezTo>
                    <a:pt x="529" y="283"/>
                    <a:pt x="194" y="83"/>
                    <a:pt x="73" y="0"/>
                  </a:cubicBezTo>
                </a:path>
              </a:pathLst>
            </a:custGeom>
            <a:solidFill>
              <a:srgbClr val="000000">
                <a:alpha val="30000"/>
              </a:srgbClr>
            </a:solidFill>
            <a:ln>
              <a:noFill/>
            </a:ln>
            <a:effectLst/>
          </p:spPr>
          <p:txBody>
            <a:bodyPr wrap="none" anchor="ctr"/>
            <a:lstStyle/>
            <a:p>
              <a:endParaRPr lang="en-US" dirty="0">
                <a:latin typeface="Poppins" pitchFamily="2" charset="77"/>
              </a:endParaRPr>
            </a:p>
          </p:txBody>
        </p:sp>
        <p:sp>
          <p:nvSpPr>
            <p:cNvPr id="96" name="Freeform 170">
              <a:extLst>
                <a:ext uri="{FF2B5EF4-FFF2-40B4-BE49-F238E27FC236}">
                  <a16:creationId xmlns:a16="http://schemas.microsoft.com/office/drawing/2014/main" id="{232C182C-84E3-8B4E-A518-D68EA0326F05}"/>
                </a:ext>
              </a:extLst>
            </p:cNvPr>
            <p:cNvSpPr>
              <a:spLocks noChangeArrowheads="1"/>
            </p:cNvSpPr>
            <p:nvPr/>
          </p:nvSpPr>
          <p:spPr bwMode="auto">
            <a:xfrm>
              <a:off x="16863405" y="4666279"/>
              <a:ext cx="741560" cy="950294"/>
            </a:xfrm>
            <a:custGeom>
              <a:avLst/>
              <a:gdLst>
                <a:gd name="T0" fmla="*/ 441 w 597"/>
                <a:gd name="T1" fmla="*/ 761 h 762"/>
                <a:gd name="T2" fmla="*/ 84 w 597"/>
                <a:gd name="T3" fmla="*/ 475 h 762"/>
                <a:gd name="T4" fmla="*/ 84 w 597"/>
                <a:gd name="T5" fmla="*/ 475 h 762"/>
                <a:gd name="T6" fmla="*/ 83 w 597"/>
                <a:gd name="T7" fmla="*/ 212 h 762"/>
                <a:gd name="T8" fmla="*/ 83 w 597"/>
                <a:gd name="T9" fmla="*/ 212 h 762"/>
                <a:gd name="T10" fmla="*/ 472 w 597"/>
                <a:gd name="T11" fmla="*/ 0 h 762"/>
                <a:gd name="T12" fmla="*/ 511 w 597"/>
                <a:gd name="T13" fmla="*/ 113 h 762"/>
                <a:gd name="T14" fmla="*/ 511 w 597"/>
                <a:gd name="T15" fmla="*/ 113 h 762"/>
                <a:gd name="T16" fmla="*/ 456 w 597"/>
                <a:gd name="T17" fmla="*/ 256 h 762"/>
                <a:gd name="T18" fmla="*/ 295 w 597"/>
                <a:gd name="T19" fmla="*/ 344 h 762"/>
                <a:gd name="T20" fmla="*/ 596 w 597"/>
                <a:gd name="T21" fmla="*/ 567 h 762"/>
                <a:gd name="T22" fmla="*/ 441 w 597"/>
                <a:gd name="T23" fmla="*/ 761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7" h="762">
                  <a:moveTo>
                    <a:pt x="441" y="761"/>
                  </a:moveTo>
                  <a:lnTo>
                    <a:pt x="84" y="475"/>
                  </a:lnTo>
                  <a:lnTo>
                    <a:pt x="84" y="475"/>
                  </a:lnTo>
                  <a:cubicBezTo>
                    <a:pt x="2" y="409"/>
                    <a:pt x="0" y="275"/>
                    <a:pt x="83" y="212"/>
                  </a:cubicBezTo>
                  <a:lnTo>
                    <a:pt x="83" y="212"/>
                  </a:lnTo>
                  <a:cubicBezTo>
                    <a:pt x="83" y="212"/>
                    <a:pt x="286" y="70"/>
                    <a:pt x="472" y="0"/>
                  </a:cubicBezTo>
                  <a:lnTo>
                    <a:pt x="511" y="113"/>
                  </a:lnTo>
                  <a:lnTo>
                    <a:pt x="511" y="113"/>
                  </a:lnTo>
                  <a:cubicBezTo>
                    <a:pt x="530" y="168"/>
                    <a:pt x="507" y="228"/>
                    <a:pt x="456" y="256"/>
                  </a:cubicBezTo>
                  <a:lnTo>
                    <a:pt x="295" y="344"/>
                  </a:lnTo>
                  <a:lnTo>
                    <a:pt x="596" y="567"/>
                  </a:lnTo>
                  <a:lnTo>
                    <a:pt x="441" y="761"/>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7" name="Freeform 171">
              <a:extLst>
                <a:ext uri="{FF2B5EF4-FFF2-40B4-BE49-F238E27FC236}">
                  <a16:creationId xmlns:a16="http://schemas.microsoft.com/office/drawing/2014/main" id="{146C3756-A4AA-9541-9CFE-5E135E79C501}"/>
                </a:ext>
              </a:extLst>
            </p:cNvPr>
            <p:cNvSpPr>
              <a:spLocks noChangeArrowheads="1"/>
            </p:cNvSpPr>
            <p:nvPr/>
          </p:nvSpPr>
          <p:spPr bwMode="auto">
            <a:xfrm>
              <a:off x="17445670" y="5407838"/>
              <a:ext cx="670152" cy="340569"/>
            </a:xfrm>
            <a:custGeom>
              <a:avLst/>
              <a:gdLst>
                <a:gd name="T0" fmla="*/ 0 w 538"/>
                <a:gd name="T1" fmla="*/ 132 h 272"/>
                <a:gd name="T2" fmla="*/ 73 w 538"/>
                <a:gd name="T3" fmla="*/ 181 h 272"/>
                <a:gd name="T4" fmla="*/ 73 w 538"/>
                <a:gd name="T5" fmla="*/ 181 h 272"/>
                <a:gd name="T6" fmla="*/ 259 w 538"/>
                <a:gd name="T7" fmla="*/ 181 h 272"/>
                <a:gd name="T8" fmla="*/ 259 w 538"/>
                <a:gd name="T9" fmla="*/ 181 h 272"/>
                <a:gd name="T10" fmla="*/ 404 w 538"/>
                <a:gd name="T11" fmla="*/ 204 h 272"/>
                <a:gd name="T12" fmla="*/ 375 w 538"/>
                <a:gd name="T13" fmla="*/ 157 h 272"/>
                <a:gd name="T14" fmla="*/ 375 w 538"/>
                <a:gd name="T15" fmla="*/ 157 h 272"/>
                <a:gd name="T16" fmla="*/ 537 w 538"/>
                <a:gd name="T17" fmla="*/ 206 h 272"/>
                <a:gd name="T18" fmla="*/ 398 w 538"/>
                <a:gd name="T19" fmla="*/ 60 h 272"/>
                <a:gd name="T20" fmla="*/ 214 w 538"/>
                <a:gd name="T21" fmla="*/ 63 h 272"/>
                <a:gd name="T22" fmla="*/ 105 w 538"/>
                <a:gd name="T23" fmla="*/ 0 h 272"/>
                <a:gd name="T24" fmla="*/ 0 w 538"/>
                <a:gd name="T25"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8" h="272">
                  <a:moveTo>
                    <a:pt x="0" y="132"/>
                  </a:moveTo>
                  <a:lnTo>
                    <a:pt x="73" y="181"/>
                  </a:lnTo>
                  <a:lnTo>
                    <a:pt x="73" y="181"/>
                  </a:lnTo>
                  <a:cubicBezTo>
                    <a:pt x="73" y="181"/>
                    <a:pt x="159" y="271"/>
                    <a:pt x="259" y="181"/>
                  </a:cubicBezTo>
                  <a:lnTo>
                    <a:pt x="259" y="181"/>
                  </a:lnTo>
                  <a:cubicBezTo>
                    <a:pt x="259" y="181"/>
                    <a:pt x="327" y="246"/>
                    <a:pt x="404" y="204"/>
                  </a:cubicBezTo>
                  <a:lnTo>
                    <a:pt x="375" y="157"/>
                  </a:lnTo>
                  <a:lnTo>
                    <a:pt x="375" y="157"/>
                  </a:lnTo>
                  <a:cubicBezTo>
                    <a:pt x="375" y="157"/>
                    <a:pt x="478" y="250"/>
                    <a:pt x="537" y="206"/>
                  </a:cubicBezTo>
                  <a:lnTo>
                    <a:pt x="398" y="60"/>
                  </a:lnTo>
                  <a:lnTo>
                    <a:pt x="214" y="63"/>
                  </a:lnTo>
                  <a:lnTo>
                    <a:pt x="105" y="0"/>
                  </a:lnTo>
                  <a:lnTo>
                    <a:pt x="0" y="132"/>
                  </a:ln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8" name="Freeform 173">
              <a:extLst>
                <a:ext uri="{FF2B5EF4-FFF2-40B4-BE49-F238E27FC236}">
                  <a16:creationId xmlns:a16="http://schemas.microsoft.com/office/drawing/2014/main" id="{112FC150-9367-FE4B-987A-FEA404172653}"/>
                </a:ext>
              </a:extLst>
            </p:cNvPr>
            <p:cNvSpPr>
              <a:spLocks noChangeArrowheads="1"/>
            </p:cNvSpPr>
            <p:nvPr/>
          </p:nvSpPr>
          <p:spPr bwMode="auto">
            <a:xfrm>
              <a:off x="17445670" y="5407836"/>
              <a:ext cx="208735" cy="219722"/>
            </a:xfrm>
            <a:custGeom>
              <a:avLst/>
              <a:gdLst>
                <a:gd name="T0" fmla="*/ 105 w 168"/>
                <a:gd name="T1" fmla="*/ 0 h 177"/>
                <a:gd name="T2" fmla="*/ 0 w 168"/>
                <a:gd name="T3" fmla="*/ 132 h 177"/>
                <a:gd name="T4" fmla="*/ 65 w 168"/>
                <a:gd name="T5" fmla="*/ 176 h 177"/>
                <a:gd name="T6" fmla="*/ 167 w 168"/>
                <a:gd name="T7" fmla="*/ 36 h 177"/>
                <a:gd name="T8" fmla="*/ 105 w 168"/>
                <a:gd name="T9" fmla="*/ 0 h 177"/>
              </a:gdLst>
              <a:ahLst/>
              <a:cxnLst>
                <a:cxn ang="0">
                  <a:pos x="T0" y="T1"/>
                </a:cxn>
                <a:cxn ang="0">
                  <a:pos x="T2" y="T3"/>
                </a:cxn>
                <a:cxn ang="0">
                  <a:pos x="T4" y="T5"/>
                </a:cxn>
                <a:cxn ang="0">
                  <a:pos x="T6" y="T7"/>
                </a:cxn>
                <a:cxn ang="0">
                  <a:pos x="T8" y="T9"/>
                </a:cxn>
              </a:cxnLst>
              <a:rect l="0" t="0" r="r" b="b"/>
              <a:pathLst>
                <a:path w="168" h="177">
                  <a:moveTo>
                    <a:pt x="105" y="0"/>
                  </a:moveTo>
                  <a:lnTo>
                    <a:pt x="0" y="132"/>
                  </a:lnTo>
                  <a:lnTo>
                    <a:pt x="65" y="176"/>
                  </a:lnTo>
                  <a:lnTo>
                    <a:pt x="167" y="36"/>
                  </a:lnTo>
                  <a:lnTo>
                    <a:pt x="105" y="0"/>
                  </a:lnTo>
                </a:path>
              </a:pathLst>
            </a:custGeom>
            <a:solidFill>
              <a:srgbClr val="FB6591">
                <a:alpha val="50000"/>
              </a:srgbClr>
            </a:solidFill>
            <a:ln>
              <a:noFill/>
            </a:ln>
            <a:effectLst/>
          </p:spPr>
          <p:txBody>
            <a:bodyPr wrap="none" anchor="ctr"/>
            <a:lstStyle/>
            <a:p>
              <a:endParaRPr lang="en-US" dirty="0">
                <a:latin typeface="Poppins" pitchFamily="2" charset="77"/>
              </a:endParaRPr>
            </a:p>
          </p:txBody>
        </p:sp>
        <p:sp>
          <p:nvSpPr>
            <p:cNvPr id="99" name="Freeform 98">
              <a:extLst>
                <a:ext uri="{FF2B5EF4-FFF2-40B4-BE49-F238E27FC236}">
                  <a16:creationId xmlns:a16="http://schemas.microsoft.com/office/drawing/2014/main" id="{F81537B5-33AA-3143-AF8D-8DD444943820}"/>
                </a:ext>
              </a:extLst>
            </p:cNvPr>
            <p:cNvSpPr>
              <a:spLocks noChangeArrowheads="1"/>
            </p:cNvSpPr>
            <p:nvPr/>
          </p:nvSpPr>
          <p:spPr bwMode="auto">
            <a:xfrm>
              <a:off x="17593977" y="4946420"/>
              <a:ext cx="1932306" cy="740282"/>
            </a:xfrm>
            <a:custGeom>
              <a:avLst/>
              <a:gdLst>
                <a:gd name="connsiteX0" fmla="*/ 929054 w 1932306"/>
                <a:gd name="connsiteY0" fmla="*/ 0 h 740282"/>
                <a:gd name="connsiteX1" fmla="*/ 1932306 w 1932306"/>
                <a:gd name="connsiteY1" fmla="*/ 0 h 740282"/>
                <a:gd name="connsiteX2" fmla="*/ 1629462 w 1932306"/>
                <a:gd name="connsiteY2" fmla="*/ 734826 h 740282"/>
                <a:gd name="connsiteX3" fmla="*/ 891962 w 1932306"/>
                <a:gd name="connsiteY3" fmla="*/ 734826 h 740282"/>
                <a:gd name="connsiteX4" fmla="*/ 889750 w 1932306"/>
                <a:gd name="connsiteY4" fmla="*/ 740282 h 740282"/>
                <a:gd name="connsiteX5" fmla="*/ 0 w 1932306"/>
                <a:gd name="connsiteY5" fmla="*/ 740282 h 740282"/>
                <a:gd name="connsiteX6" fmla="*/ 37332 w 1932306"/>
                <a:gd name="connsiteY6" fmla="*/ 648178 h 740282"/>
                <a:gd name="connsiteX7" fmla="*/ 661918 w 1932306"/>
                <a:gd name="connsiteY7" fmla="*/ 648178 h 74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306" h="740282">
                  <a:moveTo>
                    <a:pt x="929054" y="0"/>
                  </a:moveTo>
                  <a:lnTo>
                    <a:pt x="1932306" y="0"/>
                  </a:lnTo>
                  <a:lnTo>
                    <a:pt x="1629462" y="734826"/>
                  </a:lnTo>
                  <a:lnTo>
                    <a:pt x="891962" y="734826"/>
                  </a:lnTo>
                  <a:lnTo>
                    <a:pt x="889750" y="740282"/>
                  </a:lnTo>
                  <a:lnTo>
                    <a:pt x="0" y="740282"/>
                  </a:lnTo>
                  <a:lnTo>
                    <a:pt x="37332" y="648178"/>
                  </a:lnTo>
                  <a:lnTo>
                    <a:pt x="661918" y="64817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0" name="Freeform 175">
              <a:extLst>
                <a:ext uri="{FF2B5EF4-FFF2-40B4-BE49-F238E27FC236}">
                  <a16:creationId xmlns:a16="http://schemas.microsoft.com/office/drawing/2014/main" id="{30A57E0D-08E3-5444-A67D-12E979CC7848}"/>
                </a:ext>
              </a:extLst>
            </p:cNvPr>
            <p:cNvSpPr>
              <a:spLocks noChangeArrowheads="1"/>
            </p:cNvSpPr>
            <p:nvPr/>
          </p:nvSpPr>
          <p:spPr bwMode="auto">
            <a:xfrm>
              <a:off x="18736534" y="5204598"/>
              <a:ext cx="274652" cy="225212"/>
            </a:xfrm>
            <a:custGeom>
              <a:avLst/>
              <a:gdLst>
                <a:gd name="T0" fmla="*/ 197 w 219"/>
                <a:gd name="T1" fmla="*/ 89 h 179"/>
                <a:gd name="T2" fmla="*/ 197 w 219"/>
                <a:gd name="T3" fmla="*/ 89 h 179"/>
                <a:gd name="T4" fmla="*/ 72 w 219"/>
                <a:gd name="T5" fmla="*/ 178 h 179"/>
                <a:gd name="T6" fmla="*/ 72 w 219"/>
                <a:gd name="T7" fmla="*/ 178 h 179"/>
                <a:gd name="T8" fmla="*/ 20 w 219"/>
                <a:gd name="T9" fmla="*/ 89 h 179"/>
                <a:gd name="T10" fmla="*/ 20 w 219"/>
                <a:gd name="T11" fmla="*/ 89 h 179"/>
                <a:gd name="T12" fmla="*/ 145 w 219"/>
                <a:gd name="T13" fmla="*/ 0 h 179"/>
                <a:gd name="T14" fmla="*/ 145 w 219"/>
                <a:gd name="T15" fmla="*/ 0 h 179"/>
                <a:gd name="T16" fmla="*/ 197 w 219"/>
                <a:gd name="T17"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79">
                  <a:moveTo>
                    <a:pt x="197" y="89"/>
                  </a:moveTo>
                  <a:lnTo>
                    <a:pt x="197" y="89"/>
                  </a:lnTo>
                  <a:cubicBezTo>
                    <a:pt x="177" y="138"/>
                    <a:pt x="121" y="178"/>
                    <a:pt x="72" y="178"/>
                  </a:cubicBezTo>
                  <a:lnTo>
                    <a:pt x="72" y="178"/>
                  </a:lnTo>
                  <a:cubicBezTo>
                    <a:pt x="23" y="178"/>
                    <a:pt x="0" y="138"/>
                    <a:pt x="20" y="89"/>
                  </a:cubicBezTo>
                  <a:lnTo>
                    <a:pt x="20" y="89"/>
                  </a:lnTo>
                  <a:cubicBezTo>
                    <a:pt x="40" y="40"/>
                    <a:pt x="96" y="0"/>
                    <a:pt x="145" y="0"/>
                  </a:cubicBezTo>
                  <a:lnTo>
                    <a:pt x="145" y="0"/>
                  </a:lnTo>
                  <a:cubicBezTo>
                    <a:pt x="194" y="0"/>
                    <a:pt x="218" y="40"/>
                    <a:pt x="197" y="89"/>
                  </a:cubicBez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1" name="Freeform 176">
              <a:extLst>
                <a:ext uri="{FF2B5EF4-FFF2-40B4-BE49-F238E27FC236}">
                  <a16:creationId xmlns:a16="http://schemas.microsoft.com/office/drawing/2014/main" id="{19CBE025-89E2-E849-B6A1-F3DBD5DFB1E7}"/>
                </a:ext>
              </a:extLst>
            </p:cNvPr>
            <p:cNvSpPr>
              <a:spLocks noChangeArrowheads="1"/>
            </p:cNvSpPr>
            <p:nvPr/>
          </p:nvSpPr>
          <p:spPr bwMode="auto">
            <a:xfrm>
              <a:off x="18670616" y="4754166"/>
              <a:ext cx="252680" cy="131833"/>
            </a:xfrm>
            <a:custGeom>
              <a:avLst/>
              <a:gdLst>
                <a:gd name="T0" fmla="*/ 0 w 201"/>
                <a:gd name="T1" fmla="*/ 45 h 106"/>
                <a:gd name="T2" fmla="*/ 190 w 201"/>
                <a:gd name="T3" fmla="*/ 105 h 106"/>
                <a:gd name="T4" fmla="*/ 198 w 201"/>
                <a:gd name="T5" fmla="*/ 85 h 106"/>
                <a:gd name="T6" fmla="*/ 198 w 201"/>
                <a:gd name="T7" fmla="*/ 85 h 106"/>
                <a:gd name="T8" fmla="*/ 200 w 201"/>
                <a:gd name="T9" fmla="*/ 84 h 106"/>
                <a:gd name="T10" fmla="*/ 21 w 201"/>
                <a:gd name="T11" fmla="*/ 0 h 106"/>
                <a:gd name="T12" fmla="*/ 0 w 201"/>
                <a:gd name="T13" fmla="*/ 45 h 106"/>
              </a:gdLst>
              <a:ahLst/>
              <a:cxnLst>
                <a:cxn ang="0">
                  <a:pos x="T0" y="T1"/>
                </a:cxn>
                <a:cxn ang="0">
                  <a:pos x="T2" y="T3"/>
                </a:cxn>
                <a:cxn ang="0">
                  <a:pos x="T4" y="T5"/>
                </a:cxn>
                <a:cxn ang="0">
                  <a:pos x="T6" y="T7"/>
                </a:cxn>
                <a:cxn ang="0">
                  <a:pos x="T8" y="T9"/>
                </a:cxn>
                <a:cxn ang="0">
                  <a:pos x="T10" y="T11"/>
                </a:cxn>
                <a:cxn ang="0">
                  <a:pos x="T12" y="T13"/>
                </a:cxn>
              </a:cxnLst>
              <a:rect l="0" t="0" r="r" b="b"/>
              <a:pathLst>
                <a:path w="201" h="106">
                  <a:moveTo>
                    <a:pt x="0" y="45"/>
                  </a:moveTo>
                  <a:lnTo>
                    <a:pt x="190" y="105"/>
                  </a:lnTo>
                  <a:lnTo>
                    <a:pt x="198" y="85"/>
                  </a:lnTo>
                  <a:lnTo>
                    <a:pt x="198" y="85"/>
                  </a:lnTo>
                  <a:cubicBezTo>
                    <a:pt x="198" y="85"/>
                    <a:pt x="199" y="84"/>
                    <a:pt x="200" y="84"/>
                  </a:cubicBezTo>
                  <a:lnTo>
                    <a:pt x="21" y="0"/>
                  </a:lnTo>
                  <a:lnTo>
                    <a:pt x="0" y="45"/>
                  </a:lnTo>
                </a:path>
              </a:pathLst>
            </a:custGeom>
            <a:solidFill>
              <a:srgbClr val="FB6591">
                <a:alpha val="50000"/>
              </a:srgbClr>
            </a:solidFill>
            <a:ln>
              <a:noFill/>
            </a:ln>
            <a:effectLst/>
          </p:spPr>
          <p:txBody>
            <a:bodyPr wrap="none" anchor="ctr"/>
            <a:lstStyle/>
            <a:p>
              <a:endParaRPr lang="en-US" dirty="0">
                <a:latin typeface="Poppins" pitchFamily="2" charset="77"/>
              </a:endParaRPr>
            </a:p>
          </p:txBody>
        </p:sp>
        <p:sp>
          <p:nvSpPr>
            <p:cNvPr id="102" name="Freeform 177">
              <a:extLst>
                <a:ext uri="{FF2B5EF4-FFF2-40B4-BE49-F238E27FC236}">
                  <a16:creationId xmlns:a16="http://schemas.microsoft.com/office/drawing/2014/main" id="{C4F78FC7-3C38-4342-B000-FE91AFC63B19}"/>
                </a:ext>
              </a:extLst>
            </p:cNvPr>
            <p:cNvSpPr>
              <a:spLocks noChangeArrowheads="1"/>
            </p:cNvSpPr>
            <p:nvPr/>
          </p:nvSpPr>
          <p:spPr bwMode="auto">
            <a:xfrm>
              <a:off x="17868630" y="4292749"/>
              <a:ext cx="87889" cy="104366"/>
            </a:xfrm>
            <a:custGeom>
              <a:avLst/>
              <a:gdLst>
                <a:gd name="T0" fmla="*/ 20 w 70"/>
                <a:gd name="T1" fmla="*/ 0 h 82"/>
                <a:gd name="T2" fmla="*/ 49 w 70"/>
                <a:gd name="T3" fmla="*/ 0 h 82"/>
                <a:gd name="T4" fmla="*/ 67 w 70"/>
                <a:gd name="T5" fmla="*/ 58 h 82"/>
                <a:gd name="T6" fmla="*/ 67 w 70"/>
                <a:gd name="T7" fmla="*/ 58 h 82"/>
                <a:gd name="T8" fmla="*/ 40 w 70"/>
                <a:gd name="T9" fmla="*/ 81 h 82"/>
                <a:gd name="T10" fmla="*/ 28 w 70"/>
                <a:gd name="T11" fmla="*/ 81 h 82"/>
                <a:gd name="T12" fmla="*/ 28 w 70"/>
                <a:gd name="T13" fmla="*/ 81 h 82"/>
                <a:gd name="T14" fmla="*/ 1 w 70"/>
                <a:gd name="T15" fmla="*/ 58 h 82"/>
                <a:gd name="T16" fmla="*/ 20 w 70"/>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2">
                  <a:moveTo>
                    <a:pt x="20" y="0"/>
                  </a:moveTo>
                  <a:lnTo>
                    <a:pt x="49" y="0"/>
                  </a:lnTo>
                  <a:lnTo>
                    <a:pt x="67" y="58"/>
                  </a:lnTo>
                  <a:lnTo>
                    <a:pt x="67" y="58"/>
                  </a:lnTo>
                  <a:cubicBezTo>
                    <a:pt x="69" y="70"/>
                    <a:pt x="56" y="81"/>
                    <a:pt x="40" y="81"/>
                  </a:cubicBezTo>
                  <a:lnTo>
                    <a:pt x="28" y="81"/>
                  </a:lnTo>
                  <a:lnTo>
                    <a:pt x="28" y="81"/>
                  </a:lnTo>
                  <a:cubicBezTo>
                    <a:pt x="12" y="81"/>
                    <a:pt x="0" y="70"/>
                    <a:pt x="1" y="58"/>
                  </a:cubicBezTo>
                  <a:lnTo>
                    <a:pt x="20" y="0"/>
                  </a:ln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3" name="Freeform 178">
              <a:extLst>
                <a:ext uri="{FF2B5EF4-FFF2-40B4-BE49-F238E27FC236}">
                  <a16:creationId xmlns:a16="http://schemas.microsoft.com/office/drawing/2014/main" id="{D7DE61C7-9540-E349-8419-7F050D5D72F6}"/>
                </a:ext>
              </a:extLst>
            </p:cNvPr>
            <p:cNvSpPr>
              <a:spLocks noChangeArrowheads="1"/>
            </p:cNvSpPr>
            <p:nvPr/>
          </p:nvSpPr>
          <p:spPr bwMode="auto">
            <a:xfrm>
              <a:off x="19483586" y="6429542"/>
              <a:ext cx="2878355" cy="1977497"/>
            </a:xfrm>
            <a:custGeom>
              <a:avLst/>
              <a:gdLst>
                <a:gd name="T0" fmla="*/ 1172 w 2311"/>
                <a:gd name="T1" fmla="*/ 90 h 1586"/>
                <a:gd name="T2" fmla="*/ 1172 w 2311"/>
                <a:gd name="T3" fmla="*/ 90 h 1586"/>
                <a:gd name="T4" fmla="*/ 504 w 2311"/>
                <a:gd name="T5" fmla="*/ 233 h 1586"/>
                <a:gd name="T6" fmla="*/ 0 w 2311"/>
                <a:gd name="T7" fmla="*/ 0 h 1586"/>
                <a:gd name="T8" fmla="*/ 260 w 2311"/>
                <a:gd name="T9" fmla="*/ 390 h 1586"/>
                <a:gd name="T10" fmla="*/ 260 w 2311"/>
                <a:gd name="T11" fmla="*/ 390 h 1586"/>
                <a:gd name="T12" fmla="*/ 34 w 2311"/>
                <a:gd name="T13" fmla="*/ 838 h 1586"/>
                <a:gd name="T14" fmla="*/ 34 w 2311"/>
                <a:gd name="T15" fmla="*/ 838 h 1586"/>
                <a:gd name="T16" fmla="*/ 1172 w 2311"/>
                <a:gd name="T17" fmla="*/ 1585 h 1586"/>
                <a:gd name="T18" fmla="*/ 1172 w 2311"/>
                <a:gd name="T19" fmla="*/ 1585 h 1586"/>
                <a:gd name="T20" fmla="*/ 2310 w 2311"/>
                <a:gd name="T21" fmla="*/ 838 h 1586"/>
                <a:gd name="T22" fmla="*/ 2310 w 2311"/>
                <a:gd name="T23" fmla="*/ 838 h 1586"/>
                <a:gd name="T24" fmla="*/ 1172 w 2311"/>
                <a:gd name="T25" fmla="*/ 90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1" h="1586">
                  <a:moveTo>
                    <a:pt x="1172" y="90"/>
                  </a:moveTo>
                  <a:lnTo>
                    <a:pt x="1172" y="90"/>
                  </a:lnTo>
                  <a:cubicBezTo>
                    <a:pt x="923" y="90"/>
                    <a:pt x="692" y="144"/>
                    <a:pt x="504" y="233"/>
                  </a:cubicBezTo>
                  <a:lnTo>
                    <a:pt x="0" y="0"/>
                  </a:lnTo>
                  <a:lnTo>
                    <a:pt x="260" y="390"/>
                  </a:lnTo>
                  <a:lnTo>
                    <a:pt x="260" y="390"/>
                  </a:lnTo>
                  <a:cubicBezTo>
                    <a:pt x="118" y="515"/>
                    <a:pt x="34" y="670"/>
                    <a:pt x="34" y="838"/>
                  </a:cubicBezTo>
                  <a:lnTo>
                    <a:pt x="34" y="838"/>
                  </a:lnTo>
                  <a:cubicBezTo>
                    <a:pt x="34" y="1251"/>
                    <a:pt x="544" y="1585"/>
                    <a:pt x="1172" y="1585"/>
                  </a:cubicBezTo>
                  <a:lnTo>
                    <a:pt x="1172" y="1585"/>
                  </a:lnTo>
                  <a:cubicBezTo>
                    <a:pt x="1800" y="1585"/>
                    <a:pt x="2310" y="1251"/>
                    <a:pt x="2310" y="838"/>
                  </a:cubicBezTo>
                  <a:lnTo>
                    <a:pt x="2310" y="838"/>
                  </a:lnTo>
                  <a:cubicBezTo>
                    <a:pt x="2310" y="425"/>
                    <a:pt x="1800" y="90"/>
                    <a:pt x="1172" y="90"/>
                  </a:cubicBez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4" name="Freeform 179">
              <a:extLst>
                <a:ext uri="{FF2B5EF4-FFF2-40B4-BE49-F238E27FC236}">
                  <a16:creationId xmlns:a16="http://schemas.microsoft.com/office/drawing/2014/main" id="{5926F299-3D5B-F049-B561-D7EDC489A1A7}"/>
                </a:ext>
              </a:extLst>
            </p:cNvPr>
            <p:cNvSpPr>
              <a:spLocks noChangeArrowheads="1"/>
            </p:cNvSpPr>
            <p:nvPr/>
          </p:nvSpPr>
          <p:spPr bwMode="auto">
            <a:xfrm>
              <a:off x="20400929" y="7242513"/>
              <a:ext cx="626206" cy="922832"/>
            </a:xfrm>
            <a:custGeom>
              <a:avLst/>
              <a:gdLst>
                <a:gd name="T0" fmla="*/ 500 w 501"/>
                <a:gd name="T1" fmla="*/ 0 h 740"/>
                <a:gd name="T2" fmla="*/ 365 w 501"/>
                <a:gd name="T3" fmla="*/ 0 h 740"/>
                <a:gd name="T4" fmla="*/ 365 w 501"/>
                <a:gd name="T5" fmla="*/ 0 h 740"/>
                <a:gd name="T6" fmla="*/ 270 w 501"/>
                <a:gd name="T7" fmla="*/ 65 h 740"/>
                <a:gd name="T8" fmla="*/ 0 w 501"/>
                <a:gd name="T9" fmla="*/ 739 h 740"/>
                <a:gd name="T10" fmla="*/ 246 w 501"/>
                <a:gd name="T11" fmla="*/ 739 h 740"/>
                <a:gd name="T12" fmla="*/ 500 w 501"/>
                <a:gd name="T13" fmla="*/ 0 h 740"/>
              </a:gdLst>
              <a:ahLst/>
              <a:cxnLst>
                <a:cxn ang="0">
                  <a:pos x="T0" y="T1"/>
                </a:cxn>
                <a:cxn ang="0">
                  <a:pos x="T2" y="T3"/>
                </a:cxn>
                <a:cxn ang="0">
                  <a:pos x="T4" y="T5"/>
                </a:cxn>
                <a:cxn ang="0">
                  <a:pos x="T6" y="T7"/>
                </a:cxn>
                <a:cxn ang="0">
                  <a:pos x="T8" y="T9"/>
                </a:cxn>
                <a:cxn ang="0">
                  <a:pos x="T10" y="T11"/>
                </a:cxn>
                <a:cxn ang="0">
                  <a:pos x="T12" y="T13"/>
                </a:cxn>
              </a:cxnLst>
              <a:rect l="0" t="0" r="r" b="b"/>
              <a:pathLst>
                <a:path w="501" h="740">
                  <a:moveTo>
                    <a:pt x="500" y="0"/>
                  </a:moveTo>
                  <a:lnTo>
                    <a:pt x="365" y="0"/>
                  </a:lnTo>
                  <a:lnTo>
                    <a:pt x="365" y="0"/>
                  </a:lnTo>
                  <a:cubicBezTo>
                    <a:pt x="323" y="0"/>
                    <a:pt x="285" y="26"/>
                    <a:pt x="270" y="65"/>
                  </a:cubicBezTo>
                  <a:lnTo>
                    <a:pt x="0" y="739"/>
                  </a:lnTo>
                  <a:lnTo>
                    <a:pt x="246" y="739"/>
                  </a:lnTo>
                  <a:lnTo>
                    <a:pt x="500" y="0"/>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5" name="Freeform 180">
              <a:extLst>
                <a:ext uri="{FF2B5EF4-FFF2-40B4-BE49-F238E27FC236}">
                  <a16:creationId xmlns:a16="http://schemas.microsoft.com/office/drawing/2014/main" id="{B4D4ACE9-929C-7442-888A-5B94C79714DB}"/>
                </a:ext>
              </a:extLst>
            </p:cNvPr>
            <p:cNvSpPr>
              <a:spLocks noChangeArrowheads="1"/>
            </p:cNvSpPr>
            <p:nvPr/>
          </p:nvSpPr>
          <p:spPr bwMode="auto">
            <a:xfrm>
              <a:off x="21296291" y="6682222"/>
              <a:ext cx="1016215" cy="1186497"/>
            </a:xfrm>
            <a:custGeom>
              <a:avLst/>
              <a:gdLst>
                <a:gd name="T0" fmla="*/ 12 w 817"/>
                <a:gd name="T1" fmla="*/ 55 h 954"/>
                <a:gd name="T2" fmla="*/ 12 w 817"/>
                <a:gd name="T3" fmla="*/ 55 h 954"/>
                <a:gd name="T4" fmla="*/ 107 w 817"/>
                <a:gd name="T5" fmla="*/ 12 h 954"/>
                <a:gd name="T6" fmla="*/ 107 w 817"/>
                <a:gd name="T7" fmla="*/ 12 h 954"/>
                <a:gd name="T8" fmla="*/ 551 w 817"/>
                <a:gd name="T9" fmla="*/ 460 h 954"/>
                <a:gd name="T10" fmla="*/ 551 w 817"/>
                <a:gd name="T11" fmla="*/ 460 h 954"/>
                <a:gd name="T12" fmla="*/ 816 w 817"/>
                <a:gd name="T13" fmla="*/ 709 h 954"/>
                <a:gd name="T14" fmla="*/ 816 w 817"/>
                <a:gd name="T15" fmla="*/ 709 h 954"/>
                <a:gd name="T16" fmla="*/ 537 w 817"/>
                <a:gd name="T17" fmla="*/ 850 h 954"/>
                <a:gd name="T18" fmla="*/ 584 w 817"/>
                <a:gd name="T19" fmla="*/ 953 h 954"/>
                <a:gd name="T20" fmla="*/ 584 w 817"/>
                <a:gd name="T21" fmla="*/ 953 h 954"/>
                <a:gd name="T22" fmla="*/ 280 w 817"/>
                <a:gd name="T23" fmla="*/ 765 h 954"/>
                <a:gd name="T24" fmla="*/ 280 w 817"/>
                <a:gd name="T25" fmla="*/ 765 h 954"/>
                <a:gd name="T26" fmla="*/ 133 w 817"/>
                <a:gd name="T27" fmla="*/ 181 h 954"/>
                <a:gd name="T28" fmla="*/ 133 w 817"/>
                <a:gd name="T29" fmla="*/ 181 h 954"/>
                <a:gd name="T30" fmla="*/ 12 w 817"/>
                <a:gd name="T31" fmla="*/ 55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7" h="954">
                  <a:moveTo>
                    <a:pt x="12" y="55"/>
                  </a:moveTo>
                  <a:lnTo>
                    <a:pt x="12" y="55"/>
                  </a:lnTo>
                  <a:cubicBezTo>
                    <a:pt x="27" y="18"/>
                    <a:pt x="70" y="0"/>
                    <a:pt x="107" y="12"/>
                  </a:cubicBezTo>
                  <a:lnTo>
                    <a:pt x="107" y="12"/>
                  </a:lnTo>
                  <a:cubicBezTo>
                    <a:pt x="230" y="51"/>
                    <a:pt x="534" y="160"/>
                    <a:pt x="551" y="460"/>
                  </a:cubicBezTo>
                  <a:lnTo>
                    <a:pt x="551" y="460"/>
                  </a:lnTo>
                  <a:cubicBezTo>
                    <a:pt x="572" y="835"/>
                    <a:pt x="816" y="709"/>
                    <a:pt x="816" y="709"/>
                  </a:cubicBezTo>
                  <a:lnTo>
                    <a:pt x="816" y="709"/>
                  </a:lnTo>
                  <a:cubicBezTo>
                    <a:pt x="816" y="709"/>
                    <a:pt x="710" y="920"/>
                    <a:pt x="537" y="850"/>
                  </a:cubicBezTo>
                  <a:lnTo>
                    <a:pt x="584" y="953"/>
                  </a:lnTo>
                  <a:lnTo>
                    <a:pt x="584" y="953"/>
                  </a:lnTo>
                  <a:cubicBezTo>
                    <a:pt x="584" y="953"/>
                    <a:pt x="332" y="889"/>
                    <a:pt x="280" y="765"/>
                  </a:cubicBezTo>
                  <a:lnTo>
                    <a:pt x="280" y="765"/>
                  </a:lnTo>
                  <a:cubicBezTo>
                    <a:pt x="191" y="556"/>
                    <a:pt x="380" y="323"/>
                    <a:pt x="133" y="181"/>
                  </a:cubicBezTo>
                  <a:lnTo>
                    <a:pt x="133" y="181"/>
                  </a:lnTo>
                  <a:cubicBezTo>
                    <a:pt x="54" y="136"/>
                    <a:pt x="0" y="86"/>
                    <a:pt x="12" y="55"/>
                  </a:cubicBez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6" name="Freeform 181">
              <a:extLst>
                <a:ext uri="{FF2B5EF4-FFF2-40B4-BE49-F238E27FC236}">
                  <a16:creationId xmlns:a16="http://schemas.microsoft.com/office/drawing/2014/main" id="{21046CFC-76D7-4A44-AF89-B3E5461F9FD6}"/>
                </a:ext>
              </a:extLst>
            </p:cNvPr>
            <p:cNvSpPr>
              <a:spLocks noChangeArrowheads="1"/>
            </p:cNvSpPr>
            <p:nvPr/>
          </p:nvSpPr>
          <p:spPr bwMode="auto">
            <a:xfrm>
              <a:off x="21296291" y="6682224"/>
              <a:ext cx="373528" cy="280146"/>
            </a:xfrm>
            <a:custGeom>
              <a:avLst/>
              <a:gdLst>
                <a:gd name="T0" fmla="*/ 107 w 302"/>
                <a:gd name="T1" fmla="*/ 12 h 224"/>
                <a:gd name="T2" fmla="*/ 107 w 302"/>
                <a:gd name="T3" fmla="*/ 12 h 224"/>
                <a:gd name="T4" fmla="*/ 12 w 302"/>
                <a:gd name="T5" fmla="*/ 55 h 224"/>
                <a:gd name="T6" fmla="*/ 12 w 302"/>
                <a:gd name="T7" fmla="*/ 55 h 224"/>
                <a:gd name="T8" fmla="*/ 133 w 302"/>
                <a:gd name="T9" fmla="*/ 181 h 224"/>
                <a:gd name="T10" fmla="*/ 133 w 302"/>
                <a:gd name="T11" fmla="*/ 181 h 224"/>
                <a:gd name="T12" fmla="*/ 191 w 302"/>
                <a:gd name="T13" fmla="*/ 223 h 224"/>
                <a:gd name="T14" fmla="*/ 301 w 302"/>
                <a:gd name="T15" fmla="*/ 94 h 224"/>
                <a:gd name="T16" fmla="*/ 301 w 302"/>
                <a:gd name="T17" fmla="*/ 94 h 224"/>
                <a:gd name="T18" fmla="*/ 107 w 302"/>
                <a:gd name="T19" fmla="*/ 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24">
                  <a:moveTo>
                    <a:pt x="107" y="12"/>
                  </a:moveTo>
                  <a:lnTo>
                    <a:pt x="107" y="12"/>
                  </a:lnTo>
                  <a:cubicBezTo>
                    <a:pt x="70" y="0"/>
                    <a:pt x="27" y="18"/>
                    <a:pt x="12" y="55"/>
                  </a:cubicBezTo>
                  <a:lnTo>
                    <a:pt x="12" y="55"/>
                  </a:lnTo>
                  <a:cubicBezTo>
                    <a:pt x="0" y="86"/>
                    <a:pt x="54" y="136"/>
                    <a:pt x="133" y="181"/>
                  </a:cubicBezTo>
                  <a:lnTo>
                    <a:pt x="133" y="181"/>
                  </a:lnTo>
                  <a:cubicBezTo>
                    <a:pt x="156" y="194"/>
                    <a:pt x="175" y="208"/>
                    <a:pt x="191" y="223"/>
                  </a:cubicBezTo>
                  <a:lnTo>
                    <a:pt x="301" y="94"/>
                  </a:lnTo>
                  <a:lnTo>
                    <a:pt x="301" y="94"/>
                  </a:lnTo>
                  <a:cubicBezTo>
                    <a:pt x="227" y="52"/>
                    <a:pt x="154" y="27"/>
                    <a:pt x="107" y="12"/>
                  </a:cubicBezTo>
                </a:path>
              </a:pathLst>
            </a:custGeom>
            <a:solidFill>
              <a:srgbClr val="43478A">
                <a:alpha val="60000"/>
              </a:srgbClr>
            </a:solidFill>
            <a:ln>
              <a:noFill/>
            </a:ln>
            <a:effectLst/>
          </p:spPr>
          <p:txBody>
            <a:bodyPr wrap="none" anchor="ctr"/>
            <a:lstStyle/>
            <a:p>
              <a:endParaRPr lang="en-US" dirty="0">
                <a:latin typeface="Poppins" pitchFamily="2" charset="77"/>
              </a:endParaRPr>
            </a:p>
          </p:txBody>
        </p:sp>
        <p:sp>
          <p:nvSpPr>
            <p:cNvPr id="107" name="Freeform 182">
              <a:extLst>
                <a:ext uri="{FF2B5EF4-FFF2-40B4-BE49-F238E27FC236}">
                  <a16:creationId xmlns:a16="http://schemas.microsoft.com/office/drawing/2014/main" id="{DA60908F-A621-1A40-97DB-0C4F712C59B2}"/>
                </a:ext>
              </a:extLst>
            </p:cNvPr>
            <p:cNvSpPr>
              <a:spLocks noChangeArrowheads="1"/>
            </p:cNvSpPr>
            <p:nvPr/>
          </p:nvSpPr>
          <p:spPr bwMode="auto">
            <a:xfrm>
              <a:off x="20725013" y="7242513"/>
              <a:ext cx="1038187" cy="922832"/>
            </a:xfrm>
            <a:custGeom>
              <a:avLst/>
              <a:gdLst>
                <a:gd name="T0" fmla="*/ 831 w 832"/>
                <a:gd name="T1" fmla="*/ 739 h 740"/>
                <a:gd name="T2" fmla="*/ 129 w 832"/>
                <a:gd name="T3" fmla="*/ 739 h 740"/>
                <a:gd name="T4" fmla="*/ 129 w 832"/>
                <a:gd name="T5" fmla="*/ 438 h 740"/>
                <a:gd name="T6" fmla="*/ 129 w 832"/>
                <a:gd name="T7" fmla="*/ 438 h 740"/>
                <a:gd name="T8" fmla="*/ 24 w 832"/>
                <a:gd name="T9" fmla="*/ 287 h 740"/>
                <a:gd name="T10" fmla="*/ 116 w 832"/>
                <a:gd name="T11" fmla="*/ 0 h 740"/>
                <a:gd name="T12" fmla="*/ 507 w 832"/>
                <a:gd name="T13" fmla="*/ 0 h 740"/>
                <a:gd name="T14" fmla="*/ 507 w 832"/>
                <a:gd name="T15" fmla="*/ 0 h 740"/>
                <a:gd name="T16" fmla="*/ 688 w 832"/>
                <a:gd name="T17" fmla="*/ 143 h 740"/>
                <a:gd name="T18" fmla="*/ 831 w 832"/>
                <a:gd name="T19" fmla="*/ 739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2" h="740">
                  <a:moveTo>
                    <a:pt x="831" y="739"/>
                  </a:moveTo>
                  <a:lnTo>
                    <a:pt x="129" y="739"/>
                  </a:lnTo>
                  <a:lnTo>
                    <a:pt x="129" y="438"/>
                  </a:lnTo>
                  <a:lnTo>
                    <a:pt x="129" y="438"/>
                  </a:lnTo>
                  <a:cubicBezTo>
                    <a:pt x="53" y="436"/>
                    <a:pt x="0" y="360"/>
                    <a:pt x="24" y="287"/>
                  </a:cubicBezTo>
                  <a:lnTo>
                    <a:pt x="116" y="0"/>
                  </a:lnTo>
                  <a:lnTo>
                    <a:pt x="507" y="0"/>
                  </a:lnTo>
                  <a:lnTo>
                    <a:pt x="507" y="0"/>
                  </a:lnTo>
                  <a:cubicBezTo>
                    <a:pt x="593" y="0"/>
                    <a:pt x="667" y="60"/>
                    <a:pt x="688" y="143"/>
                  </a:cubicBezTo>
                  <a:lnTo>
                    <a:pt x="831" y="739"/>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8" name="Freeform 183">
              <a:extLst>
                <a:ext uri="{FF2B5EF4-FFF2-40B4-BE49-F238E27FC236}">
                  <a16:creationId xmlns:a16="http://schemas.microsoft.com/office/drawing/2014/main" id="{01F05078-6AEA-A745-9A86-5DAF3C3E0151}"/>
                </a:ext>
              </a:extLst>
            </p:cNvPr>
            <p:cNvSpPr>
              <a:spLocks noChangeArrowheads="1"/>
            </p:cNvSpPr>
            <p:nvPr/>
          </p:nvSpPr>
          <p:spPr bwMode="auto">
            <a:xfrm>
              <a:off x="21054598" y="7072230"/>
              <a:ext cx="241693" cy="280144"/>
            </a:xfrm>
            <a:custGeom>
              <a:avLst/>
              <a:gdLst>
                <a:gd name="T0" fmla="*/ 193 w 194"/>
                <a:gd name="T1" fmla="*/ 226 h 227"/>
                <a:gd name="T2" fmla="*/ 0 w 194"/>
                <a:gd name="T3" fmla="*/ 226 h 227"/>
                <a:gd name="T4" fmla="*/ 0 w 194"/>
                <a:gd name="T5" fmla="*/ 0 h 227"/>
                <a:gd name="T6" fmla="*/ 193 w 194"/>
                <a:gd name="T7" fmla="*/ 0 h 227"/>
                <a:gd name="T8" fmla="*/ 193 w 194"/>
                <a:gd name="T9" fmla="*/ 226 h 227"/>
              </a:gdLst>
              <a:ahLst/>
              <a:cxnLst>
                <a:cxn ang="0">
                  <a:pos x="T0" y="T1"/>
                </a:cxn>
                <a:cxn ang="0">
                  <a:pos x="T2" y="T3"/>
                </a:cxn>
                <a:cxn ang="0">
                  <a:pos x="T4" y="T5"/>
                </a:cxn>
                <a:cxn ang="0">
                  <a:pos x="T6" y="T7"/>
                </a:cxn>
                <a:cxn ang="0">
                  <a:pos x="T8" y="T9"/>
                </a:cxn>
              </a:cxnLst>
              <a:rect l="0" t="0" r="r" b="b"/>
              <a:pathLst>
                <a:path w="194" h="227">
                  <a:moveTo>
                    <a:pt x="193" y="226"/>
                  </a:moveTo>
                  <a:lnTo>
                    <a:pt x="0" y="226"/>
                  </a:lnTo>
                  <a:lnTo>
                    <a:pt x="0" y="0"/>
                  </a:lnTo>
                  <a:lnTo>
                    <a:pt x="193" y="0"/>
                  </a:lnTo>
                  <a:lnTo>
                    <a:pt x="193" y="226"/>
                  </a:ln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9" name="Freeform 184">
              <a:extLst>
                <a:ext uri="{FF2B5EF4-FFF2-40B4-BE49-F238E27FC236}">
                  <a16:creationId xmlns:a16="http://schemas.microsoft.com/office/drawing/2014/main" id="{9AE31777-0D65-9747-A263-F611AD8F45EE}"/>
                </a:ext>
              </a:extLst>
            </p:cNvPr>
            <p:cNvSpPr>
              <a:spLocks noChangeArrowheads="1"/>
            </p:cNvSpPr>
            <p:nvPr/>
          </p:nvSpPr>
          <p:spPr bwMode="auto">
            <a:xfrm>
              <a:off x="21422635" y="7149136"/>
              <a:ext cx="516345" cy="1021706"/>
            </a:xfrm>
            <a:custGeom>
              <a:avLst/>
              <a:gdLst>
                <a:gd name="T0" fmla="*/ 369 w 416"/>
                <a:gd name="T1" fmla="*/ 755 h 821"/>
                <a:gd name="T2" fmla="*/ 369 w 416"/>
                <a:gd name="T3" fmla="*/ 755 h 821"/>
                <a:gd name="T4" fmla="*/ 369 w 416"/>
                <a:gd name="T5" fmla="*/ 755 h 821"/>
                <a:gd name="T6" fmla="*/ 168 w 416"/>
                <a:gd name="T7" fmla="*/ 771 h 821"/>
                <a:gd name="T8" fmla="*/ 137 w 416"/>
                <a:gd name="T9" fmla="*/ 747 h 821"/>
                <a:gd name="T10" fmla="*/ 137 w 416"/>
                <a:gd name="T11" fmla="*/ 747 h 821"/>
                <a:gd name="T12" fmla="*/ 83 w 416"/>
                <a:gd name="T13" fmla="*/ 650 h 821"/>
                <a:gd name="T14" fmla="*/ 0 w 416"/>
                <a:gd name="T15" fmla="*/ 0 h 821"/>
                <a:gd name="T16" fmla="*/ 215 w 416"/>
                <a:gd name="T17" fmla="*/ 0 h 821"/>
                <a:gd name="T18" fmla="*/ 401 w 416"/>
                <a:gd name="T19" fmla="*/ 614 h 821"/>
                <a:gd name="T20" fmla="*/ 401 w 416"/>
                <a:gd name="T21" fmla="*/ 614 h 821"/>
                <a:gd name="T22" fmla="*/ 369 w 416"/>
                <a:gd name="T23" fmla="*/ 75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6" h="821">
                  <a:moveTo>
                    <a:pt x="369" y="755"/>
                  </a:moveTo>
                  <a:lnTo>
                    <a:pt x="369" y="755"/>
                  </a:lnTo>
                  <a:lnTo>
                    <a:pt x="369" y="755"/>
                  </a:lnTo>
                  <a:cubicBezTo>
                    <a:pt x="317" y="812"/>
                    <a:pt x="229" y="820"/>
                    <a:pt x="168" y="771"/>
                  </a:cubicBezTo>
                  <a:lnTo>
                    <a:pt x="137" y="747"/>
                  </a:lnTo>
                  <a:lnTo>
                    <a:pt x="137" y="747"/>
                  </a:lnTo>
                  <a:cubicBezTo>
                    <a:pt x="107" y="723"/>
                    <a:pt x="87" y="688"/>
                    <a:pt x="83" y="650"/>
                  </a:cubicBezTo>
                  <a:lnTo>
                    <a:pt x="0" y="0"/>
                  </a:lnTo>
                  <a:lnTo>
                    <a:pt x="215" y="0"/>
                  </a:lnTo>
                  <a:lnTo>
                    <a:pt x="401" y="614"/>
                  </a:lnTo>
                  <a:lnTo>
                    <a:pt x="401" y="614"/>
                  </a:lnTo>
                  <a:cubicBezTo>
                    <a:pt x="415" y="663"/>
                    <a:pt x="403" y="716"/>
                    <a:pt x="369" y="755"/>
                  </a:cubicBez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0" name="Freeform 109">
              <a:extLst>
                <a:ext uri="{FF2B5EF4-FFF2-40B4-BE49-F238E27FC236}">
                  <a16:creationId xmlns:a16="http://schemas.microsoft.com/office/drawing/2014/main" id="{19E09FA6-80DD-5142-A0E4-E5DC343B48B4}"/>
                </a:ext>
              </a:extLst>
            </p:cNvPr>
            <p:cNvSpPr>
              <a:spLocks noChangeArrowheads="1"/>
            </p:cNvSpPr>
            <p:nvPr/>
          </p:nvSpPr>
          <p:spPr bwMode="auto">
            <a:xfrm>
              <a:off x="19296823" y="7193080"/>
              <a:ext cx="2195970" cy="971025"/>
            </a:xfrm>
            <a:custGeom>
              <a:avLst/>
              <a:gdLst>
                <a:gd name="connsiteX0" fmla="*/ 0 w 2195970"/>
                <a:gd name="connsiteY0" fmla="*/ 0 h 971025"/>
                <a:gd name="connsiteX1" fmla="*/ 1279444 w 2195970"/>
                <a:gd name="connsiteY1" fmla="*/ 0 h 971025"/>
                <a:gd name="connsiteX2" fmla="*/ 1525952 w 2195970"/>
                <a:gd name="connsiteY2" fmla="*/ 856917 h 971025"/>
                <a:gd name="connsiteX3" fmla="*/ 2163550 w 2195970"/>
                <a:gd name="connsiteY3" fmla="*/ 856917 h 971025"/>
                <a:gd name="connsiteX4" fmla="*/ 2195970 w 2195970"/>
                <a:gd name="connsiteY4" fmla="*/ 971014 h 971025"/>
                <a:gd name="connsiteX5" fmla="*/ 1558772 w 2195970"/>
                <a:gd name="connsiteY5" fmla="*/ 971014 h 971025"/>
                <a:gd name="connsiteX6" fmla="*/ 1558776 w 2195970"/>
                <a:gd name="connsiteY6" fmla="*/ 971025 h 971025"/>
                <a:gd name="connsiteX7" fmla="*/ 279332 w 2195970"/>
                <a:gd name="connsiteY7" fmla="*/ 971025 h 97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970" h="971025">
                  <a:moveTo>
                    <a:pt x="0" y="0"/>
                  </a:moveTo>
                  <a:lnTo>
                    <a:pt x="1279444" y="0"/>
                  </a:lnTo>
                  <a:lnTo>
                    <a:pt x="1525952" y="856917"/>
                  </a:lnTo>
                  <a:lnTo>
                    <a:pt x="2163550" y="856917"/>
                  </a:lnTo>
                  <a:lnTo>
                    <a:pt x="2195970" y="971014"/>
                  </a:lnTo>
                  <a:lnTo>
                    <a:pt x="1558772" y="971014"/>
                  </a:lnTo>
                  <a:lnTo>
                    <a:pt x="1558776" y="971025"/>
                  </a:lnTo>
                  <a:lnTo>
                    <a:pt x="279332" y="971025"/>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11" name="Freeform 187">
              <a:extLst>
                <a:ext uri="{FF2B5EF4-FFF2-40B4-BE49-F238E27FC236}">
                  <a16:creationId xmlns:a16="http://schemas.microsoft.com/office/drawing/2014/main" id="{F7797E15-179D-624F-B05D-4DDA6C210583}"/>
                </a:ext>
              </a:extLst>
            </p:cNvPr>
            <p:cNvSpPr>
              <a:spLocks noChangeArrowheads="1"/>
            </p:cNvSpPr>
            <p:nvPr/>
          </p:nvSpPr>
          <p:spPr bwMode="auto">
            <a:xfrm>
              <a:off x="21054598" y="7352376"/>
              <a:ext cx="241693" cy="54930"/>
            </a:xfrm>
            <a:custGeom>
              <a:avLst/>
              <a:gdLst>
                <a:gd name="T0" fmla="*/ 193 w 194"/>
                <a:gd name="T1" fmla="*/ 45 h 46"/>
                <a:gd name="T2" fmla="*/ 0 w 194"/>
                <a:gd name="T3" fmla="*/ 45 h 46"/>
                <a:gd name="T4" fmla="*/ 0 w 194"/>
                <a:gd name="T5" fmla="*/ 0 h 46"/>
                <a:gd name="T6" fmla="*/ 193 w 194"/>
                <a:gd name="T7" fmla="*/ 0 h 46"/>
                <a:gd name="T8" fmla="*/ 193 w 194"/>
                <a:gd name="T9" fmla="*/ 45 h 46"/>
              </a:gdLst>
              <a:ahLst/>
              <a:cxnLst>
                <a:cxn ang="0">
                  <a:pos x="T0" y="T1"/>
                </a:cxn>
                <a:cxn ang="0">
                  <a:pos x="T2" y="T3"/>
                </a:cxn>
                <a:cxn ang="0">
                  <a:pos x="T4" y="T5"/>
                </a:cxn>
                <a:cxn ang="0">
                  <a:pos x="T6" y="T7"/>
                </a:cxn>
                <a:cxn ang="0">
                  <a:pos x="T8" y="T9"/>
                </a:cxn>
              </a:cxnLst>
              <a:rect l="0" t="0" r="r" b="b"/>
              <a:pathLst>
                <a:path w="194" h="46">
                  <a:moveTo>
                    <a:pt x="193" y="45"/>
                  </a:moveTo>
                  <a:lnTo>
                    <a:pt x="0" y="45"/>
                  </a:lnTo>
                  <a:lnTo>
                    <a:pt x="0" y="0"/>
                  </a:lnTo>
                  <a:lnTo>
                    <a:pt x="193" y="0"/>
                  </a:lnTo>
                  <a:lnTo>
                    <a:pt x="193" y="45"/>
                  </a:lnTo>
                </a:path>
              </a:pathLst>
            </a:custGeom>
            <a:solidFill>
              <a:srgbClr val="B56F7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2" name="Freeform 188">
              <a:extLst>
                <a:ext uri="{FF2B5EF4-FFF2-40B4-BE49-F238E27FC236}">
                  <a16:creationId xmlns:a16="http://schemas.microsoft.com/office/drawing/2014/main" id="{6CDD28DF-9BA7-804E-8CD6-2250A98340C6}"/>
                </a:ext>
              </a:extLst>
            </p:cNvPr>
            <p:cNvSpPr>
              <a:spLocks noChangeArrowheads="1"/>
            </p:cNvSpPr>
            <p:nvPr/>
          </p:nvSpPr>
          <p:spPr bwMode="auto">
            <a:xfrm>
              <a:off x="19571477" y="5770379"/>
              <a:ext cx="1400728" cy="719592"/>
            </a:xfrm>
            <a:custGeom>
              <a:avLst/>
              <a:gdLst>
                <a:gd name="T0" fmla="*/ 1124 w 1125"/>
                <a:gd name="T1" fmla="*/ 215 h 577"/>
                <a:gd name="T2" fmla="*/ 1124 w 1125"/>
                <a:gd name="T3" fmla="*/ 125 h 577"/>
                <a:gd name="T4" fmla="*/ 1124 w 1125"/>
                <a:gd name="T5" fmla="*/ 125 h 577"/>
                <a:gd name="T6" fmla="*/ 999 w 1125"/>
                <a:gd name="T7" fmla="*/ 0 h 577"/>
                <a:gd name="T8" fmla="*/ 126 w 1125"/>
                <a:gd name="T9" fmla="*/ 0 h 577"/>
                <a:gd name="T10" fmla="*/ 126 w 1125"/>
                <a:gd name="T11" fmla="*/ 0 h 577"/>
                <a:gd name="T12" fmla="*/ 0 w 1125"/>
                <a:gd name="T13" fmla="*/ 125 h 577"/>
                <a:gd name="T14" fmla="*/ 0 w 1125"/>
                <a:gd name="T15" fmla="*/ 215 h 577"/>
                <a:gd name="T16" fmla="*/ 0 w 1125"/>
                <a:gd name="T17" fmla="*/ 215 h 577"/>
                <a:gd name="T18" fmla="*/ 126 w 1125"/>
                <a:gd name="T19" fmla="*/ 339 h 577"/>
                <a:gd name="T20" fmla="*/ 780 w 1125"/>
                <a:gd name="T21" fmla="*/ 339 h 577"/>
                <a:gd name="T22" fmla="*/ 780 w 1125"/>
                <a:gd name="T23" fmla="*/ 339 h 577"/>
                <a:gd name="T24" fmla="*/ 984 w 1125"/>
                <a:gd name="T25" fmla="*/ 576 h 577"/>
                <a:gd name="T26" fmla="*/ 984 w 1125"/>
                <a:gd name="T27" fmla="*/ 576 h 577"/>
                <a:gd name="T28" fmla="*/ 970 w 1125"/>
                <a:gd name="T29" fmla="*/ 339 h 577"/>
                <a:gd name="T30" fmla="*/ 999 w 1125"/>
                <a:gd name="T31" fmla="*/ 339 h 577"/>
                <a:gd name="T32" fmla="*/ 999 w 1125"/>
                <a:gd name="T33" fmla="*/ 339 h 577"/>
                <a:gd name="T34" fmla="*/ 1124 w 1125"/>
                <a:gd name="T35" fmla="*/ 21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5" h="577">
                  <a:moveTo>
                    <a:pt x="1124" y="215"/>
                  </a:moveTo>
                  <a:lnTo>
                    <a:pt x="1124" y="125"/>
                  </a:lnTo>
                  <a:lnTo>
                    <a:pt x="1124" y="125"/>
                  </a:lnTo>
                  <a:cubicBezTo>
                    <a:pt x="1124" y="56"/>
                    <a:pt x="1068" y="0"/>
                    <a:pt x="999" y="0"/>
                  </a:cubicBezTo>
                  <a:lnTo>
                    <a:pt x="126" y="0"/>
                  </a:lnTo>
                  <a:lnTo>
                    <a:pt x="126" y="0"/>
                  </a:lnTo>
                  <a:cubicBezTo>
                    <a:pt x="56" y="0"/>
                    <a:pt x="0" y="56"/>
                    <a:pt x="0" y="125"/>
                  </a:cubicBezTo>
                  <a:lnTo>
                    <a:pt x="0" y="215"/>
                  </a:lnTo>
                  <a:lnTo>
                    <a:pt x="0" y="215"/>
                  </a:lnTo>
                  <a:cubicBezTo>
                    <a:pt x="0" y="284"/>
                    <a:pt x="56" y="339"/>
                    <a:pt x="126" y="339"/>
                  </a:cubicBezTo>
                  <a:lnTo>
                    <a:pt x="780" y="339"/>
                  </a:lnTo>
                  <a:lnTo>
                    <a:pt x="780" y="339"/>
                  </a:lnTo>
                  <a:cubicBezTo>
                    <a:pt x="774" y="410"/>
                    <a:pt x="841" y="524"/>
                    <a:pt x="984" y="576"/>
                  </a:cubicBezTo>
                  <a:lnTo>
                    <a:pt x="984" y="576"/>
                  </a:lnTo>
                  <a:cubicBezTo>
                    <a:pt x="984" y="576"/>
                    <a:pt x="900" y="423"/>
                    <a:pt x="970" y="339"/>
                  </a:cubicBezTo>
                  <a:lnTo>
                    <a:pt x="999" y="339"/>
                  </a:lnTo>
                  <a:lnTo>
                    <a:pt x="999" y="339"/>
                  </a:lnTo>
                  <a:cubicBezTo>
                    <a:pt x="1068" y="339"/>
                    <a:pt x="1124" y="284"/>
                    <a:pt x="1124" y="215"/>
                  </a:cubicBez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3" name="Freeform 189">
              <a:extLst>
                <a:ext uri="{FF2B5EF4-FFF2-40B4-BE49-F238E27FC236}">
                  <a16:creationId xmlns:a16="http://schemas.microsoft.com/office/drawing/2014/main" id="{59A022ED-1863-E348-BECF-06411AFCD0C0}"/>
                </a:ext>
              </a:extLst>
            </p:cNvPr>
            <p:cNvSpPr>
              <a:spLocks noChangeArrowheads="1"/>
            </p:cNvSpPr>
            <p:nvPr/>
          </p:nvSpPr>
          <p:spPr bwMode="auto">
            <a:xfrm>
              <a:off x="18895834" y="6693209"/>
              <a:ext cx="422962" cy="247190"/>
            </a:xfrm>
            <a:custGeom>
              <a:avLst/>
              <a:gdLst>
                <a:gd name="T0" fmla="*/ 338 w 339"/>
                <a:gd name="T1" fmla="*/ 100 h 199"/>
                <a:gd name="T2" fmla="*/ 338 w 339"/>
                <a:gd name="T3" fmla="*/ 100 h 199"/>
                <a:gd name="T4" fmla="*/ 169 w 339"/>
                <a:gd name="T5" fmla="*/ 198 h 199"/>
                <a:gd name="T6" fmla="*/ 169 w 339"/>
                <a:gd name="T7" fmla="*/ 198 h 199"/>
                <a:gd name="T8" fmla="*/ 0 w 339"/>
                <a:gd name="T9" fmla="*/ 100 h 199"/>
                <a:gd name="T10" fmla="*/ 0 w 339"/>
                <a:gd name="T11" fmla="*/ 100 h 199"/>
                <a:gd name="T12" fmla="*/ 169 w 339"/>
                <a:gd name="T13" fmla="*/ 0 h 199"/>
                <a:gd name="T14" fmla="*/ 169 w 339"/>
                <a:gd name="T15" fmla="*/ 0 h 199"/>
                <a:gd name="T16" fmla="*/ 338 w 339"/>
                <a:gd name="T17"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 h="199">
                  <a:moveTo>
                    <a:pt x="338" y="100"/>
                  </a:moveTo>
                  <a:lnTo>
                    <a:pt x="338" y="100"/>
                  </a:lnTo>
                  <a:cubicBezTo>
                    <a:pt x="338" y="154"/>
                    <a:pt x="262" y="198"/>
                    <a:pt x="169" y="198"/>
                  </a:cubicBezTo>
                  <a:lnTo>
                    <a:pt x="169" y="198"/>
                  </a:lnTo>
                  <a:cubicBezTo>
                    <a:pt x="75" y="198"/>
                    <a:pt x="0" y="154"/>
                    <a:pt x="0" y="100"/>
                  </a:cubicBezTo>
                  <a:lnTo>
                    <a:pt x="0" y="100"/>
                  </a:lnTo>
                  <a:cubicBezTo>
                    <a:pt x="0" y="45"/>
                    <a:pt x="75" y="0"/>
                    <a:pt x="169" y="0"/>
                  </a:cubicBezTo>
                  <a:lnTo>
                    <a:pt x="169" y="0"/>
                  </a:lnTo>
                  <a:cubicBezTo>
                    <a:pt x="262" y="0"/>
                    <a:pt x="338" y="45"/>
                    <a:pt x="338" y="100"/>
                  </a:cubicBez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4" name="Freeform 190">
              <a:extLst>
                <a:ext uri="{FF2B5EF4-FFF2-40B4-BE49-F238E27FC236}">
                  <a16:creationId xmlns:a16="http://schemas.microsoft.com/office/drawing/2014/main" id="{33629480-1A75-5744-9E36-0F34E7EF09D9}"/>
                </a:ext>
              </a:extLst>
            </p:cNvPr>
            <p:cNvSpPr>
              <a:spLocks noChangeArrowheads="1"/>
            </p:cNvSpPr>
            <p:nvPr/>
          </p:nvSpPr>
          <p:spPr bwMode="auto">
            <a:xfrm>
              <a:off x="20851355" y="8489435"/>
              <a:ext cx="280145" cy="280144"/>
            </a:xfrm>
            <a:custGeom>
              <a:avLst/>
              <a:gdLst>
                <a:gd name="T0" fmla="*/ 224 w 225"/>
                <a:gd name="T1" fmla="*/ 112 h 226"/>
                <a:gd name="T2" fmla="*/ 224 w 225"/>
                <a:gd name="T3" fmla="*/ 112 h 226"/>
                <a:gd name="T4" fmla="*/ 112 w 225"/>
                <a:gd name="T5" fmla="*/ 225 h 226"/>
                <a:gd name="T6" fmla="*/ 112 w 225"/>
                <a:gd name="T7" fmla="*/ 225 h 226"/>
                <a:gd name="T8" fmla="*/ 0 w 225"/>
                <a:gd name="T9" fmla="*/ 112 h 226"/>
                <a:gd name="T10" fmla="*/ 0 w 225"/>
                <a:gd name="T11" fmla="*/ 112 h 226"/>
                <a:gd name="T12" fmla="*/ 112 w 225"/>
                <a:gd name="T13" fmla="*/ 0 h 226"/>
                <a:gd name="T14" fmla="*/ 112 w 225"/>
                <a:gd name="T15" fmla="*/ 0 h 226"/>
                <a:gd name="T16" fmla="*/ 224 w 225"/>
                <a:gd name="T17" fmla="*/ 11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6">
                  <a:moveTo>
                    <a:pt x="224" y="112"/>
                  </a:moveTo>
                  <a:lnTo>
                    <a:pt x="224" y="112"/>
                  </a:lnTo>
                  <a:cubicBezTo>
                    <a:pt x="224" y="174"/>
                    <a:pt x="174" y="225"/>
                    <a:pt x="112" y="225"/>
                  </a:cubicBezTo>
                  <a:lnTo>
                    <a:pt x="112" y="225"/>
                  </a:lnTo>
                  <a:cubicBezTo>
                    <a:pt x="51" y="225"/>
                    <a:pt x="0" y="174"/>
                    <a:pt x="0" y="112"/>
                  </a:cubicBezTo>
                  <a:lnTo>
                    <a:pt x="0" y="112"/>
                  </a:lnTo>
                  <a:cubicBezTo>
                    <a:pt x="0" y="50"/>
                    <a:pt x="51" y="0"/>
                    <a:pt x="112" y="0"/>
                  </a:cubicBezTo>
                  <a:lnTo>
                    <a:pt x="112" y="0"/>
                  </a:lnTo>
                  <a:cubicBezTo>
                    <a:pt x="174" y="0"/>
                    <a:pt x="224" y="50"/>
                    <a:pt x="224" y="112"/>
                  </a:cubicBez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5" name="Freeform 191">
              <a:extLst>
                <a:ext uri="{FF2B5EF4-FFF2-40B4-BE49-F238E27FC236}">
                  <a16:creationId xmlns:a16="http://schemas.microsoft.com/office/drawing/2014/main" id="{4717E42A-C040-0243-91F5-4F0C3A1B1991}"/>
                </a:ext>
              </a:extLst>
            </p:cNvPr>
            <p:cNvSpPr>
              <a:spLocks noChangeArrowheads="1"/>
            </p:cNvSpPr>
            <p:nvPr/>
          </p:nvSpPr>
          <p:spPr bwMode="auto">
            <a:xfrm>
              <a:off x="21763202" y="6407570"/>
              <a:ext cx="335075" cy="159301"/>
            </a:xfrm>
            <a:custGeom>
              <a:avLst/>
              <a:gdLst>
                <a:gd name="T0" fmla="*/ 270 w 271"/>
                <a:gd name="T1" fmla="*/ 63 h 127"/>
                <a:gd name="T2" fmla="*/ 270 w 271"/>
                <a:gd name="T3" fmla="*/ 63 h 127"/>
                <a:gd name="T4" fmla="*/ 136 w 271"/>
                <a:gd name="T5" fmla="*/ 126 h 127"/>
                <a:gd name="T6" fmla="*/ 136 w 271"/>
                <a:gd name="T7" fmla="*/ 126 h 127"/>
                <a:gd name="T8" fmla="*/ 0 w 271"/>
                <a:gd name="T9" fmla="*/ 63 h 127"/>
                <a:gd name="T10" fmla="*/ 0 w 271"/>
                <a:gd name="T11" fmla="*/ 63 h 127"/>
                <a:gd name="T12" fmla="*/ 136 w 271"/>
                <a:gd name="T13" fmla="*/ 0 h 127"/>
                <a:gd name="T14" fmla="*/ 136 w 271"/>
                <a:gd name="T15" fmla="*/ 0 h 127"/>
                <a:gd name="T16" fmla="*/ 270 w 271"/>
                <a:gd name="T17" fmla="*/ 6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127">
                  <a:moveTo>
                    <a:pt x="270" y="63"/>
                  </a:moveTo>
                  <a:lnTo>
                    <a:pt x="270" y="63"/>
                  </a:lnTo>
                  <a:cubicBezTo>
                    <a:pt x="270" y="98"/>
                    <a:pt x="210" y="126"/>
                    <a:pt x="136" y="126"/>
                  </a:cubicBezTo>
                  <a:lnTo>
                    <a:pt x="136" y="126"/>
                  </a:lnTo>
                  <a:cubicBezTo>
                    <a:pt x="61" y="126"/>
                    <a:pt x="0" y="98"/>
                    <a:pt x="0" y="63"/>
                  </a:cubicBezTo>
                  <a:lnTo>
                    <a:pt x="0" y="63"/>
                  </a:lnTo>
                  <a:cubicBezTo>
                    <a:pt x="0" y="28"/>
                    <a:pt x="61" y="0"/>
                    <a:pt x="136" y="0"/>
                  </a:cubicBezTo>
                  <a:lnTo>
                    <a:pt x="136" y="0"/>
                  </a:lnTo>
                  <a:cubicBezTo>
                    <a:pt x="210" y="0"/>
                    <a:pt x="270" y="28"/>
                    <a:pt x="270" y="63"/>
                  </a:cubicBezTo>
                </a:path>
              </a:pathLst>
            </a:custGeom>
            <a:solidFill>
              <a:srgbClr val="F9BAC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6" name="Freeform 192">
              <a:extLst>
                <a:ext uri="{FF2B5EF4-FFF2-40B4-BE49-F238E27FC236}">
                  <a16:creationId xmlns:a16="http://schemas.microsoft.com/office/drawing/2014/main" id="{3D0781C1-2F32-B04A-A540-A64D3F806DBB}"/>
                </a:ext>
              </a:extLst>
            </p:cNvPr>
            <p:cNvSpPr>
              <a:spLocks noChangeArrowheads="1"/>
            </p:cNvSpPr>
            <p:nvPr/>
          </p:nvSpPr>
          <p:spPr bwMode="auto">
            <a:xfrm>
              <a:off x="21054596" y="7072232"/>
              <a:ext cx="175778" cy="230708"/>
            </a:xfrm>
            <a:custGeom>
              <a:avLst/>
              <a:gdLst>
                <a:gd name="T0" fmla="*/ 137 w 139"/>
                <a:gd name="T1" fmla="*/ 0 h 186"/>
                <a:gd name="T2" fmla="*/ 0 w 139"/>
                <a:gd name="T3" fmla="*/ 0 h 186"/>
                <a:gd name="T4" fmla="*/ 0 w 139"/>
                <a:gd name="T5" fmla="*/ 185 h 186"/>
                <a:gd name="T6" fmla="*/ 0 w 139"/>
                <a:gd name="T7" fmla="*/ 185 h 186"/>
                <a:gd name="T8" fmla="*/ 137 w 139"/>
                <a:gd name="T9" fmla="*/ 0 h 186"/>
              </a:gdLst>
              <a:ahLst/>
              <a:cxnLst>
                <a:cxn ang="0">
                  <a:pos x="T0" y="T1"/>
                </a:cxn>
                <a:cxn ang="0">
                  <a:pos x="T2" y="T3"/>
                </a:cxn>
                <a:cxn ang="0">
                  <a:pos x="T4" y="T5"/>
                </a:cxn>
                <a:cxn ang="0">
                  <a:pos x="T6" y="T7"/>
                </a:cxn>
                <a:cxn ang="0">
                  <a:pos x="T8" y="T9"/>
                </a:cxn>
              </a:cxnLst>
              <a:rect l="0" t="0" r="r" b="b"/>
              <a:pathLst>
                <a:path w="139" h="186">
                  <a:moveTo>
                    <a:pt x="137" y="0"/>
                  </a:moveTo>
                  <a:lnTo>
                    <a:pt x="0" y="0"/>
                  </a:lnTo>
                  <a:lnTo>
                    <a:pt x="0" y="185"/>
                  </a:lnTo>
                  <a:lnTo>
                    <a:pt x="0" y="185"/>
                  </a:lnTo>
                  <a:cubicBezTo>
                    <a:pt x="120" y="174"/>
                    <a:pt x="138" y="66"/>
                    <a:pt x="137" y="0"/>
                  </a:cubicBezTo>
                </a:path>
              </a:pathLst>
            </a:custGeom>
            <a:solidFill>
              <a:srgbClr val="000000">
                <a:alpha val="50000"/>
              </a:srgbClr>
            </a:solidFill>
            <a:ln>
              <a:noFill/>
            </a:ln>
            <a:effectLst/>
          </p:spPr>
          <p:txBody>
            <a:bodyPr wrap="none" anchor="ctr"/>
            <a:lstStyle/>
            <a:p>
              <a:endParaRPr lang="en-US" dirty="0">
                <a:latin typeface="Poppins" pitchFamily="2" charset="77"/>
              </a:endParaRPr>
            </a:p>
          </p:txBody>
        </p:sp>
        <p:sp>
          <p:nvSpPr>
            <p:cNvPr id="117" name="Freeform 193">
              <a:extLst>
                <a:ext uri="{FF2B5EF4-FFF2-40B4-BE49-F238E27FC236}">
                  <a16:creationId xmlns:a16="http://schemas.microsoft.com/office/drawing/2014/main" id="{E5E5B213-A92D-9047-AE45-89254D91B75C}"/>
                </a:ext>
              </a:extLst>
            </p:cNvPr>
            <p:cNvSpPr>
              <a:spLocks noChangeArrowheads="1"/>
            </p:cNvSpPr>
            <p:nvPr/>
          </p:nvSpPr>
          <p:spPr bwMode="auto">
            <a:xfrm>
              <a:off x="20889804" y="6594335"/>
              <a:ext cx="483389" cy="571276"/>
            </a:xfrm>
            <a:custGeom>
              <a:avLst/>
              <a:gdLst>
                <a:gd name="T0" fmla="*/ 386 w 387"/>
                <a:gd name="T1" fmla="*/ 228 h 459"/>
                <a:gd name="T2" fmla="*/ 386 w 387"/>
                <a:gd name="T3" fmla="*/ 228 h 459"/>
                <a:gd name="T4" fmla="*/ 192 w 387"/>
                <a:gd name="T5" fmla="*/ 458 h 459"/>
                <a:gd name="T6" fmla="*/ 192 w 387"/>
                <a:gd name="T7" fmla="*/ 458 h 459"/>
                <a:gd name="T8" fmla="*/ 0 w 387"/>
                <a:gd name="T9" fmla="*/ 228 h 459"/>
                <a:gd name="T10" fmla="*/ 0 w 387"/>
                <a:gd name="T11" fmla="*/ 228 h 459"/>
                <a:gd name="T12" fmla="*/ 192 w 387"/>
                <a:gd name="T13" fmla="*/ 0 h 459"/>
                <a:gd name="T14" fmla="*/ 192 w 387"/>
                <a:gd name="T15" fmla="*/ 0 h 459"/>
                <a:gd name="T16" fmla="*/ 386 w 387"/>
                <a:gd name="T17" fmla="*/ 22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459">
                  <a:moveTo>
                    <a:pt x="386" y="228"/>
                  </a:moveTo>
                  <a:lnTo>
                    <a:pt x="386" y="228"/>
                  </a:lnTo>
                  <a:cubicBezTo>
                    <a:pt x="386" y="356"/>
                    <a:pt x="299" y="458"/>
                    <a:pt x="192" y="458"/>
                  </a:cubicBezTo>
                  <a:lnTo>
                    <a:pt x="192" y="458"/>
                  </a:lnTo>
                  <a:cubicBezTo>
                    <a:pt x="86" y="458"/>
                    <a:pt x="0" y="356"/>
                    <a:pt x="0" y="228"/>
                  </a:cubicBezTo>
                  <a:lnTo>
                    <a:pt x="0" y="228"/>
                  </a:lnTo>
                  <a:cubicBezTo>
                    <a:pt x="0" y="102"/>
                    <a:pt x="86" y="0"/>
                    <a:pt x="192" y="0"/>
                  </a:cubicBezTo>
                  <a:lnTo>
                    <a:pt x="192" y="0"/>
                  </a:lnTo>
                  <a:cubicBezTo>
                    <a:pt x="299" y="0"/>
                    <a:pt x="386" y="102"/>
                    <a:pt x="386" y="228"/>
                  </a:cubicBez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8" name="Freeform 194">
              <a:extLst>
                <a:ext uri="{FF2B5EF4-FFF2-40B4-BE49-F238E27FC236}">
                  <a16:creationId xmlns:a16="http://schemas.microsoft.com/office/drawing/2014/main" id="{33D621C5-21FD-9146-BDE3-21591F907A41}"/>
                </a:ext>
              </a:extLst>
            </p:cNvPr>
            <p:cNvSpPr>
              <a:spLocks noChangeArrowheads="1"/>
            </p:cNvSpPr>
            <p:nvPr/>
          </p:nvSpPr>
          <p:spPr bwMode="auto">
            <a:xfrm>
              <a:off x="20648111" y="6500956"/>
              <a:ext cx="790999" cy="620712"/>
            </a:xfrm>
            <a:custGeom>
              <a:avLst/>
              <a:gdLst>
                <a:gd name="T0" fmla="*/ 299 w 636"/>
                <a:gd name="T1" fmla="*/ 238 h 497"/>
                <a:gd name="T2" fmla="*/ 218 w 636"/>
                <a:gd name="T3" fmla="*/ 180 h 497"/>
                <a:gd name="T4" fmla="*/ 242 w 636"/>
                <a:gd name="T5" fmla="*/ 318 h 497"/>
                <a:gd name="T6" fmla="*/ 183 w 636"/>
                <a:gd name="T7" fmla="*/ 496 h 497"/>
                <a:gd name="T8" fmla="*/ 183 w 636"/>
                <a:gd name="T9" fmla="*/ 496 h 497"/>
                <a:gd name="T10" fmla="*/ 195 w 636"/>
                <a:gd name="T11" fmla="*/ 76 h 497"/>
                <a:gd name="T12" fmla="*/ 195 w 636"/>
                <a:gd name="T13" fmla="*/ 76 h 497"/>
                <a:gd name="T14" fmla="*/ 399 w 636"/>
                <a:gd name="T15" fmla="*/ 6 h 497"/>
                <a:gd name="T16" fmla="*/ 399 w 636"/>
                <a:gd name="T17" fmla="*/ 6 h 497"/>
                <a:gd name="T18" fmla="*/ 612 w 636"/>
                <a:gd name="T19" fmla="*/ 195 h 497"/>
                <a:gd name="T20" fmla="*/ 612 w 636"/>
                <a:gd name="T21" fmla="*/ 195 h 497"/>
                <a:gd name="T22" fmla="*/ 577 w 636"/>
                <a:gd name="T23" fmla="*/ 496 h 497"/>
                <a:gd name="T24" fmla="*/ 422 w 636"/>
                <a:gd name="T25" fmla="*/ 304 h 497"/>
                <a:gd name="T26" fmla="*/ 444 w 636"/>
                <a:gd name="T27" fmla="*/ 174 h 497"/>
                <a:gd name="T28" fmla="*/ 299 w 636"/>
                <a:gd name="T29" fmla="*/ 23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6" h="497">
                  <a:moveTo>
                    <a:pt x="299" y="238"/>
                  </a:moveTo>
                  <a:lnTo>
                    <a:pt x="218" y="180"/>
                  </a:lnTo>
                  <a:lnTo>
                    <a:pt x="242" y="318"/>
                  </a:lnTo>
                  <a:lnTo>
                    <a:pt x="183" y="496"/>
                  </a:lnTo>
                  <a:lnTo>
                    <a:pt x="183" y="496"/>
                  </a:lnTo>
                  <a:cubicBezTo>
                    <a:pt x="183" y="496"/>
                    <a:pt x="0" y="238"/>
                    <a:pt x="195" y="76"/>
                  </a:cubicBezTo>
                  <a:lnTo>
                    <a:pt x="195" y="76"/>
                  </a:lnTo>
                  <a:cubicBezTo>
                    <a:pt x="269" y="14"/>
                    <a:pt x="339" y="0"/>
                    <a:pt x="399" y="6"/>
                  </a:cubicBezTo>
                  <a:lnTo>
                    <a:pt x="399" y="6"/>
                  </a:lnTo>
                  <a:cubicBezTo>
                    <a:pt x="503" y="16"/>
                    <a:pt x="588" y="94"/>
                    <a:pt x="612" y="195"/>
                  </a:cubicBezTo>
                  <a:lnTo>
                    <a:pt x="612" y="195"/>
                  </a:lnTo>
                  <a:cubicBezTo>
                    <a:pt x="631" y="271"/>
                    <a:pt x="635" y="376"/>
                    <a:pt x="577" y="496"/>
                  </a:cubicBezTo>
                  <a:lnTo>
                    <a:pt x="422" y="304"/>
                  </a:lnTo>
                  <a:lnTo>
                    <a:pt x="444" y="174"/>
                  </a:lnTo>
                  <a:lnTo>
                    <a:pt x="299" y="238"/>
                  </a:lnTo>
                </a:path>
              </a:pathLst>
            </a:custGeom>
            <a:solidFill>
              <a:srgbClr val="FB659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9" name="Freeform 195">
              <a:extLst>
                <a:ext uri="{FF2B5EF4-FFF2-40B4-BE49-F238E27FC236}">
                  <a16:creationId xmlns:a16="http://schemas.microsoft.com/office/drawing/2014/main" id="{CB32970A-3985-3545-B207-24EEF5366A7C}"/>
                </a:ext>
              </a:extLst>
            </p:cNvPr>
            <p:cNvSpPr>
              <a:spLocks noChangeArrowheads="1"/>
            </p:cNvSpPr>
            <p:nvPr/>
          </p:nvSpPr>
          <p:spPr bwMode="auto">
            <a:xfrm>
              <a:off x="21296291" y="6665747"/>
              <a:ext cx="417471" cy="450430"/>
            </a:xfrm>
            <a:custGeom>
              <a:avLst/>
              <a:gdLst>
                <a:gd name="T0" fmla="*/ 143 w 335"/>
                <a:gd name="T1" fmla="*/ 360 h 361"/>
                <a:gd name="T2" fmla="*/ 0 w 335"/>
                <a:gd name="T3" fmla="*/ 253 h 361"/>
                <a:gd name="T4" fmla="*/ 192 w 335"/>
                <a:gd name="T5" fmla="*/ 0 h 361"/>
                <a:gd name="T6" fmla="*/ 334 w 335"/>
                <a:gd name="T7" fmla="*/ 108 h 361"/>
                <a:gd name="T8" fmla="*/ 143 w 335"/>
                <a:gd name="T9" fmla="*/ 360 h 361"/>
              </a:gdLst>
              <a:ahLst/>
              <a:cxnLst>
                <a:cxn ang="0">
                  <a:pos x="T0" y="T1"/>
                </a:cxn>
                <a:cxn ang="0">
                  <a:pos x="T2" y="T3"/>
                </a:cxn>
                <a:cxn ang="0">
                  <a:pos x="T4" y="T5"/>
                </a:cxn>
                <a:cxn ang="0">
                  <a:pos x="T6" y="T7"/>
                </a:cxn>
                <a:cxn ang="0">
                  <a:pos x="T8" y="T9"/>
                </a:cxn>
              </a:cxnLst>
              <a:rect l="0" t="0" r="r" b="b"/>
              <a:pathLst>
                <a:path w="335" h="361">
                  <a:moveTo>
                    <a:pt x="143" y="360"/>
                  </a:moveTo>
                  <a:lnTo>
                    <a:pt x="0" y="253"/>
                  </a:lnTo>
                  <a:lnTo>
                    <a:pt x="192" y="0"/>
                  </a:lnTo>
                  <a:lnTo>
                    <a:pt x="334" y="108"/>
                  </a:lnTo>
                  <a:lnTo>
                    <a:pt x="143" y="36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20" name="Freeform 196">
              <a:extLst>
                <a:ext uri="{FF2B5EF4-FFF2-40B4-BE49-F238E27FC236}">
                  <a16:creationId xmlns:a16="http://schemas.microsoft.com/office/drawing/2014/main" id="{CF6BCC44-44E0-1748-878C-6461A8982371}"/>
                </a:ext>
              </a:extLst>
            </p:cNvPr>
            <p:cNvSpPr>
              <a:spLocks noChangeArrowheads="1"/>
            </p:cNvSpPr>
            <p:nvPr/>
          </p:nvSpPr>
          <p:spPr bwMode="auto">
            <a:xfrm>
              <a:off x="21334746" y="6726168"/>
              <a:ext cx="335075" cy="422966"/>
            </a:xfrm>
            <a:custGeom>
              <a:avLst/>
              <a:gdLst>
                <a:gd name="T0" fmla="*/ 90 w 271"/>
                <a:gd name="T1" fmla="*/ 338 h 339"/>
                <a:gd name="T2" fmla="*/ 88 w 271"/>
                <a:gd name="T3" fmla="*/ 255 h 339"/>
                <a:gd name="T4" fmla="*/ 10 w 271"/>
                <a:gd name="T5" fmla="*/ 154 h 339"/>
                <a:gd name="T6" fmla="*/ 10 w 271"/>
                <a:gd name="T7" fmla="*/ 154 h 339"/>
                <a:gd name="T8" fmla="*/ 14 w 271"/>
                <a:gd name="T9" fmla="*/ 114 h 339"/>
                <a:gd name="T10" fmla="*/ 24 w 271"/>
                <a:gd name="T11" fmla="*/ 107 h 339"/>
                <a:gd name="T12" fmla="*/ 21 w 271"/>
                <a:gd name="T13" fmla="*/ 101 h 339"/>
                <a:gd name="T14" fmla="*/ 21 w 271"/>
                <a:gd name="T15" fmla="*/ 101 h 339"/>
                <a:gd name="T16" fmla="*/ 47 w 271"/>
                <a:gd name="T17" fmla="*/ 63 h 339"/>
                <a:gd name="T18" fmla="*/ 56 w 271"/>
                <a:gd name="T19" fmla="*/ 63 h 339"/>
                <a:gd name="T20" fmla="*/ 54 w 271"/>
                <a:gd name="T21" fmla="*/ 55 h 339"/>
                <a:gd name="T22" fmla="*/ 54 w 271"/>
                <a:gd name="T23" fmla="*/ 55 h 339"/>
                <a:gd name="T24" fmla="*/ 83 w 271"/>
                <a:gd name="T25" fmla="*/ 20 h 339"/>
                <a:gd name="T26" fmla="*/ 88 w 271"/>
                <a:gd name="T27" fmla="*/ 21 h 339"/>
                <a:gd name="T28" fmla="*/ 88 w 271"/>
                <a:gd name="T29" fmla="*/ 21 h 339"/>
                <a:gd name="T30" fmla="*/ 135 w 271"/>
                <a:gd name="T31" fmla="*/ 16 h 339"/>
                <a:gd name="T32" fmla="*/ 194 w 271"/>
                <a:gd name="T33" fmla="*/ 85 h 339"/>
                <a:gd name="T34" fmla="*/ 221 w 271"/>
                <a:gd name="T35" fmla="*/ 166 h 339"/>
                <a:gd name="T36" fmla="*/ 259 w 271"/>
                <a:gd name="T37" fmla="*/ 115 h 339"/>
                <a:gd name="T38" fmla="*/ 267 w 271"/>
                <a:gd name="T39" fmla="*/ 170 h 339"/>
                <a:gd name="T40" fmla="*/ 267 w 271"/>
                <a:gd name="T41" fmla="*/ 170 h 339"/>
                <a:gd name="T42" fmla="*/ 260 w 271"/>
                <a:gd name="T43" fmla="*/ 214 h 339"/>
                <a:gd name="T44" fmla="*/ 252 w 271"/>
                <a:gd name="T45" fmla="*/ 228 h 339"/>
                <a:gd name="T46" fmla="*/ 259 w 271"/>
                <a:gd name="T47" fmla="*/ 338 h 339"/>
                <a:gd name="T48" fmla="*/ 90 w 271"/>
                <a:gd name="T49"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1" h="339">
                  <a:moveTo>
                    <a:pt x="90" y="338"/>
                  </a:moveTo>
                  <a:lnTo>
                    <a:pt x="88" y="255"/>
                  </a:lnTo>
                  <a:lnTo>
                    <a:pt x="10" y="154"/>
                  </a:lnTo>
                  <a:lnTo>
                    <a:pt x="10" y="154"/>
                  </a:lnTo>
                  <a:cubicBezTo>
                    <a:pt x="0" y="142"/>
                    <a:pt x="2" y="124"/>
                    <a:pt x="14" y="114"/>
                  </a:cubicBezTo>
                  <a:lnTo>
                    <a:pt x="24" y="107"/>
                  </a:lnTo>
                  <a:lnTo>
                    <a:pt x="21" y="101"/>
                  </a:lnTo>
                  <a:lnTo>
                    <a:pt x="21" y="101"/>
                  </a:lnTo>
                  <a:cubicBezTo>
                    <a:pt x="15" y="83"/>
                    <a:pt x="28" y="64"/>
                    <a:pt x="47" y="63"/>
                  </a:cubicBezTo>
                  <a:lnTo>
                    <a:pt x="56" y="63"/>
                  </a:lnTo>
                  <a:lnTo>
                    <a:pt x="54" y="55"/>
                  </a:lnTo>
                  <a:lnTo>
                    <a:pt x="54" y="55"/>
                  </a:lnTo>
                  <a:cubicBezTo>
                    <a:pt x="50" y="38"/>
                    <a:pt x="64" y="20"/>
                    <a:pt x="83" y="20"/>
                  </a:cubicBezTo>
                  <a:lnTo>
                    <a:pt x="88" y="21"/>
                  </a:lnTo>
                  <a:lnTo>
                    <a:pt x="88" y="21"/>
                  </a:lnTo>
                  <a:cubicBezTo>
                    <a:pt x="98" y="3"/>
                    <a:pt x="122" y="0"/>
                    <a:pt x="135" y="16"/>
                  </a:cubicBezTo>
                  <a:lnTo>
                    <a:pt x="194" y="85"/>
                  </a:lnTo>
                  <a:lnTo>
                    <a:pt x="221" y="166"/>
                  </a:lnTo>
                  <a:lnTo>
                    <a:pt x="259" y="115"/>
                  </a:lnTo>
                  <a:lnTo>
                    <a:pt x="267" y="170"/>
                  </a:lnTo>
                  <a:lnTo>
                    <a:pt x="267" y="170"/>
                  </a:lnTo>
                  <a:cubicBezTo>
                    <a:pt x="270" y="185"/>
                    <a:pt x="267" y="200"/>
                    <a:pt x="260" y="214"/>
                  </a:cubicBezTo>
                  <a:lnTo>
                    <a:pt x="252" y="228"/>
                  </a:lnTo>
                  <a:lnTo>
                    <a:pt x="259" y="338"/>
                  </a:lnTo>
                  <a:lnTo>
                    <a:pt x="90" y="338"/>
                  </a:lnTo>
                </a:path>
              </a:pathLst>
            </a:custGeom>
            <a:solidFill>
              <a:srgbClr val="4347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21" name="Freeform 197">
              <a:extLst>
                <a:ext uri="{FF2B5EF4-FFF2-40B4-BE49-F238E27FC236}">
                  <a16:creationId xmlns:a16="http://schemas.microsoft.com/office/drawing/2014/main" id="{5AE93F17-97BD-B546-9D7E-2DFC3A0823DE}"/>
                </a:ext>
              </a:extLst>
            </p:cNvPr>
            <p:cNvSpPr>
              <a:spLocks noChangeArrowheads="1"/>
            </p:cNvSpPr>
            <p:nvPr/>
          </p:nvSpPr>
          <p:spPr bwMode="auto">
            <a:xfrm>
              <a:off x="19912044" y="7533647"/>
              <a:ext cx="335077" cy="285639"/>
            </a:xfrm>
            <a:custGeom>
              <a:avLst/>
              <a:gdLst>
                <a:gd name="T0" fmla="*/ 249 w 269"/>
                <a:gd name="T1" fmla="*/ 115 h 231"/>
                <a:gd name="T2" fmla="*/ 249 w 269"/>
                <a:gd name="T3" fmla="*/ 115 h 231"/>
                <a:gd name="T4" fmla="*/ 167 w 269"/>
                <a:gd name="T5" fmla="*/ 230 h 231"/>
                <a:gd name="T6" fmla="*/ 167 w 269"/>
                <a:gd name="T7" fmla="*/ 230 h 231"/>
                <a:gd name="T8" fmla="*/ 18 w 269"/>
                <a:gd name="T9" fmla="*/ 115 h 231"/>
                <a:gd name="T10" fmla="*/ 18 w 269"/>
                <a:gd name="T11" fmla="*/ 115 h 231"/>
                <a:gd name="T12" fmla="*/ 101 w 269"/>
                <a:gd name="T13" fmla="*/ 0 h 231"/>
                <a:gd name="T14" fmla="*/ 101 w 269"/>
                <a:gd name="T15" fmla="*/ 0 h 231"/>
                <a:gd name="T16" fmla="*/ 249 w 269"/>
                <a:gd name="T1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31">
                  <a:moveTo>
                    <a:pt x="249" y="115"/>
                  </a:moveTo>
                  <a:lnTo>
                    <a:pt x="249" y="115"/>
                  </a:lnTo>
                  <a:cubicBezTo>
                    <a:pt x="268" y="179"/>
                    <a:pt x="230" y="230"/>
                    <a:pt x="167" y="230"/>
                  </a:cubicBezTo>
                  <a:lnTo>
                    <a:pt x="167" y="230"/>
                  </a:lnTo>
                  <a:cubicBezTo>
                    <a:pt x="103" y="230"/>
                    <a:pt x="36" y="179"/>
                    <a:pt x="18" y="115"/>
                  </a:cubicBezTo>
                  <a:lnTo>
                    <a:pt x="18" y="115"/>
                  </a:lnTo>
                  <a:cubicBezTo>
                    <a:pt x="0" y="51"/>
                    <a:pt x="37" y="0"/>
                    <a:pt x="101" y="0"/>
                  </a:cubicBezTo>
                  <a:lnTo>
                    <a:pt x="101" y="0"/>
                  </a:lnTo>
                  <a:cubicBezTo>
                    <a:pt x="164" y="0"/>
                    <a:pt x="231" y="51"/>
                    <a:pt x="249" y="115"/>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22" name="Freeform 198">
              <a:extLst>
                <a:ext uri="{FF2B5EF4-FFF2-40B4-BE49-F238E27FC236}">
                  <a16:creationId xmlns:a16="http://schemas.microsoft.com/office/drawing/2014/main" id="{898F3B2F-20E6-8849-A0C3-6DD9728E0353}"/>
                </a:ext>
              </a:extLst>
            </p:cNvPr>
            <p:cNvSpPr>
              <a:spLocks noChangeArrowheads="1"/>
            </p:cNvSpPr>
            <p:nvPr/>
          </p:nvSpPr>
          <p:spPr bwMode="auto">
            <a:xfrm>
              <a:off x="21021639" y="6940399"/>
              <a:ext cx="71412" cy="71408"/>
            </a:xfrm>
            <a:custGeom>
              <a:avLst/>
              <a:gdLst>
                <a:gd name="T0" fmla="*/ 15 w 56"/>
                <a:gd name="T1" fmla="*/ 12 h 59"/>
                <a:gd name="T2" fmla="*/ 0 w 56"/>
                <a:gd name="T3" fmla="*/ 58 h 59"/>
                <a:gd name="T4" fmla="*/ 55 w 56"/>
                <a:gd name="T5" fmla="*/ 58 h 59"/>
                <a:gd name="T6" fmla="*/ 38 w 56"/>
                <a:gd name="T7" fmla="*/ 11 h 59"/>
                <a:gd name="T8" fmla="*/ 38 w 56"/>
                <a:gd name="T9" fmla="*/ 11 h 59"/>
                <a:gd name="T10" fmla="*/ 15 w 56"/>
                <a:gd name="T11" fmla="*/ 12 h 59"/>
              </a:gdLst>
              <a:ahLst/>
              <a:cxnLst>
                <a:cxn ang="0">
                  <a:pos x="T0" y="T1"/>
                </a:cxn>
                <a:cxn ang="0">
                  <a:pos x="T2" y="T3"/>
                </a:cxn>
                <a:cxn ang="0">
                  <a:pos x="T4" y="T5"/>
                </a:cxn>
                <a:cxn ang="0">
                  <a:pos x="T6" y="T7"/>
                </a:cxn>
                <a:cxn ang="0">
                  <a:pos x="T8" y="T9"/>
                </a:cxn>
                <a:cxn ang="0">
                  <a:pos x="T10" y="T11"/>
                </a:cxn>
              </a:cxnLst>
              <a:rect l="0" t="0" r="r" b="b"/>
              <a:pathLst>
                <a:path w="56" h="59">
                  <a:moveTo>
                    <a:pt x="15" y="12"/>
                  </a:moveTo>
                  <a:lnTo>
                    <a:pt x="0" y="58"/>
                  </a:lnTo>
                  <a:lnTo>
                    <a:pt x="55" y="58"/>
                  </a:lnTo>
                  <a:lnTo>
                    <a:pt x="38" y="11"/>
                  </a:lnTo>
                  <a:lnTo>
                    <a:pt x="38" y="11"/>
                  </a:lnTo>
                  <a:cubicBezTo>
                    <a:pt x="34" y="0"/>
                    <a:pt x="19" y="1"/>
                    <a:pt x="15" y="12"/>
                  </a:cubicBezTo>
                </a:path>
              </a:pathLst>
            </a:custGeom>
            <a:solidFill>
              <a:srgbClr val="FCC9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sp>
        <p:nvSpPr>
          <p:cNvPr id="123" name="Freeform 270">
            <a:extLst>
              <a:ext uri="{FF2B5EF4-FFF2-40B4-BE49-F238E27FC236}">
                <a16:creationId xmlns:a16="http://schemas.microsoft.com/office/drawing/2014/main" id="{C80B4625-2B55-7447-801C-217ABDD9310B}"/>
              </a:ext>
            </a:extLst>
          </p:cNvPr>
          <p:cNvSpPr>
            <a:spLocks noChangeArrowheads="1"/>
          </p:cNvSpPr>
          <p:nvPr/>
        </p:nvSpPr>
        <p:spPr bwMode="auto">
          <a:xfrm>
            <a:off x="1009440" y="5359806"/>
            <a:ext cx="1139808" cy="777266"/>
          </a:xfrm>
          <a:custGeom>
            <a:avLst/>
            <a:gdLst>
              <a:gd name="T0" fmla="*/ 1830 w 1831"/>
              <a:gd name="T1" fmla="*/ 7 h 1250"/>
              <a:gd name="T2" fmla="*/ 1830 w 1831"/>
              <a:gd name="T3" fmla="*/ 0 h 1250"/>
              <a:gd name="T4" fmla="*/ 0 w 1831"/>
              <a:gd name="T5" fmla="*/ 0 h 1250"/>
              <a:gd name="T6" fmla="*/ 0 w 1831"/>
              <a:gd name="T7" fmla="*/ 1249 h 1250"/>
              <a:gd name="T8" fmla="*/ 1830 w 1831"/>
              <a:gd name="T9" fmla="*/ 1249 h 1250"/>
              <a:gd name="T10" fmla="*/ 1830 w 1831"/>
              <a:gd name="T11" fmla="*/ 1242 h 1250"/>
              <a:gd name="T12" fmla="*/ 1175 w 1831"/>
              <a:gd name="T13" fmla="*/ 624 h 1250"/>
              <a:gd name="T14" fmla="*/ 1830 w 1831"/>
              <a:gd name="T15" fmla="*/ 7 h 1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250">
                <a:moveTo>
                  <a:pt x="1830" y="7"/>
                </a:moveTo>
                <a:lnTo>
                  <a:pt x="1830" y="0"/>
                </a:lnTo>
                <a:lnTo>
                  <a:pt x="0" y="0"/>
                </a:lnTo>
                <a:lnTo>
                  <a:pt x="0" y="1249"/>
                </a:lnTo>
                <a:lnTo>
                  <a:pt x="1830" y="1249"/>
                </a:lnTo>
                <a:lnTo>
                  <a:pt x="1830" y="1242"/>
                </a:lnTo>
                <a:lnTo>
                  <a:pt x="1175" y="624"/>
                </a:lnTo>
                <a:lnTo>
                  <a:pt x="1830" y="7"/>
                </a:lnTo>
              </a:path>
            </a:pathLst>
          </a:custGeom>
          <a:solidFill>
            <a:schemeClr val="accent4"/>
          </a:solidFill>
          <a:ln>
            <a:noFill/>
          </a:ln>
          <a:effectLst/>
        </p:spPr>
        <p:txBody>
          <a:bodyPr wrap="none" anchor="ctr"/>
          <a:lstStyle/>
          <a:p>
            <a:endParaRPr lang="en-US" dirty="0">
              <a:latin typeface="Poppins" pitchFamily="2" charset="77"/>
            </a:endParaRPr>
          </a:p>
        </p:txBody>
      </p:sp>
      <p:sp>
        <p:nvSpPr>
          <p:cNvPr id="124" name="Freeform 123">
            <a:extLst>
              <a:ext uri="{FF2B5EF4-FFF2-40B4-BE49-F238E27FC236}">
                <a16:creationId xmlns:a16="http://schemas.microsoft.com/office/drawing/2014/main" id="{FE45F8BD-5F9C-BA40-98D1-E44433994A97}"/>
              </a:ext>
            </a:extLst>
          </p:cNvPr>
          <p:cNvSpPr>
            <a:spLocks noChangeArrowheads="1"/>
          </p:cNvSpPr>
          <p:nvPr/>
        </p:nvSpPr>
        <p:spPr bwMode="auto">
          <a:xfrm>
            <a:off x="1157751" y="5585020"/>
            <a:ext cx="495488" cy="401334"/>
          </a:xfrm>
          <a:custGeom>
            <a:avLst/>
            <a:gdLst>
              <a:gd name="connsiteX0" fmla="*/ 56096 w 519622"/>
              <a:gd name="connsiteY0" fmla="*/ 316834 h 420882"/>
              <a:gd name="connsiteX1" fmla="*/ 197375 w 519622"/>
              <a:gd name="connsiteY1" fmla="*/ 316834 h 420882"/>
              <a:gd name="connsiteX2" fmla="*/ 203855 w 519622"/>
              <a:gd name="connsiteY2" fmla="*/ 323721 h 420882"/>
              <a:gd name="connsiteX3" fmla="*/ 197375 w 519622"/>
              <a:gd name="connsiteY3" fmla="*/ 330609 h 420882"/>
              <a:gd name="connsiteX4" fmla="*/ 56096 w 519622"/>
              <a:gd name="connsiteY4" fmla="*/ 330609 h 420882"/>
              <a:gd name="connsiteX5" fmla="*/ 48967 w 519622"/>
              <a:gd name="connsiteY5" fmla="*/ 323721 h 420882"/>
              <a:gd name="connsiteX6" fmla="*/ 56096 w 519622"/>
              <a:gd name="connsiteY6" fmla="*/ 316834 h 420882"/>
              <a:gd name="connsiteX7" fmla="*/ 461411 w 519622"/>
              <a:gd name="connsiteY7" fmla="*/ 313648 h 420882"/>
              <a:gd name="connsiteX8" fmla="*/ 471297 w 519622"/>
              <a:gd name="connsiteY8" fmla="*/ 313648 h 420882"/>
              <a:gd name="connsiteX9" fmla="*/ 471297 w 519622"/>
              <a:gd name="connsiteY9" fmla="*/ 323949 h 420882"/>
              <a:gd name="connsiteX10" fmla="*/ 431094 w 519622"/>
              <a:gd name="connsiteY10" fmla="*/ 363223 h 420882"/>
              <a:gd name="connsiteX11" fmla="*/ 426481 w 519622"/>
              <a:gd name="connsiteY11" fmla="*/ 365154 h 420882"/>
              <a:gd name="connsiteX12" fmla="*/ 421208 w 519622"/>
              <a:gd name="connsiteY12" fmla="*/ 363223 h 420882"/>
              <a:gd name="connsiteX13" fmla="*/ 400118 w 519622"/>
              <a:gd name="connsiteY13" fmla="*/ 341977 h 420882"/>
              <a:gd name="connsiteX14" fmla="*/ 400118 w 519622"/>
              <a:gd name="connsiteY14" fmla="*/ 332319 h 420882"/>
              <a:gd name="connsiteX15" fmla="*/ 410004 w 519622"/>
              <a:gd name="connsiteY15" fmla="*/ 332319 h 420882"/>
              <a:gd name="connsiteX16" fmla="*/ 426481 w 519622"/>
              <a:gd name="connsiteY16" fmla="*/ 348415 h 420882"/>
              <a:gd name="connsiteX17" fmla="*/ 56096 w 519622"/>
              <a:gd name="connsiteY17" fmla="*/ 285149 h 420882"/>
              <a:gd name="connsiteX18" fmla="*/ 197375 w 519622"/>
              <a:gd name="connsiteY18" fmla="*/ 285149 h 420882"/>
              <a:gd name="connsiteX19" fmla="*/ 203855 w 519622"/>
              <a:gd name="connsiteY19" fmla="*/ 292037 h 420882"/>
              <a:gd name="connsiteX20" fmla="*/ 197375 w 519622"/>
              <a:gd name="connsiteY20" fmla="*/ 298925 h 420882"/>
              <a:gd name="connsiteX21" fmla="*/ 56096 w 519622"/>
              <a:gd name="connsiteY21" fmla="*/ 298925 h 420882"/>
              <a:gd name="connsiteX22" fmla="*/ 48967 w 519622"/>
              <a:gd name="connsiteY22" fmla="*/ 292037 h 420882"/>
              <a:gd name="connsiteX23" fmla="*/ 56096 w 519622"/>
              <a:gd name="connsiteY23" fmla="*/ 285149 h 420882"/>
              <a:gd name="connsiteX24" fmla="*/ 433794 w 519622"/>
              <a:gd name="connsiteY24" fmla="*/ 266419 h 420882"/>
              <a:gd name="connsiteX25" fmla="*/ 427261 w 519622"/>
              <a:gd name="connsiteY25" fmla="*/ 270979 h 420882"/>
              <a:gd name="connsiteX26" fmla="*/ 414195 w 519622"/>
              <a:gd name="connsiteY26" fmla="*/ 284006 h 420882"/>
              <a:gd name="connsiteX27" fmla="*/ 395902 w 519622"/>
              <a:gd name="connsiteY27" fmla="*/ 282052 h 420882"/>
              <a:gd name="connsiteX28" fmla="*/ 389369 w 519622"/>
              <a:gd name="connsiteY28" fmla="*/ 281401 h 420882"/>
              <a:gd name="connsiteX29" fmla="*/ 386756 w 519622"/>
              <a:gd name="connsiteY29" fmla="*/ 284006 h 420882"/>
              <a:gd name="connsiteX30" fmla="*/ 386102 w 519622"/>
              <a:gd name="connsiteY30" fmla="*/ 284006 h 420882"/>
              <a:gd name="connsiteX31" fmla="*/ 386102 w 519622"/>
              <a:gd name="connsiteY31" fmla="*/ 284658 h 420882"/>
              <a:gd name="connsiteX32" fmla="*/ 385449 w 519622"/>
              <a:gd name="connsiteY32" fmla="*/ 285309 h 420882"/>
              <a:gd name="connsiteX33" fmla="*/ 384796 w 519622"/>
              <a:gd name="connsiteY33" fmla="*/ 286612 h 420882"/>
              <a:gd name="connsiteX34" fmla="*/ 384796 w 519622"/>
              <a:gd name="connsiteY34" fmla="*/ 287263 h 420882"/>
              <a:gd name="connsiteX35" fmla="*/ 384796 w 519622"/>
              <a:gd name="connsiteY35" fmla="*/ 287915 h 420882"/>
              <a:gd name="connsiteX36" fmla="*/ 384796 w 519622"/>
              <a:gd name="connsiteY36" fmla="*/ 288566 h 420882"/>
              <a:gd name="connsiteX37" fmla="*/ 384796 w 519622"/>
              <a:gd name="connsiteY37" fmla="*/ 289217 h 420882"/>
              <a:gd name="connsiteX38" fmla="*/ 385449 w 519622"/>
              <a:gd name="connsiteY38" fmla="*/ 291172 h 420882"/>
              <a:gd name="connsiteX39" fmla="*/ 386102 w 519622"/>
              <a:gd name="connsiteY39" fmla="*/ 304851 h 420882"/>
              <a:gd name="connsiteX40" fmla="*/ 385449 w 519622"/>
              <a:gd name="connsiteY40" fmla="*/ 305502 h 420882"/>
              <a:gd name="connsiteX41" fmla="*/ 383489 w 519622"/>
              <a:gd name="connsiteY41" fmla="*/ 309411 h 420882"/>
              <a:gd name="connsiteX42" fmla="*/ 380876 w 519622"/>
              <a:gd name="connsiteY42" fmla="*/ 313319 h 420882"/>
              <a:gd name="connsiteX43" fmla="*/ 377610 w 519622"/>
              <a:gd name="connsiteY43" fmla="*/ 316576 h 420882"/>
              <a:gd name="connsiteX44" fmla="*/ 376956 w 519622"/>
              <a:gd name="connsiteY44" fmla="*/ 316576 h 420882"/>
              <a:gd name="connsiteX45" fmla="*/ 368463 w 519622"/>
              <a:gd name="connsiteY45" fmla="*/ 319833 h 420882"/>
              <a:gd name="connsiteX46" fmla="*/ 366503 w 519622"/>
              <a:gd name="connsiteY46" fmla="*/ 321136 h 420882"/>
              <a:gd name="connsiteX47" fmla="*/ 365850 w 519622"/>
              <a:gd name="connsiteY47" fmla="*/ 321136 h 420882"/>
              <a:gd name="connsiteX48" fmla="*/ 363890 w 519622"/>
              <a:gd name="connsiteY48" fmla="*/ 321787 h 420882"/>
              <a:gd name="connsiteX49" fmla="*/ 363890 w 519622"/>
              <a:gd name="connsiteY49" fmla="*/ 322438 h 420882"/>
              <a:gd name="connsiteX50" fmla="*/ 363237 w 519622"/>
              <a:gd name="connsiteY50" fmla="*/ 325044 h 420882"/>
              <a:gd name="connsiteX51" fmla="*/ 364543 w 519622"/>
              <a:gd name="connsiteY51" fmla="*/ 332209 h 420882"/>
              <a:gd name="connsiteX52" fmla="*/ 365197 w 519622"/>
              <a:gd name="connsiteY52" fmla="*/ 332861 h 420882"/>
              <a:gd name="connsiteX53" fmla="*/ 366503 w 519622"/>
              <a:gd name="connsiteY53" fmla="*/ 332861 h 420882"/>
              <a:gd name="connsiteX54" fmla="*/ 373690 w 519622"/>
              <a:gd name="connsiteY54" fmla="*/ 340677 h 420882"/>
              <a:gd name="connsiteX55" fmla="*/ 375650 w 519622"/>
              <a:gd name="connsiteY55" fmla="*/ 342632 h 420882"/>
              <a:gd name="connsiteX56" fmla="*/ 374996 w 519622"/>
              <a:gd name="connsiteY56" fmla="*/ 342632 h 420882"/>
              <a:gd name="connsiteX57" fmla="*/ 376956 w 519622"/>
              <a:gd name="connsiteY57" fmla="*/ 348494 h 420882"/>
              <a:gd name="connsiteX58" fmla="*/ 376956 w 519622"/>
              <a:gd name="connsiteY58" fmla="*/ 353054 h 420882"/>
              <a:gd name="connsiteX59" fmla="*/ 373690 w 519622"/>
              <a:gd name="connsiteY59" fmla="*/ 363476 h 420882"/>
              <a:gd name="connsiteX60" fmla="*/ 373690 w 519622"/>
              <a:gd name="connsiteY60" fmla="*/ 364127 h 420882"/>
              <a:gd name="connsiteX61" fmla="*/ 373036 w 519622"/>
              <a:gd name="connsiteY61" fmla="*/ 364779 h 420882"/>
              <a:gd name="connsiteX62" fmla="*/ 371730 w 519622"/>
              <a:gd name="connsiteY62" fmla="*/ 366082 h 420882"/>
              <a:gd name="connsiteX63" fmla="*/ 371076 w 519622"/>
              <a:gd name="connsiteY63" fmla="*/ 367384 h 420882"/>
              <a:gd name="connsiteX64" fmla="*/ 370423 w 519622"/>
              <a:gd name="connsiteY64" fmla="*/ 368036 h 420882"/>
              <a:gd name="connsiteX65" fmla="*/ 370423 w 519622"/>
              <a:gd name="connsiteY65" fmla="*/ 369990 h 420882"/>
              <a:gd name="connsiteX66" fmla="*/ 371076 w 519622"/>
              <a:gd name="connsiteY66" fmla="*/ 374550 h 420882"/>
              <a:gd name="connsiteX67" fmla="*/ 378916 w 519622"/>
              <a:gd name="connsiteY67" fmla="*/ 377807 h 420882"/>
              <a:gd name="connsiteX68" fmla="*/ 382836 w 519622"/>
              <a:gd name="connsiteY68" fmla="*/ 377155 h 420882"/>
              <a:gd name="connsiteX69" fmla="*/ 396555 w 519622"/>
              <a:gd name="connsiteY69" fmla="*/ 382366 h 420882"/>
              <a:gd name="connsiteX70" fmla="*/ 404395 w 519622"/>
              <a:gd name="connsiteY70" fmla="*/ 399303 h 420882"/>
              <a:gd name="connsiteX71" fmla="*/ 408968 w 519622"/>
              <a:gd name="connsiteY71" fmla="*/ 405816 h 420882"/>
              <a:gd name="connsiteX72" fmla="*/ 417461 w 519622"/>
              <a:gd name="connsiteY72" fmla="*/ 403862 h 420882"/>
              <a:gd name="connsiteX73" fmla="*/ 433794 w 519622"/>
              <a:gd name="connsiteY73" fmla="*/ 396046 h 420882"/>
              <a:gd name="connsiteX74" fmla="*/ 450779 w 519622"/>
              <a:gd name="connsiteY74" fmla="*/ 403862 h 420882"/>
              <a:gd name="connsiteX75" fmla="*/ 458619 w 519622"/>
              <a:gd name="connsiteY75" fmla="*/ 405816 h 420882"/>
              <a:gd name="connsiteX76" fmla="*/ 463192 w 519622"/>
              <a:gd name="connsiteY76" fmla="*/ 399303 h 420882"/>
              <a:gd name="connsiteX77" fmla="*/ 471032 w 519622"/>
              <a:gd name="connsiteY77" fmla="*/ 382366 h 420882"/>
              <a:gd name="connsiteX78" fmla="*/ 488671 w 519622"/>
              <a:gd name="connsiteY78" fmla="*/ 377807 h 420882"/>
              <a:gd name="connsiteX79" fmla="*/ 496511 w 519622"/>
              <a:gd name="connsiteY79" fmla="*/ 374550 h 420882"/>
              <a:gd name="connsiteX80" fmla="*/ 495857 w 519622"/>
              <a:gd name="connsiteY80" fmla="*/ 366082 h 420882"/>
              <a:gd name="connsiteX81" fmla="*/ 490631 w 519622"/>
              <a:gd name="connsiteY81" fmla="*/ 348494 h 420882"/>
              <a:gd name="connsiteX82" fmla="*/ 501737 w 519622"/>
              <a:gd name="connsiteY82" fmla="*/ 332861 h 420882"/>
              <a:gd name="connsiteX83" fmla="*/ 505004 w 519622"/>
              <a:gd name="connsiteY83" fmla="*/ 325695 h 420882"/>
              <a:gd name="connsiteX84" fmla="*/ 499124 w 519622"/>
              <a:gd name="connsiteY84" fmla="*/ 319833 h 420882"/>
              <a:gd name="connsiteX85" fmla="*/ 484098 w 519622"/>
              <a:gd name="connsiteY85" fmla="*/ 309411 h 420882"/>
              <a:gd name="connsiteX86" fmla="*/ 482791 w 519622"/>
              <a:gd name="connsiteY86" fmla="*/ 291172 h 420882"/>
              <a:gd name="connsiteX87" fmla="*/ 480178 w 519622"/>
              <a:gd name="connsiteY87" fmla="*/ 282704 h 420882"/>
              <a:gd name="connsiteX88" fmla="*/ 472338 w 519622"/>
              <a:gd name="connsiteY88" fmla="*/ 282052 h 420882"/>
              <a:gd name="connsiteX89" fmla="*/ 453393 w 519622"/>
              <a:gd name="connsiteY89" fmla="*/ 284006 h 420882"/>
              <a:gd name="connsiteX90" fmla="*/ 440980 w 519622"/>
              <a:gd name="connsiteY90" fmla="*/ 270979 h 420882"/>
              <a:gd name="connsiteX91" fmla="*/ 434447 w 519622"/>
              <a:gd name="connsiteY91" fmla="*/ 266419 h 420882"/>
              <a:gd name="connsiteX92" fmla="*/ 56096 w 519622"/>
              <a:gd name="connsiteY92" fmla="*/ 253467 h 420882"/>
              <a:gd name="connsiteX93" fmla="*/ 197375 w 519622"/>
              <a:gd name="connsiteY93" fmla="*/ 253467 h 420882"/>
              <a:gd name="connsiteX94" fmla="*/ 203855 w 519622"/>
              <a:gd name="connsiteY94" fmla="*/ 260667 h 420882"/>
              <a:gd name="connsiteX95" fmla="*/ 197375 w 519622"/>
              <a:gd name="connsiteY95" fmla="*/ 267268 h 420882"/>
              <a:gd name="connsiteX96" fmla="*/ 56096 w 519622"/>
              <a:gd name="connsiteY96" fmla="*/ 267268 h 420882"/>
              <a:gd name="connsiteX97" fmla="*/ 48967 w 519622"/>
              <a:gd name="connsiteY97" fmla="*/ 260667 h 420882"/>
              <a:gd name="connsiteX98" fmla="*/ 56096 w 519622"/>
              <a:gd name="connsiteY98" fmla="*/ 253467 h 420882"/>
              <a:gd name="connsiteX99" fmla="*/ 56228 w 519622"/>
              <a:gd name="connsiteY99" fmla="*/ 221783 h 420882"/>
              <a:gd name="connsiteX100" fmla="*/ 136095 w 519622"/>
              <a:gd name="connsiteY100" fmla="*/ 221783 h 420882"/>
              <a:gd name="connsiteX101" fmla="*/ 143356 w 519622"/>
              <a:gd name="connsiteY101" fmla="*/ 228671 h 420882"/>
              <a:gd name="connsiteX102" fmla="*/ 136095 w 519622"/>
              <a:gd name="connsiteY102" fmla="*/ 235559 h 420882"/>
              <a:gd name="connsiteX103" fmla="*/ 56228 w 519622"/>
              <a:gd name="connsiteY103" fmla="*/ 235559 h 420882"/>
              <a:gd name="connsiteX104" fmla="*/ 48967 w 519622"/>
              <a:gd name="connsiteY104" fmla="*/ 228671 h 420882"/>
              <a:gd name="connsiteX105" fmla="*/ 56228 w 519622"/>
              <a:gd name="connsiteY105" fmla="*/ 221783 h 420882"/>
              <a:gd name="connsiteX106" fmla="*/ 262628 w 519622"/>
              <a:gd name="connsiteY106" fmla="*/ 218867 h 420882"/>
              <a:gd name="connsiteX107" fmla="*/ 251522 w 519622"/>
              <a:gd name="connsiteY107" fmla="*/ 229941 h 420882"/>
              <a:gd name="connsiteX108" fmla="*/ 251522 w 519622"/>
              <a:gd name="connsiteY108" fmla="*/ 307456 h 420882"/>
              <a:gd name="connsiteX109" fmla="*/ 275041 w 519622"/>
              <a:gd name="connsiteY109" fmla="*/ 330907 h 420882"/>
              <a:gd name="connsiteX110" fmla="*/ 348864 w 519622"/>
              <a:gd name="connsiteY110" fmla="*/ 330907 h 420882"/>
              <a:gd name="connsiteX111" fmla="*/ 348864 w 519622"/>
              <a:gd name="connsiteY111" fmla="*/ 330255 h 420882"/>
              <a:gd name="connsiteX112" fmla="*/ 348211 w 519622"/>
              <a:gd name="connsiteY112" fmla="*/ 328952 h 420882"/>
              <a:gd name="connsiteX113" fmla="*/ 348211 w 519622"/>
              <a:gd name="connsiteY113" fmla="*/ 327650 h 420882"/>
              <a:gd name="connsiteX114" fmla="*/ 348211 w 519622"/>
              <a:gd name="connsiteY114" fmla="*/ 325695 h 420882"/>
              <a:gd name="connsiteX115" fmla="*/ 348864 w 519622"/>
              <a:gd name="connsiteY115" fmla="*/ 323741 h 420882"/>
              <a:gd name="connsiteX116" fmla="*/ 348864 w 519622"/>
              <a:gd name="connsiteY116" fmla="*/ 323090 h 420882"/>
              <a:gd name="connsiteX117" fmla="*/ 348864 w 519622"/>
              <a:gd name="connsiteY117" fmla="*/ 322438 h 420882"/>
              <a:gd name="connsiteX118" fmla="*/ 348864 w 519622"/>
              <a:gd name="connsiteY118" fmla="*/ 321136 h 420882"/>
              <a:gd name="connsiteX119" fmla="*/ 349517 w 519622"/>
              <a:gd name="connsiteY119" fmla="*/ 320484 h 420882"/>
              <a:gd name="connsiteX120" fmla="*/ 349517 w 519622"/>
              <a:gd name="connsiteY120" fmla="*/ 318530 h 420882"/>
              <a:gd name="connsiteX121" fmla="*/ 350824 w 519622"/>
              <a:gd name="connsiteY121" fmla="*/ 317879 h 420882"/>
              <a:gd name="connsiteX122" fmla="*/ 351477 w 519622"/>
              <a:gd name="connsiteY122" fmla="*/ 315925 h 420882"/>
              <a:gd name="connsiteX123" fmla="*/ 352131 w 519622"/>
              <a:gd name="connsiteY123" fmla="*/ 314622 h 420882"/>
              <a:gd name="connsiteX124" fmla="*/ 352784 w 519622"/>
              <a:gd name="connsiteY124" fmla="*/ 313319 h 420882"/>
              <a:gd name="connsiteX125" fmla="*/ 353437 w 519622"/>
              <a:gd name="connsiteY125" fmla="*/ 312016 h 420882"/>
              <a:gd name="connsiteX126" fmla="*/ 355397 w 519622"/>
              <a:gd name="connsiteY126" fmla="*/ 311365 h 420882"/>
              <a:gd name="connsiteX127" fmla="*/ 356051 w 519622"/>
              <a:gd name="connsiteY127" fmla="*/ 310713 h 420882"/>
              <a:gd name="connsiteX128" fmla="*/ 358010 w 519622"/>
              <a:gd name="connsiteY128" fmla="*/ 309411 h 420882"/>
              <a:gd name="connsiteX129" fmla="*/ 358664 w 519622"/>
              <a:gd name="connsiteY129" fmla="*/ 308108 h 420882"/>
              <a:gd name="connsiteX130" fmla="*/ 359970 w 519622"/>
              <a:gd name="connsiteY130" fmla="*/ 307456 h 420882"/>
              <a:gd name="connsiteX131" fmla="*/ 361930 w 519622"/>
              <a:gd name="connsiteY131" fmla="*/ 307456 h 420882"/>
              <a:gd name="connsiteX132" fmla="*/ 363237 w 519622"/>
              <a:gd name="connsiteY132" fmla="*/ 306154 h 420882"/>
              <a:gd name="connsiteX133" fmla="*/ 366503 w 519622"/>
              <a:gd name="connsiteY133" fmla="*/ 305502 h 420882"/>
              <a:gd name="connsiteX134" fmla="*/ 371076 w 519622"/>
              <a:gd name="connsiteY134" fmla="*/ 302245 h 420882"/>
              <a:gd name="connsiteX135" fmla="*/ 371730 w 519622"/>
              <a:gd name="connsiteY135" fmla="*/ 295731 h 420882"/>
              <a:gd name="connsiteX136" fmla="*/ 371076 w 519622"/>
              <a:gd name="connsiteY136" fmla="*/ 292474 h 420882"/>
              <a:gd name="connsiteX137" fmla="*/ 371076 w 519622"/>
              <a:gd name="connsiteY137" fmla="*/ 291823 h 420882"/>
              <a:gd name="connsiteX138" fmla="*/ 370423 w 519622"/>
              <a:gd name="connsiteY138" fmla="*/ 289217 h 420882"/>
              <a:gd name="connsiteX139" fmla="*/ 370423 w 519622"/>
              <a:gd name="connsiteY139" fmla="*/ 288566 h 420882"/>
              <a:gd name="connsiteX140" fmla="*/ 371076 w 519622"/>
              <a:gd name="connsiteY140" fmla="*/ 282052 h 420882"/>
              <a:gd name="connsiteX141" fmla="*/ 372383 w 519622"/>
              <a:gd name="connsiteY141" fmla="*/ 279447 h 420882"/>
              <a:gd name="connsiteX142" fmla="*/ 373036 w 519622"/>
              <a:gd name="connsiteY142" fmla="*/ 278795 h 420882"/>
              <a:gd name="connsiteX143" fmla="*/ 374343 w 519622"/>
              <a:gd name="connsiteY143" fmla="*/ 276841 h 420882"/>
              <a:gd name="connsiteX144" fmla="*/ 374996 w 519622"/>
              <a:gd name="connsiteY144" fmla="*/ 275538 h 420882"/>
              <a:gd name="connsiteX145" fmla="*/ 376303 w 519622"/>
              <a:gd name="connsiteY145" fmla="*/ 273584 h 420882"/>
              <a:gd name="connsiteX146" fmla="*/ 377610 w 519622"/>
              <a:gd name="connsiteY146" fmla="*/ 272933 h 420882"/>
              <a:gd name="connsiteX147" fmla="*/ 378263 w 519622"/>
              <a:gd name="connsiteY147" fmla="*/ 272281 h 420882"/>
              <a:gd name="connsiteX148" fmla="*/ 378916 w 519622"/>
              <a:gd name="connsiteY148" fmla="*/ 271630 h 420882"/>
              <a:gd name="connsiteX149" fmla="*/ 379569 w 519622"/>
              <a:gd name="connsiteY149" fmla="*/ 270979 h 420882"/>
              <a:gd name="connsiteX150" fmla="*/ 379569 w 519622"/>
              <a:gd name="connsiteY150" fmla="*/ 229941 h 420882"/>
              <a:gd name="connsiteX151" fmla="*/ 368463 w 519622"/>
              <a:gd name="connsiteY151" fmla="*/ 218867 h 420882"/>
              <a:gd name="connsiteX152" fmla="*/ 62064 w 519622"/>
              <a:gd name="connsiteY152" fmla="*/ 76864 h 420882"/>
              <a:gd name="connsiteX153" fmla="*/ 62064 w 519622"/>
              <a:gd name="connsiteY153" fmla="*/ 171967 h 420882"/>
              <a:gd name="connsiteX154" fmla="*/ 62717 w 519622"/>
              <a:gd name="connsiteY154" fmla="*/ 172619 h 420882"/>
              <a:gd name="connsiteX155" fmla="*/ 378916 w 519622"/>
              <a:gd name="connsiteY155" fmla="*/ 172619 h 420882"/>
              <a:gd name="connsiteX156" fmla="*/ 379569 w 519622"/>
              <a:gd name="connsiteY156" fmla="*/ 171967 h 420882"/>
              <a:gd name="connsiteX157" fmla="*/ 379569 w 519622"/>
              <a:gd name="connsiteY157" fmla="*/ 76864 h 420882"/>
              <a:gd name="connsiteX158" fmla="*/ 14372 w 519622"/>
              <a:gd name="connsiteY158" fmla="*/ 76864 h 420882"/>
              <a:gd name="connsiteX159" fmla="*/ 14372 w 519622"/>
              <a:gd name="connsiteY159" fmla="*/ 352402 h 420882"/>
              <a:gd name="connsiteX160" fmla="*/ 23519 w 519622"/>
              <a:gd name="connsiteY160" fmla="*/ 362173 h 420882"/>
              <a:gd name="connsiteX161" fmla="*/ 358010 w 519622"/>
              <a:gd name="connsiteY161" fmla="*/ 362173 h 420882"/>
              <a:gd name="connsiteX162" fmla="*/ 358664 w 519622"/>
              <a:gd name="connsiteY162" fmla="*/ 360871 h 420882"/>
              <a:gd name="connsiteX163" fmla="*/ 359317 w 519622"/>
              <a:gd name="connsiteY163" fmla="*/ 359568 h 420882"/>
              <a:gd name="connsiteX164" fmla="*/ 360624 w 519622"/>
              <a:gd name="connsiteY164" fmla="*/ 356311 h 420882"/>
              <a:gd name="connsiteX165" fmla="*/ 363237 w 519622"/>
              <a:gd name="connsiteY165" fmla="*/ 350448 h 420882"/>
              <a:gd name="connsiteX166" fmla="*/ 359317 w 519622"/>
              <a:gd name="connsiteY166" fmla="*/ 345889 h 420882"/>
              <a:gd name="connsiteX167" fmla="*/ 358010 w 519622"/>
              <a:gd name="connsiteY167" fmla="*/ 344586 h 420882"/>
              <a:gd name="connsiteX168" fmla="*/ 356051 w 519622"/>
              <a:gd name="connsiteY168" fmla="*/ 344586 h 420882"/>
              <a:gd name="connsiteX169" fmla="*/ 275041 w 519622"/>
              <a:gd name="connsiteY169" fmla="*/ 344586 h 420882"/>
              <a:gd name="connsiteX170" fmla="*/ 237149 w 519622"/>
              <a:gd name="connsiteY170" fmla="*/ 307456 h 420882"/>
              <a:gd name="connsiteX171" fmla="*/ 237149 w 519622"/>
              <a:gd name="connsiteY171" fmla="*/ 229941 h 420882"/>
              <a:gd name="connsiteX172" fmla="*/ 262628 w 519622"/>
              <a:gd name="connsiteY172" fmla="*/ 204537 h 420882"/>
              <a:gd name="connsiteX173" fmla="*/ 368463 w 519622"/>
              <a:gd name="connsiteY173" fmla="*/ 204537 h 420882"/>
              <a:gd name="connsiteX174" fmla="*/ 393942 w 519622"/>
              <a:gd name="connsiteY174" fmla="*/ 229941 h 420882"/>
              <a:gd name="connsiteX175" fmla="*/ 393942 w 519622"/>
              <a:gd name="connsiteY175" fmla="*/ 267070 h 420882"/>
              <a:gd name="connsiteX176" fmla="*/ 403088 w 519622"/>
              <a:gd name="connsiteY176" fmla="*/ 270327 h 420882"/>
              <a:gd name="connsiteX177" fmla="*/ 409621 w 519622"/>
              <a:gd name="connsiteY177" fmla="*/ 270327 h 420882"/>
              <a:gd name="connsiteX178" fmla="*/ 413541 w 519622"/>
              <a:gd name="connsiteY178" fmla="*/ 266419 h 420882"/>
              <a:gd name="connsiteX179" fmla="*/ 415501 w 519622"/>
              <a:gd name="connsiteY179" fmla="*/ 261859 h 420882"/>
              <a:gd name="connsiteX180" fmla="*/ 416154 w 519622"/>
              <a:gd name="connsiteY180" fmla="*/ 261208 h 420882"/>
              <a:gd name="connsiteX181" fmla="*/ 418768 w 519622"/>
              <a:gd name="connsiteY181" fmla="*/ 257951 h 420882"/>
              <a:gd name="connsiteX182" fmla="*/ 422034 w 519622"/>
              <a:gd name="connsiteY182" fmla="*/ 255345 h 420882"/>
              <a:gd name="connsiteX183" fmla="*/ 423341 w 519622"/>
              <a:gd name="connsiteY183" fmla="*/ 254694 h 420882"/>
              <a:gd name="connsiteX184" fmla="*/ 425954 w 519622"/>
              <a:gd name="connsiteY184" fmla="*/ 252740 h 420882"/>
              <a:gd name="connsiteX185" fmla="*/ 427261 w 519622"/>
              <a:gd name="connsiteY185" fmla="*/ 252740 h 420882"/>
              <a:gd name="connsiteX186" fmla="*/ 427261 w 519622"/>
              <a:gd name="connsiteY186" fmla="*/ 76864 h 420882"/>
              <a:gd name="connsiteX187" fmla="*/ 393942 w 519622"/>
              <a:gd name="connsiteY187" fmla="*/ 76864 h 420882"/>
              <a:gd name="connsiteX188" fmla="*/ 393942 w 519622"/>
              <a:gd name="connsiteY188" fmla="*/ 171967 h 420882"/>
              <a:gd name="connsiteX189" fmla="*/ 378916 w 519622"/>
              <a:gd name="connsiteY189" fmla="*/ 187601 h 420882"/>
              <a:gd name="connsiteX190" fmla="*/ 62717 w 519622"/>
              <a:gd name="connsiteY190" fmla="*/ 187601 h 420882"/>
              <a:gd name="connsiteX191" fmla="*/ 47691 w 519622"/>
              <a:gd name="connsiteY191" fmla="*/ 171967 h 420882"/>
              <a:gd name="connsiteX192" fmla="*/ 47691 w 519622"/>
              <a:gd name="connsiteY192" fmla="*/ 76864 h 420882"/>
              <a:gd name="connsiteX193" fmla="*/ 386801 w 519622"/>
              <a:gd name="connsiteY193" fmla="*/ 31683 h 420882"/>
              <a:gd name="connsiteX194" fmla="*/ 394002 w 519622"/>
              <a:gd name="connsiteY194" fmla="*/ 39978 h 420882"/>
              <a:gd name="connsiteX195" fmla="*/ 386801 w 519622"/>
              <a:gd name="connsiteY195" fmla="*/ 48274 h 420882"/>
              <a:gd name="connsiteX196" fmla="*/ 380200 w 519622"/>
              <a:gd name="connsiteY196" fmla="*/ 39978 h 420882"/>
              <a:gd name="connsiteX197" fmla="*/ 386801 w 519622"/>
              <a:gd name="connsiteY197" fmla="*/ 31683 h 420882"/>
              <a:gd name="connsiteX198" fmla="*/ 356814 w 519622"/>
              <a:gd name="connsiteY198" fmla="*/ 31683 h 420882"/>
              <a:gd name="connsiteX199" fmla="*/ 365109 w 519622"/>
              <a:gd name="connsiteY199" fmla="*/ 39978 h 420882"/>
              <a:gd name="connsiteX200" fmla="*/ 356814 w 519622"/>
              <a:gd name="connsiteY200" fmla="*/ 48274 h 420882"/>
              <a:gd name="connsiteX201" fmla="*/ 348518 w 519622"/>
              <a:gd name="connsiteY201" fmla="*/ 39978 h 420882"/>
              <a:gd name="connsiteX202" fmla="*/ 356814 w 519622"/>
              <a:gd name="connsiteY202" fmla="*/ 31683 h 420882"/>
              <a:gd name="connsiteX203" fmla="*/ 325821 w 519622"/>
              <a:gd name="connsiteY203" fmla="*/ 31683 h 420882"/>
              <a:gd name="connsiteX204" fmla="*/ 333425 w 519622"/>
              <a:gd name="connsiteY204" fmla="*/ 39978 h 420882"/>
              <a:gd name="connsiteX205" fmla="*/ 325821 w 519622"/>
              <a:gd name="connsiteY205" fmla="*/ 48274 h 420882"/>
              <a:gd name="connsiteX206" fmla="*/ 316834 w 519622"/>
              <a:gd name="connsiteY206" fmla="*/ 39978 h 420882"/>
              <a:gd name="connsiteX207" fmla="*/ 325821 w 519622"/>
              <a:gd name="connsiteY207" fmla="*/ 31683 h 420882"/>
              <a:gd name="connsiteX208" fmla="*/ 56304 w 519622"/>
              <a:gd name="connsiteY208" fmla="*/ 31683 h 420882"/>
              <a:gd name="connsiteX209" fmla="*/ 104330 w 519622"/>
              <a:gd name="connsiteY209" fmla="*/ 31683 h 420882"/>
              <a:gd name="connsiteX210" fmla="*/ 111667 w 519622"/>
              <a:gd name="connsiteY210" fmla="*/ 38571 h 420882"/>
              <a:gd name="connsiteX211" fmla="*/ 104330 w 519622"/>
              <a:gd name="connsiteY211" fmla="*/ 45459 h 420882"/>
              <a:gd name="connsiteX212" fmla="*/ 56304 w 519622"/>
              <a:gd name="connsiteY212" fmla="*/ 45459 h 420882"/>
              <a:gd name="connsiteX213" fmla="*/ 48967 w 519622"/>
              <a:gd name="connsiteY213" fmla="*/ 38571 h 420882"/>
              <a:gd name="connsiteX214" fmla="*/ 56304 w 519622"/>
              <a:gd name="connsiteY214" fmla="*/ 31683 h 420882"/>
              <a:gd name="connsiteX215" fmla="*/ 23519 w 519622"/>
              <a:gd name="connsiteY215" fmla="*/ 14331 h 420882"/>
              <a:gd name="connsiteX216" fmla="*/ 14372 w 519622"/>
              <a:gd name="connsiteY216" fmla="*/ 23450 h 420882"/>
              <a:gd name="connsiteX217" fmla="*/ 14372 w 519622"/>
              <a:gd name="connsiteY217" fmla="*/ 63185 h 420882"/>
              <a:gd name="connsiteX218" fmla="*/ 47691 w 519622"/>
              <a:gd name="connsiteY218" fmla="*/ 63185 h 420882"/>
              <a:gd name="connsiteX219" fmla="*/ 393942 w 519622"/>
              <a:gd name="connsiteY219" fmla="*/ 63185 h 420882"/>
              <a:gd name="connsiteX220" fmla="*/ 427261 w 519622"/>
              <a:gd name="connsiteY220" fmla="*/ 63185 h 420882"/>
              <a:gd name="connsiteX221" fmla="*/ 427261 w 519622"/>
              <a:gd name="connsiteY221" fmla="*/ 23450 h 420882"/>
              <a:gd name="connsiteX222" fmla="*/ 417461 w 519622"/>
              <a:gd name="connsiteY222" fmla="*/ 14331 h 420882"/>
              <a:gd name="connsiteX223" fmla="*/ 23519 w 519622"/>
              <a:gd name="connsiteY223" fmla="*/ 0 h 420882"/>
              <a:gd name="connsiteX224" fmla="*/ 417461 w 519622"/>
              <a:gd name="connsiteY224" fmla="*/ 0 h 420882"/>
              <a:gd name="connsiteX225" fmla="*/ 440980 w 519622"/>
              <a:gd name="connsiteY225" fmla="*/ 23450 h 420882"/>
              <a:gd name="connsiteX226" fmla="*/ 440980 w 519622"/>
              <a:gd name="connsiteY226" fmla="*/ 252740 h 420882"/>
              <a:gd name="connsiteX227" fmla="*/ 454046 w 519622"/>
              <a:gd name="connsiteY227" fmla="*/ 266419 h 420882"/>
              <a:gd name="connsiteX228" fmla="*/ 458619 w 519622"/>
              <a:gd name="connsiteY228" fmla="*/ 270327 h 420882"/>
              <a:gd name="connsiteX229" fmla="*/ 465152 w 519622"/>
              <a:gd name="connsiteY229" fmla="*/ 270327 h 420882"/>
              <a:gd name="connsiteX230" fmla="*/ 489978 w 519622"/>
              <a:gd name="connsiteY230" fmla="*/ 272281 h 420882"/>
              <a:gd name="connsiteX231" fmla="*/ 495857 w 519622"/>
              <a:gd name="connsiteY231" fmla="*/ 295731 h 420882"/>
              <a:gd name="connsiteX232" fmla="*/ 496511 w 519622"/>
              <a:gd name="connsiteY232" fmla="*/ 302245 h 420882"/>
              <a:gd name="connsiteX233" fmla="*/ 501737 w 519622"/>
              <a:gd name="connsiteY233" fmla="*/ 305502 h 420882"/>
              <a:gd name="connsiteX234" fmla="*/ 519376 w 519622"/>
              <a:gd name="connsiteY234" fmla="*/ 323090 h 420882"/>
              <a:gd name="connsiteX235" fmla="*/ 508270 w 519622"/>
              <a:gd name="connsiteY235" fmla="*/ 345889 h 420882"/>
              <a:gd name="connsiteX236" fmla="*/ 505004 w 519622"/>
              <a:gd name="connsiteY236" fmla="*/ 350448 h 420882"/>
              <a:gd name="connsiteX237" fmla="*/ 506964 w 519622"/>
              <a:gd name="connsiteY237" fmla="*/ 356311 h 420882"/>
              <a:gd name="connsiteX238" fmla="*/ 508923 w 519622"/>
              <a:gd name="connsiteY238" fmla="*/ 381064 h 420882"/>
              <a:gd name="connsiteX239" fmla="*/ 486711 w 519622"/>
              <a:gd name="connsiteY239" fmla="*/ 391486 h 420882"/>
              <a:gd name="connsiteX240" fmla="*/ 480178 w 519622"/>
              <a:gd name="connsiteY240" fmla="*/ 393440 h 420882"/>
              <a:gd name="connsiteX241" fmla="*/ 477565 w 519622"/>
              <a:gd name="connsiteY241" fmla="*/ 398651 h 420882"/>
              <a:gd name="connsiteX242" fmla="*/ 463846 w 519622"/>
              <a:gd name="connsiteY242" fmla="*/ 419496 h 420882"/>
              <a:gd name="connsiteX243" fmla="*/ 439673 w 519622"/>
              <a:gd name="connsiteY243" fmla="*/ 412982 h 420882"/>
              <a:gd name="connsiteX244" fmla="*/ 427914 w 519622"/>
              <a:gd name="connsiteY244" fmla="*/ 412982 h 420882"/>
              <a:gd name="connsiteX245" fmla="*/ 411581 w 519622"/>
              <a:gd name="connsiteY245" fmla="*/ 420798 h 420882"/>
              <a:gd name="connsiteX246" fmla="*/ 404395 w 519622"/>
              <a:gd name="connsiteY246" fmla="*/ 419496 h 420882"/>
              <a:gd name="connsiteX247" fmla="*/ 390022 w 519622"/>
              <a:gd name="connsiteY247" fmla="*/ 398651 h 420882"/>
              <a:gd name="connsiteX248" fmla="*/ 387409 w 519622"/>
              <a:gd name="connsiteY248" fmla="*/ 393440 h 420882"/>
              <a:gd name="connsiteX249" fmla="*/ 381529 w 519622"/>
              <a:gd name="connsiteY249" fmla="*/ 391486 h 420882"/>
              <a:gd name="connsiteX250" fmla="*/ 359317 w 519622"/>
              <a:gd name="connsiteY250" fmla="*/ 381064 h 420882"/>
              <a:gd name="connsiteX251" fmla="*/ 356704 w 519622"/>
              <a:gd name="connsiteY251" fmla="*/ 375852 h 420882"/>
              <a:gd name="connsiteX252" fmla="*/ 23519 w 519622"/>
              <a:gd name="connsiteY252" fmla="*/ 375852 h 420882"/>
              <a:gd name="connsiteX253" fmla="*/ 0 w 519622"/>
              <a:gd name="connsiteY253" fmla="*/ 352402 h 420882"/>
              <a:gd name="connsiteX254" fmla="*/ 0 w 519622"/>
              <a:gd name="connsiteY254" fmla="*/ 23450 h 420882"/>
              <a:gd name="connsiteX255" fmla="*/ 23519 w 519622"/>
              <a:gd name="connsiteY255" fmla="*/ 0 h 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519622" h="420882">
                <a:moveTo>
                  <a:pt x="56096" y="316834"/>
                </a:moveTo>
                <a:lnTo>
                  <a:pt x="197375" y="316834"/>
                </a:lnTo>
                <a:cubicBezTo>
                  <a:pt x="200615" y="316834"/>
                  <a:pt x="203855" y="319965"/>
                  <a:pt x="203855" y="323721"/>
                </a:cubicBezTo>
                <a:cubicBezTo>
                  <a:pt x="203855" y="327478"/>
                  <a:pt x="200615" y="330609"/>
                  <a:pt x="197375" y="330609"/>
                </a:cubicBezTo>
                <a:lnTo>
                  <a:pt x="56096" y="330609"/>
                </a:lnTo>
                <a:cubicBezTo>
                  <a:pt x="52208" y="330609"/>
                  <a:pt x="48967" y="327478"/>
                  <a:pt x="48967" y="323721"/>
                </a:cubicBezTo>
                <a:cubicBezTo>
                  <a:pt x="48967" y="319965"/>
                  <a:pt x="52208" y="316834"/>
                  <a:pt x="56096" y="316834"/>
                </a:cubicBezTo>
                <a:close/>
                <a:moveTo>
                  <a:pt x="461411" y="313648"/>
                </a:moveTo>
                <a:cubicBezTo>
                  <a:pt x="464047" y="311073"/>
                  <a:pt x="468661" y="311073"/>
                  <a:pt x="471297" y="313648"/>
                </a:cubicBezTo>
                <a:cubicBezTo>
                  <a:pt x="474592" y="316224"/>
                  <a:pt x="474592" y="320730"/>
                  <a:pt x="471297" y="323949"/>
                </a:cubicBezTo>
                <a:lnTo>
                  <a:pt x="431094" y="363223"/>
                </a:lnTo>
                <a:cubicBezTo>
                  <a:pt x="429776" y="364510"/>
                  <a:pt x="427799" y="365154"/>
                  <a:pt x="426481" y="365154"/>
                </a:cubicBezTo>
                <a:cubicBezTo>
                  <a:pt x="424504" y="365154"/>
                  <a:pt x="422527" y="364510"/>
                  <a:pt x="421208" y="363223"/>
                </a:cubicBezTo>
                <a:lnTo>
                  <a:pt x="400118" y="341977"/>
                </a:lnTo>
                <a:cubicBezTo>
                  <a:pt x="397482" y="339401"/>
                  <a:pt x="397482" y="334894"/>
                  <a:pt x="400118" y="332319"/>
                </a:cubicBezTo>
                <a:cubicBezTo>
                  <a:pt x="402755" y="329744"/>
                  <a:pt x="407368" y="329744"/>
                  <a:pt x="410004" y="332319"/>
                </a:cubicBezTo>
                <a:lnTo>
                  <a:pt x="426481" y="348415"/>
                </a:lnTo>
                <a:close/>
                <a:moveTo>
                  <a:pt x="56096" y="285149"/>
                </a:moveTo>
                <a:lnTo>
                  <a:pt x="197375" y="285149"/>
                </a:lnTo>
                <a:cubicBezTo>
                  <a:pt x="200615" y="285149"/>
                  <a:pt x="203855" y="288280"/>
                  <a:pt x="203855" y="292037"/>
                </a:cubicBezTo>
                <a:cubicBezTo>
                  <a:pt x="203855" y="295794"/>
                  <a:pt x="200615" y="298925"/>
                  <a:pt x="197375" y="298925"/>
                </a:cubicBezTo>
                <a:lnTo>
                  <a:pt x="56096" y="298925"/>
                </a:lnTo>
                <a:cubicBezTo>
                  <a:pt x="52208" y="298925"/>
                  <a:pt x="48967" y="295794"/>
                  <a:pt x="48967" y="292037"/>
                </a:cubicBezTo>
                <a:cubicBezTo>
                  <a:pt x="48967" y="288280"/>
                  <a:pt x="52208" y="285149"/>
                  <a:pt x="56096" y="285149"/>
                </a:cubicBezTo>
                <a:close/>
                <a:moveTo>
                  <a:pt x="433794" y="266419"/>
                </a:moveTo>
                <a:cubicBezTo>
                  <a:pt x="432487" y="266419"/>
                  <a:pt x="428567" y="266419"/>
                  <a:pt x="427261" y="270979"/>
                </a:cubicBezTo>
                <a:cubicBezTo>
                  <a:pt x="424647" y="276841"/>
                  <a:pt x="420074" y="281401"/>
                  <a:pt x="414195" y="284006"/>
                </a:cubicBezTo>
                <a:cubicBezTo>
                  <a:pt x="408315" y="285961"/>
                  <a:pt x="401128" y="285309"/>
                  <a:pt x="395902" y="282052"/>
                </a:cubicBezTo>
                <a:cubicBezTo>
                  <a:pt x="393289" y="280749"/>
                  <a:pt x="390676" y="280749"/>
                  <a:pt x="389369" y="281401"/>
                </a:cubicBezTo>
                <a:cubicBezTo>
                  <a:pt x="388062" y="282052"/>
                  <a:pt x="387409" y="282704"/>
                  <a:pt x="386756" y="284006"/>
                </a:cubicBezTo>
                <a:cubicBezTo>
                  <a:pt x="386102" y="284006"/>
                  <a:pt x="386102" y="284006"/>
                  <a:pt x="386102" y="284006"/>
                </a:cubicBezTo>
                <a:lnTo>
                  <a:pt x="386102" y="284658"/>
                </a:lnTo>
                <a:lnTo>
                  <a:pt x="385449" y="285309"/>
                </a:lnTo>
                <a:cubicBezTo>
                  <a:pt x="384796" y="285961"/>
                  <a:pt x="384796" y="286612"/>
                  <a:pt x="384796" y="286612"/>
                </a:cubicBezTo>
                <a:cubicBezTo>
                  <a:pt x="384796" y="286612"/>
                  <a:pt x="384796" y="286612"/>
                  <a:pt x="384796" y="287263"/>
                </a:cubicBezTo>
                <a:lnTo>
                  <a:pt x="384796" y="287915"/>
                </a:lnTo>
                <a:lnTo>
                  <a:pt x="384796" y="288566"/>
                </a:lnTo>
                <a:lnTo>
                  <a:pt x="384796" y="289217"/>
                </a:lnTo>
                <a:cubicBezTo>
                  <a:pt x="384796" y="289869"/>
                  <a:pt x="384796" y="290520"/>
                  <a:pt x="385449" y="291172"/>
                </a:cubicBezTo>
                <a:cubicBezTo>
                  <a:pt x="386756" y="295731"/>
                  <a:pt x="386756" y="300291"/>
                  <a:pt x="386102" y="304851"/>
                </a:cubicBezTo>
                <a:cubicBezTo>
                  <a:pt x="386102" y="305502"/>
                  <a:pt x="385449" y="305502"/>
                  <a:pt x="385449" y="305502"/>
                </a:cubicBezTo>
                <a:cubicBezTo>
                  <a:pt x="384796" y="306805"/>
                  <a:pt x="384796" y="308108"/>
                  <a:pt x="383489" y="309411"/>
                </a:cubicBezTo>
                <a:cubicBezTo>
                  <a:pt x="382836" y="310713"/>
                  <a:pt x="382183" y="312016"/>
                  <a:pt x="380876" y="313319"/>
                </a:cubicBezTo>
                <a:cubicBezTo>
                  <a:pt x="379569" y="314622"/>
                  <a:pt x="378916" y="315273"/>
                  <a:pt x="377610" y="316576"/>
                </a:cubicBezTo>
                <a:cubicBezTo>
                  <a:pt x="376956" y="316576"/>
                  <a:pt x="376956" y="316576"/>
                  <a:pt x="376956" y="316576"/>
                </a:cubicBezTo>
                <a:cubicBezTo>
                  <a:pt x="374343" y="318530"/>
                  <a:pt x="371076" y="319181"/>
                  <a:pt x="368463" y="319833"/>
                </a:cubicBezTo>
                <a:cubicBezTo>
                  <a:pt x="367810" y="319833"/>
                  <a:pt x="367157" y="320484"/>
                  <a:pt x="366503" y="321136"/>
                </a:cubicBezTo>
                <a:cubicBezTo>
                  <a:pt x="366503" y="321136"/>
                  <a:pt x="366503" y="321136"/>
                  <a:pt x="365850" y="321136"/>
                </a:cubicBezTo>
                <a:cubicBezTo>
                  <a:pt x="365197" y="321136"/>
                  <a:pt x="364543" y="321787"/>
                  <a:pt x="363890" y="321787"/>
                </a:cubicBezTo>
                <a:cubicBezTo>
                  <a:pt x="363890" y="321787"/>
                  <a:pt x="363890" y="321787"/>
                  <a:pt x="363890" y="322438"/>
                </a:cubicBezTo>
                <a:cubicBezTo>
                  <a:pt x="363237" y="323090"/>
                  <a:pt x="363237" y="324393"/>
                  <a:pt x="363237" y="325044"/>
                </a:cubicBezTo>
                <a:cubicBezTo>
                  <a:pt x="361930" y="326347"/>
                  <a:pt x="361930" y="329604"/>
                  <a:pt x="364543" y="332209"/>
                </a:cubicBezTo>
                <a:lnTo>
                  <a:pt x="365197" y="332861"/>
                </a:lnTo>
                <a:cubicBezTo>
                  <a:pt x="365197" y="332861"/>
                  <a:pt x="365850" y="332861"/>
                  <a:pt x="366503" y="332861"/>
                </a:cubicBezTo>
                <a:cubicBezTo>
                  <a:pt x="369117" y="334815"/>
                  <a:pt x="371730" y="337420"/>
                  <a:pt x="373690" y="340677"/>
                </a:cubicBezTo>
                <a:lnTo>
                  <a:pt x="375650" y="342632"/>
                </a:lnTo>
                <a:lnTo>
                  <a:pt x="374996" y="342632"/>
                </a:lnTo>
                <a:cubicBezTo>
                  <a:pt x="375650" y="344586"/>
                  <a:pt x="376303" y="346540"/>
                  <a:pt x="376956" y="348494"/>
                </a:cubicBezTo>
                <a:cubicBezTo>
                  <a:pt x="376956" y="349797"/>
                  <a:pt x="377610" y="351751"/>
                  <a:pt x="376956" y="353054"/>
                </a:cubicBezTo>
                <a:cubicBezTo>
                  <a:pt x="376956" y="356311"/>
                  <a:pt x="375650" y="360219"/>
                  <a:pt x="373690" y="363476"/>
                </a:cubicBezTo>
                <a:cubicBezTo>
                  <a:pt x="373690" y="363476"/>
                  <a:pt x="373690" y="363476"/>
                  <a:pt x="373690" y="364127"/>
                </a:cubicBezTo>
                <a:lnTo>
                  <a:pt x="373036" y="364779"/>
                </a:lnTo>
                <a:cubicBezTo>
                  <a:pt x="372383" y="364779"/>
                  <a:pt x="372383" y="365430"/>
                  <a:pt x="371730" y="366082"/>
                </a:cubicBezTo>
                <a:cubicBezTo>
                  <a:pt x="371076" y="366733"/>
                  <a:pt x="371076" y="367384"/>
                  <a:pt x="371076" y="367384"/>
                </a:cubicBezTo>
                <a:cubicBezTo>
                  <a:pt x="371076" y="367384"/>
                  <a:pt x="370423" y="367384"/>
                  <a:pt x="370423" y="368036"/>
                </a:cubicBezTo>
                <a:cubicBezTo>
                  <a:pt x="370423" y="368687"/>
                  <a:pt x="370423" y="369339"/>
                  <a:pt x="370423" y="369990"/>
                </a:cubicBezTo>
                <a:cubicBezTo>
                  <a:pt x="370423" y="371944"/>
                  <a:pt x="371076" y="373898"/>
                  <a:pt x="371076" y="374550"/>
                </a:cubicBezTo>
                <a:cubicBezTo>
                  <a:pt x="371730" y="375201"/>
                  <a:pt x="374343" y="379109"/>
                  <a:pt x="378916" y="377807"/>
                </a:cubicBezTo>
                <a:cubicBezTo>
                  <a:pt x="380223" y="377807"/>
                  <a:pt x="381529" y="377155"/>
                  <a:pt x="382836" y="377155"/>
                </a:cubicBezTo>
                <a:cubicBezTo>
                  <a:pt x="387409" y="377155"/>
                  <a:pt x="392635" y="379109"/>
                  <a:pt x="396555" y="382366"/>
                </a:cubicBezTo>
                <a:cubicBezTo>
                  <a:pt x="401782" y="386275"/>
                  <a:pt x="404395" y="392789"/>
                  <a:pt x="404395" y="399303"/>
                </a:cubicBezTo>
                <a:cubicBezTo>
                  <a:pt x="404395" y="403862"/>
                  <a:pt x="408315" y="405816"/>
                  <a:pt x="408968" y="405816"/>
                </a:cubicBezTo>
                <a:cubicBezTo>
                  <a:pt x="410275" y="406468"/>
                  <a:pt x="414195" y="407771"/>
                  <a:pt x="417461" y="403862"/>
                </a:cubicBezTo>
                <a:cubicBezTo>
                  <a:pt x="421381" y="398651"/>
                  <a:pt x="427261" y="396046"/>
                  <a:pt x="433794" y="396046"/>
                </a:cubicBezTo>
                <a:cubicBezTo>
                  <a:pt x="440327" y="396046"/>
                  <a:pt x="446206" y="398651"/>
                  <a:pt x="450779" y="403862"/>
                </a:cubicBezTo>
                <a:cubicBezTo>
                  <a:pt x="453393" y="407771"/>
                  <a:pt x="457966" y="406468"/>
                  <a:pt x="458619" y="405816"/>
                </a:cubicBezTo>
                <a:cubicBezTo>
                  <a:pt x="459926" y="405816"/>
                  <a:pt x="463846" y="403862"/>
                  <a:pt x="463192" y="399303"/>
                </a:cubicBezTo>
                <a:cubicBezTo>
                  <a:pt x="463192" y="392789"/>
                  <a:pt x="465805" y="386275"/>
                  <a:pt x="471032" y="382366"/>
                </a:cubicBezTo>
                <a:cubicBezTo>
                  <a:pt x="476258" y="378458"/>
                  <a:pt x="482791" y="376504"/>
                  <a:pt x="488671" y="377807"/>
                </a:cubicBezTo>
                <a:cubicBezTo>
                  <a:pt x="493897" y="379109"/>
                  <a:pt x="495857" y="375201"/>
                  <a:pt x="496511" y="374550"/>
                </a:cubicBezTo>
                <a:cubicBezTo>
                  <a:pt x="497164" y="373247"/>
                  <a:pt x="499124" y="369990"/>
                  <a:pt x="495857" y="366082"/>
                </a:cubicBezTo>
                <a:cubicBezTo>
                  <a:pt x="491938" y="360871"/>
                  <a:pt x="489978" y="355008"/>
                  <a:pt x="490631" y="348494"/>
                </a:cubicBezTo>
                <a:cubicBezTo>
                  <a:pt x="491938" y="341980"/>
                  <a:pt x="495857" y="336118"/>
                  <a:pt x="501737" y="332861"/>
                </a:cubicBezTo>
                <a:cubicBezTo>
                  <a:pt x="505657" y="330907"/>
                  <a:pt x="505657" y="326347"/>
                  <a:pt x="505004" y="325695"/>
                </a:cubicBezTo>
                <a:cubicBezTo>
                  <a:pt x="505004" y="324393"/>
                  <a:pt x="503697" y="321136"/>
                  <a:pt x="499124" y="319833"/>
                </a:cubicBezTo>
                <a:cubicBezTo>
                  <a:pt x="492591" y="318530"/>
                  <a:pt x="487364" y="315273"/>
                  <a:pt x="484098" y="309411"/>
                </a:cubicBezTo>
                <a:cubicBezTo>
                  <a:pt x="480831" y="303548"/>
                  <a:pt x="480178" y="297034"/>
                  <a:pt x="482791" y="291172"/>
                </a:cubicBezTo>
                <a:cubicBezTo>
                  <a:pt x="484098" y="286612"/>
                  <a:pt x="481485" y="284006"/>
                  <a:pt x="480178" y="282704"/>
                </a:cubicBezTo>
                <a:cubicBezTo>
                  <a:pt x="479525" y="282052"/>
                  <a:pt x="476258" y="280098"/>
                  <a:pt x="472338" y="282052"/>
                </a:cubicBezTo>
                <a:cubicBezTo>
                  <a:pt x="466459" y="285309"/>
                  <a:pt x="459926" y="285961"/>
                  <a:pt x="453393" y="284006"/>
                </a:cubicBezTo>
                <a:cubicBezTo>
                  <a:pt x="447513" y="281401"/>
                  <a:pt x="442940" y="276841"/>
                  <a:pt x="440980" y="270979"/>
                </a:cubicBezTo>
                <a:cubicBezTo>
                  <a:pt x="439020" y="266419"/>
                  <a:pt x="435100" y="266419"/>
                  <a:pt x="434447" y="266419"/>
                </a:cubicBezTo>
                <a:close/>
                <a:moveTo>
                  <a:pt x="56096" y="253467"/>
                </a:moveTo>
                <a:lnTo>
                  <a:pt x="197375" y="253467"/>
                </a:lnTo>
                <a:cubicBezTo>
                  <a:pt x="200615" y="253467"/>
                  <a:pt x="203855" y="256467"/>
                  <a:pt x="203855" y="260667"/>
                </a:cubicBezTo>
                <a:cubicBezTo>
                  <a:pt x="203855" y="264268"/>
                  <a:pt x="200615" y="267268"/>
                  <a:pt x="197375" y="267268"/>
                </a:cubicBezTo>
                <a:lnTo>
                  <a:pt x="56096" y="267268"/>
                </a:lnTo>
                <a:cubicBezTo>
                  <a:pt x="52208" y="267268"/>
                  <a:pt x="48967" y="264268"/>
                  <a:pt x="48967" y="260667"/>
                </a:cubicBezTo>
                <a:cubicBezTo>
                  <a:pt x="48967" y="256467"/>
                  <a:pt x="52208" y="253467"/>
                  <a:pt x="56096" y="253467"/>
                </a:cubicBezTo>
                <a:close/>
                <a:moveTo>
                  <a:pt x="56228" y="221783"/>
                </a:moveTo>
                <a:lnTo>
                  <a:pt x="136095" y="221783"/>
                </a:lnTo>
                <a:cubicBezTo>
                  <a:pt x="140056" y="221783"/>
                  <a:pt x="143356" y="224914"/>
                  <a:pt x="143356" y="228671"/>
                </a:cubicBezTo>
                <a:cubicBezTo>
                  <a:pt x="143356" y="232428"/>
                  <a:pt x="140056" y="235559"/>
                  <a:pt x="136095" y="235559"/>
                </a:cubicBezTo>
                <a:lnTo>
                  <a:pt x="56228" y="235559"/>
                </a:lnTo>
                <a:cubicBezTo>
                  <a:pt x="52268" y="235559"/>
                  <a:pt x="48967" y="232428"/>
                  <a:pt x="48967" y="228671"/>
                </a:cubicBezTo>
                <a:cubicBezTo>
                  <a:pt x="48967" y="224914"/>
                  <a:pt x="52268" y="221783"/>
                  <a:pt x="56228" y="221783"/>
                </a:cubicBezTo>
                <a:close/>
                <a:moveTo>
                  <a:pt x="262628" y="218867"/>
                </a:moveTo>
                <a:cubicBezTo>
                  <a:pt x="256095" y="218867"/>
                  <a:pt x="251522" y="224078"/>
                  <a:pt x="251522" y="229941"/>
                </a:cubicBezTo>
                <a:lnTo>
                  <a:pt x="251522" y="307456"/>
                </a:lnTo>
                <a:cubicBezTo>
                  <a:pt x="251522" y="319833"/>
                  <a:pt x="261975" y="330907"/>
                  <a:pt x="275041" y="330907"/>
                </a:cubicBezTo>
                <a:lnTo>
                  <a:pt x="348864" y="330907"/>
                </a:lnTo>
                <a:lnTo>
                  <a:pt x="348864" y="330255"/>
                </a:lnTo>
                <a:cubicBezTo>
                  <a:pt x="348211" y="329604"/>
                  <a:pt x="348211" y="329604"/>
                  <a:pt x="348211" y="328952"/>
                </a:cubicBezTo>
                <a:cubicBezTo>
                  <a:pt x="348211" y="328301"/>
                  <a:pt x="348211" y="327650"/>
                  <a:pt x="348211" y="327650"/>
                </a:cubicBezTo>
                <a:cubicBezTo>
                  <a:pt x="348211" y="326998"/>
                  <a:pt x="348211" y="326347"/>
                  <a:pt x="348211" y="325695"/>
                </a:cubicBezTo>
                <a:cubicBezTo>
                  <a:pt x="348211" y="325695"/>
                  <a:pt x="348211" y="325044"/>
                  <a:pt x="348864" y="323741"/>
                </a:cubicBezTo>
                <a:cubicBezTo>
                  <a:pt x="348864" y="323741"/>
                  <a:pt x="348864" y="323741"/>
                  <a:pt x="348864" y="323090"/>
                </a:cubicBezTo>
                <a:lnTo>
                  <a:pt x="348864" y="322438"/>
                </a:lnTo>
                <a:cubicBezTo>
                  <a:pt x="348864" y="321787"/>
                  <a:pt x="348864" y="321136"/>
                  <a:pt x="348864" y="321136"/>
                </a:cubicBezTo>
                <a:lnTo>
                  <a:pt x="349517" y="320484"/>
                </a:lnTo>
                <a:cubicBezTo>
                  <a:pt x="349517" y="319833"/>
                  <a:pt x="349517" y="319181"/>
                  <a:pt x="349517" y="318530"/>
                </a:cubicBezTo>
                <a:cubicBezTo>
                  <a:pt x="350171" y="318530"/>
                  <a:pt x="350171" y="317879"/>
                  <a:pt x="350824" y="317879"/>
                </a:cubicBezTo>
                <a:cubicBezTo>
                  <a:pt x="350824" y="316576"/>
                  <a:pt x="350824" y="316576"/>
                  <a:pt x="351477" y="315925"/>
                </a:cubicBezTo>
                <a:cubicBezTo>
                  <a:pt x="351477" y="315273"/>
                  <a:pt x="352131" y="315273"/>
                  <a:pt x="352131" y="314622"/>
                </a:cubicBezTo>
                <a:cubicBezTo>
                  <a:pt x="352131" y="314622"/>
                  <a:pt x="352784" y="313970"/>
                  <a:pt x="352784" y="313319"/>
                </a:cubicBezTo>
                <a:cubicBezTo>
                  <a:pt x="353437" y="313319"/>
                  <a:pt x="353437" y="312668"/>
                  <a:pt x="353437" y="312016"/>
                </a:cubicBezTo>
                <a:cubicBezTo>
                  <a:pt x="354091" y="312016"/>
                  <a:pt x="354744" y="311365"/>
                  <a:pt x="355397" y="311365"/>
                </a:cubicBezTo>
                <a:cubicBezTo>
                  <a:pt x="355397" y="310713"/>
                  <a:pt x="356051" y="310713"/>
                  <a:pt x="356051" y="310713"/>
                </a:cubicBezTo>
                <a:cubicBezTo>
                  <a:pt x="356704" y="310062"/>
                  <a:pt x="356704" y="309411"/>
                  <a:pt x="358010" y="309411"/>
                </a:cubicBezTo>
                <a:cubicBezTo>
                  <a:pt x="358010" y="308759"/>
                  <a:pt x="358010" y="308759"/>
                  <a:pt x="358664" y="308108"/>
                </a:cubicBezTo>
                <a:cubicBezTo>
                  <a:pt x="359317" y="308108"/>
                  <a:pt x="359970" y="308108"/>
                  <a:pt x="359970" y="307456"/>
                </a:cubicBezTo>
                <a:cubicBezTo>
                  <a:pt x="360624" y="307456"/>
                  <a:pt x="361277" y="307456"/>
                  <a:pt x="361930" y="307456"/>
                </a:cubicBezTo>
                <a:cubicBezTo>
                  <a:pt x="361930" y="306805"/>
                  <a:pt x="362584" y="306805"/>
                  <a:pt x="363237" y="306154"/>
                </a:cubicBezTo>
                <a:cubicBezTo>
                  <a:pt x="363890" y="306154"/>
                  <a:pt x="365197" y="306154"/>
                  <a:pt x="366503" y="305502"/>
                </a:cubicBezTo>
                <a:cubicBezTo>
                  <a:pt x="368463" y="305502"/>
                  <a:pt x="370423" y="304199"/>
                  <a:pt x="371076" y="302245"/>
                </a:cubicBezTo>
                <a:cubicBezTo>
                  <a:pt x="372383" y="300291"/>
                  <a:pt x="372383" y="298337"/>
                  <a:pt x="371730" y="295731"/>
                </a:cubicBezTo>
                <a:cubicBezTo>
                  <a:pt x="371076" y="295080"/>
                  <a:pt x="371076" y="293777"/>
                  <a:pt x="371076" y="292474"/>
                </a:cubicBezTo>
                <a:cubicBezTo>
                  <a:pt x="371076" y="292474"/>
                  <a:pt x="371076" y="292474"/>
                  <a:pt x="371076" y="291823"/>
                </a:cubicBezTo>
                <a:cubicBezTo>
                  <a:pt x="370423" y="291172"/>
                  <a:pt x="370423" y="289869"/>
                  <a:pt x="370423" y="289217"/>
                </a:cubicBezTo>
                <a:cubicBezTo>
                  <a:pt x="370423" y="288566"/>
                  <a:pt x="370423" y="288566"/>
                  <a:pt x="370423" y="288566"/>
                </a:cubicBezTo>
                <a:cubicBezTo>
                  <a:pt x="370423" y="286612"/>
                  <a:pt x="370423" y="284658"/>
                  <a:pt x="371076" y="282052"/>
                </a:cubicBezTo>
                <a:cubicBezTo>
                  <a:pt x="371730" y="281401"/>
                  <a:pt x="372383" y="280098"/>
                  <a:pt x="372383" y="279447"/>
                </a:cubicBezTo>
                <a:cubicBezTo>
                  <a:pt x="372383" y="278795"/>
                  <a:pt x="372383" y="278795"/>
                  <a:pt x="373036" y="278795"/>
                </a:cubicBezTo>
                <a:cubicBezTo>
                  <a:pt x="373690" y="278144"/>
                  <a:pt x="373690" y="277492"/>
                  <a:pt x="374343" y="276841"/>
                </a:cubicBezTo>
                <a:cubicBezTo>
                  <a:pt x="374343" y="276190"/>
                  <a:pt x="374343" y="275538"/>
                  <a:pt x="374996" y="275538"/>
                </a:cubicBezTo>
                <a:cubicBezTo>
                  <a:pt x="375650" y="274887"/>
                  <a:pt x="375650" y="274235"/>
                  <a:pt x="376303" y="273584"/>
                </a:cubicBezTo>
                <a:cubicBezTo>
                  <a:pt x="376303" y="273584"/>
                  <a:pt x="376956" y="272933"/>
                  <a:pt x="377610" y="272933"/>
                </a:cubicBezTo>
                <a:cubicBezTo>
                  <a:pt x="377610" y="272933"/>
                  <a:pt x="377610" y="272281"/>
                  <a:pt x="378263" y="272281"/>
                </a:cubicBezTo>
                <a:cubicBezTo>
                  <a:pt x="378916" y="271630"/>
                  <a:pt x="378916" y="271630"/>
                  <a:pt x="378916" y="271630"/>
                </a:cubicBezTo>
                <a:cubicBezTo>
                  <a:pt x="378916" y="271630"/>
                  <a:pt x="379569" y="271630"/>
                  <a:pt x="379569" y="270979"/>
                </a:cubicBezTo>
                <a:lnTo>
                  <a:pt x="379569" y="229941"/>
                </a:lnTo>
                <a:cubicBezTo>
                  <a:pt x="379569" y="224078"/>
                  <a:pt x="374343" y="218867"/>
                  <a:pt x="368463" y="218867"/>
                </a:cubicBezTo>
                <a:close/>
                <a:moveTo>
                  <a:pt x="62064" y="76864"/>
                </a:moveTo>
                <a:lnTo>
                  <a:pt x="62064" y="171967"/>
                </a:lnTo>
                <a:cubicBezTo>
                  <a:pt x="62064" y="172619"/>
                  <a:pt x="62717" y="172619"/>
                  <a:pt x="62717" y="172619"/>
                </a:cubicBezTo>
                <a:lnTo>
                  <a:pt x="378916" y="172619"/>
                </a:lnTo>
                <a:cubicBezTo>
                  <a:pt x="378916" y="172619"/>
                  <a:pt x="379569" y="172619"/>
                  <a:pt x="379569" y="171967"/>
                </a:cubicBezTo>
                <a:lnTo>
                  <a:pt x="379569" y="76864"/>
                </a:lnTo>
                <a:close/>
                <a:moveTo>
                  <a:pt x="14372" y="76864"/>
                </a:moveTo>
                <a:lnTo>
                  <a:pt x="14372" y="352402"/>
                </a:lnTo>
                <a:cubicBezTo>
                  <a:pt x="14372" y="357614"/>
                  <a:pt x="18946" y="362173"/>
                  <a:pt x="23519" y="362173"/>
                </a:cubicBezTo>
                <a:lnTo>
                  <a:pt x="358010" y="362173"/>
                </a:lnTo>
                <a:cubicBezTo>
                  <a:pt x="358010" y="361522"/>
                  <a:pt x="358010" y="361522"/>
                  <a:pt x="358664" y="360871"/>
                </a:cubicBezTo>
                <a:cubicBezTo>
                  <a:pt x="358664" y="360219"/>
                  <a:pt x="359317" y="359568"/>
                  <a:pt x="359317" y="359568"/>
                </a:cubicBezTo>
                <a:cubicBezTo>
                  <a:pt x="359970" y="358916"/>
                  <a:pt x="360624" y="357614"/>
                  <a:pt x="360624" y="356311"/>
                </a:cubicBezTo>
                <a:cubicBezTo>
                  <a:pt x="362584" y="355008"/>
                  <a:pt x="363237" y="353054"/>
                  <a:pt x="363237" y="350448"/>
                </a:cubicBezTo>
                <a:cubicBezTo>
                  <a:pt x="362584" y="348494"/>
                  <a:pt x="360624" y="346540"/>
                  <a:pt x="359317" y="345889"/>
                </a:cubicBezTo>
                <a:cubicBezTo>
                  <a:pt x="358664" y="345237"/>
                  <a:pt x="358010" y="345237"/>
                  <a:pt x="358010" y="344586"/>
                </a:cubicBezTo>
                <a:cubicBezTo>
                  <a:pt x="356704" y="344586"/>
                  <a:pt x="356704" y="344586"/>
                  <a:pt x="356051" y="344586"/>
                </a:cubicBezTo>
                <a:lnTo>
                  <a:pt x="275041" y="344586"/>
                </a:lnTo>
                <a:cubicBezTo>
                  <a:pt x="254135" y="344586"/>
                  <a:pt x="237149" y="327650"/>
                  <a:pt x="237149" y="307456"/>
                </a:cubicBezTo>
                <a:lnTo>
                  <a:pt x="237149" y="229941"/>
                </a:lnTo>
                <a:cubicBezTo>
                  <a:pt x="237149" y="216262"/>
                  <a:pt x="248909" y="204537"/>
                  <a:pt x="262628" y="204537"/>
                </a:cubicBezTo>
                <a:lnTo>
                  <a:pt x="368463" y="204537"/>
                </a:lnTo>
                <a:cubicBezTo>
                  <a:pt x="382183" y="204537"/>
                  <a:pt x="393942" y="216262"/>
                  <a:pt x="393942" y="229941"/>
                </a:cubicBezTo>
                <a:lnTo>
                  <a:pt x="393942" y="267070"/>
                </a:lnTo>
                <a:cubicBezTo>
                  <a:pt x="397209" y="267070"/>
                  <a:pt x="400475" y="268373"/>
                  <a:pt x="403088" y="270327"/>
                </a:cubicBezTo>
                <a:cubicBezTo>
                  <a:pt x="405048" y="271630"/>
                  <a:pt x="407661" y="271630"/>
                  <a:pt x="409621" y="270327"/>
                </a:cubicBezTo>
                <a:cubicBezTo>
                  <a:pt x="411581" y="269676"/>
                  <a:pt x="412888" y="268373"/>
                  <a:pt x="413541" y="266419"/>
                </a:cubicBezTo>
                <a:cubicBezTo>
                  <a:pt x="414195" y="265116"/>
                  <a:pt x="414848" y="263162"/>
                  <a:pt x="415501" y="261859"/>
                </a:cubicBezTo>
                <a:cubicBezTo>
                  <a:pt x="415501" y="261859"/>
                  <a:pt x="415501" y="261208"/>
                  <a:pt x="416154" y="261208"/>
                </a:cubicBezTo>
                <a:cubicBezTo>
                  <a:pt x="416808" y="259905"/>
                  <a:pt x="417461" y="259254"/>
                  <a:pt x="418768" y="257951"/>
                </a:cubicBezTo>
                <a:cubicBezTo>
                  <a:pt x="420074" y="257299"/>
                  <a:pt x="420728" y="255997"/>
                  <a:pt x="422034" y="255345"/>
                </a:cubicBezTo>
                <a:cubicBezTo>
                  <a:pt x="422687" y="254694"/>
                  <a:pt x="422687" y="254694"/>
                  <a:pt x="423341" y="254694"/>
                </a:cubicBezTo>
                <a:cubicBezTo>
                  <a:pt x="423994" y="254042"/>
                  <a:pt x="425301" y="254042"/>
                  <a:pt x="425954" y="252740"/>
                </a:cubicBezTo>
                <a:cubicBezTo>
                  <a:pt x="426607" y="252740"/>
                  <a:pt x="426607" y="252740"/>
                  <a:pt x="427261" y="252740"/>
                </a:cubicBezTo>
                <a:lnTo>
                  <a:pt x="427261" y="76864"/>
                </a:lnTo>
                <a:lnTo>
                  <a:pt x="393942" y="76864"/>
                </a:lnTo>
                <a:lnTo>
                  <a:pt x="393942" y="171967"/>
                </a:lnTo>
                <a:cubicBezTo>
                  <a:pt x="393942" y="180435"/>
                  <a:pt x="386756" y="187601"/>
                  <a:pt x="378916" y="187601"/>
                </a:cubicBezTo>
                <a:lnTo>
                  <a:pt x="62717" y="187601"/>
                </a:lnTo>
                <a:cubicBezTo>
                  <a:pt x="54878" y="187601"/>
                  <a:pt x="47691" y="180435"/>
                  <a:pt x="47691" y="171967"/>
                </a:cubicBezTo>
                <a:lnTo>
                  <a:pt x="47691" y="76864"/>
                </a:lnTo>
                <a:close/>
                <a:moveTo>
                  <a:pt x="386801" y="31683"/>
                </a:moveTo>
                <a:cubicBezTo>
                  <a:pt x="391002" y="31683"/>
                  <a:pt x="394002" y="35831"/>
                  <a:pt x="394002" y="39978"/>
                </a:cubicBezTo>
                <a:cubicBezTo>
                  <a:pt x="394002" y="44126"/>
                  <a:pt x="391002" y="48274"/>
                  <a:pt x="386801" y="48274"/>
                </a:cubicBezTo>
                <a:cubicBezTo>
                  <a:pt x="383201" y="48274"/>
                  <a:pt x="380200" y="44126"/>
                  <a:pt x="380200" y="39978"/>
                </a:cubicBezTo>
                <a:cubicBezTo>
                  <a:pt x="380200" y="35831"/>
                  <a:pt x="383201" y="31683"/>
                  <a:pt x="386801" y="31683"/>
                </a:cubicBezTo>
                <a:close/>
                <a:moveTo>
                  <a:pt x="356814" y="31683"/>
                </a:moveTo>
                <a:cubicBezTo>
                  <a:pt x="360961" y="31683"/>
                  <a:pt x="365109" y="35831"/>
                  <a:pt x="365109" y="39978"/>
                </a:cubicBezTo>
                <a:cubicBezTo>
                  <a:pt x="365109" y="44126"/>
                  <a:pt x="360961" y="48274"/>
                  <a:pt x="356814" y="48274"/>
                </a:cubicBezTo>
                <a:cubicBezTo>
                  <a:pt x="351975" y="48274"/>
                  <a:pt x="348518" y="44126"/>
                  <a:pt x="348518" y="39978"/>
                </a:cubicBezTo>
                <a:cubicBezTo>
                  <a:pt x="348518" y="35831"/>
                  <a:pt x="351975" y="31683"/>
                  <a:pt x="356814" y="31683"/>
                </a:cubicBezTo>
                <a:close/>
                <a:moveTo>
                  <a:pt x="325821" y="31683"/>
                </a:moveTo>
                <a:cubicBezTo>
                  <a:pt x="329969" y="31683"/>
                  <a:pt x="333425" y="35831"/>
                  <a:pt x="333425" y="39978"/>
                </a:cubicBezTo>
                <a:cubicBezTo>
                  <a:pt x="333425" y="44126"/>
                  <a:pt x="329969" y="48274"/>
                  <a:pt x="325821" y="48274"/>
                </a:cubicBezTo>
                <a:cubicBezTo>
                  <a:pt x="320982" y="48274"/>
                  <a:pt x="316834" y="44126"/>
                  <a:pt x="316834" y="39978"/>
                </a:cubicBezTo>
                <a:cubicBezTo>
                  <a:pt x="316834" y="35831"/>
                  <a:pt x="320982" y="31683"/>
                  <a:pt x="325821" y="31683"/>
                </a:cubicBezTo>
                <a:close/>
                <a:moveTo>
                  <a:pt x="56304" y="31683"/>
                </a:moveTo>
                <a:lnTo>
                  <a:pt x="104330" y="31683"/>
                </a:lnTo>
                <a:cubicBezTo>
                  <a:pt x="108332" y="31683"/>
                  <a:pt x="111667" y="34814"/>
                  <a:pt x="111667" y="38571"/>
                </a:cubicBezTo>
                <a:cubicBezTo>
                  <a:pt x="111667" y="42328"/>
                  <a:pt x="108332" y="45459"/>
                  <a:pt x="104330" y="45459"/>
                </a:cubicBezTo>
                <a:lnTo>
                  <a:pt x="56304" y="45459"/>
                </a:lnTo>
                <a:cubicBezTo>
                  <a:pt x="52302" y="45459"/>
                  <a:pt x="48967" y="42328"/>
                  <a:pt x="48967" y="38571"/>
                </a:cubicBezTo>
                <a:cubicBezTo>
                  <a:pt x="48967" y="34814"/>
                  <a:pt x="52302" y="31683"/>
                  <a:pt x="56304" y="31683"/>
                </a:cubicBezTo>
                <a:close/>
                <a:moveTo>
                  <a:pt x="23519" y="14331"/>
                </a:moveTo>
                <a:cubicBezTo>
                  <a:pt x="18946" y="14331"/>
                  <a:pt x="14372" y="18239"/>
                  <a:pt x="14372" y="23450"/>
                </a:cubicBezTo>
                <a:lnTo>
                  <a:pt x="14372" y="63185"/>
                </a:lnTo>
                <a:lnTo>
                  <a:pt x="47691" y="63185"/>
                </a:lnTo>
                <a:lnTo>
                  <a:pt x="393942" y="63185"/>
                </a:lnTo>
                <a:lnTo>
                  <a:pt x="427261" y="63185"/>
                </a:lnTo>
                <a:lnTo>
                  <a:pt x="427261" y="23450"/>
                </a:lnTo>
                <a:cubicBezTo>
                  <a:pt x="427261" y="18239"/>
                  <a:pt x="422687" y="14331"/>
                  <a:pt x="417461" y="14331"/>
                </a:cubicBezTo>
                <a:close/>
                <a:moveTo>
                  <a:pt x="23519" y="0"/>
                </a:moveTo>
                <a:lnTo>
                  <a:pt x="417461" y="0"/>
                </a:lnTo>
                <a:cubicBezTo>
                  <a:pt x="430527" y="0"/>
                  <a:pt x="440980" y="10422"/>
                  <a:pt x="440980" y="23450"/>
                </a:cubicBezTo>
                <a:lnTo>
                  <a:pt x="440980" y="252740"/>
                </a:lnTo>
                <a:cubicBezTo>
                  <a:pt x="447513" y="254694"/>
                  <a:pt x="452086" y="259905"/>
                  <a:pt x="454046" y="266419"/>
                </a:cubicBezTo>
                <a:cubicBezTo>
                  <a:pt x="454699" y="268373"/>
                  <a:pt x="456659" y="269676"/>
                  <a:pt x="458619" y="270327"/>
                </a:cubicBezTo>
                <a:cubicBezTo>
                  <a:pt x="460579" y="271630"/>
                  <a:pt x="462539" y="271630"/>
                  <a:pt x="465152" y="270327"/>
                </a:cubicBezTo>
                <a:cubicBezTo>
                  <a:pt x="472992" y="265116"/>
                  <a:pt x="482791" y="266419"/>
                  <a:pt x="489978" y="272281"/>
                </a:cubicBezTo>
                <a:cubicBezTo>
                  <a:pt x="496511" y="278144"/>
                  <a:pt x="499124" y="287263"/>
                  <a:pt x="495857" y="295731"/>
                </a:cubicBezTo>
                <a:cubicBezTo>
                  <a:pt x="495204" y="298337"/>
                  <a:pt x="495204" y="300291"/>
                  <a:pt x="496511" y="302245"/>
                </a:cubicBezTo>
                <a:cubicBezTo>
                  <a:pt x="497817" y="304199"/>
                  <a:pt x="499124" y="305502"/>
                  <a:pt x="501737" y="305502"/>
                </a:cubicBezTo>
                <a:cubicBezTo>
                  <a:pt x="510883" y="307456"/>
                  <a:pt x="517416" y="313970"/>
                  <a:pt x="519376" y="323090"/>
                </a:cubicBezTo>
                <a:cubicBezTo>
                  <a:pt x="520683" y="332209"/>
                  <a:pt x="516763" y="341329"/>
                  <a:pt x="508270" y="345889"/>
                </a:cubicBezTo>
                <a:cubicBezTo>
                  <a:pt x="506964" y="346540"/>
                  <a:pt x="505004" y="348494"/>
                  <a:pt x="505004" y="350448"/>
                </a:cubicBezTo>
                <a:cubicBezTo>
                  <a:pt x="504350" y="353054"/>
                  <a:pt x="505004" y="355008"/>
                  <a:pt x="506964" y="356311"/>
                </a:cubicBezTo>
                <a:cubicBezTo>
                  <a:pt x="512843" y="363476"/>
                  <a:pt x="513497" y="373247"/>
                  <a:pt x="508923" y="381064"/>
                </a:cubicBezTo>
                <a:cubicBezTo>
                  <a:pt x="504350" y="389532"/>
                  <a:pt x="495857" y="393440"/>
                  <a:pt x="486711" y="391486"/>
                </a:cubicBezTo>
                <a:cubicBezTo>
                  <a:pt x="484098" y="391486"/>
                  <a:pt x="482138" y="392137"/>
                  <a:pt x="480178" y="393440"/>
                </a:cubicBezTo>
                <a:cubicBezTo>
                  <a:pt x="478218" y="394743"/>
                  <a:pt x="477565" y="396697"/>
                  <a:pt x="477565" y="398651"/>
                </a:cubicBezTo>
                <a:cubicBezTo>
                  <a:pt x="477565" y="408422"/>
                  <a:pt x="472338" y="416239"/>
                  <a:pt x="463846" y="419496"/>
                </a:cubicBezTo>
                <a:cubicBezTo>
                  <a:pt x="454699" y="422753"/>
                  <a:pt x="445553" y="420147"/>
                  <a:pt x="439673" y="412982"/>
                </a:cubicBezTo>
                <a:cubicBezTo>
                  <a:pt x="437060" y="409725"/>
                  <a:pt x="431180" y="409725"/>
                  <a:pt x="427914" y="412982"/>
                </a:cubicBezTo>
                <a:cubicBezTo>
                  <a:pt x="423994" y="418193"/>
                  <a:pt x="418114" y="420798"/>
                  <a:pt x="411581" y="420798"/>
                </a:cubicBezTo>
                <a:cubicBezTo>
                  <a:pt x="409621" y="420798"/>
                  <a:pt x="406355" y="420147"/>
                  <a:pt x="404395" y="419496"/>
                </a:cubicBezTo>
                <a:cubicBezTo>
                  <a:pt x="395249" y="416239"/>
                  <a:pt x="390022" y="408422"/>
                  <a:pt x="390022" y="398651"/>
                </a:cubicBezTo>
                <a:cubicBezTo>
                  <a:pt x="390022" y="396697"/>
                  <a:pt x="389369" y="394743"/>
                  <a:pt x="387409" y="393440"/>
                </a:cubicBezTo>
                <a:cubicBezTo>
                  <a:pt x="386102" y="392137"/>
                  <a:pt x="383489" y="391486"/>
                  <a:pt x="381529" y="391486"/>
                </a:cubicBezTo>
                <a:cubicBezTo>
                  <a:pt x="372383" y="393440"/>
                  <a:pt x="363237" y="389532"/>
                  <a:pt x="359317" y="381064"/>
                </a:cubicBezTo>
                <a:cubicBezTo>
                  <a:pt x="358010" y="379761"/>
                  <a:pt x="356704" y="377807"/>
                  <a:pt x="356704" y="375852"/>
                </a:cubicBezTo>
                <a:lnTo>
                  <a:pt x="23519" y="375852"/>
                </a:lnTo>
                <a:cubicBezTo>
                  <a:pt x="11106" y="375852"/>
                  <a:pt x="0" y="366082"/>
                  <a:pt x="0" y="352402"/>
                </a:cubicBezTo>
                <a:lnTo>
                  <a:pt x="0" y="23450"/>
                </a:lnTo>
                <a:cubicBezTo>
                  <a:pt x="0" y="10422"/>
                  <a:pt x="11106" y="0"/>
                  <a:pt x="23519"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25" name="Freeform 352">
            <a:extLst>
              <a:ext uri="{FF2B5EF4-FFF2-40B4-BE49-F238E27FC236}">
                <a16:creationId xmlns:a16="http://schemas.microsoft.com/office/drawing/2014/main" id="{94D081FC-8BC7-484D-A3F2-34CA5CB6790F}"/>
              </a:ext>
            </a:extLst>
          </p:cNvPr>
          <p:cNvSpPr>
            <a:spLocks noChangeArrowheads="1"/>
          </p:cNvSpPr>
          <p:nvPr/>
        </p:nvSpPr>
        <p:spPr bwMode="auto">
          <a:xfrm>
            <a:off x="1009440" y="4233732"/>
            <a:ext cx="1139808" cy="777266"/>
          </a:xfrm>
          <a:custGeom>
            <a:avLst/>
            <a:gdLst>
              <a:gd name="T0" fmla="*/ 1830 w 1831"/>
              <a:gd name="T1" fmla="*/ 7 h 1249"/>
              <a:gd name="T2" fmla="*/ 1830 w 1831"/>
              <a:gd name="T3" fmla="*/ 0 h 1249"/>
              <a:gd name="T4" fmla="*/ 0 w 1831"/>
              <a:gd name="T5" fmla="*/ 0 h 1249"/>
              <a:gd name="T6" fmla="*/ 0 w 1831"/>
              <a:gd name="T7" fmla="*/ 1248 h 1249"/>
              <a:gd name="T8" fmla="*/ 1830 w 1831"/>
              <a:gd name="T9" fmla="*/ 1248 h 1249"/>
              <a:gd name="T10" fmla="*/ 1830 w 1831"/>
              <a:gd name="T11" fmla="*/ 1242 h 1249"/>
              <a:gd name="T12" fmla="*/ 1175 w 1831"/>
              <a:gd name="T13" fmla="*/ 625 h 1249"/>
              <a:gd name="T14" fmla="*/ 1830 w 1831"/>
              <a:gd name="T15" fmla="*/ 7 h 1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249">
                <a:moveTo>
                  <a:pt x="1830" y="7"/>
                </a:moveTo>
                <a:lnTo>
                  <a:pt x="1830" y="0"/>
                </a:lnTo>
                <a:lnTo>
                  <a:pt x="0" y="0"/>
                </a:lnTo>
                <a:lnTo>
                  <a:pt x="0" y="1248"/>
                </a:lnTo>
                <a:lnTo>
                  <a:pt x="1830" y="1248"/>
                </a:lnTo>
                <a:lnTo>
                  <a:pt x="1830" y="1242"/>
                </a:lnTo>
                <a:lnTo>
                  <a:pt x="1175" y="625"/>
                </a:lnTo>
                <a:lnTo>
                  <a:pt x="1830" y="7"/>
                </a:lnTo>
              </a:path>
            </a:pathLst>
          </a:custGeom>
          <a:solidFill>
            <a:schemeClr val="accent3">
              <a:lumMod val="75000"/>
            </a:schemeClr>
          </a:solidFill>
          <a:ln>
            <a:noFill/>
          </a:ln>
          <a:effectLst/>
        </p:spPr>
        <p:txBody>
          <a:bodyPr wrap="none" anchor="ctr"/>
          <a:lstStyle/>
          <a:p>
            <a:endParaRPr lang="en-US" dirty="0">
              <a:latin typeface="Poppins" pitchFamily="2" charset="77"/>
            </a:endParaRPr>
          </a:p>
        </p:txBody>
      </p:sp>
      <p:sp>
        <p:nvSpPr>
          <p:cNvPr id="126" name="Freeform 125">
            <a:extLst>
              <a:ext uri="{FF2B5EF4-FFF2-40B4-BE49-F238E27FC236}">
                <a16:creationId xmlns:a16="http://schemas.microsoft.com/office/drawing/2014/main" id="{3547352B-EC66-C048-A079-C7A2D796A21D}"/>
              </a:ext>
            </a:extLst>
          </p:cNvPr>
          <p:cNvSpPr>
            <a:spLocks noChangeArrowheads="1"/>
          </p:cNvSpPr>
          <p:nvPr/>
        </p:nvSpPr>
        <p:spPr bwMode="auto">
          <a:xfrm>
            <a:off x="1175007" y="4461693"/>
            <a:ext cx="461988" cy="320722"/>
          </a:xfrm>
          <a:custGeom>
            <a:avLst/>
            <a:gdLst>
              <a:gd name="connsiteX0" fmla="*/ 366056 w 484491"/>
              <a:gd name="connsiteY0" fmla="*/ 85414 h 336344"/>
              <a:gd name="connsiteX1" fmla="*/ 403199 w 484491"/>
              <a:gd name="connsiteY1" fmla="*/ 188008 h 336344"/>
              <a:gd name="connsiteX2" fmla="*/ 366056 w 484491"/>
              <a:gd name="connsiteY2" fmla="*/ 291255 h 336344"/>
              <a:gd name="connsiteX3" fmla="*/ 469015 w 484491"/>
              <a:gd name="connsiteY3" fmla="*/ 191275 h 336344"/>
              <a:gd name="connsiteX4" fmla="*/ 469015 w 484491"/>
              <a:gd name="connsiteY4" fmla="*/ 185394 h 336344"/>
              <a:gd name="connsiteX5" fmla="*/ 366056 w 484491"/>
              <a:gd name="connsiteY5" fmla="*/ 85414 h 336344"/>
              <a:gd name="connsiteX6" fmla="*/ 117131 w 484491"/>
              <a:gd name="connsiteY6" fmla="*/ 85414 h 336344"/>
              <a:gd name="connsiteX7" fmla="*/ 14824 w 484491"/>
              <a:gd name="connsiteY7" fmla="*/ 185394 h 336344"/>
              <a:gd name="connsiteX8" fmla="*/ 14824 w 484491"/>
              <a:gd name="connsiteY8" fmla="*/ 191275 h 336344"/>
              <a:gd name="connsiteX9" fmla="*/ 117131 w 484491"/>
              <a:gd name="connsiteY9" fmla="*/ 290601 h 336344"/>
              <a:gd name="connsiteX10" fmla="*/ 80640 w 484491"/>
              <a:gd name="connsiteY10" fmla="*/ 188008 h 336344"/>
              <a:gd name="connsiteX11" fmla="*/ 117131 w 484491"/>
              <a:gd name="connsiteY11" fmla="*/ 85414 h 336344"/>
              <a:gd name="connsiteX12" fmla="*/ 241271 w 484491"/>
              <a:gd name="connsiteY12" fmla="*/ 83529 h 336344"/>
              <a:gd name="connsiteX13" fmla="*/ 306933 w 484491"/>
              <a:gd name="connsiteY13" fmla="*/ 107155 h 336344"/>
              <a:gd name="connsiteX14" fmla="*/ 307583 w 484491"/>
              <a:gd name="connsiteY14" fmla="*/ 117655 h 336344"/>
              <a:gd name="connsiteX15" fmla="*/ 297831 w 484491"/>
              <a:gd name="connsiteY15" fmla="*/ 118311 h 336344"/>
              <a:gd name="connsiteX16" fmla="*/ 241271 w 484491"/>
              <a:gd name="connsiteY16" fmla="*/ 97967 h 336344"/>
              <a:gd name="connsiteX17" fmla="*/ 153504 w 484491"/>
              <a:gd name="connsiteY17" fmla="*/ 186564 h 336344"/>
              <a:gd name="connsiteX18" fmla="*/ 163906 w 484491"/>
              <a:gd name="connsiteY18" fmla="*/ 228565 h 336344"/>
              <a:gd name="connsiteX19" fmla="*/ 232169 w 484491"/>
              <a:gd name="connsiteY19" fmla="*/ 175407 h 336344"/>
              <a:gd name="connsiteX20" fmla="*/ 241271 w 484491"/>
              <a:gd name="connsiteY20" fmla="*/ 176063 h 336344"/>
              <a:gd name="connsiteX21" fmla="*/ 251672 w 484491"/>
              <a:gd name="connsiteY21" fmla="*/ 186564 h 336344"/>
              <a:gd name="connsiteX22" fmla="*/ 330987 w 484491"/>
              <a:gd name="connsiteY22" fmla="*/ 119624 h 336344"/>
              <a:gd name="connsiteX23" fmla="*/ 327087 w 484491"/>
              <a:gd name="connsiteY23" fmla="*/ 113718 h 336344"/>
              <a:gd name="connsiteX24" fmla="*/ 334238 w 484491"/>
              <a:gd name="connsiteY24" fmla="*/ 106499 h 336344"/>
              <a:gd name="connsiteX25" fmla="*/ 348541 w 484491"/>
              <a:gd name="connsiteY25" fmla="*/ 106499 h 336344"/>
              <a:gd name="connsiteX26" fmla="*/ 355692 w 484491"/>
              <a:gd name="connsiteY26" fmla="*/ 113718 h 336344"/>
              <a:gd name="connsiteX27" fmla="*/ 355692 w 484491"/>
              <a:gd name="connsiteY27" fmla="*/ 129468 h 336344"/>
              <a:gd name="connsiteX28" fmla="*/ 348541 w 484491"/>
              <a:gd name="connsiteY28" fmla="*/ 136687 h 336344"/>
              <a:gd name="connsiteX29" fmla="*/ 341389 w 484491"/>
              <a:gd name="connsiteY29" fmla="*/ 129468 h 336344"/>
              <a:gd name="connsiteX30" fmla="*/ 255573 w 484491"/>
              <a:gd name="connsiteY30" fmla="*/ 201658 h 336344"/>
              <a:gd name="connsiteX31" fmla="*/ 245821 w 484491"/>
              <a:gd name="connsiteY31" fmla="*/ 201658 h 336344"/>
              <a:gd name="connsiteX32" fmla="*/ 235419 w 484491"/>
              <a:gd name="connsiteY32" fmla="*/ 190501 h 336344"/>
              <a:gd name="connsiteX33" fmla="*/ 171707 w 484491"/>
              <a:gd name="connsiteY33" fmla="*/ 240378 h 336344"/>
              <a:gd name="connsiteX34" fmla="*/ 241271 w 484491"/>
              <a:gd name="connsiteY34" fmla="*/ 275817 h 336344"/>
              <a:gd name="connsiteX35" fmla="*/ 329687 w 484491"/>
              <a:gd name="connsiteY35" fmla="*/ 186564 h 336344"/>
              <a:gd name="connsiteX36" fmla="*/ 325136 w 484491"/>
              <a:gd name="connsiteY36" fmla="*/ 159657 h 336344"/>
              <a:gd name="connsiteX37" fmla="*/ 330337 w 484491"/>
              <a:gd name="connsiteY37" fmla="*/ 150469 h 336344"/>
              <a:gd name="connsiteX38" fmla="*/ 338789 w 484491"/>
              <a:gd name="connsiteY38" fmla="*/ 155063 h 336344"/>
              <a:gd name="connsiteX39" fmla="*/ 343990 w 484491"/>
              <a:gd name="connsiteY39" fmla="*/ 186564 h 336344"/>
              <a:gd name="connsiteX40" fmla="*/ 241271 w 484491"/>
              <a:gd name="connsiteY40" fmla="*/ 290255 h 336344"/>
              <a:gd name="connsiteX41" fmla="*/ 160005 w 484491"/>
              <a:gd name="connsiteY41" fmla="*/ 249566 h 336344"/>
              <a:gd name="connsiteX42" fmla="*/ 140501 w 484491"/>
              <a:gd name="connsiteY42" fmla="*/ 264660 h 336344"/>
              <a:gd name="connsiteX43" fmla="*/ 136601 w 484491"/>
              <a:gd name="connsiteY43" fmla="*/ 265973 h 336344"/>
              <a:gd name="connsiteX44" fmla="*/ 130750 w 484491"/>
              <a:gd name="connsiteY44" fmla="*/ 263348 h 336344"/>
              <a:gd name="connsiteX45" fmla="*/ 132050 w 484491"/>
              <a:gd name="connsiteY45" fmla="*/ 253503 h 336344"/>
              <a:gd name="connsiteX46" fmla="*/ 152204 w 484491"/>
              <a:gd name="connsiteY46" fmla="*/ 237097 h 336344"/>
              <a:gd name="connsiteX47" fmla="*/ 139201 w 484491"/>
              <a:gd name="connsiteY47" fmla="*/ 186564 h 336344"/>
              <a:gd name="connsiteX48" fmla="*/ 241271 w 484491"/>
              <a:gd name="connsiteY48" fmla="*/ 83529 h 336344"/>
              <a:gd name="connsiteX49" fmla="*/ 241594 w 484491"/>
              <a:gd name="connsiteY49" fmla="*/ 54048 h 336344"/>
              <a:gd name="connsiteX50" fmla="*/ 154926 w 484491"/>
              <a:gd name="connsiteY50" fmla="*/ 69077 h 336344"/>
              <a:gd name="connsiteX51" fmla="*/ 94976 w 484491"/>
              <a:gd name="connsiteY51" fmla="*/ 188008 h 336344"/>
              <a:gd name="connsiteX52" fmla="*/ 154926 w 484491"/>
              <a:gd name="connsiteY52" fmla="*/ 307591 h 336344"/>
              <a:gd name="connsiteX53" fmla="*/ 241594 w 484491"/>
              <a:gd name="connsiteY53" fmla="*/ 322621 h 336344"/>
              <a:gd name="connsiteX54" fmla="*/ 328261 w 484491"/>
              <a:gd name="connsiteY54" fmla="*/ 307591 h 336344"/>
              <a:gd name="connsiteX55" fmla="*/ 389515 w 484491"/>
              <a:gd name="connsiteY55" fmla="*/ 188008 h 336344"/>
              <a:gd name="connsiteX56" fmla="*/ 328261 w 484491"/>
              <a:gd name="connsiteY56" fmla="*/ 69077 h 336344"/>
              <a:gd name="connsiteX57" fmla="*/ 241594 w 484491"/>
              <a:gd name="connsiteY57" fmla="*/ 54048 h 336344"/>
              <a:gd name="connsiteX58" fmla="*/ 241594 w 484491"/>
              <a:gd name="connsiteY58" fmla="*/ 40325 h 336344"/>
              <a:gd name="connsiteX59" fmla="*/ 482047 w 484491"/>
              <a:gd name="connsiteY59" fmla="*/ 178859 h 336344"/>
              <a:gd name="connsiteX60" fmla="*/ 482047 w 484491"/>
              <a:gd name="connsiteY60" fmla="*/ 197156 h 336344"/>
              <a:gd name="connsiteX61" fmla="*/ 241594 w 484491"/>
              <a:gd name="connsiteY61" fmla="*/ 336344 h 336344"/>
              <a:gd name="connsiteX62" fmla="*/ 2443 w 484491"/>
              <a:gd name="connsiteY62" fmla="*/ 197156 h 336344"/>
              <a:gd name="connsiteX63" fmla="*/ 2443 w 484491"/>
              <a:gd name="connsiteY63" fmla="*/ 178859 h 336344"/>
              <a:gd name="connsiteX64" fmla="*/ 147758 w 484491"/>
              <a:gd name="connsiteY64" fmla="*/ 56662 h 336344"/>
              <a:gd name="connsiteX65" fmla="*/ 148410 w 484491"/>
              <a:gd name="connsiteY65" fmla="*/ 56662 h 336344"/>
              <a:gd name="connsiteX66" fmla="*/ 149061 w 484491"/>
              <a:gd name="connsiteY66" fmla="*/ 56662 h 336344"/>
              <a:gd name="connsiteX67" fmla="*/ 241594 w 484491"/>
              <a:gd name="connsiteY67" fmla="*/ 40325 h 336344"/>
              <a:gd name="connsiteX68" fmla="*/ 238389 w 484491"/>
              <a:gd name="connsiteY68" fmla="*/ 0 h 336344"/>
              <a:gd name="connsiteX69" fmla="*/ 432434 w 484491"/>
              <a:gd name="connsiteY69" fmla="*/ 61331 h 336344"/>
              <a:gd name="connsiteX70" fmla="*/ 433736 w 484491"/>
              <a:gd name="connsiteY70" fmla="*/ 71014 h 336344"/>
              <a:gd name="connsiteX71" fmla="*/ 427876 w 484491"/>
              <a:gd name="connsiteY71" fmla="*/ 74242 h 336344"/>
              <a:gd name="connsiteX72" fmla="*/ 423969 w 484491"/>
              <a:gd name="connsiteY72" fmla="*/ 72951 h 336344"/>
              <a:gd name="connsiteX73" fmla="*/ 238389 w 484491"/>
              <a:gd name="connsiteY73" fmla="*/ 14203 h 336344"/>
              <a:gd name="connsiteX74" fmla="*/ 54763 w 484491"/>
              <a:gd name="connsiteY74" fmla="*/ 71014 h 336344"/>
              <a:gd name="connsiteX75" fmla="*/ 44996 w 484491"/>
              <a:gd name="connsiteY75" fmla="*/ 69078 h 336344"/>
              <a:gd name="connsiteX76" fmla="*/ 46298 w 484491"/>
              <a:gd name="connsiteY76" fmla="*/ 59394 h 336344"/>
              <a:gd name="connsiteX77" fmla="*/ 238389 w 484491"/>
              <a:gd name="connsiteY77" fmla="*/ 0 h 3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84491" h="336344">
                <a:moveTo>
                  <a:pt x="366056" y="85414"/>
                </a:moveTo>
                <a:cubicBezTo>
                  <a:pt x="389515" y="114166"/>
                  <a:pt x="403199" y="150107"/>
                  <a:pt x="403199" y="188008"/>
                </a:cubicBezTo>
                <a:cubicBezTo>
                  <a:pt x="403199" y="225908"/>
                  <a:pt x="389515" y="262502"/>
                  <a:pt x="366056" y="291255"/>
                </a:cubicBezTo>
                <a:cubicBezTo>
                  <a:pt x="411671" y="267730"/>
                  <a:pt x="449466" y="232443"/>
                  <a:pt x="469015" y="191275"/>
                </a:cubicBezTo>
                <a:cubicBezTo>
                  <a:pt x="470318" y="189314"/>
                  <a:pt x="470318" y="187354"/>
                  <a:pt x="469015" y="185394"/>
                </a:cubicBezTo>
                <a:cubicBezTo>
                  <a:pt x="449466" y="143572"/>
                  <a:pt x="411671" y="108939"/>
                  <a:pt x="366056" y="85414"/>
                </a:cubicBezTo>
                <a:close/>
                <a:moveTo>
                  <a:pt x="117131" y="85414"/>
                </a:moveTo>
                <a:cubicBezTo>
                  <a:pt x="72168" y="108939"/>
                  <a:pt x="35025" y="144226"/>
                  <a:pt x="14824" y="185394"/>
                </a:cubicBezTo>
                <a:cubicBezTo>
                  <a:pt x="14172" y="187354"/>
                  <a:pt x="14172" y="189314"/>
                  <a:pt x="14824" y="191275"/>
                </a:cubicBezTo>
                <a:cubicBezTo>
                  <a:pt x="35025" y="232443"/>
                  <a:pt x="72168" y="267077"/>
                  <a:pt x="117131" y="290601"/>
                </a:cubicBezTo>
                <a:cubicBezTo>
                  <a:pt x="93672" y="262502"/>
                  <a:pt x="80640" y="225908"/>
                  <a:pt x="80640" y="188008"/>
                </a:cubicBezTo>
                <a:cubicBezTo>
                  <a:pt x="80640" y="150107"/>
                  <a:pt x="93672" y="114166"/>
                  <a:pt x="117131" y="85414"/>
                </a:cubicBezTo>
                <a:close/>
                <a:moveTo>
                  <a:pt x="241271" y="83529"/>
                </a:moveTo>
                <a:cubicBezTo>
                  <a:pt x="265325" y="83529"/>
                  <a:pt x="288729" y="92061"/>
                  <a:pt x="306933" y="107155"/>
                </a:cubicBezTo>
                <a:cubicBezTo>
                  <a:pt x="309533" y="109780"/>
                  <a:pt x="310184" y="114374"/>
                  <a:pt x="307583" y="117655"/>
                </a:cubicBezTo>
                <a:cubicBezTo>
                  <a:pt x="305633" y="120280"/>
                  <a:pt x="301082" y="120937"/>
                  <a:pt x="297831" y="118311"/>
                </a:cubicBezTo>
                <a:cubicBezTo>
                  <a:pt x="282228" y="105186"/>
                  <a:pt x="262074" y="97967"/>
                  <a:pt x="241271" y="97967"/>
                </a:cubicBezTo>
                <a:cubicBezTo>
                  <a:pt x="193161" y="97967"/>
                  <a:pt x="153504" y="138000"/>
                  <a:pt x="153504" y="186564"/>
                </a:cubicBezTo>
                <a:cubicBezTo>
                  <a:pt x="153504" y="202314"/>
                  <a:pt x="157405" y="216096"/>
                  <a:pt x="163906" y="228565"/>
                </a:cubicBezTo>
                <a:lnTo>
                  <a:pt x="232169" y="175407"/>
                </a:lnTo>
                <a:cubicBezTo>
                  <a:pt x="234769" y="173438"/>
                  <a:pt x="238670" y="173438"/>
                  <a:pt x="241271" y="176063"/>
                </a:cubicBezTo>
                <a:lnTo>
                  <a:pt x="251672" y="186564"/>
                </a:lnTo>
                <a:lnTo>
                  <a:pt x="330987" y="119624"/>
                </a:lnTo>
                <a:cubicBezTo>
                  <a:pt x="328387" y="118311"/>
                  <a:pt x="327087" y="116343"/>
                  <a:pt x="327087" y="113718"/>
                </a:cubicBezTo>
                <a:cubicBezTo>
                  <a:pt x="327087" y="109124"/>
                  <a:pt x="330337" y="106499"/>
                  <a:pt x="334238" y="106499"/>
                </a:cubicBezTo>
                <a:lnTo>
                  <a:pt x="348541" y="106499"/>
                </a:lnTo>
                <a:cubicBezTo>
                  <a:pt x="352442" y="106499"/>
                  <a:pt x="355692" y="109124"/>
                  <a:pt x="355692" y="113718"/>
                </a:cubicBezTo>
                <a:lnTo>
                  <a:pt x="355692" y="129468"/>
                </a:lnTo>
                <a:cubicBezTo>
                  <a:pt x="355692" y="133406"/>
                  <a:pt x="352442" y="136687"/>
                  <a:pt x="348541" y="136687"/>
                </a:cubicBezTo>
                <a:cubicBezTo>
                  <a:pt x="344640" y="136687"/>
                  <a:pt x="341389" y="133406"/>
                  <a:pt x="341389" y="129468"/>
                </a:cubicBezTo>
                <a:lnTo>
                  <a:pt x="255573" y="201658"/>
                </a:lnTo>
                <a:cubicBezTo>
                  <a:pt x="252323" y="204283"/>
                  <a:pt x="248422" y="203627"/>
                  <a:pt x="245821" y="201658"/>
                </a:cubicBezTo>
                <a:lnTo>
                  <a:pt x="235419" y="190501"/>
                </a:lnTo>
                <a:lnTo>
                  <a:pt x="171707" y="240378"/>
                </a:lnTo>
                <a:cubicBezTo>
                  <a:pt x="187960" y="262035"/>
                  <a:pt x="212665" y="275817"/>
                  <a:pt x="241271" y="275817"/>
                </a:cubicBezTo>
                <a:cubicBezTo>
                  <a:pt x="290030" y="275817"/>
                  <a:pt x="329687" y="235784"/>
                  <a:pt x="329687" y="186564"/>
                </a:cubicBezTo>
                <a:cubicBezTo>
                  <a:pt x="329687" y="177376"/>
                  <a:pt x="327737" y="168188"/>
                  <a:pt x="325136" y="159657"/>
                </a:cubicBezTo>
                <a:cubicBezTo>
                  <a:pt x="323836" y="155719"/>
                  <a:pt x="326437" y="151781"/>
                  <a:pt x="330337" y="150469"/>
                </a:cubicBezTo>
                <a:cubicBezTo>
                  <a:pt x="333588" y="149156"/>
                  <a:pt x="337489" y="151781"/>
                  <a:pt x="338789" y="155063"/>
                </a:cubicBezTo>
                <a:cubicBezTo>
                  <a:pt x="342040" y="164907"/>
                  <a:pt x="343990" y="176063"/>
                  <a:pt x="343990" y="186564"/>
                </a:cubicBezTo>
                <a:cubicBezTo>
                  <a:pt x="343990" y="243659"/>
                  <a:pt x="297831" y="290255"/>
                  <a:pt x="241271" y="290255"/>
                </a:cubicBezTo>
                <a:cubicBezTo>
                  <a:pt x="208114" y="290255"/>
                  <a:pt x="178859" y="274504"/>
                  <a:pt x="160005" y="249566"/>
                </a:cubicBezTo>
                <a:lnTo>
                  <a:pt x="140501" y="264660"/>
                </a:lnTo>
                <a:cubicBezTo>
                  <a:pt x="139201" y="265973"/>
                  <a:pt x="137901" y="265973"/>
                  <a:pt x="136601" y="265973"/>
                </a:cubicBezTo>
                <a:cubicBezTo>
                  <a:pt x="134000" y="265973"/>
                  <a:pt x="132050" y="265316"/>
                  <a:pt x="130750" y="263348"/>
                </a:cubicBezTo>
                <a:cubicBezTo>
                  <a:pt x="128799" y="260066"/>
                  <a:pt x="128799" y="255472"/>
                  <a:pt x="132050" y="253503"/>
                </a:cubicBezTo>
                <a:lnTo>
                  <a:pt x="152204" y="237097"/>
                </a:lnTo>
                <a:cubicBezTo>
                  <a:pt x="143752" y="222659"/>
                  <a:pt x="139201" y="205596"/>
                  <a:pt x="139201" y="186564"/>
                </a:cubicBezTo>
                <a:cubicBezTo>
                  <a:pt x="139201" y="130124"/>
                  <a:pt x="184710" y="83529"/>
                  <a:pt x="241271" y="83529"/>
                </a:cubicBezTo>
                <a:close/>
                <a:moveTo>
                  <a:pt x="241594" y="54048"/>
                </a:moveTo>
                <a:cubicBezTo>
                  <a:pt x="212270" y="54048"/>
                  <a:pt x="182947" y="59929"/>
                  <a:pt x="154926" y="69077"/>
                </a:cubicBezTo>
                <a:cubicBezTo>
                  <a:pt x="117131" y="97176"/>
                  <a:pt x="94976" y="141612"/>
                  <a:pt x="94976" y="188008"/>
                </a:cubicBezTo>
                <a:cubicBezTo>
                  <a:pt x="94976" y="235057"/>
                  <a:pt x="117131" y="279492"/>
                  <a:pt x="154926" y="307591"/>
                </a:cubicBezTo>
                <a:cubicBezTo>
                  <a:pt x="182947" y="316740"/>
                  <a:pt x="212270" y="322621"/>
                  <a:pt x="241594" y="322621"/>
                </a:cubicBezTo>
                <a:cubicBezTo>
                  <a:pt x="270917" y="322621"/>
                  <a:pt x="300893" y="316740"/>
                  <a:pt x="328261" y="307591"/>
                </a:cubicBezTo>
                <a:cubicBezTo>
                  <a:pt x="366708" y="279492"/>
                  <a:pt x="389515" y="235710"/>
                  <a:pt x="389515" y="188008"/>
                </a:cubicBezTo>
                <a:cubicBezTo>
                  <a:pt x="389515" y="141612"/>
                  <a:pt x="366708" y="96523"/>
                  <a:pt x="328261" y="69077"/>
                </a:cubicBezTo>
                <a:cubicBezTo>
                  <a:pt x="300893" y="59929"/>
                  <a:pt x="270917" y="54048"/>
                  <a:pt x="241594" y="54048"/>
                </a:cubicBezTo>
                <a:close/>
                <a:moveTo>
                  <a:pt x="241594" y="40325"/>
                </a:moveTo>
                <a:cubicBezTo>
                  <a:pt x="341946" y="40325"/>
                  <a:pt x="442949" y="98483"/>
                  <a:pt x="482047" y="178859"/>
                </a:cubicBezTo>
                <a:cubicBezTo>
                  <a:pt x="485306" y="184740"/>
                  <a:pt x="485306" y="191928"/>
                  <a:pt x="482047" y="197156"/>
                </a:cubicBezTo>
                <a:cubicBezTo>
                  <a:pt x="442949" y="278185"/>
                  <a:pt x="341946" y="336344"/>
                  <a:pt x="241594" y="336344"/>
                </a:cubicBezTo>
                <a:cubicBezTo>
                  <a:pt x="142545" y="336344"/>
                  <a:pt x="41541" y="278185"/>
                  <a:pt x="2443" y="197156"/>
                </a:cubicBezTo>
                <a:cubicBezTo>
                  <a:pt x="-815" y="191928"/>
                  <a:pt x="-815" y="184740"/>
                  <a:pt x="2443" y="178859"/>
                </a:cubicBezTo>
                <a:cubicBezTo>
                  <a:pt x="29160" y="124622"/>
                  <a:pt x="83898" y="79533"/>
                  <a:pt x="147758" y="56662"/>
                </a:cubicBezTo>
                <a:lnTo>
                  <a:pt x="148410" y="56662"/>
                </a:lnTo>
                <a:lnTo>
                  <a:pt x="149061" y="56662"/>
                </a:lnTo>
                <a:cubicBezTo>
                  <a:pt x="179037" y="46206"/>
                  <a:pt x="210315" y="40325"/>
                  <a:pt x="241594" y="40325"/>
                </a:cubicBezTo>
                <a:close/>
                <a:moveTo>
                  <a:pt x="238389" y="0"/>
                </a:moveTo>
                <a:cubicBezTo>
                  <a:pt x="304807" y="0"/>
                  <a:pt x="375132" y="22596"/>
                  <a:pt x="432434" y="61331"/>
                </a:cubicBezTo>
                <a:cubicBezTo>
                  <a:pt x="435690" y="63267"/>
                  <a:pt x="436341" y="67787"/>
                  <a:pt x="433736" y="71014"/>
                </a:cubicBezTo>
                <a:cubicBezTo>
                  <a:pt x="433085" y="72951"/>
                  <a:pt x="430481" y="74242"/>
                  <a:pt x="427876" y="74242"/>
                </a:cubicBezTo>
                <a:cubicBezTo>
                  <a:pt x="426574" y="74242"/>
                  <a:pt x="425271" y="73597"/>
                  <a:pt x="423969" y="72951"/>
                </a:cubicBezTo>
                <a:cubicBezTo>
                  <a:pt x="369923" y="35507"/>
                  <a:pt x="302203" y="14203"/>
                  <a:pt x="238389" y="14203"/>
                </a:cubicBezTo>
                <a:cubicBezTo>
                  <a:pt x="175878" y="14203"/>
                  <a:pt x="108809" y="34862"/>
                  <a:pt x="54763" y="71014"/>
                </a:cubicBezTo>
                <a:cubicBezTo>
                  <a:pt x="51507" y="73597"/>
                  <a:pt x="46949" y="72306"/>
                  <a:pt x="44996" y="69078"/>
                </a:cubicBezTo>
                <a:cubicBezTo>
                  <a:pt x="42391" y="65850"/>
                  <a:pt x="43042" y="61331"/>
                  <a:pt x="46298" y="59394"/>
                </a:cubicBezTo>
                <a:cubicBezTo>
                  <a:pt x="102949" y="21304"/>
                  <a:pt x="172623" y="0"/>
                  <a:pt x="238389"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27" name="Freeform 427">
            <a:extLst>
              <a:ext uri="{FF2B5EF4-FFF2-40B4-BE49-F238E27FC236}">
                <a16:creationId xmlns:a16="http://schemas.microsoft.com/office/drawing/2014/main" id="{BDA59735-1AD7-BF44-89DD-F506492CE961}"/>
              </a:ext>
            </a:extLst>
          </p:cNvPr>
          <p:cNvSpPr>
            <a:spLocks noChangeArrowheads="1"/>
          </p:cNvSpPr>
          <p:nvPr/>
        </p:nvSpPr>
        <p:spPr bwMode="auto">
          <a:xfrm>
            <a:off x="1009440" y="3107658"/>
            <a:ext cx="1139808" cy="777266"/>
          </a:xfrm>
          <a:custGeom>
            <a:avLst/>
            <a:gdLst>
              <a:gd name="T0" fmla="*/ 1830 w 1831"/>
              <a:gd name="T1" fmla="*/ 7 h 1249"/>
              <a:gd name="T2" fmla="*/ 1830 w 1831"/>
              <a:gd name="T3" fmla="*/ 0 h 1249"/>
              <a:gd name="T4" fmla="*/ 0 w 1831"/>
              <a:gd name="T5" fmla="*/ 0 h 1249"/>
              <a:gd name="T6" fmla="*/ 0 w 1831"/>
              <a:gd name="T7" fmla="*/ 1248 h 1249"/>
              <a:gd name="T8" fmla="*/ 1830 w 1831"/>
              <a:gd name="T9" fmla="*/ 1248 h 1249"/>
              <a:gd name="T10" fmla="*/ 1830 w 1831"/>
              <a:gd name="T11" fmla="*/ 1241 h 1249"/>
              <a:gd name="T12" fmla="*/ 1175 w 1831"/>
              <a:gd name="T13" fmla="*/ 623 h 1249"/>
              <a:gd name="T14" fmla="*/ 1830 w 1831"/>
              <a:gd name="T15" fmla="*/ 7 h 1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249">
                <a:moveTo>
                  <a:pt x="1830" y="7"/>
                </a:moveTo>
                <a:lnTo>
                  <a:pt x="1830" y="0"/>
                </a:lnTo>
                <a:lnTo>
                  <a:pt x="0" y="0"/>
                </a:lnTo>
                <a:lnTo>
                  <a:pt x="0" y="1248"/>
                </a:lnTo>
                <a:lnTo>
                  <a:pt x="1830" y="1248"/>
                </a:lnTo>
                <a:lnTo>
                  <a:pt x="1830" y="1241"/>
                </a:lnTo>
                <a:lnTo>
                  <a:pt x="1175" y="623"/>
                </a:lnTo>
                <a:lnTo>
                  <a:pt x="1830" y="7"/>
                </a:lnTo>
              </a:path>
            </a:pathLst>
          </a:custGeom>
          <a:solidFill>
            <a:schemeClr val="accent2"/>
          </a:solidFill>
          <a:ln>
            <a:noFill/>
          </a:ln>
          <a:effectLst/>
        </p:spPr>
        <p:txBody>
          <a:bodyPr wrap="none" anchor="ctr"/>
          <a:lstStyle/>
          <a:p>
            <a:endParaRPr lang="en-US" dirty="0">
              <a:latin typeface="Poppins" pitchFamily="2" charset="77"/>
            </a:endParaRPr>
          </a:p>
        </p:txBody>
      </p:sp>
      <p:sp>
        <p:nvSpPr>
          <p:cNvPr id="128" name="Freeform 127">
            <a:extLst>
              <a:ext uri="{FF2B5EF4-FFF2-40B4-BE49-F238E27FC236}">
                <a16:creationId xmlns:a16="http://schemas.microsoft.com/office/drawing/2014/main" id="{642F24A6-D191-8940-9B38-3E8308C844FF}"/>
              </a:ext>
            </a:extLst>
          </p:cNvPr>
          <p:cNvSpPr>
            <a:spLocks noChangeArrowheads="1"/>
          </p:cNvSpPr>
          <p:nvPr/>
        </p:nvSpPr>
        <p:spPr bwMode="auto">
          <a:xfrm>
            <a:off x="1204442" y="3266956"/>
            <a:ext cx="405861" cy="491004"/>
          </a:xfrm>
          <a:custGeom>
            <a:avLst/>
            <a:gdLst>
              <a:gd name="connsiteX0" fmla="*/ 80587 w 425630"/>
              <a:gd name="connsiteY0" fmla="*/ 194651 h 514920"/>
              <a:gd name="connsiteX1" fmla="*/ 74708 w 425630"/>
              <a:gd name="connsiteY1" fmla="*/ 201137 h 514920"/>
              <a:gd name="connsiteX2" fmla="*/ 80587 w 425630"/>
              <a:gd name="connsiteY2" fmla="*/ 206975 h 514920"/>
              <a:gd name="connsiteX3" fmla="*/ 87119 w 425630"/>
              <a:gd name="connsiteY3" fmla="*/ 201137 h 514920"/>
              <a:gd name="connsiteX4" fmla="*/ 80587 w 425630"/>
              <a:gd name="connsiteY4" fmla="*/ 194651 h 514920"/>
              <a:gd name="connsiteX5" fmla="*/ 247153 w 425630"/>
              <a:gd name="connsiteY5" fmla="*/ 179084 h 514920"/>
              <a:gd name="connsiteX6" fmla="*/ 240621 w 425630"/>
              <a:gd name="connsiteY6" fmla="*/ 184922 h 514920"/>
              <a:gd name="connsiteX7" fmla="*/ 247153 w 425630"/>
              <a:gd name="connsiteY7" fmla="*/ 191408 h 514920"/>
              <a:gd name="connsiteX8" fmla="*/ 253685 w 425630"/>
              <a:gd name="connsiteY8" fmla="*/ 184922 h 514920"/>
              <a:gd name="connsiteX9" fmla="*/ 247153 w 425630"/>
              <a:gd name="connsiteY9" fmla="*/ 179084 h 514920"/>
              <a:gd name="connsiteX10" fmla="*/ 313779 w 425630"/>
              <a:gd name="connsiteY10" fmla="*/ 131087 h 514920"/>
              <a:gd name="connsiteX11" fmla="*/ 266095 w 425630"/>
              <a:gd name="connsiteY11" fmla="*/ 176490 h 514920"/>
              <a:gd name="connsiteX12" fmla="*/ 267402 w 425630"/>
              <a:gd name="connsiteY12" fmla="*/ 184922 h 514920"/>
              <a:gd name="connsiteX13" fmla="*/ 247153 w 425630"/>
              <a:gd name="connsiteY13" fmla="*/ 205678 h 514920"/>
              <a:gd name="connsiteX14" fmla="*/ 226250 w 425630"/>
              <a:gd name="connsiteY14" fmla="*/ 184922 h 514920"/>
              <a:gd name="connsiteX15" fmla="*/ 227557 w 425630"/>
              <a:gd name="connsiteY15" fmla="*/ 179084 h 514920"/>
              <a:gd name="connsiteX16" fmla="*/ 174648 w 425630"/>
              <a:gd name="connsiteY16" fmla="*/ 139519 h 514920"/>
              <a:gd name="connsiteX17" fmla="*/ 163543 w 425630"/>
              <a:gd name="connsiteY17" fmla="*/ 142762 h 514920"/>
              <a:gd name="connsiteX18" fmla="*/ 153745 w 425630"/>
              <a:gd name="connsiteY18" fmla="*/ 139519 h 514920"/>
              <a:gd name="connsiteX19" fmla="*/ 100183 w 425630"/>
              <a:gd name="connsiteY19" fmla="*/ 194002 h 514920"/>
              <a:gd name="connsiteX20" fmla="*/ 101489 w 425630"/>
              <a:gd name="connsiteY20" fmla="*/ 201137 h 514920"/>
              <a:gd name="connsiteX21" fmla="*/ 87772 w 425630"/>
              <a:gd name="connsiteY21" fmla="*/ 220596 h 514920"/>
              <a:gd name="connsiteX22" fmla="*/ 87772 w 425630"/>
              <a:gd name="connsiteY22" fmla="*/ 247189 h 514920"/>
              <a:gd name="connsiteX23" fmla="*/ 315739 w 425630"/>
              <a:gd name="connsiteY23" fmla="*/ 247189 h 514920"/>
              <a:gd name="connsiteX24" fmla="*/ 315739 w 425630"/>
              <a:gd name="connsiteY24" fmla="*/ 131735 h 514920"/>
              <a:gd name="connsiteX25" fmla="*/ 313779 w 425630"/>
              <a:gd name="connsiteY25" fmla="*/ 131087 h 514920"/>
              <a:gd name="connsiteX26" fmla="*/ 163543 w 425630"/>
              <a:gd name="connsiteY26" fmla="*/ 114872 h 514920"/>
              <a:gd name="connsiteX27" fmla="*/ 157664 w 425630"/>
              <a:gd name="connsiteY27" fmla="*/ 122006 h 514920"/>
              <a:gd name="connsiteX28" fmla="*/ 163543 w 425630"/>
              <a:gd name="connsiteY28" fmla="*/ 128492 h 514920"/>
              <a:gd name="connsiteX29" fmla="*/ 170075 w 425630"/>
              <a:gd name="connsiteY29" fmla="*/ 122006 h 514920"/>
              <a:gd name="connsiteX30" fmla="*/ 163543 w 425630"/>
              <a:gd name="connsiteY30" fmla="*/ 114872 h 514920"/>
              <a:gd name="connsiteX31" fmla="*/ 322924 w 425630"/>
              <a:gd name="connsiteY31" fmla="*/ 105791 h 514920"/>
              <a:gd name="connsiteX32" fmla="*/ 315739 w 425630"/>
              <a:gd name="connsiteY32" fmla="*/ 112926 h 514920"/>
              <a:gd name="connsiteX33" fmla="*/ 322924 w 425630"/>
              <a:gd name="connsiteY33" fmla="*/ 119412 h 514920"/>
              <a:gd name="connsiteX34" fmla="*/ 329456 w 425630"/>
              <a:gd name="connsiteY34" fmla="*/ 112926 h 514920"/>
              <a:gd name="connsiteX35" fmla="*/ 322924 w 425630"/>
              <a:gd name="connsiteY35" fmla="*/ 105791 h 514920"/>
              <a:gd name="connsiteX36" fmla="*/ 322924 w 425630"/>
              <a:gd name="connsiteY36" fmla="*/ 92170 h 514920"/>
              <a:gd name="connsiteX37" fmla="*/ 343826 w 425630"/>
              <a:gd name="connsiteY37" fmla="*/ 112926 h 514920"/>
              <a:gd name="connsiteX38" fmla="*/ 330109 w 425630"/>
              <a:gd name="connsiteY38" fmla="*/ 131735 h 514920"/>
              <a:gd name="connsiteX39" fmla="*/ 330109 w 425630"/>
              <a:gd name="connsiteY39" fmla="*/ 247189 h 514920"/>
              <a:gd name="connsiteX40" fmla="*/ 346439 w 425630"/>
              <a:gd name="connsiteY40" fmla="*/ 247189 h 514920"/>
              <a:gd name="connsiteX41" fmla="*/ 353624 w 425630"/>
              <a:gd name="connsiteY41" fmla="*/ 254324 h 514920"/>
              <a:gd name="connsiteX42" fmla="*/ 346439 w 425630"/>
              <a:gd name="connsiteY42" fmla="*/ 261458 h 514920"/>
              <a:gd name="connsiteX43" fmla="*/ 330109 w 425630"/>
              <a:gd name="connsiteY43" fmla="*/ 261458 h 514920"/>
              <a:gd name="connsiteX44" fmla="*/ 73402 w 425630"/>
              <a:gd name="connsiteY44" fmla="*/ 261458 h 514920"/>
              <a:gd name="connsiteX45" fmla="*/ 59031 w 425630"/>
              <a:gd name="connsiteY45" fmla="*/ 261458 h 514920"/>
              <a:gd name="connsiteX46" fmla="*/ 51846 w 425630"/>
              <a:gd name="connsiteY46" fmla="*/ 254324 h 514920"/>
              <a:gd name="connsiteX47" fmla="*/ 59031 w 425630"/>
              <a:gd name="connsiteY47" fmla="*/ 247189 h 514920"/>
              <a:gd name="connsiteX48" fmla="*/ 73402 w 425630"/>
              <a:gd name="connsiteY48" fmla="*/ 247189 h 514920"/>
              <a:gd name="connsiteX49" fmla="*/ 73402 w 425630"/>
              <a:gd name="connsiteY49" fmla="*/ 220596 h 514920"/>
              <a:gd name="connsiteX50" fmla="*/ 60338 w 425630"/>
              <a:gd name="connsiteY50" fmla="*/ 201137 h 514920"/>
              <a:gd name="connsiteX51" fmla="*/ 80587 w 425630"/>
              <a:gd name="connsiteY51" fmla="*/ 180382 h 514920"/>
              <a:gd name="connsiteX52" fmla="*/ 91038 w 425630"/>
              <a:gd name="connsiteY52" fmla="*/ 182976 h 514920"/>
              <a:gd name="connsiteX53" fmla="*/ 143947 w 425630"/>
              <a:gd name="connsiteY53" fmla="*/ 128492 h 514920"/>
              <a:gd name="connsiteX54" fmla="*/ 143294 w 425630"/>
              <a:gd name="connsiteY54" fmla="*/ 122006 h 514920"/>
              <a:gd name="connsiteX55" fmla="*/ 163543 w 425630"/>
              <a:gd name="connsiteY55" fmla="*/ 101251 h 514920"/>
              <a:gd name="connsiteX56" fmla="*/ 184446 w 425630"/>
              <a:gd name="connsiteY56" fmla="*/ 122006 h 514920"/>
              <a:gd name="connsiteX57" fmla="*/ 183792 w 425630"/>
              <a:gd name="connsiteY57" fmla="*/ 127844 h 514920"/>
              <a:gd name="connsiteX58" fmla="*/ 236048 w 425630"/>
              <a:gd name="connsiteY58" fmla="*/ 168058 h 514920"/>
              <a:gd name="connsiteX59" fmla="*/ 247153 w 425630"/>
              <a:gd name="connsiteY59" fmla="*/ 165463 h 514920"/>
              <a:gd name="connsiteX60" fmla="*/ 256297 w 425630"/>
              <a:gd name="connsiteY60" fmla="*/ 167409 h 514920"/>
              <a:gd name="connsiteX61" fmla="*/ 303981 w 425630"/>
              <a:gd name="connsiteY61" fmla="*/ 121358 h 514920"/>
              <a:gd name="connsiteX62" fmla="*/ 302021 w 425630"/>
              <a:gd name="connsiteY62" fmla="*/ 112926 h 514920"/>
              <a:gd name="connsiteX63" fmla="*/ 322924 w 425630"/>
              <a:gd name="connsiteY63" fmla="*/ 92170 h 514920"/>
              <a:gd name="connsiteX64" fmla="*/ 37324 w 425630"/>
              <a:gd name="connsiteY64" fmla="*/ 60694 h 514920"/>
              <a:gd name="connsiteX65" fmla="*/ 37324 w 425630"/>
              <a:gd name="connsiteY65" fmla="*/ 289112 h 514920"/>
              <a:gd name="connsiteX66" fmla="*/ 374555 w 425630"/>
              <a:gd name="connsiteY66" fmla="*/ 289112 h 514920"/>
              <a:gd name="connsiteX67" fmla="*/ 374555 w 425630"/>
              <a:gd name="connsiteY67" fmla="*/ 60694 h 514920"/>
              <a:gd name="connsiteX68" fmla="*/ 206267 w 425630"/>
              <a:gd name="connsiteY68" fmla="*/ 0 h 514920"/>
              <a:gd name="connsiteX69" fmla="*/ 220673 w 425630"/>
              <a:gd name="connsiteY69" fmla="*/ 14358 h 514920"/>
              <a:gd name="connsiteX70" fmla="*/ 213470 w 425630"/>
              <a:gd name="connsiteY70" fmla="*/ 26758 h 514920"/>
              <a:gd name="connsiteX71" fmla="*/ 213470 w 425630"/>
              <a:gd name="connsiteY71" fmla="*/ 46989 h 514920"/>
              <a:gd name="connsiteX72" fmla="*/ 388306 w 425630"/>
              <a:gd name="connsiteY72" fmla="*/ 46989 h 514920"/>
              <a:gd name="connsiteX73" fmla="*/ 418427 w 425630"/>
              <a:gd name="connsiteY73" fmla="*/ 46989 h 514920"/>
              <a:gd name="connsiteX74" fmla="*/ 425630 w 425630"/>
              <a:gd name="connsiteY74" fmla="*/ 54168 h 514920"/>
              <a:gd name="connsiteX75" fmla="*/ 418427 w 425630"/>
              <a:gd name="connsiteY75" fmla="*/ 60694 h 514920"/>
              <a:gd name="connsiteX76" fmla="*/ 388306 w 425630"/>
              <a:gd name="connsiteY76" fmla="*/ 60694 h 514920"/>
              <a:gd name="connsiteX77" fmla="*/ 388306 w 425630"/>
              <a:gd name="connsiteY77" fmla="*/ 303470 h 514920"/>
              <a:gd name="connsiteX78" fmla="*/ 213470 w 425630"/>
              <a:gd name="connsiteY78" fmla="*/ 303470 h 514920"/>
              <a:gd name="connsiteX79" fmla="*/ 213470 w 425630"/>
              <a:gd name="connsiteY79" fmla="*/ 399406 h 514920"/>
              <a:gd name="connsiteX80" fmla="*/ 316276 w 425630"/>
              <a:gd name="connsiteY80" fmla="*/ 489468 h 514920"/>
              <a:gd name="connsiteX81" fmla="*/ 316931 w 425630"/>
              <a:gd name="connsiteY81" fmla="*/ 499257 h 514920"/>
              <a:gd name="connsiteX82" fmla="*/ 312347 w 425630"/>
              <a:gd name="connsiteY82" fmla="*/ 501868 h 514920"/>
              <a:gd name="connsiteX83" fmla="*/ 307109 w 425630"/>
              <a:gd name="connsiteY83" fmla="*/ 499910 h 514920"/>
              <a:gd name="connsiteX84" fmla="*/ 213470 w 425630"/>
              <a:gd name="connsiteY84" fmla="*/ 418332 h 514920"/>
              <a:gd name="connsiteX85" fmla="*/ 213470 w 425630"/>
              <a:gd name="connsiteY85" fmla="*/ 507742 h 514920"/>
              <a:gd name="connsiteX86" fmla="*/ 206267 w 425630"/>
              <a:gd name="connsiteY86" fmla="*/ 514920 h 514920"/>
              <a:gd name="connsiteX87" fmla="*/ 199064 w 425630"/>
              <a:gd name="connsiteY87" fmla="*/ 507742 h 514920"/>
              <a:gd name="connsiteX88" fmla="*/ 199064 w 425630"/>
              <a:gd name="connsiteY88" fmla="*/ 418332 h 514920"/>
              <a:gd name="connsiteX89" fmla="*/ 102806 w 425630"/>
              <a:gd name="connsiteY89" fmla="*/ 499910 h 514920"/>
              <a:gd name="connsiteX90" fmla="*/ 98877 w 425630"/>
              <a:gd name="connsiteY90" fmla="*/ 501868 h 514920"/>
              <a:gd name="connsiteX91" fmla="*/ 92984 w 425630"/>
              <a:gd name="connsiteY91" fmla="*/ 499257 h 514920"/>
              <a:gd name="connsiteX92" fmla="*/ 93639 w 425630"/>
              <a:gd name="connsiteY92" fmla="*/ 489468 h 514920"/>
              <a:gd name="connsiteX93" fmla="*/ 199064 w 425630"/>
              <a:gd name="connsiteY93" fmla="*/ 399406 h 514920"/>
              <a:gd name="connsiteX94" fmla="*/ 199064 w 425630"/>
              <a:gd name="connsiteY94" fmla="*/ 303470 h 514920"/>
              <a:gd name="connsiteX95" fmla="*/ 23573 w 425630"/>
              <a:gd name="connsiteY95" fmla="*/ 303470 h 514920"/>
              <a:gd name="connsiteX96" fmla="*/ 23573 w 425630"/>
              <a:gd name="connsiteY96" fmla="*/ 60694 h 514920"/>
              <a:gd name="connsiteX97" fmla="*/ 7203 w 425630"/>
              <a:gd name="connsiteY97" fmla="*/ 60694 h 514920"/>
              <a:gd name="connsiteX98" fmla="*/ 0 w 425630"/>
              <a:gd name="connsiteY98" fmla="*/ 54168 h 514920"/>
              <a:gd name="connsiteX99" fmla="*/ 7203 w 425630"/>
              <a:gd name="connsiteY99" fmla="*/ 46989 h 514920"/>
              <a:gd name="connsiteX100" fmla="*/ 23573 w 425630"/>
              <a:gd name="connsiteY100" fmla="*/ 46989 h 514920"/>
              <a:gd name="connsiteX101" fmla="*/ 199064 w 425630"/>
              <a:gd name="connsiteY101" fmla="*/ 46989 h 514920"/>
              <a:gd name="connsiteX102" fmla="*/ 199064 w 425630"/>
              <a:gd name="connsiteY102" fmla="*/ 26758 h 514920"/>
              <a:gd name="connsiteX103" fmla="*/ 191861 w 425630"/>
              <a:gd name="connsiteY103" fmla="*/ 14358 h 514920"/>
              <a:gd name="connsiteX104" fmla="*/ 206267 w 425630"/>
              <a:gd name="connsiteY104" fmla="*/ 0 h 51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25630" h="514920">
                <a:moveTo>
                  <a:pt x="80587" y="194651"/>
                </a:moveTo>
                <a:cubicBezTo>
                  <a:pt x="77321" y="194651"/>
                  <a:pt x="74708" y="197246"/>
                  <a:pt x="74708" y="201137"/>
                </a:cubicBezTo>
                <a:cubicBezTo>
                  <a:pt x="74708" y="204380"/>
                  <a:pt x="77321" y="206975"/>
                  <a:pt x="80587" y="206975"/>
                </a:cubicBezTo>
                <a:cubicBezTo>
                  <a:pt x="84506" y="206975"/>
                  <a:pt x="87119" y="204380"/>
                  <a:pt x="87119" y="201137"/>
                </a:cubicBezTo>
                <a:cubicBezTo>
                  <a:pt x="87119" y="197246"/>
                  <a:pt x="84506" y="194651"/>
                  <a:pt x="80587" y="194651"/>
                </a:cubicBezTo>
                <a:close/>
                <a:moveTo>
                  <a:pt x="247153" y="179084"/>
                </a:moveTo>
                <a:cubicBezTo>
                  <a:pt x="243233" y="179084"/>
                  <a:pt x="240621" y="181679"/>
                  <a:pt x="240621" y="184922"/>
                </a:cubicBezTo>
                <a:cubicBezTo>
                  <a:pt x="240621" y="188814"/>
                  <a:pt x="243233" y="191408"/>
                  <a:pt x="247153" y="191408"/>
                </a:cubicBezTo>
                <a:cubicBezTo>
                  <a:pt x="250419" y="191408"/>
                  <a:pt x="253685" y="188814"/>
                  <a:pt x="253685" y="184922"/>
                </a:cubicBezTo>
                <a:cubicBezTo>
                  <a:pt x="253685" y="181679"/>
                  <a:pt x="250419" y="179084"/>
                  <a:pt x="247153" y="179084"/>
                </a:cubicBezTo>
                <a:close/>
                <a:moveTo>
                  <a:pt x="313779" y="131087"/>
                </a:moveTo>
                <a:lnTo>
                  <a:pt x="266095" y="176490"/>
                </a:lnTo>
                <a:cubicBezTo>
                  <a:pt x="267402" y="179084"/>
                  <a:pt x="267402" y="181679"/>
                  <a:pt x="267402" y="184922"/>
                </a:cubicBezTo>
                <a:cubicBezTo>
                  <a:pt x="267402" y="195948"/>
                  <a:pt x="258910" y="205678"/>
                  <a:pt x="247153" y="205678"/>
                </a:cubicBezTo>
                <a:cubicBezTo>
                  <a:pt x="236048" y="205678"/>
                  <a:pt x="226250" y="195948"/>
                  <a:pt x="226250" y="184922"/>
                </a:cubicBezTo>
                <a:cubicBezTo>
                  <a:pt x="226250" y="182976"/>
                  <a:pt x="226250" y="181030"/>
                  <a:pt x="227557" y="179084"/>
                </a:cubicBezTo>
                <a:lnTo>
                  <a:pt x="174648" y="139519"/>
                </a:lnTo>
                <a:cubicBezTo>
                  <a:pt x="171382" y="141465"/>
                  <a:pt x="168116" y="142762"/>
                  <a:pt x="163543" y="142762"/>
                </a:cubicBezTo>
                <a:cubicBezTo>
                  <a:pt x="159624" y="142762"/>
                  <a:pt x="157011" y="141465"/>
                  <a:pt x="153745" y="139519"/>
                </a:cubicBezTo>
                <a:lnTo>
                  <a:pt x="100183" y="194002"/>
                </a:lnTo>
                <a:cubicBezTo>
                  <a:pt x="101489" y="195948"/>
                  <a:pt x="101489" y="198543"/>
                  <a:pt x="101489" y="201137"/>
                </a:cubicBezTo>
                <a:cubicBezTo>
                  <a:pt x="101489" y="209569"/>
                  <a:pt x="95611" y="217353"/>
                  <a:pt x="87772" y="220596"/>
                </a:cubicBezTo>
                <a:lnTo>
                  <a:pt x="87772" y="247189"/>
                </a:lnTo>
                <a:lnTo>
                  <a:pt x="315739" y="247189"/>
                </a:lnTo>
                <a:lnTo>
                  <a:pt x="315739" y="131735"/>
                </a:lnTo>
                <a:cubicBezTo>
                  <a:pt x="315085" y="131735"/>
                  <a:pt x="314432" y="131735"/>
                  <a:pt x="313779" y="131087"/>
                </a:cubicBezTo>
                <a:close/>
                <a:moveTo>
                  <a:pt x="163543" y="114872"/>
                </a:moveTo>
                <a:cubicBezTo>
                  <a:pt x="160277" y="114872"/>
                  <a:pt x="157664" y="118115"/>
                  <a:pt x="157664" y="122006"/>
                </a:cubicBezTo>
                <a:cubicBezTo>
                  <a:pt x="157664" y="125249"/>
                  <a:pt x="160277" y="128492"/>
                  <a:pt x="163543" y="128492"/>
                </a:cubicBezTo>
                <a:cubicBezTo>
                  <a:pt x="167462" y="128492"/>
                  <a:pt x="170075" y="125249"/>
                  <a:pt x="170075" y="122006"/>
                </a:cubicBezTo>
                <a:cubicBezTo>
                  <a:pt x="170075" y="118115"/>
                  <a:pt x="167462" y="114872"/>
                  <a:pt x="163543" y="114872"/>
                </a:cubicBezTo>
                <a:close/>
                <a:moveTo>
                  <a:pt x="322924" y="105791"/>
                </a:moveTo>
                <a:cubicBezTo>
                  <a:pt x="319005" y="105791"/>
                  <a:pt x="315739" y="109034"/>
                  <a:pt x="315739" y="112926"/>
                </a:cubicBezTo>
                <a:cubicBezTo>
                  <a:pt x="315739" y="116169"/>
                  <a:pt x="319005" y="119412"/>
                  <a:pt x="322924" y="119412"/>
                </a:cubicBezTo>
                <a:cubicBezTo>
                  <a:pt x="326190" y="119412"/>
                  <a:pt x="329456" y="116169"/>
                  <a:pt x="329456" y="112926"/>
                </a:cubicBezTo>
                <a:cubicBezTo>
                  <a:pt x="329456" y="109034"/>
                  <a:pt x="326190" y="105791"/>
                  <a:pt x="322924" y="105791"/>
                </a:cubicBezTo>
                <a:close/>
                <a:moveTo>
                  <a:pt x="322924" y="92170"/>
                </a:moveTo>
                <a:cubicBezTo>
                  <a:pt x="334028" y="92170"/>
                  <a:pt x="343826" y="101251"/>
                  <a:pt x="343826" y="112926"/>
                </a:cubicBezTo>
                <a:cubicBezTo>
                  <a:pt x="343826" y="121358"/>
                  <a:pt x="337947" y="129141"/>
                  <a:pt x="330109" y="131735"/>
                </a:cubicBezTo>
                <a:lnTo>
                  <a:pt x="330109" y="247189"/>
                </a:lnTo>
                <a:lnTo>
                  <a:pt x="346439" y="247189"/>
                </a:lnTo>
                <a:cubicBezTo>
                  <a:pt x="350358" y="247189"/>
                  <a:pt x="353624" y="250432"/>
                  <a:pt x="353624" y="254324"/>
                </a:cubicBezTo>
                <a:cubicBezTo>
                  <a:pt x="353624" y="258215"/>
                  <a:pt x="350358" y="261458"/>
                  <a:pt x="346439" y="261458"/>
                </a:cubicBezTo>
                <a:lnTo>
                  <a:pt x="330109" y="261458"/>
                </a:lnTo>
                <a:lnTo>
                  <a:pt x="73402" y="261458"/>
                </a:lnTo>
                <a:lnTo>
                  <a:pt x="59031" y="261458"/>
                </a:lnTo>
                <a:cubicBezTo>
                  <a:pt x="55112" y="261458"/>
                  <a:pt x="51846" y="258215"/>
                  <a:pt x="51846" y="254324"/>
                </a:cubicBezTo>
                <a:cubicBezTo>
                  <a:pt x="51846" y="250432"/>
                  <a:pt x="55112" y="247189"/>
                  <a:pt x="59031" y="247189"/>
                </a:cubicBezTo>
                <a:lnTo>
                  <a:pt x="73402" y="247189"/>
                </a:lnTo>
                <a:lnTo>
                  <a:pt x="73402" y="220596"/>
                </a:lnTo>
                <a:cubicBezTo>
                  <a:pt x="65563" y="217353"/>
                  <a:pt x="60338" y="209569"/>
                  <a:pt x="60338" y="201137"/>
                </a:cubicBezTo>
                <a:cubicBezTo>
                  <a:pt x="60338" y="189462"/>
                  <a:pt x="68829" y="180382"/>
                  <a:pt x="80587" y="180382"/>
                </a:cubicBezTo>
                <a:cubicBezTo>
                  <a:pt x="84506" y="180382"/>
                  <a:pt x="87772" y="181679"/>
                  <a:pt x="91038" y="182976"/>
                </a:cubicBezTo>
                <a:lnTo>
                  <a:pt x="143947" y="128492"/>
                </a:lnTo>
                <a:cubicBezTo>
                  <a:pt x="143294" y="126547"/>
                  <a:pt x="143294" y="123952"/>
                  <a:pt x="143294" y="122006"/>
                </a:cubicBezTo>
                <a:cubicBezTo>
                  <a:pt x="143294" y="110331"/>
                  <a:pt x="152439" y="101251"/>
                  <a:pt x="163543" y="101251"/>
                </a:cubicBezTo>
                <a:cubicBezTo>
                  <a:pt x="175301" y="101251"/>
                  <a:pt x="184446" y="110331"/>
                  <a:pt x="184446" y="122006"/>
                </a:cubicBezTo>
                <a:cubicBezTo>
                  <a:pt x="184446" y="123952"/>
                  <a:pt x="184446" y="125898"/>
                  <a:pt x="183792" y="127844"/>
                </a:cubicBezTo>
                <a:lnTo>
                  <a:pt x="236048" y="168058"/>
                </a:lnTo>
                <a:cubicBezTo>
                  <a:pt x="238661" y="166112"/>
                  <a:pt x="243233" y="165463"/>
                  <a:pt x="247153" y="165463"/>
                </a:cubicBezTo>
                <a:cubicBezTo>
                  <a:pt x="250419" y="165463"/>
                  <a:pt x="253031" y="166112"/>
                  <a:pt x="256297" y="167409"/>
                </a:cubicBezTo>
                <a:lnTo>
                  <a:pt x="303981" y="121358"/>
                </a:lnTo>
                <a:cubicBezTo>
                  <a:pt x="302675" y="118115"/>
                  <a:pt x="302021" y="115520"/>
                  <a:pt x="302021" y="112926"/>
                </a:cubicBezTo>
                <a:cubicBezTo>
                  <a:pt x="302021" y="101251"/>
                  <a:pt x="311166" y="92170"/>
                  <a:pt x="322924" y="92170"/>
                </a:cubicBezTo>
                <a:close/>
                <a:moveTo>
                  <a:pt x="37324" y="60694"/>
                </a:moveTo>
                <a:lnTo>
                  <a:pt x="37324" y="289112"/>
                </a:lnTo>
                <a:lnTo>
                  <a:pt x="374555" y="289112"/>
                </a:lnTo>
                <a:lnTo>
                  <a:pt x="374555" y="60694"/>
                </a:lnTo>
                <a:close/>
                <a:moveTo>
                  <a:pt x="206267" y="0"/>
                </a:moveTo>
                <a:cubicBezTo>
                  <a:pt x="214125" y="0"/>
                  <a:pt x="220673" y="5874"/>
                  <a:pt x="220673" y="14358"/>
                </a:cubicBezTo>
                <a:cubicBezTo>
                  <a:pt x="220673" y="19579"/>
                  <a:pt x="217399" y="24147"/>
                  <a:pt x="213470" y="26758"/>
                </a:cubicBezTo>
                <a:lnTo>
                  <a:pt x="213470" y="46989"/>
                </a:lnTo>
                <a:lnTo>
                  <a:pt x="388306" y="46989"/>
                </a:lnTo>
                <a:lnTo>
                  <a:pt x="418427" y="46989"/>
                </a:lnTo>
                <a:cubicBezTo>
                  <a:pt x="422356" y="46989"/>
                  <a:pt x="425630" y="50252"/>
                  <a:pt x="425630" y="54168"/>
                </a:cubicBezTo>
                <a:cubicBezTo>
                  <a:pt x="425630" y="57431"/>
                  <a:pt x="422356" y="60694"/>
                  <a:pt x="418427" y="60694"/>
                </a:cubicBezTo>
                <a:lnTo>
                  <a:pt x="388306" y="60694"/>
                </a:lnTo>
                <a:lnTo>
                  <a:pt x="388306" y="303470"/>
                </a:lnTo>
                <a:lnTo>
                  <a:pt x="213470" y="303470"/>
                </a:lnTo>
                <a:lnTo>
                  <a:pt x="213470" y="399406"/>
                </a:lnTo>
                <a:lnTo>
                  <a:pt x="316276" y="489468"/>
                </a:lnTo>
                <a:cubicBezTo>
                  <a:pt x="319550" y="492079"/>
                  <a:pt x="319550" y="496647"/>
                  <a:pt x="316931" y="499257"/>
                </a:cubicBezTo>
                <a:cubicBezTo>
                  <a:pt x="315621" y="500563"/>
                  <a:pt x="313657" y="501868"/>
                  <a:pt x="312347" y="501868"/>
                </a:cubicBezTo>
                <a:cubicBezTo>
                  <a:pt x="309728" y="501868"/>
                  <a:pt x="308418" y="501215"/>
                  <a:pt x="307109" y="499910"/>
                </a:cubicBezTo>
                <a:lnTo>
                  <a:pt x="213470" y="418332"/>
                </a:lnTo>
                <a:lnTo>
                  <a:pt x="213470" y="507742"/>
                </a:lnTo>
                <a:cubicBezTo>
                  <a:pt x="213470" y="511657"/>
                  <a:pt x="210196" y="514920"/>
                  <a:pt x="206267" y="514920"/>
                </a:cubicBezTo>
                <a:cubicBezTo>
                  <a:pt x="202338" y="514920"/>
                  <a:pt x="199064" y="511657"/>
                  <a:pt x="199064" y="507742"/>
                </a:cubicBezTo>
                <a:lnTo>
                  <a:pt x="199064" y="418332"/>
                </a:lnTo>
                <a:lnTo>
                  <a:pt x="102806" y="499910"/>
                </a:lnTo>
                <a:cubicBezTo>
                  <a:pt x="102151" y="501215"/>
                  <a:pt x="100187" y="501868"/>
                  <a:pt x="98877" y="501868"/>
                </a:cubicBezTo>
                <a:cubicBezTo>
                  <a:pt x="96258" y="501868"/>
                  <a:pt x="94949" y="500563"/>
                  <a:pt x="92984" y="499257"/>
                </a:cubicBezTo>
                <a:cubicBezTo>
                  <a:pt x="90365" y="496647"/>
                  <a:pt x="91020" y="492079"/>
                  <a:pt x="93639" y="489468"/>
                </a:cubicBezTo>
                <a:lnTo>
                  <a:pt x="199064" y="399406"/>
                </a:lnTo>
                <a:lnTo>
                  <a:pt x="199064" y="303470"/>
                </a:lnTo>
                <a:lnTo>
                  <a:pt x="23573" y="303470"/>
                </a:lnTo>
                <a:lnTo>
                  <a:pt x="23573" y="60694"/>
                </a:lnTo>
                <a:lnTo>
                  <a:pt x="7203" y="60694"/>
                </a:lnTo>
                <a:cubicBezTo>
                  <a:pt x="3274" y="60694"/>
                  <a:pt x="0" y="57431"/>
                  <a:pt x="0" y="54168"/>
                </a:cubicBezTo>
                <a:cubicBezTo>
                  <a:pt x="0" y="50252"/>
                  <a:pt x="3274" y="46989"/>
                  <a:pt x="7203" y="46989"/>
                </a:cubicBezTo>
                <a:lnTo>
                  <a:pt x="23573" y="46989"/>
                </a:lnTo>
                <a:lnTo>
                  <a:pt x="199064" y="46989"/>
                </a:lnTo>
                <a:lnTo>
                  <a:pt x="199064" y="26758"/>
                </a:lnTo>
                <a:cubicBezTo>
                  <a:pt x="194480" y="24147"/>
                  <a:pt x="191861" y="19579"/>
                  <a:pt x="191861" y="14358"/>
                </a:cubicBezTo>
                <a:cubicBezTo>
                  <a:pt x="191861" y="5874"/>
                  <a:pt x="198409" y="0"/>
                  <a:pt x="206267"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29" name="Freeform 501">
            <a:extLst>
              <a:ext uri="{FF2B5EF4-FFF2-40B4-BE49-F238E27FC236}">
                <a16:creationId xmlns:a16="http://schemas.microsoft.com/office/drawing/2014/main" id="{16477FBF-CF7C-D542-B240-2BB75C9F9A8C}"/>
              </a:ext>
            </a:extLst>
          </p:cNvPr>
          <p:cNvSpPr>
            <a:spLocks noChangeArrowheads="1"/>
          </p:cNvSpPr>
          <p:nvPr/>
        </p:nvSpPr>
        <p:spPr bwMode="auto">
          <a:xfrm>
            <a:off x="1009440" y="1981583"/>
            <a:ext cx="1139808" cy="777266"/>
          </a:xfrm>
          <a:custGeom>
            <a:avLst/>
            <a:gdLst>
              <a:gd name="T0" fmla="*/ 1830 w 1831"/>
              <a:gd name="T1" fmla="*/ 7 h 1250"/>
              <a:gd name="T2" fmla="*/ 1830 w 1831"/>
              <a:gd name="T3" fmla="*/ 0 h 1250"/>
              <a:gd name="T4" fmla="*/ 0 w 1831"/>
              <a:gd name="T5" fmla="*/ 0 h 1250"/>
              <a:gd name="T6" fmla="*/ 0 w 1831"/>
              <a:gd name="T7" fmla="*/ 1249 h 1250"/>
              <a:gd name="T8" fmla="*/ 1830 w 1831"/>
              <a:gd name="T9" fmla="*/ 1249 h 1250"/>
              <a:gd name="T10" fmla="*/ 1830 w 1831"/>
              <a:gd name="T11" fmla="*/ 1242 h 1250"/>
              <a:gd name="T12" fmla="*/ 1175 w 1831"/>
              <a:gd name="T13" fmla="*/ 625 h 1250"/>
              <a:gd name="T14" fmla="*/ 1830 w 1831"/>
              <a:gd name="T15" fmla="*/ 7 h 1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250">
                <a:moveTo>
                  <a:pt x="1830" y="7"/>
                </a:moveTo>
                <a:lnTo>
                  <a:pt x="1830" y="0"/>
                </a:lnTo>
                <a:lnTo>
                  <a:pt x="0" y="0"/>
                </a:lnTo>
                <a:lnTo>
                  <a:pt x="0" y="1249"/>
                </a:lnTo>
                <a:lnTo>
                  <a:pt x="1830" y="1249"/>
                </a:lnTo>
                <a:lnTo>
                  <a:pt x="1830" y="1242"/>
                </a:lnTo>
                <a:lnTo>
                  <a:pt x="1175" y="625"/>
                </a:lnTo>
                <a:lnTo>
                  <a:pt x="1830" y="7"/>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130" name="Freeform 129">
            <a:extLst>
              <a:ext uri="{FF2B5EF4-FFF2-40B4-BE49-F238E27FC236}">
                <a16:creationId xmlns:a16="http://schemas.microsoft.com/office/drawing/2014/main" id="{8A48D8E6-CBC2-E045-A125-4D0DF96B76FF}"/>
              </a:ext>
            </a:extLst>
          </p:cNvPr>
          <p:cNvSpPr>
            <a:spLocks noChangeArrowheads="1"/>
          </p:cNvSpPr>
          <p:nvPr/>
        </p:nvSpPr>
        <p:spPr bwMode="auto">
          <a:xfrm>
            <a:off x="1187964" y="2096938"/>
            <a:ext cx="433328" cy="521216"/>
          </a:xfrm>
          <a:custGeom>
            <a:avLst/>
            <a:gdLst>
              <a:gd name="connsiteX0" fmla="*/ 230092 w 454435"/>
              <a:gd name="connsiteY0" fmla="*/ 227542 h 546604"/>
              <a:gd name="connsiteX1" fmla="*/ 237382 w 454435"/>
              <a:gd name="connsiteY1" fmla="*/ 234743 h 546604"/>
              <a:gd name="connsiteX2" fmla="*/ 237382 w 454435"/>
              <a:gd name="connsiteY2" fmla="*/ 253727 h 546604"/>
              <a:gd name="connsiteX3" fmla="*/ 259252 w 454435"/>
              <a:gd name="connsiteY3" fmla="*/ 271402 h 546604"/>
              <a:gd name="connsiteX4" fmla="*/ 254613 w 454435"/>
              <a:gd name="connsiteY4" fmla="*/ 280566 h 546604"/>
              <a:gd name="connsiteX5" fmla="*/ 245335 w 454435"/>
              <a:gd name="connsiteY5" fmla="*/ 275329 h 546604"/>
              <a:gd name="connsiteX6" fmla="*/ 231417 w 454435"/>
              <a:gd name="connsiteY6" fmla="*/ 267474 h 546604"/>
              <a:gd name="connsiteX7" fmla="*/ 206896 w 454435"/>
              <a:gd name="connsiteY7" fmla="*/ 290386 h 546604"/>
              <a:gd name="connsiteX8" fmla="*/ 229429 w 454435"/>
              <a:gd name="connsiteY8" fmla="*/ 313952 h 546604"/>
              <a:gd name="connsiteX9" fmla="*/ 230755 w 454435"/>
              <a:gd name="connsiteY9" fmla="*/ 313952 h 546604"/>
              <a:gd name="connsiteX10" fmla="*/ 267205 w 454435"/>
              <a:gd name="connsiteY10" fmla="*/ 351265 h 546604"/>
              <a:gd name="connsiteX11" fmla="*/ 237382 w 454435"/>
              <a:gd name="connsiteY11" fmla="*/ 387924 h 546604"/>
              <a:gd name="connsiteX12" fmla="*/ 237382 w 454435"/>
              <a:gd name="connsiteY12" fmla="*/ 406908 h 546604"/>
              <a:gd name="connsiteX13" fmla="*/ 230092 w 454435"/>
              <a:gd name="connsiteY13" fmla="*/ 414109 h 546604"/>
              <a:gd name="connsiteX14" fmla="*/ 222802 w 454435"/>
              <a:gd name="connsiteY14" fmla="*/ 406908 h 546604"/>
              <a:gd name="connsiteX15" fmla="*/ 222802 w 454435"/>
              <a:gd name="connsiteY15" fmla="*/ 388578 h 546604"/>
              <a:gd name="connsiteX16" fmla="*/ 200269 w 454435"/>
              <a:gd name="connsiteY16" fmla="*/ 380068 h 546604"/>
              <a:gd name="connsiteX17" fmla="*/ 199607 w 454435"/>
              <a:gd name="connsiteY17" fmla="*/ 370249 h 546604"/>
              <a:gd name="connsiteX18" fmla="*/ 209547 w 454435"/>
              <a:gd name="connsiteY18" fmla="*/ 369595 h 546604"/>
              <a:gd name="connsiteX19" fmla="*/ 228766 w 454435"/>
              <a:gd name="connsiteY19" fmla="*/ 374831 h 546604"/>
              <a:gd name="connsiteX20" fmla="*/ 252625 w 454435"/>
              <a:gd name="connsiteY20" fmla="*/ 351265 h 546604"/>
              <a:gd name="connsiteX21" fmla="*/ 230092 w 454435"/>
              <a:gd name="connsiteY21" fmla="*/ 328354 h 546604"/>
              <a:gd name="connsiteX22" fmla="*/ 228766 w 454435"/>
              <a:gd name="connsiteY22" fmla="*/ 328354 h 546604"/>
              <a:gd name="connsiteX23" fmla="*/ 192979 w 454435"/>
              <a:gd name="connsiteY23" fmla="*/ 290386 h 546604"/>
              <a:gd name="connsiteX24" fmla="*/ 222802 w 454435"/>
              <a:gd name="connsiteY24" fmla="*/ 253727 h 546604"/>
              <a:gd name="connsiteX25" fmla="*/ 222802 w 454435"/>
              <a:gd name="connsiteY25" fmla="*/ 234743 h 546604"/>
              <a:gd name="connsiteX26" fmla="*/ 230092 w 454435"/>
              <a:gd name="connsiteY26" fmla="*/ 227542 h 546604"/>
              <a:gd name="connsiteX27" fmla="*/ 221116 w 454435"/>
              <a:gd name="connsiteY27" fmla="*/ 152589 h 546604"/>
              <a:gd name="connsiteX28" fmla="*/ 114261 w 454435"/>
              <a:gd name="connsiteY28" fmla="*/ 196243 h 546604"/>
              <a:gd name="connsiteX29" fmla="*/ 130650 w 454435"/>
              <a:gd name="connsiteY29" fmla="*/ 212532 h 546604"/>
              <a:gd name="connsiteX30" fmla="*/ 130650 w 454435"/>
              <a:gd name="connsiteY30" fmla="*/ 222306 h 546604"/>
              <a:gd name="connsiteX31" fmla="*/ 126061 w 454435"/>
              <a:gd name="connsiteY31" fmla="*/ 224912 h 546604"/>
              <a:gd name="connsiteX32" fmla="*/ 120816 w 454435"/>
              <a:gd name="connsiteY32" fmla="*/ 222306 h 546604"/>
              <a:gd name="connsiteX33" fmla="*/ 104428 w 454435"/>
              <a:gd name="connsiteY33" fmla="*/ 206017 h 546604"/>
              <a:gd name="connsiteX34" fmla="*/ 60506 w 454435"/>
              <a:gd name="connsiteY34" fmla="*/ 312221 h 546604"/>
              <a:gd name="connsiteX35" fmla="*/ 83450 w 454435"/>
              <a:gd name="connsiteY35" fmla="*/ 312221 h 546604"/>
              <a:gd name="connsiteX36" fmla="*/ 90661 w 454435"/>
              <a:gd name="connsiteY36" fmla="*/ 319388 h 546604"/>
              <a:gd name="connsiteX37" fmla="*/ 83450 w 454435"/>
              <a:gd name="connsiteY37" fmla="*/ 326556 h 546604"/>
              <a:gd name="connsiteX38" fmla="*/ 60506 w 454435"/>
              <a:gd name="connsiteY38" fmla="*/ 326556 h 546604"/>
              <a:gd name="connsiteX39" fmla="*/ 104428 w 454435"/>
              <a:gd name="connsiteY39" fmla="*/ 432760 h 546604"/>
              <a:gd name="connsiteX40" fmla="*/ 120816 w 454435"/>
              <a:gd name="connsiteY40" fmla="*/ 416471 h 546604"/>
              <a:gd name="connsiteX41" fmla="*/ 130650 w 454435"/>
              <a:gd name="connsiteY41" fmla="*/ 416471 h 546604"/>
              <a:gd name="connsiteX42" fmla="*/ 130650 w 454435"/>
              <a:gd name="connsiteY42" fmla="*/ 426244 h 546604"/>
              <a:gd name="connsiteX43" fmla="*/ 114261 w 454435"/>
              <a:gd name="connsiteY43" fmla="*/ 442533 h 546604"/>
              <a:gd name="connsiteX44" fmla="*/ 221116 w 454435"/>
              <a:gd name="connsiteY44" fmla="*/ 486187 h 546604"/>
              <a:gd name="connsiteX45" fmla="*/ 221116 w 454435"/>
              <a:gd name="connsiteY45" fmla="*/ 464034 h 546604"/>
              <a:gd name="connsiteX46" fmla="*/ 228327 w 454435"/>
              <a:gd name="connsiteY46" fmla="*/ 456216 h 546604"/>
              <a:gd name="connsiteX47" fmla="*/ 235538 w 454435"/>
              <a:gd name="connsiteY47" fmla="*/ 464034 h 546604"/>
              <a:gd name="connsiteX48" fmla="*/ 235538 w 454435"/>
              <a:gd name="connsiteY48" fmla="*/ 486187 h 546604"/>
              <a:gd name="connsiteX49" fmla="*/ 342393 w 454435"/>
              <a:gd name="connsiteY49" fmla="*/ 442533 h 546604"/>
              <a:gd name="connsiteX50" fmla="*/ 325349 w 454435"/>
              <a:gd name="connsiteY50" fmla="*/ 426244 h 546604"/>
              <a:gd name="connsiteX51" fmla="*/ 325349 w 454435"/>
              <a:gd name="connsiteY51" fmla="*/ 416471 h 546604"/>
              <a:gd name="connsiteX52" fmla="*/ 335837 w 454435"/>
              <a:gd name="connsiteY52" fmla="*/ 416471 h 546604"/>
              <a:gd name="connsiteX53" fmla="*/ 352226 w 454435"/>
              <a:gd name="connsiteY53" fmla="*/ 432760 h 546604"/>
              <a:gd name="connsiteX54" fmla="*/ 396804 w 454435"/>
              <a:gd name="connsiteY54" fmla="*/ 326556 h 546604"/>
              <a:gd name="connsiteX55" fmla="*/ 396148 w 454435"/>
              <a:gd name="connsiteY55" fmla="*/ 326556 h 546604"/>
              <a:gd name="connsiteX56" fmla="*/ 373204 w 454435"/>
              <a:gd name="connsiteY56" fmla="*/ 326556 h 546604"/>
              <a:gd name="connsiteX57" fmla="*/ 365993 w 454435"/>
              <a:gd name="connsiteY57" fmla="*/ 319388 h 546604"/>
              <a:gd name="connsiteX58" fmla="*/ 373204 w 454435"/>
              <a:gd name="connsiteY58" fmla="*/ 312221 h 546604"/>
              <a:gd name="connsiteX59" fmla="*/ 396148 w 454435"/>
              <a:gd name="connsiteY59" fmla="*/ 312221 h 546604"/>
              <a:gd name="connsiteX60" fmla="*/ 396804 w 454435"/>
              <a:gd name="connsiteY60" fmla="*/ 312221 h 546604"/>
              <a:gd name="connsiteX61" fmla="*/ 352226 w 454435"/>
              <a:gd name="connsiteY61" fmla="*/ 206017 h 546604"/>
              <a:gd name="connsiteX62" fmla="*/ 335837 w 454435"/>
              <a:gd name="connsiteY62" fmla="*/ 222306 h 546604"/>
              <a:gd name="connsiteX63" fmla="*/ 330593 w 454435"/>
              <a:gd name="connsiteY63" fmla="*/ 224912 h 546604"/>
              <a:gd name="connsiteX64" fmla="*/ 325349 w 454435"/>
              <a:gd name="connsiteY64" fmla="*/ 222306 h 546604"/>
              <a:gd name="connsiteX65" fmla="*/ 325349 w 454435"/>
              <a:gd name="connsiteY65" fmla="*/ 212532 h 546604"/>
              <a:gd name="connsiteX66" fmla="*/ 342393 w 454435"/>
              <a:gd name="connsiteY66" fmla="*/ 196243 h 546604"/>
              <a:gd name="connsiteX67" fmla="*/ 235538 w 454435"/>
              <a:gd name="connsiteY67" fmla="*/ 152589 h 546604"/>
              <a:gd name="connsiteX68" fmla="*/ 235538 w 454435"/>
              <a:gd name="connsiteY68" fmla="*/ 175394 h 546604"/>
              <a:gd name="connsiteX69" fmla="*/ 228327 w 454435"/>
              <a:gd name="connsiteY69" fmla="*/ 182561 h 546604"/>
              <a:gd name="connsiteX70" fmla="*/ 221116 w 454435"/>
              <a:gd name="connsiteY70" fmla="*/ 175394 h 546604"/>
              <a:gd name="connsiteX71" fmla="*/ 228327 w 454435"/>
              <a:gd name="connsiteY71" fmla="*/ 138255 h 546604"/>
              <a:gd name="connsiteX72" fmla="*/ 411226 w 454435"/>
              <a:gd name="connsiteY72" fmla="*/ 319388 h 546604"/>
              <a:gd name="connsiteX73" fmla="*/ 228327 w 454435"/>
              <a:gd name="connsiteY73" fmla="*/ 500522 h 546604"/>
              <a:gd name="connsiteX74" fmla="*/ 46084 w 454435"/>
              <a:gd name="connsiteY74" fmla="*/ 319388 h 546604"/>
              <a:gd name="connsiteX75" fmla="*/ 228327 w 454435"/>
              <a:gd name="connsiteY75" fmla="*/ 138255 h 546604"/>
              <a:gd name="connsiteX76" fmla="*/ 396325 w 454435"/>
              <a:gd name="connsiteY76" fmla="*/ 127998 h 546604"/>
              <a:gd name="connsiteX77" fmla="*/ 376737 w 454435"/>
              <a:gd name="connsiteY77" fmla="*/ 147589 h 546604"/>
              <a:gd name="connsiteX78" fmla="*/ 379349 w 454435"/>
              <a:gd name="connsiteY78" fmla="*/ 149549 h 546604"/>
              <a:gd name="connsiteX79" fmla="*/ 382614 w 454435"/>
              <a:gd name="connsiteY79" fmla="*/ 152814 h 546604"/>
              <a:gd name="connsiteX80" fmla="*/ 393060 w 454435"/>
              <a:gd name="connsiteY80" fmla="*/ 163263 h 546604"/>
              <a:gd name="connsiteX81" fmla="*/ 396325 w 454435"/>
              <a:gd name="connsiteY81" fmla="*/ 167181 h 546604"/>
              <a:gd name="connsiteX82" fmla="*/ 398937 w 454435"/>
              <a:gd name="connsiteY82" fmla="*/ 169793 h 546604"/>
              <a:gd name="connsiteX83" fmla="*/ 418524 w 454435"/>
              <a:gd name="connsiteY83" fmla="*/ 150202 h 546604"/>
              <a:gd name="connsiteX84" fmla="*/ 58763 w 454435"/>
              <a:gd name="connsiteY84" fmla="*/ 125386 h 546604"/>
              <a:gd name="connsiteX85" fmla="*/ 37216 w 454435"/>
              <a:gd name="connsiteY85" fmla="*/ 147589 h 546604"/>
              <a:gd name="connsiteX86" fmla="*/ 56804 w 454435"/>
              <a:gd name="connsiteY86" fmla="*/ 167834 h 546604"/>
              <a:gd name="connsiteX87" fmla="*/ 71821 w 454435"/>
              <a:gd name="connsiteY87" fmla="*/ 152814 h 546604"/>
              <a:gd name="connsiteX88" fmla="*/ 76392 w 454435"/>
              <a:gd name="connsiteY88" fmla="*/ 148895 h 546604"/>
              <a:gd name="connsiteX89" fmla="*/ 79656 w 454435"/>
              <a:gd name="connsiteY89" fmla="*/ 145630 h 546604"/>
              <a:gd name="connsiteX90" fmla="*/ 413301 w 454435"/>
              <a:gd name="connsiteY90" fmla="*/ 111672 h 546604"/>
              <a:gd name="connsiteX91" fmla="*/ 406119 w 454435"/>
              <a:gd name="connsiteY91" fmla="*/ 118202 h 546604"/>
              <a:gd name="connsiteX92" fmla="*/ 428971 w 454435"/>
              <a:gd name="connsiteY92" fmla="*/ 140406 h 546604"/>
              <a:gd name="connsiteX93" fmla="*/ 435501 w 454435"/>
              <a:gd name="connsiteY93" fmla="*/ 133222 h 546604"/>
              <a:gd name="connsiteX94" fmla="*/ 435501 w 454435"/>
              <a:gd name="connsiteY94" fmla="*/ 127345 h 546604"/>
              <a:gd name="connsiteX95" fmla="*/ 419177 w 454435"/>
              <a:gd name="connsiteY95" fmla="*/ 111672 h 546604"/>
              <a:gd name="connsiteX96" fmla="*/ 413301 w 454435"/>
              <a:gd name="connsiteY96" fmla="*/ 111672 h 546604"/>
              <a:gd name="connsiteX97" fmla="*/ 41787 w 454435"/>
              <a:gd name="connsiteY97" fmla="*/ 110365 h 546604"/>
              <a:gd name="connsiteX98" fmla="*/ 39175 w 454435"/>
              <a:gd name="connsiteY98" fmla="*/ 111672 h 546604"/>
              <a:gd name="connsiteX99" fmla="*/ 22852 w 454435"/>
              <a:gd name="connsiteY99" fmla="*/ 127345 h 546604"/>
              <a:gd name="connsiteX100" fmla="*/ 21546 w 454435"/>
              <a:gd name="connsiteY100" fmla="*/ 130610 h 546604"/>
              <a:gd name="connsiteX101" fmla="*/ 22852 w 454435"/>
              <a:gd name="connsiteY101" fmla="*/ 133222 h 546604"/>
              <a:gd name="connsiteX102" fmla="*/ 27423 w 454435"/>
              <a:gd name="connsiteY102" fmla="*/ 137794 h 546604"/>
              <a:gd name="connsiteX103" fmla="*/ 48969 w 454435"/>
              <a:gd name="connsiteY103" fmla="*/ 115590 h 546604"/>
              <a:gd name="connsiteX104" fmla="*/ 45052 w 454435"/>
              <a:gd name="connsiteY104" fmla="*/ 111672 h 546604"/>
              <a:gd name="connsiteX105" fmla="*/ 41787 w 454435"/>
              <a:gd name="connsiteY105" fmla="*/ 110365 h 546604"/>
              <a:gd name="connsiteX106" fmla="*/ 216118 w 454435"/>
              <a:gd name="connsiteY106" fmla="*/ 105794 h 546604"/>
              <a:gd name="connsiteX107" fmla="*/ 92062 w 454435"/>
              <a:gd name="connsiteY107" fmla="*/ 153467 h 546604"/>
              <a:gd name="connsiteX108" fmla="*/ 90756 w 454435"/>
              <a:gd name="connsiteY108" fmla="*/ 154773 h 546604"/>
              <a:gd name="connsiteX109" fmla="*/ 83574 w 454435"/>
              <a:gd name="connsiteY109" fmla="*/ 160650 h 546604"/>
              <a:gd name="connsiteX110" fmla="*/ 13711 w 454435"/>
              <a:gd name="connsiteY110" fmla="*/ 318689 h 546604"/>
              <a:gd name="connsiteX111" fmla="*/ 227218 w 454435"/>
              <a:gd name="connsiteY111" fmla="*/ 532237 h 546604"/>
              <a:gd name="connsiteX112" fmla="*/ 440071 w 454435"/>
              <a:gd name="connsiteY112" fmla="*/ 318689 h 546604"/>
              <a:gd name="connsiteX113" fmla="*/ 238317 w 454435"/>
              <a:gd name="connsiteY113" fmla="*/ 105794 h 546604"/>
              <a:gd name="connsiteX114" fmla="*/ 216118 w 454435"/>
              <a:gd name="connsiteY114" fmla="*/ 105794 h 546604"/>
              <a:gd name="connsiteX115" fmla="*/ 222647 w 454435"/>
              <a:gd name="connsiteY115" fmla="*/ 60080 h 546604"/>
              <a:gd name="connsiteX116" fmla="*/ 222647 w 454435"/>
              <a:gd name="connsiteY116" fmla="*/ 91427 h 546604"/>
              <a:gd name="connsiteX117" fmla="*/ 227218 w 454435"/>
              <a:gd name="connsiteY117" fmla="*/ 91427 h 546604"/>
              <a:gd name="connsiteX118" fmla="*/ 231788 w 454435"/>
              <a:gd name="connsiteY118" fmla="*/ 91427 h 546604"/>
              <a:gd name="connsiteX119" fmla="*/ 231788 w 454435"/>
              <a:gd name="connsiteY119" fmla="*/ 60080 h 546604"/>
              <a:gd name="connsiteX120" fmla="*/ 257252 w 454435"/>
              <a:gd name="connsiteY120" fmla="*/ 14367 h 546604"/>
              <a:gd name="connsiteX121" fmla="*/ 257252 w 454435"/>
              <a:gd name="connsiteY121" fmla="*/ 45713 h 546604"/>
              <a:gd name="connsiteX122" fmla="*/ 274228 w 454435"/>
              <a:gd name="connsiteY122" fmla="*/ 45713 h 546604"/>
              <a:gd name="connsiteX123" fmla="*/ 288593 w 454435"/>
              <a:gd name="connsiteY123" fmla="*/ 31346 h 546604"/>
              <a:gd name="connsiteX124" fmla="*/ 288593 w 454435"/>
              <a:gd name="connsiteY124" fmla="*/ 28734 h 546604"/>
              <a:gd name="connsiteX125" fmla="*/ 274228 w 454435"/>
              <a:gd name="connsiteY125" fmla="*/ 14367 h 546604"/>
              <a:gd name="connsiteX126" fmla="*/ 211548 w 454435"/>
              <a:gd name="connsiteY126" fmla="*/ 14367 h 546604"/>
              <a:gd name="connsiteX127" fmla="*/ 211548 w 454435"/>
              <a:gd name="connsiteY127" fmla="*/ 45713 h 546604"/>
              <a:gd name="connsiteX128" fmla="*/ 222647 w 454435"/>
              <a:gd name="connsiteY128" fmla="*/ 45713 h 546604"/>
              <a:gd name="connsiteX129" fmla="*/ 231788 w 454435"/>
              <a:gd name="connsiteY129" fmla="*/ 45713 h 546604"/>
              <a:gd name="connsiteX130" fmla="*/ 242888 w 454435"/>
              <a:gd name="connsiteY130" fmla="*/ 45713 h 546604"/>
              <a:gd name="connsiteX131" fmla="*/ 242888 w 454435"/>
              <a:gd name="connsiteY131" fmla="*/ 14367 h 546604"/>
              <a:gd name="connsiteX132" fmla="*/ 180207 w 454435"/>
              <a:gd name="connsiteY132" fmla="*/ 14367 h 546604"/>
              <a:gd name="connsiteX133" fmla="*/ 165842 w 454435"/>
              <a:gd name="connsiteY133" fmla="*/ 28734 h 546604"/>
              <a:gd name="connsiteX134" fmla="*/ 165842 w 454435"/>
              <a:gd name="connsiteY134" fmla="*/ 31346 h 546604"/>
              <a:gd name="connsiteX135" fmla="*/ 180207 w 454435"/>
              <a:gd name="connsiteY135" fmla="*/ 45713 h 546604"/>
              <a:gd name="connsiteX136" fmla="*/ 197183 w 454435"/>
              <a:gd name="connsiteY136" fmla="*/ 45713 h 546604"/>
              <a:gd name="connsiteX137" fmla="*/ 197183 w 454435"/>
              <a:gd name="connsiteY137" fmla="*/ 14367 h 546604"/>
              <a:gd name="connsiteX138" fmla="*/ 180207 w 454435"/>
              <a:gd name="connsiteY138" fmla="*/ 0 h 546604"/>
              <a:gd name="connsiteX139" fmla="*/ 274228 w 454435"/>
              <a:gd name="connsiteY139" fmla="*/ 0 h 546604"/>
              <a:gd name="connsiteX140" fmla="*/ 302304 w 454435"/>
              <a:gd name="connsiteY140" fmla="*/ 28734 h 546604"/>
              <a:gd name="connsiteX141" fmla="*/ 302304 w 454435"/>
              <a:gd name="connsiteY141" fmla="*/ 31346 h 546604"/>
              <a:gd name="connsiteX142" fmla="*/ 274228 w 454435"/>
              <a:gd name="connsiteY142" fmla="*/ 60080 h 546604"/>
              <a:gd name="connsiteX143" fmla="*/ 245500 w 454435"/>
              <a:gd name="connsiteY143" fmla="*/ 60080 h 546604"/>
              <a:gd name="connsiteX144" fmla="*/ 245500 w 454435"/>
              <a:gd name="connsiteY144" fmla="*/ 92080 h 546604"/>
              <a:gd name="connsiteX145" fmla="*/ 365638 w 454435"/>
              <a:gd name="connsiteY145" fmla="*/ 138447 h 546604"/>
              <a:gd name="connsiteX146" fmla="*/ 402854 w 454435"/>
              <a:gd name="connsiteY146" fmla="*/ 101223 h 546604"/>
              <a:gd name="connsiteX147" fmla="*/ 428971 w 454435"/>
              <a:gd name="connsiteY147" fmla="*/ 101223 h 546604"/>
              <a:gd name="connsiteX148" fmla="*/ 445294 w 454435"/>
              <a:gd name="connsiteY148" fmla="*/ 117549 h 546604"/>
              <a:gd name="connsiteX149" fmla="*/ 445294 w 454435"/>
              <a:gd name="connsiteY149" fmla="*/ 143671 h 546604"/>
              <a:gd name="connsiteX150" fmla="*/ 434195 w 454435"/>
              <a:gd name="connsiteY150" fmla="*/ 154773 h 546604"/>
              <a:gd name="connsiteX151" fmla="*/ 434195 w 454435"/>
              <a:gd name="connsiteY151" fmla="*/ 155426 h 546604"/>
              <a:gd name="connsiteX152" fmla="*/ 432889 w 454435"/>
              <a:gd name="connsiteY152" fmla="*/ 156079 h 546604"/>
              <a:gd name="connsiteX153" fmla="*/ 408078 w 454435"/>
              <a:gd name="connsiteY153" fmla="*/ 180895 h 546604"/>
              <a:gd name="connsiteX154" fmla="*/ 454435 w 454435"/>
              <a:gd name="connsiteY154" fmla="*/ 318689 h 546604"/>
              <a:gd name="connsiteX155" fmla="*/ 227218 w 454435"/>
              <a:gd name="connsiteY155" fmla="*/ 546604 h 546604"/>
              <a:gd name="connsiteX156" fmla="*/ 0 w 454435"/>
              <a:gd name="connsiteY156" fmla="*/ 318689 h 546604"/>
              <a:gd name="connsiteX157" fmla="*/ 47663 w 454435"/>
              <a:gd name="connsiteY157" fmla="*/ 178936 h 546604"/>
              <a:gd name="connsiteX158" fmla="*/ 12405 w 454435"/>
              <a:gd name="connsiteY158" fmla="*/ 143671 h 546604"/>
              <a:gd name="connsiteX159" fmla="*/ 7835 w 454435"/>
              <a:gd name="connsiteY159" fmla="*/ 130610 h 546604"/>
              <a:gd name="connsiteX160" fmla="*/ 12405 w 454435"/>
              <a:gd name="connsiteY160" fmla="*/ 117549 h 546604"/>
              <a:gd name="connsiteX161" fmla="*/ 28728 w 454435"/>
              <a:gd name="connsiteY161" fmla="*/ 101223 h 546604"/>
              <a:gd name="connsiteX162" fmla="*/ 54845 w 454435"/>
              <a:gd name="connsiteY162" fmla="*/ 101223 h 546604"/>
              <a:gd name="connsiteX163" fmla="*/ 90756 w 454435"/>
              <a:gd name="connsiteY163" fmla="*/ 137141 h 546604"/>
              <a:gd name="connsiteX164" fmla="*/ 208283 w 454435"/>
              <a:gd name="connsiteY164" fmla="*/ 92080 h 546604"/>
              <a:gd name="connsiteX165" fmla="*/ 208283 w 454435"/>
              <a:gd name="connsiteY165" fmla="*/ 60080 h 546604"/>
              <a:gd name="connsiteX166" fmla="*/ 180207 w 454435"/>
              <a:gd name="connsiteY166" fmla="*/ 60080 h 546604"/>
              <a:gd name="connsiteX167" fmla="*/ 151478 w 454435"/>
              <a:gd name="connsiteY167" fmla="*/ 31346 h 546604"/>
              <a:gd name="connsiteX168" fmla="*/ 151478 w 454435"/>
              <a:gd name="connsiteY168" fmla="*/ 28734 h 546604"/>
              <a:gd name="connsiteX169" fmla="*/ 180207 w 454435"/>
              <a:gd name="connsiteY169" fmla="*/ 0 h 54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454435" h="546604">
                <a:moveTo>
                  <a:pt x="230092" y="227542"/>
                </a:moveTo>
                <a:cubicBezTo>
                  <a:pt x="234068" y="227542"/>
                  <a:pt x="237382" y="230815"/>
                  <a:pt x="237382" y="234743"/>
                </a:cubicBezTo>
                <a:lnTo>
                  <a:pt x="237382" y="253727"/>
                </a:lnTo>
                <a:cubicBezTo>
                  <a:pt x="245997" y="255036"/>
                  <a:pt x="255938" y="259619"/>
                  <a:pt x="259252" y="271402"/>
                </a:cubicBezTo>
                <a:cubicBezTo>
                  <a:pt x="260577" y="274675"/>
                  <a:pt x="257926" y="279257"/>
                  <a:pt x="254613" y="280566"/>
                </a:cubicBezTo>
                <a:cubicBezTo>
                  <a:pt x="250636" y="281221"/>
                  <a:pt x="245997" y="279257"/>
                  <a:pt x="245335" y="275329"/>
                </a:cubicBezTo>
                <a:cubicBezTo>
                  <a:pt x="243346" y="267474"/>
                  <a:pt x="231417" y="266819"/>
                  <a:pt x="231417" y="267474"/>
                </a:cubicBezTo>
                <a:cubicBezTo>
                  <a:pt x="218163" y="267474"/>
                  <a:pt x="206896" y="277948"/>
                  <a:pt x="206896" y="290386"/>
                </a:cubicBezTo>
                <a:cubicBezTo>
                  <a:pt x="206896" y="302823"/>
                  <a:pt x="217500" y="313297"/>
                  <a:pt x="229429" y="313952"/>
                </a:cubicBezTo>
                <a:lnTo>
                  <a:pt x="230755" y="313952"/>
                </a:lnTo>
                <a:cubicBezTo>
                  <a:pt x="251299" y="314607"/>
                  <a:pt x="267205" y="330972"/>
                  <a:pt x="267205" y="351265"/>
                </a:cubicBezTo>
                <a:cubicBezTo>
                  <a:pt x="267205" y="369595"/>
                  <a:pt x="254613" y="383996"/>
                  <a:pt x="237382" y="387924"/>
                </a:cubicBezTo>
                <a:lnTo>
                  <a:pt x="237382" y="406908"/>
                </a:lnTo>
                <a:cubicBezTo>
                  <a:pt x="237382" y="410836"/>
                  <a:pt x="234068" y="414109"/>
                  <a:pt x="230092" y="414109"/>
                </a:cubicBezTo>
                <a:cubicBezTo>
                  <a:pt x="226116" y="414109"/>
                  <a:pt x="222802" y="410836"/>
                  <a:pt x="222802" y="406908"/>
                </a:cubicBezTo>
                <a:lnTo>
                  <a:pt x="222802" y="388578"/>
                </a:lnTo>
                <a:cubicBezTo>
                  <a:pt x="216837" y="388578"/>
                  <a:pt x="206896" y="386615"/>
                  <a:pt x="200269" y="380068"/>
                </a:cubicBezTo>
                <a:cubicBezTo>
                  <a:pt x="196956" y="377450"/>
                  <a:pt x="196956" y="372868"/>
                  <a:pt x="199607" y="370249"/>
                </a:cubicBezTo>
                <a:cubicBezTo>
                  <a:pt x="202257" y="366976"/>
                  <a:pt x="206234" y="366976"/>
                  <a:pt x="209547" y="369595"/>
                </a:cubicBezTo>
                <a:cubicBezTo>
                  <a:pt x="214849" y="374177"/>
                  <a:pt x="225453" y="374831"/>
                  <a:pt x="228766" y="374831"/>
                </a:cubicBezTo>
                <a:cubicBezTo>
                  <a:pt x="242021" y="374831"/>
                  <a:pt x="252625" y="364358"/>
                  <a:pt x="252625" y="351265"/>
                </a:cubicBezTo>
                <a:cubicBezTo>
                  <a:pt x="252625" y="338827"/>
                  <a:pt x="242684" y="329008"/>
                  <a:pt x="230092" y="328354"/>
                </a:cubicBezTo>
                <a:lnTo>
                  <a:pt x="228766" y="328354"/>
                </a:lnTo>
                <a:cubicBezTo>
                  <a:pt x="208885" y="327044"/>
                  <a:pt x="192979" y="310679"/>
                  <a:pt x="192979" y="290386"/>
                </a:cubicBezTo>
                <a:cubicBezTo>
                  <a:pt x="192979" y="272711"/>
                  <a:pt x="205571" y="257655"/>
                  <a:pt x="222802" y="253727"/>
                </a:cubicBezTo>
                <a:lnTo>
                  <a:pt x="222802" y="234743"/>
                </a:lnTo>
                <a:cubicBezTo>
                  <a:pt x="222802" y="230815"/>
                  <a:pt x="226116" y="227542"/>
                  <a:pt x="230092" y="227542"/>
                </a:cubicBezTo>
                <a:close/>
                <a:moveTo>
                  <a:pt x="221116" y="152589"/>
                </a:moveTo>
                <a:cubicBezTo>
                  <a:pt x="179816" y="153892"/>
                  <a:pt x="143105" y="170181"/>
                  <a:pt x="114261" y="196243"/>
                </a:cubicBezTo>
                <a:lnTo>
                  <a:pt x="130650" y="212532"/>
                </a:lnTo>
                <a:cubicBezTo>
                  <a:pt x="133272" y="215139"/>
                  <a:pt x="133272" y="219700"/>
                  <a:pt x="130650" y="222306"/>
                </a:cubicBezTo>
                <a:cubicBezTo>
                  <a:pt x="129339" y="224260"/>
                  <a:pt x="127372" y="224912"/>
                  <a:pt x="126061" y="224912"/>
                </a:cubicBezTo>
                <a:cubicBezTo>
                  <a:pt x="124094" y="224912"/>
                  <a:pt x="122128" y="224260"/>
                  <a:pt x="120816" y="222306"/>
                </a:cubicBezTo>
                <a:lnTo>
                  <a:pt x="104428" y="206017"/>
                </a:lnTo>
                <a:cubicBezTo>
                  <a:pt x="78206" y="234686"/>
                  <a:pt x="61817" y="271825"/>
                  <a:pt x="60506" y="312221"/>
                </a:cubicBezTo>
                <a:lnTo>
                  <a:pt x="83450" y="312221"/>
                </a:lnTo>
                <a:cubicBezTo>
                  <a:pt x="87383" y="312221"/>
                  <a:pt x="90661" y="315479"/>
                  <a:pt x="90661" y="319388"/>
                </a:cubicBezTo>
                <a:cubicBezTo>
                  <a:pt x="90661" y="323298"/>
                  <a:pt x="87383" y="326556"/>
                  <a:pt x="83450" y="326556"/>
                </a:cubicBezTo>
                <a:lnTo>
                  <a:pt x="60506" y="326556"/>
                </a:lnTo>
                <a:cubicBezTo>
                  <a:pt x="61817" y="366952"/>
                  <a:pt x="78206" y="404091"/>
                  <a:pt x="104428" y="432760"/>
                </a:cubicBezTo>
                <a:lnTo>
                  <a:pt x="120816" y="416471"/>
                </a:lnTo>
                <a:cubicBezTo>
                  <a:pt x="123439" y="413213"/>
                  <a:pt x="128028" y="413213"/>
                  <a:pt x="130650" y="416471"/>
                </a:cubicBezTo>
                <a:cubicBezTo>
                  <a:pt x="133272" y="419077"/>
                  <a:pt x="133272" y="423638"/>
                  <a:pt x="130650" y="426244"/>
                </a:cubicBezTo>
                <a:lnTo>
                  <a:pt x="114261" y="442533"/>
                </a:lnTo>
                <a:cubicBezTo>
                  <a:pt x="143105" y="468595"/>
                  <a:pt x="179816" y="484884"/>
                  <a:pt x="221116" y="486187"/>
                </a:cubicBezTo>
                <a:lnTo>
                  <a:pt x="221116" y="464034"/>
                </a:lnTo>
                <a:cubicBezTo>
                  <a:pt x="221116" y="459474"/>
                  <a:pt x="224394" y="456216"/>
                  <a:pt x="228327" y="456216"/>
                </a:cubicBezTo>
                <a:cubicBezTo>
                  <a:pt x="232260" y="456216"/>
                  <a:pt x="235538" y="459474"/>
                  <a:pt x="235538" y="464034"/>
                </a:cubicBezTo>
                <a:lnTo>
                  <a:pt x="235538" y="486187"/>
                </a:lnTo>
                <a:cubicBezTo>
                  <a:pt x="276182" y="484884"/>
                  <a:pt x="313549" y="468595"/>
                  <a:pt x="342393" y="442533"/>
                </a:cubicBezTo>
                <a:lnTo>
                  <a:pt x="325349" y="426244"/>
                </a:lnTo>
                <a:cubicBezTo>
                  <a:pt x="322726" y="423638"/>
                  <a:pt x="322726" y="419077"/>
                  <a:pt x="325349" y="416471"/>
                </a:cubicBezTo>
                <a:cubicBezTo>
                  <a:pt x="328626" y="413213"/>
                  <a:pt x="332560" y="413213"/>
                  <a:pt x="335837" y="416471"/>
                </a:cubicBezTo>
                <a:lnTo>
                  <a:pt x="352226" y="432760"/>
                </a:lnTo>
                <a:cubicBezTo>
                  <a:pt x="378448" y="404091"/>
                  <a:pt x="394837" y="366952"/>
                  <a:pt x="396804" y="326556"/>
                </a:cubicBezTo>
                <a:cubicBezTo>
                  <a:pt x="396148" y="326556"/>
                  <a:pt x="396148" y="326556"/>
                  <a:pt x="396148" y="326556"/>
                </a:cubicBezTo>
                <a:lnTo>
                  <a:pt x="373204" y="326556"/>
                </a:lnTo>
                <a:cubicBezTo>
                  <a:pt x="369270" y="326556"/>
                  <a:pt x="365993" y="323298"/>
                  <a:pt x="365993" y="319388"/>
                </a:cubicBezTo>
                <a:cubicBezTo>
                  <a:pt x="365993" y="315479"/>
                  <a:pt x="369270" y="312221"/>
                  <a:pt x="373204" y="312221"/>
                </a:cubicBezTo>
                <a:lnTo>
                  <a:pt x="396148" y="312221"/>
                </a:lnTo>
                <a:cubicBezTo>
                  <a:pt x="396148" y="312221"/>
                  <a:pt x="396148" y="312221"/>
                  <a:pt x="396804" y="312221"/>
                </a:cubicBezTo>
                <a:cubicBezTo>
                  <a:pt x="394837" y="271825"/>
                  <a:pt x="378448" y="234686"/>
                  <a:pt x="352226" y="206017"/>
                </a:cubicBezTo>
                <a:lnTo>
                  <a:pt x="335837" y="222306"/>
                </a:lnTo>
                <a:cubicBezTo>
                  <a:pt x="334526" y="224260"/>
                  <a:pt x="332560" y="224912"/>
                  <a:pt x="330593" y="224912"/>
                </a:cubicBezTo>
                <a:cubicBezTo>
                  <a:pt x="328626" y="224912"/>
                  <a:pt x="327315" y="224260"/>
                  <a:pt x="325349" y="222306"/>
                </a:cubicBezTo>
                <a:cubicBezTo>
                  <a:pt x="322726" y="219700"/>
                  <a:pt x="322726" y="215139"/>
                  <a:pt x="325349" y="212532"/>
                </a:cubicBezTo>
                <a:lnTo>
                  <a:pt x="342393" y="196243"/>
                </a:lnTo>
                <a:cubicBezTo>
                  <a:pt x="313549" y="170181"/>
                  <a:pt x="276182" y="153892"/>
                  <a:pt x="235538" y="152589"/>
                </a:cubicBezTo>
                <a:lnTo>
                  <a:pt x="235538" y="175394"/>
                </a:lnTo>
                <a:cubicBezTo>
                  <a:pt x="235538" y="179303"/>
                  <a:pt x="232260" y="182561"/>
                  <a:pt x="228327" y="182561"/>
                </a:cubicBezTo>
                <a:cubicBezTo>
                  <a:pt x="224394" y="182561"/>
                  <a:pt x="221116" y="179303"/>
                  <a:pt x="221116" y="175394"/>
                </a:cubicBezTo>
                <a:close/>
                <a:moveTo>
                  <a:pt x="228327" y="138255"/>
                </a:moveTo>
                <a:cubicBezTo>
                  <a:pt x="328626" y="138255"/>
                  <a:pt x="411226" y="219700"/>
                  <a:pt x="411226" y="319388"/>
                </a:cubicBezTo>
                <a:cubicBezTo>
                  <a:pt x="411226" y="419728"/>
                  <a:pt x="328626" y="500522"/>
                  <a:pt x="228327" y="500522"/>
                </a:cubicBezTo>
                <a:cubicBezTo>
                  <a:pt x="127372" y="500522"/>
                  <a:pt x="46084" y="419728"/>
                  <a:pt x="46084" y="319388"/>
                </a:cubicBezTo>
                <a:cubicBezTo>
                  <a:pt x="46084" y="219700"/>
                  <a:pt x="127372" y="138255"/>
                  <a:pt x="228327" y="138255"/>
                </a:cubicBezTo>
                <a:close/>
                <a:moveTo>
                  <a:pt x="396325" y="127998"/>
                </a:moveTo>
                <a:lnTo>
                  <a:pt x="376737" y="147589"/>
                </a:lnTo>
                <a:cubicBezTo>
                  <a:pt x="377390" y="148242"/>
                  <a:pt x="378696" y="148895"/>
                  <a:pt x="379349" y="149549"/>
                </a:cubicBezTo>
                <a:cubicBezTo>
                  <a:pt x="380655" y="150855"/>
                  <a:pt x="381961" y="152161"/>
                  <a:pt x="382614" y="152814"/>
                </a:cubicBezTo>
                <a:cubicBezTo>
                  <a:pt x="385878" y="156079"/>
                  <a:pt x="389796" y="159344"/>
                  <a:pt x="393060" y="163263"/>
                </a:cubicBezTo>
                <a:cubicBezTo>
                  <a:pt x="394366" y="163916"/>
                  <a:pt x="395019" y="165875"/>
                  <a:pt x="396325" y="167181"/>
                </a:cubicBezTo>
                <a:cubicBezTo>
                  <a:pt x="396978" y="167834"/>
                  <a:pt x="398284" y="169140"/>
                  <a:pt x="398937" y="169793"/>
                </a:cubicBezTo>
                <a:lnTo>
                  <a:pt x="418524" y="150202"/>
                </a:lnTo>
                <a:close/>
                <a:moveTo>
                  <a:pt x="58763" y="125386"/>
                </a:moveTo>
                <a:lnTo>
                  <a:pt x="37216" y="147589"/>
                </a:lnTo>
                <a:lnTo>
                  <a:pt x="56804" y="167834"/>
                </a:lnTo>
                <a:cubicBezTo>
                  <a:pt x="62028" y="162610"/>
                  <a:pt x="66598" y="158038"/>
                  <a:pt x="71821" y="152814"/>
                </a:cubicBezTo>
                <a:cubicBezTo>
                  <a:pt x="73127" y="151508"/>
                  <a:pt x="75086" y="150202"/>
                  <a:pt x="76392" y="148895"/>
                </a:cubicBezTo>
                <a:cubicBezTo>
                  <a:pt x="77045" y="147589"/>
                  <a:pt x="78351" y="146283"/>
                  <a:pt x="79656" y="145630"/>
                </a:cubicBezTo>
                <a:close/>
                <a:moveTo>
                  <a:pt x="413301" y="111672"/>
                </a:moveTo>
                <a:lnTo>
                  <a:pt x="406119" y="118202"/>
                </a:lnTo>
                <a:lnTo>
                  <a:pt x="428971" y="140406"/>
                </a:lnTo>
                <a:lnTo>
                  <a:pt x="435501" y="133222"/>
                </a:lnTo>
                <a:cubicBezTo>
                  <a:pt x="436806" y="131916"/>
                  <a:pt x="436806" y="129304"/>
                  <a:pt x="435501" y="127345"/>
                </a:cubicBezTo>
                <a:lnTo>
                  <a:pt x="419177" y="111672"/>
                </a:lnTo>
                <a:cubicBezTo>
                  <a:pt x="417872" y="109712"/>
                  <a:pt x="414607" y="109712"/>
                  <a:pt x="413301" y="111672"/>
                </a:cubicBezTo>
                <a:close/>
                <a:moveTo>
                  <a:pt x="41787" y="110365"/>
                </a:moveTo>
                <a:cubicBezTo>
                  <a:pt x="41134" y="110365"/>
                  <a:pt x="39828" y="111018"/>
                  <a:pt x="39175" y="111672"/>
                </a:cubicBezTo>
                <a:lnTo>
                  <a:pt x="22852" y="127345"/>
                </a:lnTo>
                <a:cubicBezTo>
                  <a:pt x="22199" y="127998"/>
                  <a:pt x="21546" y="129304"/>
                  <a:pt x="21546" y="130610"/>
                </a:cubicBezTo>
                <a:cubicBezTo>
                  <a:pt x="21546" y="131916"/>
                  <a:pt x="22199" y="132569"/>
                  <a:pt x="22852" y="133222"/>
                </a:cubicBezTo>
                <a:lnTo>
                  <a:pt x="27423" y="137794"/>
                </a:lnTo>
                <a:lnTo>
                  <a:pt x="48969" y="115590"/>
                </a:lnTo>
                <a:lnTo>
                  <a:pt x="45052" y="111672"/>
                </a:lnTo>
                <a:cubicBezTo>
                  <a:pt x="44399" y="111018"/>
                  <a:pt x="43093" y="110365"/>
                  <a:pt x="41787" y="110365"/>
                </a:cubicBezTo>
                <a:close/>
                <a:moveTo>
                  <a:pt x="216118" y="105794"/>
                </a:moveTo>
                <a:cubicBezTo>
                  <a:pt x="169107" y="108406"/>
                  <a:pt x="126014" y="126039"/>
                  <a:pt x="92062" y="153467"/>
                </a:cubicBezTo>
                <a:cubicBezTo>
                  <a:pt x="91409" y="154120"/>
                  <a:pt x="90756" y="154773"/>
                  <a:pt x="90756" y="154773"/>
                </a:cubicBezTo>
                <a:cubicBezTo>
                  <a:pt x="88797" y="156732"/>
                  <a:pt x="86186" y="159344"/>
                  <a:pt x="83574" y="160650"/>
                </a:cubicBezTo>
                <a:cubicBezTo>
                  <a:pt x="41134" y="200487"/>
                  <a:pt x="13711" y="256649"/>
                  <a:pt x="13711" y="318689"/>
                </a:cubicBezTo>
                <a:cubicBezTo>
                  <a:pt x="13711" y="436239"/>
                  <a:pt x="109691" y="532237"/>
                  <a:pt x="227218" y="532237"/>
                </a:cubicBezTo>
                <a:cubicBezTo>
                  <a:pt x="344744" y="532237"/>
                  <a:pt x="440071" y="436239"/>
                  <a:pt x="440071" y="318689"/>
                </a:cubicBezTo>
                <a:cubicBezTo>
                  <a:pt x="440071" y="205058"/>
                  <a:pt x="350620" y="111672"/>
                  <a:pt x="238317" y="105794"/>
                </a:cubicBezTo>
                <a:cubicBezTo>
                  <a:pt x="231135" y="105141"/>
                  <a:pt x="223300" y="105141"/>
                  <a:pt x="216118" y="105794"/>
                </a:cubicBezTo>
                <a:close/>
                <a:moveTo>
                  <a:pt x="222647" y="60080"/>
                </a:moveTo>
                <a:lnTo>
                  <a:pt x="222647" y="91427"/>
                </a:lnTo>
                <a:cubicBezTo>
                  <a:pt x="224606" y="91427"/>
                  <a:pt x="225259" y="91427"/>
                  <a:pt x="227218" y="91427"/>
                </a:cubicBezTo>
                <a:cubicBezTo>
                  <a:pt x="228524" y="91427"/>
                  <a:pt x="230482" y="91427"/>
                  <a:pt x="231788" y="91427"/>
                </a:cubicBezTo>
                <a:lnTo>
                  <a:pt x="231788" y="60080"/>
                </a:lnTo>
                <a:close/>
                <a:moveTo>
                  <a:pt x="257252" y="14367"/>
                </a:moveTo>
                <a:lnTo>
                  <a:pt x="257252" y="45713"/>
                </a:lnTo>
                <a:lnTo>
                  <a:pt x="274228" y="45713"/>
                </a:lnTo>
                <a:cubicBezTo>
                  <a:pt x="282063" y="45713"/>
                  <a:pt x="288593" y="39183"/>
                  <a:pt x="288593" y="31346"/>
                </a:cubicBezTo>
                <a:lnTo>
                  <a:pt x="288593" y="28734"/>
                </a:lnTo>
                <a:cubicBezTo>
                  <a:pt x="288593" y="20897"/>
                  <a:pt x="282063" y="14367"/>
                  <a:pt x="274228" y="14367"/>
                </a:cubicBezTo>
                <a:close/>
                <a:moveTo>
                  <a:pt x="211548" y="14367"/>
                </a:moveTo>
                <a:lnTo>
                  <a:pt x="211548" y="45713"/>
                </a:lnTo>
                <a:lnTo>
                  <a:pt x="222647" y="45713"/>
                </a:lnTo>
                <a:lnTo>
                  <a:pt x="231788" y="45713"/>
                </a:lnTo>
                <a:lnTo>
                  <a:pt x="242888" y="45713"/>
                </a:lnTo>
                <a:lnTo>
                  <a:pt x="242888" y="14367"/>
                </a:lnTo>
                <a:close/>
                <a:moveTo>
                  <a:pt x="180207" y="14367"/>
                </a:moveTo>
                <a:cubicBezTo>
                  <a:pt x="172372" y="14367"/>
                  <a:pt x="165842" y="20897"/>
                  <a:pt x="165842" y="28734"/>
                </a:cubicBezTo>
                <a:lnTo>
                  <a:pt x="165842" y="31346"/>
                </a:lnTo>
                <a:cubicBezTo>
                  <a:pt x="165842" y="39183"/>
                  <a:pt x="172372" y="45713"/>
                  <a:pt x="180207" y="45713"/>
                </a:cubicBezTo>
                <a:lnTo>
                  <a:pt x="197183" y="45713"/>
                </a:lnTo>
                <a:lnTo>
                  <a:pt x="197183" y="14367"/>
                </a:lnTo>
                <a:close/>
                <a:moveTo>
                  <a:pt x="180207" y="0"/>
                </a:moveTo>
                <a:lnTo>
                  <a:pt x="274228" y="0"/>
                </a:lnTo>
                <a:cubicBezTo>
                  <a:pt x="289898" y="0"/>
                  <a:pt x="302304" y="13061"/>
                  <a:pt x="302304" y="28734"/>
                </a:cubicBezTo>
                <a:lnTo>
                  <a:pt x="302304" y="31346"/>
                </a:lnTo>
                <a:cubicBezTo>
                  <a:pt x="302304" y="47019"/>
                  <a:pt x="289898" y="60080"/>
                  <a:pt x="274228" y="60080"/>
                </a:cubicBezTo>
                <a:lnTo>
                  <a:pt x="245500" y="60080"/>
                </a:lnTo>
                <a:lnTo>
                  <a:pt x="245500" y="92080"/>
                </a:lnTo>
                <a:cubicBezTo>
                  <a:pt x="291204" y="95998"/>
                  <a:pt x="332339" y="112325"/>
                  <a:pt x="365638" y="138447"/>
                </a:cubicBezTo>
                <a:lnTo>
                  <a:pt x="402854" y="101223"/>
                </a:lnTo>
                <a:cubicBezTo>
                  <a:pt x="410036" y="94039"/>
                  <a:pt x="421789" y="94039"/>
                  <a:pt x="428971" y="101223"/>
                </a:cubicBezTo>
                <a:lnTo>
                  <a:pt x="445294" y="117549"/>
                </a:lnTo>
                <a:cubicBezTo>
                  <a:pt x="452477" y="124733"/>
                  <a:pt x="452477" y="136487"/>
                  <a:pt x="445294" y="143671"/>
                </a:cubicBezTo>
                <a:lnTo>
                  <a:pt x="434195" y="154773"/>
                </a:lnTo>
                <a:cubicBezTo>
                  <a:pt x="434195" y="154773"/>
                  <a:pt x="434195" y="154773"/>
                  <a:pt x="434195" y="155426"/>
                </a:cubicBezTo>
                <a:cubicBezTo>
                  <a:pt x="433542" y="155426"/>
                  <a:pt x="432889" y="156079"/>
                  <a:pt x="432889" y="156079"/>
                </a:cubicBezTo>
                <a:lnTo>
                  <a:pt x="408078" y="180895"/>
                </a:lnTo>
                <a:cubicBezTo>
                  <a:pt x="436806" y="219425"/>
                  <a:pt x="454435" y="267098"/>
                  <a:pt x="454435" y="318689"/>
                </a:cubicBezTo>
                <a:cubicBezTo>
                  <a:pt x="454435" y="444075"/>
                  <a:pt x="352579" y="546604"/>
                  <a:pt x="227218" y="546604"/>
                </a:cubicBezTo>
                <a:cubicBezTo>
                  <a:pt x="101856" y="546604"/>
                  <a:pt x="0" y="444075"/>
                  <a:pt x="0" y="318689"/>
                </a:cubicBezTo>
                <a:cubicBezTo>
                  <a:pt x="0" y="265792"/>
                  <a:pt x="17629" y="217466"/>
                  <a:pt x="47663" y="178936"/>
                </a:cubicBezTo>
                <a:lnTo>
                  <a:pt x="12405" y="143671"/>
                </a:lnTo>
                <a:cubicBezTo>
                  <a:pt x="9141" y="140406"/>
                  <a:pt x="7835" y="135181"/>
                  <a:pt x="7835" y="130610"/>
                </a:cubicBezTo>
                <a:cubicBezTo>
                  <a:pt x="7835" y="125386"/>
                  <a:pt x="9141" y="120814"/>
                  <a:pt x="12405" y="117549"/>
                </a:cubicBezTo>
                <a:lnTo>
                  <a:pt x="28728" y="101223"/>
                </a:lnTo>
                <a:cubicBezTo>
                  <a:pt x="35911" y="94039"/>
                  <a:pt x="47663" y="94039"/>
                  <a:pt x="54845" y="101223"/>
                </a:cubicBezTo>
                <a:lnTo>
                  <a:pt x="90756" y="137141"/>
                </a:lnTo>
                <a:cubicBezTo>
                  <a:pt x="124055" y="111672"/>
                  <a:pt x="164537" y="95998"/>
                  <a:pt x="208283" y="92080"/>
                </a:cubicBezTo>
                <a:lnTo>
                  <a:pt x="208283" y="60080"/>
                </a:lnTo>
                <a:lnTo>
                  <a:pt x="180207" y="60080"/>
                </a:lnTo>
                <a:cubicBezTo>
                  <a:pt x="164537" y="60080"/>
                  <a:pt x="151478" y="47019"/>
                  <a:pt x="151478" y="31346"/>
                </a:cubicBezTo>
                <a:lnTo>
                  <a:pt x="151478" y="28734"/>
                </a:lnTo>
                <a:cubicBezTo>
                  <a:pt x="151478" y="13061"/>
                  <a:pt x="164537" y="0"/>
                  <a:pt x="180207"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 name="TextBox 3">
            <a:extLst>
              <a:ext uri="{FF2B5EF4-FFF2-40B4-BE49-F238E27FC236}">
                <a16:creationId xmlns:a16="http://schemas.microsoft.com/office/drawing/2014/main" id="{347318EE-D11E-5646-B431-EE6E187C1BD9}"/>
              </a:ext>
            </a:extLst>
          </p:cNvPr>
          <p:cNvSpPr txBox="1"/>
          <p:nvPr/>
        </p:nvSpPr>
        <p:spPr>
          <a:xfrm>
            <a:off x="762001" y="329579"/>
            <a:ext cx="10668000" cy="661720"/>
          </a:xfrm>
          <a:prstGeom prst="rect">
            <a:avLst/>
          </a:prstGeom>
          <a:noFill/>
        </p:spPr>
        <p:txBody>
          <a:bodyPr wrap="square" rtlCol="0" anchor="b">
            <a:spAutoFit/>
          </a:bodyPr>
          <a:lstStyle/>
          <a:p>
            <a:pPr algn="ctr"/>
            <a:r>
              <a:rPr lang="en-US" sz="3700" b="1" spc="-145" dirty="0">
                <a:solidFill>
                  <a:srgbClr val="111340"/>
                </a:solidFill>
                <a:latin typeface="Montserrat ExtraBold" panose="00000900000000000000" pitchFamily="50" charset="0"/>
                <a:cs typeface="Poppins" pitchFamily="2" charset="77"/>
              </a:rPr>
              <a:t>WORK FROM HOME SLIDE</a:t>
            </a:r>
          </a:p>
        </p:txBody>
      </p:sp>
      <p:sp>
        <p:nvSpPr>
          <p:cNvPr id="5" name="TextBox 4">
            <a:extLst>
              <a:ext uri="{FF2B5EF4-FFF2-40B4-BE49-F238E27FC236}">
                <a16:creationId xmlns:a16="http://schemas.microsoft.com/office/drawing/2014/main" id="{C492CF29-A91B-6246-BB3E-FDEA31F8E7C4}"/>
              </a:ext>
            </a:extLst>
          </p:cNvPr>
          <p:cNvSpPr txBox="1"/>
          <p:nvPr/>
        </p:nvSpPr>
        <p:spPr>
          <a:xfrm>
            <a:off x="762001" y="947744"/>
            <a:ext cx="10667999" cy="323165"/>
          </a:xfrm>
          <a:prstGeom prst="rect">
            <a:avLst/>
          </a:prstGeom>
          <a:noFill/>
        </p:spPr>
        <p:txBody>
          <a:bodyPr wrap="square" rtlCol="0">
            <a:spAutoFit/>
          </a:bodyPr>
          <a:lstStyle/>
          <a:p>
            <a:pPr algn="ctr"/>
            <a:r>
              <a:rPr lang="en-US" sz="1500" spc="-60" dirty="0">
                <a:solidFill>
                  <a:srgbClr val="747A94"/>
                </a:solidFill>
                <a:latin typeface="Poppins" pitchFamily="2" charset="77"/>
                <a:cs typeface="Poppins" pitchFamily="2" charset="77"/>
              </a:rPr>
              <a:t>Make a big impact with our professional slides and charts</a:t>
            </a:r>
          </a:p>
        </p:txBody>
      </p:sp>
      <p:sp>
        <p:nvSpPr>
          <p:cNvPr id="6" name="TextBox 5">
            <a:extLst>
              <a:ext uri="{FF2B5EF4-FFF2-40B4-BE49-F238E27FC236}">
                <a16:creationId xmlns:a16="http://schemas.microsoft.com/office/drawing/2014/main" id="{61815B5D-C57F-CE43-A701-F88FE52D2221}"/>
              </a:ext>
            </a:extLst>
          </p:cNvPr>
          <p:cNvSpPr txBox="1"/>
          <p:nvPr/>
        </p:nvSpPr>
        <p:spPr>
          <a:xfrm>
            <a:off x="2375537" y="1967055"/>
            <a:ext cx="2883421" cy="353943"/>
          </a:xfrm>
          <a:prstGeom prst="rect">
            <a:avLst/>
          </a:prstGeom>
          <a:noFill/>
        </p:spPr>
        <p:txBody>
          <a:bodyPr wrap="square" rtlCol="0" anchor="b">
            <a:spAutoFit/>
          </a:bodyPr>
          <a:lstStyle/>
          <a:p>
            <a:r>
              <a:rPr lang="en-US" sz="1700" b="1" spc="-15" dirty="0">
                <a:solidFill>
                  <a:schemeClr val="accent1">
                    <a:lumMod val="50000"/>
                  </a:schemeClr>
                </a:solidFill>
                <a:latin typeface="Poppins" pitchFamily="2" charset="77"/>
                <a:cs typeface="Poppins" pitchFamily="2" charset="77"/>
              </a:rPr>
              <a:t>TITLE 01</a:t>
            </a:r>
          </a:p>
        </p:txBody>
      </p:sp>
      <p:sp>
        <p:nvSpPr>
          <p:cNvPr id="7" name="TextBox 6">
            <a:extLst>
              <a:ext uri="{FF2B5EF4-FFF2-40B4-BE49-F238E27FC236}">
                <a16:creationId xmlns:a16="http://schemas.microsoft.com/office/drawing/2014/main" id="{3CD64E87-36A5-E54E-852F-9A99520D667F}"/>
              </a:ext>
            </a:extLst>
          </p:cNvPr>
          <p:cNvSpPr txBox="1"/>
          <p:nvPr/>
        </p:nvSpPr>
        <p:spPr>
          <a:xfrm>
            <a:off x="2375537" y="2258240"/>
            <a:ext cx="3003621" cy="803040"/>
          </a:xfrm>
          <a:prstGeom prst="rect">
            <a:avLst/>
          </a:prstGeom>
          <a:noFill/>
        </p:spPr>
        <p:txBody>
          <a:bodyPr wrap="square" rtlCol="0">
            <a:spAutoFit/>
          </a:bodyPr>
          <a:lstStyle/>
          <a:p>
            <a:pPr algn="just">
              <a:lnSpc>
                <a:spcPts val="185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8" name="TextBox 7">
            <a:extLst>
              <a:ext uri="{FF2B5EF4-FFF2-40B4-BE49-F238E27FC236}">
                <a16:creationId xmlns:a16="http://schemas.microsoft.com/office/drawing/2014/main" id="{053F6A72-3081-D341-B1EF-E887E592750B}"/>
              </a:ext>
            </a:extLst>
          </p:cNvPr>
          <p:cNvSpPr txBox="1"/>
          <p:nvPr/>
        </p:nvSpPr>
        <p:spPr>
          <a:xfrm>
            <a:off x="2375537" y="3096840"/>
            <a:ext cx="2883421" cy="353943"/>
          </a:xfrm>
          <a:prstGeom prst="rect">
            <a:avLst/>
          </a:prstGeom>
          <a:noFill/>
        </p:spPr>
        <p:txBody>
          <a:bodyPr wrap="square" rtlCol="0" anchor="b">
            <a:spAutoFit/>
          </a:bodyPr>
          <a:lstStyle/>
          <a:p>
            <a:r>
              <a:rPr lang="en-US" sz="1700" b="1" spc="-15" dirty="0">
                <a:solidFill>
                  <a:schemeClr val="accent2"/>
                </a:solidFill>
                <a:latin typeface="Poppins" pitchFamily="2" charset="77"/>
                <a:cs typeface="Poppins" pitchFamily="2" charset="77"/>
              </a:rPr>
              <a:t>TITLE 02</a:t>
            </a:r>
          </a:p>
        </p:txBody>
      </p:sp>
      <p:sp>
        <p:nvSpPr>
          <p:cNvPr id="9" name="TextBox 8">
            <a:extLst>
              <a:ext uri="{FF2B5EF4-FFF2-40B4-BE49-F238E27FC236}">
                <a16:creationId xmlns:a16="http://schemas.microsoft.com/office/drawing/2014/main" id="{B231FC87-2332-2444-BFE7-DE11F6B7A95F}"/>
              </a:ext>
            </a:extLst>
          </p:cNvPr>
          <p:cNvSpPr txBox="1"/>
          <p:nvPr/>
        </p:nvSpPr>
        <p:spPr>
          <a:xfrm>
            <a:off x="2375537" y="3385481"/>
            <a:ext cx="3003621" cy="803040"/>
          </a:xfrm>
          <a:prstGeom prst="rect">
            <a:avLst/>
          </a:prstGeom>
          <a:noFill/>
        </p:spPr>
        <p:txBody>
          <a:bodyPr wrap="square" rtlCol="0">
            <a:spAutoFit/>
          </a:bodyPr>
          <a:lstStyle/>
          <a:p>
            <a:pPr algn="just">
              <a:lnSpc>
                <a:spcPts val="185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0" name="TextBox 9">
            <a:extLst>
              <a:ext uri="{FF2B5EF4-FFF2-40B4-BE49-F238E27FC236}">
                <a16:creationId xmlns:a16="http://schemas.microsoft.com/office/drawing/2014/main" id="{78260694-3A9B-F143-A70D-C4E47DDD4B21}"/>
              </a:ext>
            </a:extLst>
          </p:cNvPr>
          <p:cNvSpPr txBox="1"/>
          <p:nvPr/>
        </p:nvSpPr>
        <p:spPr>
          <a:xfrm>
            <a:off x="2375537" y="4233321"/>
            <a:ext cx="2883421" cy="353943"/>
          </a:xfrm>
          <a:prstGeom prst="rect">
            <a:avLst/>
          </a:prstGeom>
          <a:noFill/>
        </p:spPr>
        <p:txBody>
          <a:bodyPr wrap="square" rtlCol="0" anchor="b">
            <a:spAutoFit/>
          </a:bodyPr>
          <a:lstStyle/>
          <a:p>
            <a:r>
              <a:rPr lang="en-US" sz="1700" b="1" spc="-15" dirty="0">
                <a:solidFill>
                  <a:schemeClr val="accent3">
                    <a:lumMod val="75000"/>
                  </a:schemeClr>
                </a:solidFill>
                <a:latin typeface="Poppins" pitchFamily="2" charset="77"/>
                <a:cs typeface="Poppins" pitchFamily="2" charset="77"/>
              </a:rPr>
              <a:t>TITLE</a:t>
            </a:r>
            <a:r>
              <a:rPr lang="en-US" sz="1700" b="1" spc="-15" dirty="0">
                <a:solidFill>
                  <a:srgbClr val="111340"/>
                </a:solidFill>
                <a:latin typeface="Poppins" pitchFamily="2" charset="77"/>
                <a:cs typeface="Poppins" pitchFamily="2" charset="77"/>
              </a:rPr>
              <a:t> </a:t>
            </a:r>
            <a:r>
              <a:rPr lang="en-US" sz="1700" b="1" spc="-15" dirty="0">
                <a:solidFill>
                  <a:schemeClr val="accent3">
                    <a:lumMod val="75000"/>
                  </a:schemeClr>
                </a:solidFill>
                <a:latin typeface="Poppins" pitchFamily="2" charset="77"/>
                <a:cs typeface="Poppins" pitchFamily="2" charset="77"/>
              </a:rPr>
              <a:t>03</a:t>
            </a:r>
          </a:p>
        </p:txBody>
      </p:sp>
      <p:sp>
        <p:nvSpPr>
          <p:cNvPr id="11" name="TextBox 10">
            <a:extLst>
              <a:ext uri="{FF2B5EF4-FFF2-40B4-BE49-F238E27FC236}">
                <a16:creationId xmlns:a16="http://schemas.microsoft.com/office/drawing/2014/main" id="{7598A8BC-AC86-2140-81D8-F9C6B2E85D5B}"/>
              </a:ext>
            </a:extLst>
          </p:cNvPr>
          <p:cNvSpPr txBox="1"/>
          <p:nvPr/>
        </p:nvSpPr>
        <p:spPr>
          <a:xfrm>
            <a:off x="2375537" y="4507606"/>
            <a:ext cx="3003621" cy="803040"/>
          </a:xfrm>
          <a:prstGeom prst="rect">
            <a:avLst/>
          </a:prstGeom>
          <a:noFill/>
        </p:spPr>
        <p:txBody>
          <a:bodyPr wrap="square" rtlCol="0">
            <a:spAutoFit/>
          </a:bodyPr>
          <a:lstStyle/>
          <a:p>
            <a:pPr algn="just">
              <a:lnSpc>
                <a:spcPts val="185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2" name="TextBox 11">
            <a:extLst>
              <a:ext uri="{FF2B5EF4-FFF2-40B4-BE49-F238E27FC236}">
                <a16:creationId xmlns:a16="http://schemas.microsoft.com/office/drawing/2014/main" id="{E55BF43C-7345-FD4D-942A-A83AA8B798EE}"/>
              </a:ext>
            </a:extLst>
          </p:cNvPr>
          <p:cNvSpPr txBox="1"/>
          <p:nvPr/>
        </p:nvSpPr>
        <p:spPr>
          <a:xfrm>
            <a:off x="2375537" y="5344099"/>
            <a:ext cx="2883421" cy="353943"/>
          </a:xfrm>
          <a:prstGeom prst="rect">
            <a:avLst/>
          </a:prstGeom>
          <a:noFill/>
        </p:spPr>
        <p:txBody>
          <a:bodyPr wrap="square" rtlCol="0" anchor="b">
            <a:spAutoFit/>
          </a:bodyPr>
          <a:lstStyle/>
          <a:p>
            <a:r>
              <a:rPr lang="en-US" sz="1700" b="1" spc="-15" dirty="0">
                <a:solidFill>
                  <a:schemeClr val="accent4"/>
                </a:solidFill>
                <a:latin typeface="Poppins" pitchFamily="2" charset="77"/>
                <a:cs typeface="Poppins" pitchFamily="2" charset="77"/>
              </a:rPr>
              <a:t>TITLE 04</a:t>
            </a:r>
          </a:p>
        </p:txBody>
      </p:sp>
      <p:sp>
        <p:nvSpPr>
          <p:cNvPr id="13" name="TextBox 12">
            <a:extLst>
              <a:ext uri="{FF2B5EF4-FFF2-40B4-BE49-F238E27FC236}">
                <a16:creationId xmlns:a16="http://schemas.microsoft.com/office/drawing/2014/main" id="{BB81345F-ACB6-CD4F-880B-6F9B6DA0A37D}"/>
              </a:ext>
            </a:extLst>
          </p:cNvPr>
          <p:cNvSpPr txBox="1"/>
          <p:nvPr/>
        </p:nvSpPr>
        <p:spPr>
          <a:xfrm>
            <a:off x="2375537" y="5632772"/>
            <a:ext cx="3003621" cy="803040"/>
          </a:xfrm>
          <a:prstGeom prst="rect">
            <a:avLst/>
          </a:prstGeom>
          <a:noFill/>
        </p:spPr>
        <p:txBody>
          <a:bodyPr wrap="square" rtlCol="0">
            <a:spAutoFit/>
          </a:bodyPr>
          <a:lstStyle/>
          <a:p>
            <a:pPr algn="just">
              <a:lnSpc>
                <a:spcPts val="185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69222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AEE5DE88-F425-0C4C-9205-7B6479F2B223}"/>
              </a:ext>
            </a:extLst>
          </p:cNvPr>
          <p:cNvSpPr>
            <a:spLocks noChangeArrowheads="1"/>
          </p:cNvSpPr>
          <p:nvPr/>
        </p:nvSpPr>
        <p:spPr bwMode="auto">
          <a:xfrm>
            <a:off x="1465" y="1340"/>
            <a:ext cx="12189071" cy="6855322"/>
          </a:xfrm>
          <a:custGeom>
            <a:avLst/>
            <a:gdLst>
              <a:gd name="T0" fmla="*/ 19569 w 19570"/>
              <a:gd name="T1" fmla="*/ 11007 h 11008"/>
              <a:gd name="T2" fmla="*/ 0 w 19570"/>
              <a:gd name="T3" fmla="*/ 11007 h 11008"/>
              <a:gd name="T4" fmla="*/ 0 w 19570"/>
              <a:gd name="T5" fmla="*/ 0 h 11008"/>
              <a:gd name="T6" fmla="*/ 19569 w 19570"/>
              <a:gd name="T7" fmla="*/ 0 h 11008"/>
              <a:gd name="T8" fmla="*/ 19569 w 19570"/>
              <a:gd name="T9" fmla="*/ 11007 h 11008"/>
            </a:gdLst>
            <a:ahLst/>
            <a:cxnLst>
              <a:cxn ang="0">
                <a:pos x="T0" y="T1"/>
              </a:cxn>
              <a:cxn ang="0">
                <a:pos x="T2" y="T3"/>
              </a:cxn>
              <a:cxn ang="0">
                <a:pos x="T4" y="T5"/>
              </a:cxn>
              <a:cxn ang="0">
                <a:pos x="T6" y="T7"/>
              </a:cxn>
              <a:cxn ang="0">
                <a:pos x="T8" y="T9"/>
              </a:cxn>
            </a:cxnLst>
            <a:rect l="0" t="0" r="r" b="b"/>
            <a:pathLst>
              <a:path w="19570" h="11008">
                <a:moveTo>
                  <a:pt x="19569" y="11007"/>
                </a:moveTo>
                <a:lnTo>
                  <a:pt x="0" y="11007"/>
                </a:lnTo>
                <a:lnTo>
                  <a:pt x="0" y="0"/>
                </a:lnTo>
                <a:lnTo>
                  <a:pt x="19569" y="0"/>
                </a:lnTo>
                <a:lnTo>
                  <a:pt x="19569" y="11007"/>
                </a:lnTo>
              </a:path>
            </a:pathLst>
          </a:custGeom>
          <a:solidFill>
            <a:srgbClr val="7F58F2">
              <a:alpha val="20000"/>
            </a:srgbClr>
          </a:solidFill>
          <a:ln>
            <a:noFill/>
          </a:ln>
          <a:effectLst/>
        </p:spPr>
        <p:txBody>
          <a:bodyPr wrap="none" anchor="ctr"/>
          <a:lstStyle/>
          <a:p>
            <a:endParaRPr lang="en-US" dirty="0">
              <a:latin typeface="Poppins" pitchFamily="2" charset="77"/>
            </a:endParaRPr>
          </a:p>
        </p:txBody>
      </p:sp>
      <p:sp>
        <p:nvSpPr>
          <p:cNvPr id="13" name="Freeform 67">
            <a:extLst>
              <a:ext uri="{FF2B5EF4-FFF2-40B4-BE49-F238E27FC236}">
                <a16:creationId xmlns:a16="http://schemas.microsoft.com/office/drawing/2014/main" id="{5AC76BA9-E801-9D44-B2AE-1C69112F0DC8}"/>
              </a:ext>
            </a:extLst>
          </p:cNvPr>
          <p:cNvSpPr>
            <a:spLocks noChangeArrowheads="1"/>
          </p:cNvSpPr>
          <p:nvPr/>
        </p:nvSpPr>
        <p:spPr bwMode="auto">
          <a:xfrm>
            <a:off x="1465" y="5911857"/>
            <a:ext cx="12189071" cy="944804"/>
          </a:xfrm>
          <a:custGeom>
            <a:avLst/>
            <a:gdLst>
              <a:gd name="T0" fmla="*/ 19569 w 19570"/>
              <a:gd name="T1" fmla="*/ 1518 h 1519"/>
              <a:gd name="T2" fmla="*/ 0 w 19570"/>
              <a:gd name="T3" fmla="*/ 1518 h 1519"/>
              <a:gd name="T4" fmla="*/ 0 w 19570"/>
              <a:gd name="T5" fmla="*/ 0 h 1519"/>
              <a:gd name="T6" fmla="*/ 19569 w 19570"/>
              <a:gd name="T7" fmla="*/ 0 h 1519"/>
              <a:gd name="T8" fmla="*/ 19569 w 19570"/>
              <a:gd name="T9" fmla="*/ 1518 h 1519"/>
            </a:gdLst>
            <a:ahLst/>
            <a:cxnLst>
              <a:cxn ang="0">
                <a:pos x="T0" y="T1"/>
              </a:cxn>
              <a:cxn ang="0">
                <a:pos x="T2" y="T3"/>
              </a:cxn>
              <a:cxn ang="0">
                <a:pos x="T4" y="T5"/>
              </a:cxn>
              <a:cxn ang="0">
                <a:pos x="T6" y="T7"/>
              </a:cxn>
              <a:cxn ang="0">
                <a:pos x="T8" y="T9"/>
              </a:cxn>
            </a:cxnLst>
            <a:rect l="0" t="0" r="r" b="b"/>
            <a:pathLst>
              <a:path w="19570" h="1519">
                <a:moveTo>
                  <a:pt x="19569" y="1518"/>
                </a:moveTo>
                <a:lnTo>
                  <a:pt x="0" y="1518"/>
                </a:lnTo>
                <a:lnTo>
                  <a:pt x="0" y="0"/>
                </a:lnTo>
                <a:lnTo>
                  <a:pt x="19569" y="0"/>
                </a:lnTo>
                <a:lnTo>
                  <a:pt x="19569" y="1518"/>
                </a:lnTo>
              </a:path>
            </a:pathLst>
          </a:custGeom>
          <a:solidFill>
            <a:srgbClr val="7F58F2">
              <a:alpha val="50000"/>
            </a:srgbClr>
          </a:solidFill>
          <a:ln>
            <a:noFill/>
          </a:ln>
          <a:effectLst/>
        </p:spPr>
        <p:txBody>
          <a:bodyPr wrap="none" anchor="ctr"/>
          <a:lstStyle/>
          <a:p>
            <a:endParaRPr lang="en-US" dirty="0">
              <a:latin typeface="Poppins" pitchFamily="2" charset="77"/>
            </a:endParaRPr>
          </a:p>
        </p:txBody>
      </p:sp>
      <p:grpSp>
        <p:nvGrpSpPr>
          <p:cNvPr id="107" name="Group 106">
            <a:extLst>
              <a:ext uri="{FF2B5EF4-FFF2-40B4-BE49-F238E27FC236}">
                <a16:creationId xmlns:a16="http://schemas.microsoft.com/office/drawing/2014/main" id="{7F50FF6A-F860-434B-98EE-863705DA1D55}"/>
              </a:ext>
            </a:extLst>
          </p:cNvPr>
          <p:cNvGrpSpPr/>
          <p:nvPr/>
        </p:nvGrpSpPr>
        <p:grpSpPr>
          <a:xfrm>
            <a:off x="6095998" y="1885455"/>
            <a:ext cx="5341676" cy="4025789"/>
            <a:chOff x="12188821" y="3770910"/>
            <a:chExt cx="10683351" cy="8051578"/>
          </a:xfrm>
        </p:grpSpPr>
        <p:sp>
          <p:nvSpPr>
            <p:cNvPr id="14" name="Freeform 13">
              <a:extLst>
                <a:ext uri="{FF2B5EF4-FFF2-40B4-BE49-F238E27FC236}">
                  <a16:creationId xmlns:a16="http://schemas.microsoft.com/office/drawing/2014/main" id="{3F56C68B-1D19-634A-8EBA-9450C21557C4}"/>
                </a:ext>
              </a:extLst>
            </p:cNvPr>
            <p:cNvSpPr>
              <a:spLocks noChangeArrowheads="1"/>
            </p:cNvSpPr>
            <p:nvPr/>
          </p:nvSpPr>
          <p:spPr bwMode="auto">
            <a:xfrm>
              <a:off x="12523899" y="4007113"/>
              <a:ext cx="10348273" cy="4087174"/>
            </a:xfrm>
            <a:custGeom>
              <a:avLst/>
              <a:gdLst>
                <a:gd name="connsiteX0" fmla="*/ 1988617 w 10348273"/>
                <a:gd name="connsiteY0" fmla="*/ 4018209 h 4087174"/>
                <a:gd name="connsiteX1" fmla="*/ 2008567 w 10348273"/>
                <a:gd name="connsiteY1" fmla="*/ 4032989 h 4087174"/>
                <a:gd name="connsiteX2" fmla="*/ 1994850 w 10348273"/>
                <a:gd name="connsiteY2" fmla="*/ 4052693 h 4087174"/>
                <a:gd name="connsiteX3" fmla="*/ 1553436 w 10348273"/>
                <a:gd name="connsiteY3" fmla="*/ 4087174 h 4087174"/>
                <a:gd name="connsiteX4" fmla="*/ 1528498 w 10348273"/>
                <a:gd name="connsiteY4" fmla="*/ 4087174 h 4087174"/>
                <a:gd name="connsiteX5" fmla="*/ 1511043 w 10348273"/>
                <a:gd name="connsiteY5" fmla="*/ 4068702 h 4087174"/>
                <a:gd name="connsiteX6" fmla="*/ 1528498 w 10348273"/>
                <a:gd name="connsiteY6" fmla="*/ 4052693 h 4087174"/>
                <a:gd name="connsiteX7" fmla="*/ 1553436 w 10348273"/>
                <a:gd name="connsiteY7" fmla="*/ 4052693 h 4087174"/>
                <a:gd name="connsiteX8" fmla="*/ 1988617 w 10348273"/>
                <a:gd name="connsiteY8" fmla="*/ 4018209 h 4087174"/>
                <a:gd name="connsiteX9" fmla="*/ 640408 w 10348273"/>
                <a:gd name="connsiteY9" fmla="*/ 3953498 h 4087174"/>
                <a:gd name="connsiteX10" fmla="*/ 1097924 w 10348273"/>
                <a:gd name="connsiteY10" fmla="*/ 4032057 h 4087174"/>
                <a:gd name="connsiteX11" fmla="*/ 1112921 w 10348273"/>
                <a:gd name="connsiteY11" fmla="*/ 4050471 h 4087174"/>
                <a:gd name="connsiteX12" fmla="*/ 1095421 w 10348273"/>
                <a:gd name="connsiteY12" fmla="*/ 4065202 h 4087174"/>
                <a:gd name="connsiteX13" fmla="*/ 1092922 w 10348273"/>
                <a:gd name="connsiteY13" fmla="*/ 4065202 h 4087174"/>
                <a:gd name="connsiteX14" fmla="*/ 630408 w 10348273"/>
                <a:gd name="connsiteY14" fmla="*/ 3986639 h 4087174"/>
                <a:gd name="connsiteX15" fmla="*/ 619156 w 10348273"/>
                <a:gd name="connsiteY15" fmla="*/ 3965771 h 4087174"/>
                <a:gd name="connsiteX16" fmla="*/ 640408 w 10348273"/>
                <a:gd name="connsiteY16" fmla="*/ 3953498 h 4087174"/>
                <a:gd name="connsiteX17" fmla="*/ 2827849 w 10348273"/>
                <a:gd name="connsiteY17" fmla="*/ 3683992 h 4087174"/>
                <a:gd name="connsiteX18" fmla="*/ 2838771 w 10348273"/>
                <a:gd name="connsiteY18" fmla="*/ 3690576 h 4087174"/>
                <a:gd name="connsiteX19" fmla="*/ 2833777 w 10348273"/>
                <a:gd name="connsiteY19" fmla="*/ 3715649 h 4087174"/>
                <a:gd name="connsiteX20" fmla="*/ 2421904 w 10348273"/>
                <a:gd name="connsiteY20" fmla="*/ 3938798 h 4087174"/>
                <a:gd name="connsiteX21" fmla="*/ 2415663 w 10348273"/>
                <a:gd name="connsiteY21" fmla="*/ 3938798 h 4087174"/>
                <a:gd name="connsiteX22" fmla="*/ 2399437 w 10348273"/>
                <a:gd name="connsiteY22" fmla="*/ 3927514 h 4087174"/>
                <a:gd name="connsiteX23" fmla="*/ 2409423 w 10348273"/>
                <a:gd name="connsiteY23" fmla="*/ 3904951 h 4087174"/>
                <a:gd name="connsiteX24" fmla="*/ 2815055 w 10348273"/>
                <a:gd name="connsiteY24" fmla="*/ 3686813 h 4087174"/>
                <a:gd name="connsiteX25" fmla="*/ 2827849 w 10348273"/>
                <a:gd name="connsiteY25" fmla="*/ 3683992 h 4087174"/>
                <a:gd name="connsiteX26" fmla="*/ 17517 w 10348273"/>
                <a:gd name="connsiteY26" fmla="*/ 3379591 h 4087174"/>
                <a:gd name="connsiteX27" fmla="*/ 35035 w 10348273"/>
                <a:gd name="connsiteY27" fmla="*/ 3398171 h 4087174"/>
                <a:gd name="connsiteX28" fmla="*/ 241494 w 10348273"/>
                <a:gd name="connsiteY28" fmla="*/ 3775971 h 4087174"/>
                <a:gd name="connsiteX29" fmla="*/ 246499 w 10348273"/>
                <a:gd name="connsiteY29" fmla="*/ 3799508 h 4087174"/>
                <a:gd name="connsiteX30" fmla="*/ 232737 w 10348273"/>
                <a:gd name="connsiteY30" fmla="*/ 3806939 h 4087174"/>
                <a:gd name="connsiteX31" fmla="*/ 221474 w 10348273"/>
                <a:gd name="connsiteY31" fmla="*/ 3803225 h 4087174"/>
                <a:gd name="connsiteX32" fmla="*/ 0 w 10348273"/>
                <a:gd name="connsiteY32" fmla="*/ 3398171 h 4087174"/>
                <a:gd name="connsiteX33" fmla="*/ 17517 w 10348273"/>
                <a:gd name="connsiteY33" fmla="*/ 3379591 h 4087174"/>
                <a:gd name="connsiteX34" fmla="*/ 6629687 w 10348273"/>
                <a:gd name="connsiteY34" fmla="*/ 3309777 h 4087174"/>
                <a:gd name="connsiteX35" fmla="*/ 6641625 w 10348273"/>
                <a:gd name="connsiteY35" fmla="*/ 3316800 h 4087174"/>
                <a:gd name="connsiteX36" fmla="*/ 6792951 w 10348273"/>
                <a:gd name="connsiteY36" fmla="*/ 3495324 h 4087174"/>
                <a:gd name="connsiteX37" fmla="*/ 6792733 w 10348273"/>
                <a:gd name="connsiteY37" fmla="*/ 3499700 h 4087174"/>
                <a:gd name="connsiteX38" fmla="*/ 6795001 w 10348273"/>
                <a:gd name="connsiteY38" fmla="*/ 3502222 h 4087174"/>
                <a:gd name="connsiteX39" fmla="*/ 6793763 w 10348273"/>
                <a:gd name="connsiteY39" fmla="*/ 3527199 h 4087174"/>
                <a:gd name="connsiteX40" fmla="*/ 6782597 w 10348273"/>
                <a:gd name="connsiteY40" fmla="*/ 3532193 h 4087174"/>
                <a:gd name="connsiteX41" fmla="*/ 6768949 w 10348273"/>
                <a:gd name="connsiteY41" fmla="*/ 3525949 h 4087174"/>
                <a:gd name="connsiteX42" fmla="*/ 6616337 w 10348273"/>
                <a:gd name="connsiteY42" fmla="*/ 3344875 h 4087174"/>
                <a:gd name="connsiteX43" fmla="*/ 6616729 w 10348273"/>
                <a:gd name="connsiteY43" fmla="*/ 3340926 h 4087174"/>
                <a:gd name="connsiteX44" fmla="*/ 6614337 w 10348273"/>
                <a:gd name="connsiteY44" fmla="*/ 3338023 h 4087174"/>
                <a:gd name="connsiteX45" fmla="*/ 6616819 w 10348273"/>
                <a:gd name="connsiteY45" fmla="*/ 3313054 h 4087174"/>
                <a:gd name="connsiteX46" fmla="*/ 6629687 w 10348273"/>
                <a:gd name="connsiteY46" fmla="*/ 3309777 h 4087174"/>
                <a:gd name="connsiteX47" fmla="*/ 3436764 w 10348273"/>
                <a:gd name="connsiteY47" fmla="*/ 3030892 h 4087174"/>
                <a:gd name="connsiteX48" fmla="*/ 3450531 w 10348273"/>
                <a:gd name="connsiteY48" fmla="*/ 3034167 h 4087174"/>
                <a:gd name="connsiteX49" fmla="*/ 3454241 w 10348273"/>
                <a:gd name="connsiteY49" fmla="*/ 3057866 h 4087174"/>
                <a:gd name="connsiteX50" fmla="*/ 3169648 w 10348273"/>
                <a:gd name="connsiteY50" fmla="*/ 3428301 h 4087174"/>
                <a:gd name="connsiteX51" fmla="*/ 3156039 w 10348273"/>
                <a:gd name="connsiteY51" fmla="*/ 3433292 h 4087174"/>
                <a:gd name="connsiteX52" fmla="*/ 3143665 w 10348273"/>
                <a:gd name="connsiteY52" fmla="*/ 3428301 h 4087174"/>
                <a:gd name="connsiteX53" fmla="*/ 3143665 w 10348273"/>
                <a:gd name="connsiteY53" fmla="*/ 3403356 h 4087174"/>
                <a:gd name="connsiteX54" fmla="*/ 3425783 w 10348273"/>
                <a:gd name="connsiteY54" fmla="*/ 3037908 h 4087174"/>
                <a:gd name="connsiteX55" fmla="*/ 3436764 w 10348273"/>
                <a:gd name="connsiteY55" fmla="*/ 3030892 h 4087174"/>
                <a:gd name="connsiteX56" fmla="*/ 9586665 w 10348273"/>
                <a:gd name="connsiteY56" fmla="*/ 2645837 h 4087174"/>
                <a:gd name="connsiteX57" fmla="*/ 9606519 w 10348273"/>
                <a:gd name="connsiteY57" fmla="*/ 2659786 h 4087174"/>
                <a:gd name="connsiteX58" fmla="*/ 9592873 w 10348273"/>
                <a:gd name="connsiteY58" fmla="*/ 2681339 h 4087174"/>
                <a:gd name="connsiteX59" fmla="*/ 9127597 w 10348273"/>
                <a:gd name="connsiteY59" fmla="*/ 2724452 h 4087174"/>
                <a:gd name="connsiteX60" fmla="*/ 9110225 w 10348273"/>
                <a:gd name="connsiteY60" fmla="*/ 2707970 h 4087174"/>
                <a:gd name="connsiteX61" fmla="*/ 9126353 w 10348273"/>
                <a:gd name="connsiteY61" fmla="*/ 2688947 h 4087174"/>
                <a:gd name="connsiteX62" fmla="*/ 9586665 w 10348273"/>
                <a:gd name="connsiteY62" fmla="*/ 2645837 h 4087174"/>
                <a:gd name="connsiteX63" fmla="*/ 8223449 w 10348273"/>
                <a:gd name="connsiteY63" fmla="*/ 2634886 h 4087174"/>
                <a:gd name="connsiteX64" fmla="*/ 8685005 w 10348273"/>
                <a:gd name="connsiteY64" fmla="*/ 2677383 h 4087174"/>
                <a:gd name="connsiteX65" fmla="*/ 8701133 w 10348273"/>
                <a:gd name="connsiteY65" fmla="*/ 2695412 h 4087174"/>
                <a:gd name="connsiteX66" fmla="*/ 8683765 w 10348273"/>
                <a:gd name="connsiteY66" fmla="*/ 2713442 h 4087174"/>
                <a:gd name="connsiteX67" fmla="*/ 8219725 w 10348273"/>
                <a:gd name="connsiteY67" fmla="*/ 2670945 h 4087174"/>
                <a:gd name="connsiteX68" fmla="*/ 8203595 w 10348273"/>
                <a:gd name="connsiteY68" fmla="*/ 2650340 h 4087174"/>
                <a:gd name="connsiteX69" fmla="*/ 8223449 w 10348273"/>
                <a:gd name="connsiteY69" fmla="*/ 2634886 h 4087174"/>
                <a:gd name="connsiteX70" fmla="*/ 440873 w 10348273"/>
                <a:gd name="connsiteY70" fmla="*/ 2601211 h 4087174"/>
                <a:gd name="connsiteX71" fmla="*/ 452847 w 10348273"/>
                <a:gd name="connsiteY71" fmla="*/ 2606819 h 4087174"/>
                <a:gd name="connsiteX72" fmla="*/ 452847 w 10348273"/>
                <a:gd name="connsiteY72" fmla="*/ 2630487 h 4087174"/>
                <a:gd name="connsiteX73" fmla="*/ 166707 w 10348273"/>
                <a:gd name="connsiteY73" fmla="*/ 2991735 h 4087174"/>
                <a:gd name="connsiteX74" fmla="*/ 153021 w 10348273"/>
                <a:gd name="connsiteY74" fmla="*/ 2999208 h 4087174"/>
                <a:gd name="connsiteX75" fmla="*/ 143070 w 10348273"/>
                <a:gd name="connsiteY75" fmla="*/ 2997962 h 4087174"/>
                <a:gd name="connsiteX76" fmla="*/ 136850 w 10348273"/>
                <a:gd name="connsiteY76" fmla="*/ 2973052 h 4087174"/>
                <a:gd name="connsiteX77" fmla="*/ 427964 w 10348273"/>
                <a:gd name="connsiteY77" fmla="*/ 2606819 h 4087174"/>
                <a:gd name="connsiteX78" fmla="*/ 440873 w 10348273"/>
                <a:gd name="connsiteY78" fmla="*/ 2601211 h 4087174"/>
                <a:gd name="connsiteX79" fmla="*/ 6168997 w 10348273"/>
                <a:gd name="connsiteY79" fmla="*/ 2546887 h 4087174"/>
                <a:gd name="connsiteX80" fmla="*/ 6188891 w 10348273"/>
                <a:gd name="connsiteY80" fmla="*/ 2560594 h 4087174"/>
                <a:gd name="connsiteX81" fmla="*/ 6382883 w 10348273"/>
                <a:gd name="connsiteY81" fmla="*/ 2971795 h 4087174"/>
                <a:gd name="connsiteX82" fmla="*/ 6379153 w 10348273"/>
                <a:gd name="connsiteY82" fmla="*/ 2996716 h 4087174"/>
                <a:gd name="connsiteX83" fmla="*/ 6369205 w 10348273"/>
                <a:gd name="connsiteY83" fmla="*/ 2999208 h 4087174"/>
                <a:gd name="connsiteX84" fmla="*/ 6354279 w 10348273"/>
                <a:gd name="connsiteY84" fmla="*/ 2991732 h 4087174"/>
                <a:gd name="connsiteX85" fmla="*/ 6155317 w 10348273"/>
                <a:gd name="connsiteY85" fmla="*/ 2566824 h 4087174"/>
                <a:gd name="connsiteX86" fmla="*/ 6168997 w 10348273"/>
                <a:gd name="connsiteY86" fmla="*/ 2546887 h 4087174"/>
                <a:gd name="connsiteX87" fmla="*/ 7330271 w 10348273"/>
                <a:gd name="connsiteY87" fmla="*/ 2490684 h 4087174"/>
                <a:gd name="connsiteX88" fmla="*/ 7785133 w 10348273"/>
                <a:gd name="connsiteY88" fmla="*/ 2574560 h 4087174"/>
                <a:gd name="connsiteX89" fmla="*/ 7800005 w 10348273"/>
                <a:gd name="connsiteY89" fmla="*/ 2594296 h 4087174"/>
                <a:gd name="connsiteX90" fmla="*/ 7782653 w 10348273"/>
                <a:gd name="connsiteY90" fmla="*/ 2609100 h 4087174"/>
                <a:gd name="connsiteX91" fmla="*/ 7780177 w 10348273"/>
                <a:gd name="connsiteY91" fmla="*/ 2609100 h 4087174"/>
                <a:gd name="connsiteX92" fmla="*/ 7322833 w 10348273"/>
                <a:gd name="connsiteY92" fmla="*/ 2523988 h 4087174"/>
                <a:gd name="connsiteX93" fmla="*/ 7309199 w 10348273"/>
                <a:gd name="connsiteY93" fmla="*/ 2504252 h 4087174"/>
                <a:gd name="connsiteX94" fmla="*/ 7330271 w 10348273"/>
                <a:gd name="connsiteY94" fmla="*/ 2490684 h 4087174"/>
                <a:gd name="connsiteX95" fmla="*/ 6443191 w 10348273"/>
                <a:gd name="connsiteY95" fmla="*/ 2302628 h 4087174"/>
                <a:gd name="connsiteX96" fmla="*/ 6745125 w 10348273"/>
                <a:gd name="connsiteY96" fmla="*/ 2354668 h 4087174"/>
                <a:gd name="connsiteX97" fmla="*/ 6900437 w 10348273"/>
                <a:gd name="connsiteY97" fmla="*/ 2394313 h 4087174"/>
                <a:gd name="connsiteX98" fmla="*/ 6914107 w 10348273"/>
                <a:gd name="connsiteY98" fmla="*/ 2414139 h 4087174"/>
                <a:gd name="connsiteX99" fmla="*/ 6896713 w 10348273"/>
                <a:gd name="connsiteY99" fmla="*/ 2427766 h 4087174"/>
                <a:gd name="connsiteX100" fmla="*/ 6892985 w 10348273"/>
                <a:gd name="connsiteY100" fmla="*/ 2427766 h 4087174"/>
                <a:gd name="connsiteX101" fmla="*/ 6736427 w 10348273"/>
                <a:gd name="connsiteY101" fmla="*/ 2388121 h 4087174"/>
                <a:gd name="connsiteX102" fmla="*/ 6440707 w 10348273"/>
                <a:gd name="connsiteY102" fmla="*/ 2337320 h 4087174"/>
                <a:gd name="connsiteX103" fmla="*/ 6424553 w 10348273"/>
                <a:gd name="connsiteY103" fmla="*/ 2318737 h 4087174"/>
                <a:gd name="connsiteX104" fmla="*/ 6443191 w 10348273"/>
                <a:gd name="connsiteY104" fmla="*/ 2302628 h 4087174"/>
                <a:gd name="connsiteX105" fmla="*/ 3856728 w 10348273"/>
                <a:gd name="connsiteY105" fmla="*/ 2229280 h 4087174"/>
                <a:gd name="connsiteX106" fmla="*/ 3870977 w 10348273"/>
                <a:gd name="connsiteY106" fmla="*/ 2229437 h 4087174"/>
                <a:gd name="connsiteX107" fmla="*/ 3879747 w 10348273"/>
                <a:gd name="connsiteY107" fmla="*/ 2253074 h 4087174"/>
                <a:gd name="connsiteX108" fmla="*/ 3679318 w 10348273"/>
                <a:gd name="connsiteY108" fmla="*/ 2676061 h 4087174"/>
                <a:gd name="connsiteX109" fmla="*/ 3664286 w 10348273"/>
                <a:gd name="connsiteY109" fmla="*/ 2686015 h 4087174"/>
                <a:gd name="connsiteX110" fmla="*/ 3655515 w 10348273"/>
                <a:gd name="connsiteY110" fmla="*/ 2683526 h 4087174"/>
                <a:gd name="connsiteX111" fmla="*/ 3648001 w 10348273"/>
                <a:gd name="connsiteY111" fmla="*/ 2659890 h 4087174"/>
                <a:gd name="connsiteX112" fmla="*/ 3847177 w 10348273"/>
                <a:gd name="connsiteY112" fmla="*/ 2239388 h 4087174"/>
                <a:gd name="connsiteX113" fmla="*/ 3856728 w 10348273"/>
                <a:gd name="connsiteY113" fmla="*/ 2229280 h 4087174"/>
                <a:gd name="connsiteX114" fmla="*/ 10323323 w 10348273"/>
                <a:gd name="connsiteY114" fmla="*/ 2190820 h 4087174"/>
                <a:gd name="connsiteX115" fmla="*/ 10336971 w 10348273"/>
                <a:gd name="connsiteY115" fmla="*/ 2190976 h 4087174"/>
                <a:gd name="connsiteX116" fmla="*/ 10347009 w 10348273"/>
                <a:gd name="connsiteY116" fmla="*/ 2213408 h 4087174"/>
                <a:gd name="connsiteX117" fmla="*/ 10016985 w 10348273"/>
                <a:gd name="connsiteY117" fmla="*/ 2547396 h 4087174"/>
                <a:gd name="connsiteX118" fmla="*/ 10009455 w 10348273"/>
                <a:gd name="connsiteY118" fmla="*/ 2548642 h 4087174"/>
                <a:gd name="connsiteX119" fmla="*/ 9993143 w 10348273"/>
                <a:gd name="connsiteY119" fmla="*/ 2538674 h 4087174"/>
                <a:gd name="connsiteX120" fmla="*/ 10000671 w 10348273"/>
                <a:gd name="connsiteY120" fmla="*/ 2516242 h 4087174"/>
                <a:gd name="connsiteX121" fmla="*/ 10314383 w 10348273"/>
                <a:gd name="connsiteY121" fmla="*/ 2200948 h 4087174"/>
                <a:gd name="connsiteX122" fmla="*/ 10323323 w 10348273"/>
                <a:gd name="connsiteY122" fmla="*/ 2190820 h 4087174"/>
                <a:gd name="connsiteX123" fmla="*/ 1158445 w 10348273"/>
                <a:gd name="connsiteY123" fmla="*/ 2041854 h 4087174"/>
                <a:gd name="connsiteX124" fmla="*/ 1168401 w 10348273"/>
                <a:gd name="connsiteY124" fmla="*/ 2050142 h 4087174"/>
                <a:gd name="connsiteX125" fmla="*/ 1163424 w 10348273"/>
                <a:gd name="connsiteY125" fmla="*/ 2073906 h 4087174"/>
                <a:gd name="connsiteX126" fmla="*/ 782637 w 10348273"/>
                <a:gd name="connsiteY126" fmla="*/ 2341584 h 4087174"/>
                <a:gd name="connsiteX127" fmla="*/ 772682 w 10348273"/>
                <a:gd name="connsiteY127" fmla="*/ 2345336 h 4087174"/>
                <a:gd name="connsiteX128" fmla="*/ 758993 w 10348273"/>
                <a:gd name="connsiteY128" fmla="*/ 2337832 h 4087174"/>
                <a:gd name="connsiteX129" fmla="*/ 761482 w 10348273"/>
                <a:gd name="connsiteY129" fmla="*/ 2312815 h 4087174"/>
                <a:gd name="connsiteX130" fmla="*/ 1144758 w 10348273"/>
                <a:gd name="connsiteY130" fmla="*/ 2043887 h 4087174"/>
                <a:gd name="connsiteX131" fmla="*/ 1158445 w 10348273"/>
                <a:gd name="connsiteY131" fmla="*/ 2041854 h 4087174"/>
                <a:gd name="connsiteX132" fmla="*/ 1970510 w 10348273"/>
                <a:gd name="connsiteY132" fmla="*/ 1635833 h 4087174"/>
                <a:gd name="connsiteX133" fmla="*/ 1979849 w 10348273"/>
                <a:gd name="connsiteY133" fmla="*/ 1645890 h 4087174"/>
                <a:gd name="connsiteX134" fmla="*/ 1968642 w 10348273"/>
                <a:gd name="connsiteY134" fmla="*/ 1668170 h 4087174"/>
                <a:gd name="connsiteX135" fmla="*/ 1543938 w 10348273"/>
                <a:gd name="connsiteY135" fmla="*/ 1855080 h 4087174"/>
                <a:gd name="connsiteX136" fmla="*/ 1536465 w 10348273"/>
                <a:gd name="connsiteY136" fmla="*/ 1856320 h 4087174"/>
                <a:gd name="connsiteX137" fmla="*/ 1521520 w 10348273"/>
                <a:gd name="connsiteY137" fmla="*/ 1847653 h 4087174"/>
                <a:gd name="connsiteX138" fmla="*/ 1528993 w 10348273"/>
                <a:gd name="connsiteY138" fmla="*/ 1824134 h 4087174"/>
                <a:gd name="connsiteX139" fmla="*/ 1957431 w 10348273"/>
                <a:gd name="connsiteY139" fmla="*/ 1635988 h 4087174"/>
                <a:gd name="connsiteX140" fmla="*/ 1970510 w 10348273"/>
                <a:gd name="connsiteY140" fmla="*/ 1635833 h 4087174"/>
                <a:gd name="connsiteX141" fmla="*/ 4217111 w 10348273"/>
                <a:gd name="connsiteY141" fmla="*/ 1387496 h 4087174"/>
                <a:gd name="connsiteX142" fmla="*/ 4225902 w 10348273"/>
                <a:gd name="connsiteY142" fmla="*/ 1411098 h 4087174"/>
                <a:gd name="connsiteX143" fmla="*/ 4062629 w 10348273"/>
                <a:gd name="connsiteY143" fmla="*/ 1801134 h 4087174"/>
                <a:gd name="connsiteX144" fmla="*/ 4046302 w 10348273"/>
                <a:gd name="connsiteY144" fmla="*/ 1840882 h 4087174"/>
                <a:gd name="connsiteX145" fmla="*/ 4029975 w 10348273"/>
                <a:gd name="connsiteY145" fmla="*/ 1850820 h 4087174"/>
                <a:gd name="connsiteX146" fmla="*/ 4023697 w 10348273"/>
                <a:gd name="connsiteY146" fmla="*/ 1849577 h 4087174"/>
                <a:gd name="connsiteX147" fmla="*/ 4013649 w 10348273"/>
                <a:gd name="connsiteY147" fmla="*/ 1827221 h 4087174"/>
                <a:gd name="connsiteX148" fmla="*/ 4029975 w 10348273"/>
                <a:gd name="connsiteY148" fmla="*/ 1787472 h 4087174"/>
                <a:gd name="connsiteX149" fmla="*/ 4194501 w 10348273"/>
                <a:gd name="connsiteY149" fmla="*/ 1397433 h 4087174"/>
                <a:gd name="connsiteX150" fmla="*/ 4217111 w 10348273"/>
                <a:gd name="connsiteY150" fmla="*/ 1387496 h 4087174"/>
                <a:gd name="connsiteX151" fmla="*/ 10057983 w 10348273"/>
                <a:gd name="connsiteY151" fmla="*/ 1381399 h 4087174"/>
                <a:gd name="connsiteX152" fmla="*/ 10070957 w 10348273"/>
                <a:gd name="connsiteY152" fmla="*/ 1387042 h 4087174"/>
                <a:gd name="connsiteX153" fmla="*/ 10340353 w 10348273"/>
                <a:gd name="connsiteY153" fmla="*/ 1770782 h 4087174"/>
                <a:gd name="connsiteX154" fmla="*/ 10331703 w 10348273"/>
                <a:gd name="connsiteY154" fmla="*/ 1794609 h 4087174"/>
                <a:gd name="connsiteX155" fmla="*/ 10325525 w 10348273"/>
                <a:gd name="connsiteY155" fmla="*/ 1795862 h 4087174"/>
                <a:gd name="connsiteX156" fmla="*/ 10308221 w 10348273"/>
                <a:gd name="connsiteY156" fmla="*/ 1784575 h 4087174"/>
                <a:gd name="connsiteX157" fmla="*/ 10046241 w 10348273"/>
                <a:gd name="connsiteY157" fmla="*/ 1412122 h 4087174"/>
                <a:gd name="connsiteX158" fmla="*/ 10045005 w 10348273"/>
                <a:gd name="connsiteY158" fmla="*/ 1387042 h 4087174"/>
                <a:gd name="connsiteX159" fmla="*/ 10057983 w 10348273"/>
                <a:gd name="connsiteY159" fmla="*/ 1381399 h 4087174"/>
                <a:gd name="connsiteX160" fmla="*/ 2831616 w 10348273"/>
                <a:gd name="connsiteY160" fmla="*/ 1360931 h 4087174"/>
                <a:gd name="connsiteX161" fmla="*/ 2840028 w 10348273"/>
                <a:gd name="connsiteY161" fmla="*/ 1369874 h 4087174"/>
                <a:gd name="connsiteX162" fmla="*/ 2831305 w 10348273"/>
                <a:gd name="connsiteY162" fmla="*/ 1393310 h 4087174"/>
                <a:gd name="connsiteX163" fmla="*/ 2386402 w 10348273"/>
                <a:gd name="connsiteY163" fmla="*/ 1537630 h 4087174"/>
                <a:gd name="connsiteX164" fmla="*/ 2381418 w 10348273"/>
                <a:gd name="connsiteY164" fmla="*/ 1537630 h 4087174"/>
                <a:gd name="connsiteX165" fmla="*/ 2365216 w 10348273"/>
                <a:gd name="connsiteY165" fmla="*/ 1525294 h 4087174"/>
                <a:gd name="connsiteX166" fmla="*/ 2377680 w 10348273"/>
                <a:gd name="connsiteY166" fmla="*/ 1504326 h 4087174"/>
                <a:gd name="connsiteX167" fmla="*/ 2817595 w 10348273"/>
                <a:gd name="connsiteY167" fmla="*/ 1361239 h 4087174"/>
                <a:gd name="connsiteX168" fmla="*/ 2831616 w 10348273"/>
                <a:gd name="connsiteY168" fmla="*/ 1360931 h 4087174"/>
                <a:gd name="connsiteX169" fmla="*/ 9306551 w 10348273"/>
                <a:gd name="connsiteY169" fmla="*/ 871617 h 4087174"/>
                <a:gd name="connsiteX170" fmla="*/ 9320303 w 10348273"/>
                <a:gd name="connsiteY170" fmla="*/ 873482 h 4087174"/>
                <a:gd name="connsiteX171" fmla="*/ 9725369 w 10348273"/>
                <a:gd name="connsiteY171" fmla="*/ 1110922 h 4087174"/>
                <a:gd name="connsiteX172" fmla="*/ 9729121 w 10348273"/>
                <a:gd name="connsiteY172" fmla="*/ 1134542 h 4087174"/>
                <a:gd name="connsiteX173" fmla="*/ 9715369 w 10348273"/>
                <a:gd name="connsiteY173" fmla="*/ 1142001 h 4087174"/>
                <a:gd name="connsiteX174" fmla="*/ 9705365 w 10348273"/>
                <a:gd name="connsiteY174" fmla="*/ 1139516 h 4087174"/>
                <a:gd name="connsiteX175" fmla="*/ 9304049 w 10348273"/>
                <a:gd name="connsiteY175" fmla="*/ 903318 h 4087174"/>
                <a:gd name="connsiteX176" fmla="*/ 9296549 w 10348273"/>
                <a:gd name="connsiteY176" fmla="*/ 880941 h 4087174"/>
                <a:gd name="connsiteX177" fmla="*/ 9306551 w 10348273"/>
                <a:gd name="connsiteY177" fmla="*/ 871617 h 4087174"/>
                <a:gd name="connsiteX178" fmla="*/ 3482827 w 10348273"/>
                <a:gd name="connsiteY178" fmla="*/ 777595 h 4087174"/>
                <a:gd name="connsiteX179" fmla="*/ 3497655 w 10348273"/>
                <a:gd name="connsiteY179" fmla="*/ 797553 h 4087174"/>
                <a:gd name="connsiteX180" fmla="*/ 3222082 w 10348273"/>
                <a:gd name="connsiteY180" fmla="*/ 1176720 h 4087174"/>
                <a:gd name="connsiteX181" fmla="*/ 3212197 w 10348273"/>
                <a:gd name="connsiteY181" fmla="*/ 1180462 h 4087174"/>
                <a:gd name="connsiteX182" fmla="*/ 3198601 w 10348273"/>
                <a:gd name="connsiteY182" fmla="*/ 1172979 h 4087174"/>
                <a:gd name="connsiteX183" fmla="*/ 3201073 w 10348273"/>
                <a:gd name="connsiteY183" fmla="*/ 1149280 h 4087174"/>
                <a:gd name="connsiteX184" fmla="*/ 3463053 w 10348273"/>
                <a:gd name="connsiteY184" fmla="*/ 790066 h 4087174"/>
                <a:gd name="connsiteX185" fmla="*/ 3482827 w 10348273"/>
                <a:gd name="connsiteY185" fmla="*/ 777595 h 4087174"/>
                <a:gd name="connsiteX186" fmla="*/ 4636585 w 10348273"/>
                <a:gd name="connsiteY186" fmla="*/ 590620 h 4087174"/>
                <a:gd name="connsiteX187" fmla="*/ 4649529 w 10348273"/>
                <a:gd name="connsiteY187" fmla="*/ 594517 h 4087174"/>
                <a:gd name="connsiteX188" fmla="*/ 4652025 w 10348273"/>
                <a:gd name="connsiteY188" fmla="*/ 619465 h 4087174"/>
                <a:gd name="connsiteX189" fmla="*/ 4408725 w 10348273"/>
                <a:gd name="connsiteY189" fmla="*/ 1012381 h 4087174"/>
                <a:gd name="connsiteX190" fmla="*/ 4392501 w 10348273"/>
                <a:gd name="connsiteY190" fmla="*/ 1021114 h 4087174"/>
                <a:gd name="connsiteX191" fmla="*/ 4385017 w 10348273"/>
                <a:gd name="connsiteY191" fmla="*/ 1019864 h 4087174"/>
                <a:gd name="connsiteX192" fmla="*/ 4377531 w 10348273"/>
                <a:gd name="connsiteY192" fmla="*/ 996165 h 4087174"/>
                <a:gd name="connsiteX193" fmla="*/ 4624577 w 10348273"/>
                <a:gd name="connsiteY193" fmla="*/ 597012 h 4087174"/>
                <a:gd name="connsiteX194" fmla="*/ 4636585 w 10348273"/>
                <a:gd name="connsiteY194" fmla="*/ 590620 h 4087174"/>
                <a:gd name="connsiteX195" fmla="*/ 8486655 w 10348273"/>
                <a:gd name="connsiteY195" fmla="*/ 513839 h 4087174"/>
                <a:gd name="connsiteX196" fmla="*/ 8920753 w 10348273"/>
                <a:gd name="connsiteY196" fmla="*/ 685353 h 4087174"/>
                <a:gd name="connsiteX197" fmla="*/ 8929433 w 10348273"/>
                <a:gd name="connsiteY197" fmla="*/ 707723 h 4087174"/>
                <a:gd name="connsiteX198" fmla="*/ 8913311 w 10348273"/>
                <a:gd name="connsiteY198" fmla="*/ 718910 h 4087174"/>
                <a:gd name="connsiteX199" fmla="*/ 8907109 w 10348273"/>
                <a:gd name="connsiteY199" fmla="*/ 717667 h 4087174"/>
                <a:gd name="connsiteX200" fmla="*/ 8475493 w 10348273"/>
                <a:gd name="connsiteY200" fmla="*/ 547396 h 4087174"/>
                <a:gd name="connsiteX201" fmla="*/ 8464329 w 10348273"/>
                <a:gd name="connsiteY201" fmla="*/ 525026 h 4087174"/>
                <a:gd name="connsiteX202" fmla="*/ 8486655 w 10348273"/>
                <a:gd name="connsiteY202" fmla="*/ 513839 h 4087174"/>
                <a:gd name="connsiteX203" fmla="*/ 7611977 w 10348273"/>
                <a:gd name="connsiteY203" fmla="*/ 255593 h 4087174"/>
                <a:gd name="connsiteX204" fmla="*/ 8066437 w 10348273"/>
                <a:gd name="connsiteY204" fmla="*/ 376348 h 4087174"/>
                <a:gd name="connsiteX205" fmla="*/ 8077703 w 10348273"/>
                <a:gd name="connsiteY205" fmla="*/ 398756 h 4087174"/>
                <a:gd name="connsiteX206" fmla="*/ 8061429 w 10348273"/>
                <a:gd name="connsiteY206" fmla="*/ 411206 h 4087174"/>
                <a:gd name="connsiteX207" fmla="*/ 8055171 w 10348273"/>
                <a:gd name="connsiteY207" fmla="*/ 409960 h 4087174"/>
                <a:gd name="connsiteX208" fmla="*/ 7603213 w 10348273"/>
                <a:gd name="connsiteY208" fmla="*/ 289205 h 4087174"/>
                <a:gd name="connsiteX209" fmla="*/ 7590693 w 10348273"/>
                <a:gd name="connsiteY209" fmla="*/ 268040 h 4087174"/>
                <a:gd name="connsiteX210" fmla="*/ 7611977 w 10348273"/>
                <a:gd name="connsiteY210" fmla="*/ 255593 h 4087174"/>
                <a:gd name="connsiteX211" fmla="*/ 2976743 w 10348273"/>
                <a:gd name="connsiteY211" fmla="*/ 123741 h 4087174"/>
                <a:gd name="connsiteX212" fmla="*/ 3370548 w 10348273"/>
                <a:gd name="connsiteY212" fmla="*/ 381070 h 4087174"/>
                <a:gd name="connsiteX213" fmla="*/ 3369306 w 10348273"/>
                <a:gd name="connsiteY213" fmla="*/ 406174 h 4087174"/>
                <a:gd name="connsiteX214" fmla="*/ 3358126 w 10348273"/>
                <a:gd name="connsiteY214" fmla="*/ 411196 h 4087174"/>
                <a:gd name="connsiteX215" fmla="*/ 3345703 w 10348273"/>
                <a:gd name="connsiteY215" fmla="*/ 404917 h 4087174"/>
                <a:gd name="connsiteX216" fmla="*/ 2964321 w 10348273"/>
                <a:gd name="connsiteY216" fmla="*/ 157630 h 4087174"/>
                <a:gd name="connsiteX217" fmla="*/ 2954383 w 10348273"/>
                <a:gd name="connsiteY217" fmla="*/ 135038 h 4087174"/>
                <a:gd name="connsiteX218" fmla="*/ 2976743 w 10348273"/>
                <a:gd name="connsiteY218" fmla="*/ 123741 h 4087174"/>
                <a:gd name="connsiteX219" fmla="*/ 5372227 w 10348273"/>
                <a:gd name="connsiteY219" fmla="*/ 107210 h 4087174"/>
                <a:gd name="connsiteX220" fmla="*/ 5393321 w 10348273"/>
                <a:gd name="connsiteY220" fmla="*/ 120757 h 4087174"/>
                <a:gd name="connsiteX221" fmla="*/ 5379673 w 10348273"/>
                <a:gd name="connsiteY221" fmla="*/ 140462 h 4087174"/>
                <a:gd name="connsiteX222" fmla="*/ 5336249 w 10348273"/>
                <a:gd name="connsiteY222" fmla="*/ 149084 h 4087174"/>
                <a:gd name="connsiteX223" fmla="*/ 4964023 w 10348273"/>
                <a:gd name="connsiteY223" fmla="*/ 314112 h 4087174"/>
                <a:gd name="connsiteX224" fmla="*/ 4954101 w 10348273"/>
                <a:gd name="connsiteY224" fmla="*/ 317805 h 4087174"/>
                <a:gd name="connsiteX225" fmla="*/ 4939209 w 10348273"/>
                <a:gd name="connsiteY225" fmla="*/ 310419 h 4087174"/>
                <a:gd name="connsiteX226" fmla="*/ 4944173 w 10348273"/>
                <a:gd name="connsiteY226" fmla="*/ 285785 h 4087174"/>
                <a:gd name="connsiteX227" fmla="*/ 5327565 w 10348273"/>
                <a:gd name="connsiteY227" fmla="*/ 115832 h 4087174"/>
                <a:gd name="connsiteX228" fmla="*/ 5372227 w 10348273"/>
                <a:gd name="connsiteY228" fmla="*/ 107210 h 4087174"/>
                <a:gd name="connsiteX229" fmla="*/ 6717997 w 10348273"/>
                <a:gd name="connsiteY229" fmla="*/ 89523 h 4087174"/>
                <a:gd name="connsiteX230" fmla="*/ 7180611 w 10348273"/>
                <a:gd name="connsiteY230" fmla="*/ 162787 h 4087174"/>
                <a:gd name="connsiteX231" fmla="*/ 7194325 w 10348273"/>
                <a:gd name="connsiteY231" fmla="*/ 182997 h 4087174"/>
                <a:gd name="connsiteX232" fmla="*/ 7176869 w 10348273"/>
                <a:gd name="connsiteY232" fmla="*/ 196890 h 4087174"/>
                <a:gd name="connsiteX233" fmla="*/ 7174373 w 10348273"/>
                <a:gd name="connsiteY233" fmla="*/ 196890 h 4087174"/>
                <a:gd name="connsiteX234" fmla="*/ 6714257 w 10348273"/>
                <a:gd name="connsiteY234" fmla="*/ 124893 h 4087174"/>
                <a:gd name="connsiteX235" fmla="*/ 6698045 w 10348273"/>
                <a:gd name="connsiteY235" fmla="*/ 104683 h 4087174"/>
                <a:gd name="connsiteX236" fmla="*/ 6717997 w 10348273"/>
                <a:gd name="connsiteY236" fmla="*/ 89523 h 4087174"/>
                <a:gd name="connsiteX237" fmla="*/ 6029163 w 10348273"/>
                <a:gd name="connsiteY237" fmla="*/ 44302 h 4087174"/>
                <a:gd name="connsiteX238" fmla="*/ 6279417 w 10348273"/>
                <a:gd name="connsiteY238" fmla="*/ 50768 h 4087174"/>
                <a:gd name="connsiteX239" fmla="*/ 6295685 w 10348273"/>
                <a:gd name="connsiteY239" fmla="*/ 68866 h 4087174"/>
                <a:gd name="connsiteX240" fmla="*/ 6278167 w 10348273"/>
                <a:gd name="connsiteY240" fmla="*/ 86969 h 4087174"/>
                <a:gd name="connsiteX241" fmla="*/ 6029163 w 10348273"/>
                <a:gd name="connsiteY241" fmla="*/ 80503 h 4087174"/>
                <a:gd name="connsiteX242" fmla="*/ 5811441 w 10348273"/>
                <a:gd name="connsiteY242" fmla="*/ 85674 h 4087174"/>
                <a:gd name="connsiteX243" fmla="*/ 5792673 w 10348273"/>
                <a:gd name="connsiteY243" fmla="*/ 68866 h 4087174"/>
                <a:gd name="connsiteX244" fmla="*/ 5808937 w 10348273"/>
                <a:gd name="connsiteY244" fmla="*/ 49473 h 4087174"/>
                <a:gd name="connsiteX245" fmla="*/ 6029163 w 10348273"/>
                <a:gd name="connsiteY245" fmla="*/ 44302 h 4087174"/>
                <a:gd name="connsiteX246" fmla="*/ 2291408 w 10348273"/>
                <a:gd name="connsiteY246" fmla="*/ 0 h 4087174"/>
                <a:gd name="connsiteX247" fmla="*/ 2527230 w 10348273"/>
                <a:gd name="connsiteY247" fmla="*/ 11408 h 4087174"/>
                <a:gd name="connsiteX248" fmla="*/ 2542046 w 10348273"/>
                <a:gd name="connsiteY248" fmla="*/ 31690 h 4087174"/>
                <a:gd name="connsiteX249" fmla="*/ 2541366 w 10348273"/>
                <a:gd name="connsiteY249" fmla="*/ 33032 h 4087174"/>
                <a:gd name="connsiteX250" fmla="*/ 2542812 w 10348273"/>
                <a:gd name="connsiteY250" fmla="*/ 37542 h 4087174"/>
                <a:gd name="connsiteX251" fmla="*/ 2525523 w 10348273"/>
                <a:gd name="connsiteY251" fmla="*/ 54025 h 4087174"/>
                <a:gd name="connsiteX252" fmla="*/ 2524287 w 10348273"/>
                <a:gd name="connsiteY252" fmla="*/ 54025 h 4087174"/>
                <a:gd name="connsiteX253" fmla="*/ 2292101 w 10348273"/>
                <a:gd name="connsiteY253" fmla="*/ 41346 h 4087174"/>
                <a:gd name="connsiteX254" fmla="*/ 2274809 w 10348273"/>
                <a:gd name="connsiteY254" fmla="*/ 23594 h 4087174"/>
                <a:gd name="connsiteX255" fmla="*/ 2275605 w 10348273"/>
                <a:gd name="connsiteY255" fmla="*/ 21551 h 4087174"/>
                <a:gd name="connsiteX256" fmla="*/ 2274123 w 10348273"/>
                <a:gd name="connsiteY256" fmla="*/ 17746 h 4087174"/>
                <a:gd name="connsiteX257" fmla="*/ 2291408 w 10348273"/>
                <a:gd name="connsiteY257" fmla="*/ 0 h 408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0348273" h="4087174">
                  <a:moveTo>
                    <a:pt x="1988617" y="4018209"/>
                  </a:moveTo>
                  <a:cubicBezTo>
                    <a:pt x="1998592" y="4016977"/>
                    <a:pt x="2007321" y="4023134"/>
                    <a:pt x="2008567" y="4032989"/>
                  </a:cubicBezTo>
                  <a:cubicBezTo>
                    <a:pt x="2009817" y="4041607"/>
                    <a:pt x="2004825" y="4050229"/>
                    <a:pt x="1994850" y="4052693"/>
                  </a:cubicBezTo>
                  <a:cubicBezTo>
                    <a:pt x="1856443" y="4074859"/>
                    <a:pt x="1708056" y="4087174"/>
                    <a:pt x="1553436" y="4087174"/>
                  </a:cubicBezTo>
                  <a:cubicBezTo>
                    <a:pt x="1544710" y="4087174"/>
                    <a:pt x="1537227" y="4087174"/>
                    <a:pt x="1528498" y="4087174"/>
                  </a:cubicBezTo>
                  <a:cubicBezTo>
                    <a:pt x="1518522" y="4085945"/>
                    <a:pt x="1511043" y="4078556"/>
                    <a:pt x="1511043" y="4068702"/>
                  </a:cubicBezTo>
                  <a:cubicBezTo>
                    <a:pt x="1511043" y="4060083"/>
                    <a:pt x="1518522" y="4052693"/>
                    <a:pt x="1528498" y="4052693"/>
                  </a:cubicBezTo>
                  <a:cubicBezTo>
                    <a:pt x="1537227" y="4052693"/>
                    <a:pt x="1544710" y="4052693"/>
                    <a:pt x="1553436" y="4052693"/>
                  </a:cubicBezTo>
                  <a:cubicBezTo>
                    <a:pt x="1705564" y="4052693"/>
                    <a:pt x="1851455" y="4040378"/>
                    <a:pt x="1988617" y="4018209"/>
                  </a:cubicBezTo>
                  <a:close/>
                  <a:moveTo>
                    <a:pt x="640408" y="3953498"/>
                  </a:moveTo>
                  <a:cubicBezTo>
                    <a:pt x="771661" y="3989093"/>
                    <a:pt x="925416" y="4014872"/>
                    <a:pt x="1097924" y="4032057"/>
                  </a:cubicBezTo>
                  <a:cubicBezTo>
                    <a:pt x="1106674" y="4033286"/>
                    <a:pt x="1114174" y="4040652"/>
                    <a:pt x="1112921" y="4050471"/>
                  </a:cubicBezTo>
                  <a:cubicBezTo>
                    <a:pt x="1111672" y="4059062"/>
                    <a:pt x="1104171" y="4065202"/>
                    <a:pt x="1095421" y="4065202"/>
                  </a:cubicBezTo>
                  <a:cubicBezTo>
                    <a:pt x="1095421" y="4065202"/>
                    <a:pt x="1094172" y="4065202"/>
                    <a:pt x="1092922" y="4065202"/>
                  </a:cubicBezTo>
                  <a:cubicBezTo>
                    <a:pt x="919165" y="4049242"/>
                    <a:pt x="764161" y="4022238"/>
                    <a:pt x="630408" y="3986639"/>
                  </a:cubicBezTo>
                  <a:cubicBezTo>
                    <a:pt x="620405" y="3984185"/>
                    <a:pt x="615407" y="3974366"/>
                    <a:pt x="619156" y="3965771"/>
                  </a:cubicBezTo>
                  <a:cubicBezTo>
                    <a:pt x="620405" y="3955952"/>
                    <a:pt x="630408" y="3951040"/>
                    <a:pt x="640408" y="3953498"/>
                  </a:cubicBezTo>
                  <a:close/>
                  <a:moveTo>
                    <a:pt x="2827849" y="3683992"/>
                  </a:moveTo>
                  <a:cubicBezTo>
                    <a:pt x="2832218" y="3684619"/>
                    <a:pt x="2836274" y="3686813"/>
                    <a:pt x="2838771" y="3690576"/>
                  </a:cubicBezTo>
                  <a:cubicBezTo>
                    <a:pt x="2845012" y="3699350"/>
                    <a:pt x="2842513" y="3709381"/>
                    <a:pt x="2833777" y="3715649"/>
                  </a:cubicBezTo>
                  <a:cubicBezTo>
                    <a:pt x="2706473" y="3805911"/>
                    <a:pt x="2567930" y="3881130"/>
                    <a:pt x="2421904" y="3938798"/>
                  </a:cubicBezTo>
                  <a:cubicBezTo>
                    <a:pt x="2419409" y="3938798"/>
                    <a:pt x="2416909" y="3938798"/>
                    <a:pt x="2415663" y="3938798"/>
                  </a:cubicBezTo>
                  <a:cubicBezTo>
                    <a:pt x="2408173" y="3938798"/>
                    <a:pt x="2401933" y="3935036"/>
                    <a:pt x="2399437" y="3927514"/>
                  </a:cubicBezTo>
                  <a:cubicBezTo>
                    <a:pt x="2395692" y="3918740"/>
                    <a:pt x="2400687" y="3908710"/>
                    <a:pt x="2409423" y="3904951"/>
                  </a:cubicBezTo>
                  <a:cubicBezTo>
                    <a:pt x="2552953" y="3848536"/>
                    <a:pt x="2688997" y="3775822"/>
                    <a:pt x="2815055" y="3686813"/>
                  </a:cubicBezTo>
                  <a:cubicBezTo>
                    <a:pt x="2818800" y="3684306"/>
                    <a:pt x="2823481" y="3683365"/>
                    <a:pt x="2827849" y="3683992"/>
                  </a:cubicBezTo>
                  <a:close/>
                  <a:moveTo>
                    <a:pt x="17517" y="3379591"/>
                  </a:moveTo>
                  <a:cubicBezTo>
                    <a:pt x="26278" y="3379591"/>
                    <a:pt x="35035" y="3387026"/>
                    <a:pt x="35035" y="3398171"/>
                  </a:cubicBezTo>
                  <a:cubicBezTo>
                    <a:pt x="36288" y="3548053"/>
                    <a:pt x="106357" y="3674401"/>
                    <a:pt x="241494" y="3775971"/>
                  </a:cubicBezTo>
                  <a:cubicBezTo>
                    <a:pt x="250254" y="3780928"/>
                    <a:pt x="251504" y="3792076"/>
                    <a:pt x="246499" y="3799508"/>
                  </a:cubicBezTo>
                  <a:cubicBezTo>
                    <a:pt x="242747" y="3804464"/>
                    <a:pt x="237742" y="3806939"/>
                    <a:pt x="232737" y="3806939"/>
                  </a:cubicBezTo>
                  <a:cubicBezTo>
                    <a:pt x="227732" y="3806939"/>
                    <a:pt x="223976" y="3804464"/>
                    <a:pt x="221474" y="3803225"/>
                  </a:cubicBezTo>
                  <a:cubicBezTo>
                    <a:pt x="75074" y="3695460"/>
                    <a:pt x="1250" y="3559201"/>
                    <a:pt x="0" y="3398171"/>
                  </a:cubicBezTo>
                  <a:cubicBezTo>
                    <a:pt x="0" y="3388261"/>
                    <a:pt x="7507" y="3379591"/>
                    <a:pt x="17517" y="3379591"/>
                  </a:cubicBezTo>
                  <a:close/>
                  <a:moveTo>
                    <a:pt x="6629687" y="3309777"/>
                  </a:moveTo>
                  <a:cubicBezTo>
                    <a:pt x="6634185" y="3310558"/>
                    <a:pt x="6638525" y="3313054"/>
                    <a:pt x="6641625" y="3316800"/>
                  </a:cubicBezTo>
                  <a:cubicBezTo>
                    <a:pt x="6727211" y="3422915"/>
                    <a:pt x="6791711" y="3494075"/>
                    <a:pt x="6792951" y="3495324"/>
                  </a:cubicBezTo>
                  <a:lnTo>
                    <a:pt x="6792733" y="3499700"/>
                  </a:lnTo>
                  <a:lnTo>
                    <a:pt x="6795001" y="3502222"/>
                  </a:lnTo>
                  <a:cubicBezTo>
                    <a:pt x="6801209" y="3508466"/>
                    <a:pt x="6801209" y="3519705"/>
                    <a:pt x="6793763" y="3527199"/>
                  </a:cubicBezTo>
                  <a:cubicBezTo>
                    <a:pt x="6790041" y="3529698"/>
                    <a:pt x="6786317" y="3532193"/>
                    <a:pt x="6782597" y="3532193"/>
                  </a:cubicBezTo>
                  <a:cubicBezTo>
                    <a:pt x="6777633" y="3532193"/>
                    <a:pt x="6772669" y="3529698"/>
                    <a:pt x="6768949" y="3525949"/>
                  </a:cubicBezTo>
                  <a:cubicBezTo>
                    <a:pt x="6768949" y="3524703"/>
                    <a:pt x="6703189" y="3452273"/>
                    <a:pt x="6616337" y="3344875"/>
                  </a:cubicBezTo>
                  <a:lnTo>
                    <a:pt x="6616729" y="3340926"/>
                  </a:lnTo>
                  <a:lnTo>
                    <a:pt x="6614337" y="3338023"/>
                  </a:lnTo>
                  <a:cubicBezTo>
                    <a:pt x="6608137" y="3330532"/>
                    <a:pt x="6609377" y="3319296"/>
                    <a:pt x="6616819" y="3313054"/>
                  </a:cubicBezTo>
                  <a:cubicBezTo>
                    <a:pt x="6620539" y="3309933"/>
                    <a:pt x="6625191" y="3308997"/>
                    <a:pt x="6629687" y="3309777"/>
                  </a:cubicBezTo>
                  <a:close/>
                  <a:moveTo>
                    <a:pt x="3436764" y="3030892"/>
                  </a:moveTo>
                  <a:cubicBezTo>
                    <a:pt x="3441249" y="3030112"/>
                    <a:pt x="3446199" y="3031048"/>
                    <a:pt x="3450531" y="3034167"/>
                  </a:cubicBezTo>
                  <a:cubicBezTo>
                    <a:pt x="3457955" y="3039154"/>
                    <a:pt x="3460429" y="3049133"/>
                    <a:pt x="3454241" y="3057866"/>
                  </a:cubicBezTo>
                  <a:cubicBezTo>
                    <a:pt x="3362677" y="3197558"/>
                    <a:pt x="3269875" y="3319791"/>
                    <a:pt x="3169648" y="3428301"/>
                  </a:cubicBezTo>
                  <a:cubicBezTo>
                    <a:pt x="3165937" y="3432046"/>
                    <a:pt x="3160988" y="3433292"/>
                    <a:pt x="3156039" y="3433292"/>
                  </a:cubicBezTo>
                  <a:cubicBezTo>
                    <a:pt x="3152325" y="3433292"/>
                    <a:pt x="3148614" y="3432046"/>
                    <a:pt x="3143665" y="3428301"/>
                  </a:cubicBezTo>
                  <a:cubicBezTo>
                    <a:pt x="3137476" y="3422067"/>
                    <a:pt x="3137476" y="3410842"/>
                    <a:pt x="3143665" y="3403356"/>
                  </a:cubicBezTo>
                  <a:cubicBezTo>
                    <a:pt x="3243891" y="3296092"/>
                    <a:pt x="3335455" y="3177604"/>
                    <a:pt x="3425783" y="3037908"/>
                  </a:cubicBezTo>
                  <a:cubicBezTo>
                    <a:pt x="3428258" y="3034166"/>
                    <a:pt x="3432279" y="3031672"/>
                    <a:pt x="3436764" y="3030892"/>
                  </a:cubicBezTo>
                  <a:close/>
                  <a:moveTo>
                    <a:pt x="9586665" y="2645837"/>
                  </a:moveTo>
                  <a:cubicBezTo>
                    <a:pt x="9596593" y="2643300"/>
                    <a:pt x="9605277" y="2649641"/>
                    <a:pt x="9606519" y="2659786"/>
                  </a:cubicBezTo>
                  <a:cubicBezTo>
                    <a:pt x="9609001" y="2669927"/>
                    <a:pt x="9602795" y="2678805"/>
                    <a:pt x="9592873" y="2681339"/>
                  </a:cubicBezTo>
                  <a:cubicBezTo>
                    <a:pt x="9455149" y="2705433"/>
                    <a:pt x="9298817" y="2720648"/>
                    <a:pt x="9127597" y="2724452"/>
                  </a:cubicBezTo>
                  <a:cubicBezTo>
                    <a:pt x="9118911" y="2724452"/>
                    <a:pt x="9110225" y="2716844"/>
                    <a:pt x="9110225" y="2707970"/>
                  </a:cubicBezTo>
                  <a:cubicBezTo>
                    <a:pt x="9110225" y="2697825"/>
                    <a:pt x="9117669" y="2688947"/>
                    <a:pt x="9126353" y="2688947"/>
                  </a:cubicBezTo>
                  <a:cubicBezTo>
                    <a:pt x="9296333" y="2685143"/>
                    <a:pt x="9451429" y="2669927"/>
                    <a:pt x="9586665" y="2645837"/>
                  </a:cubicBezTo>
                  <a:close/>
                  <a:moveTo>
                    <a:pt x="8223449" y="2634886"/>
                  </a:moveTo>
                  <a:cubicBezTo>
                    <a:pt x="8384745" y="2654203"/>
                    <a:pt x="8538597" y="2668370"/>
                    <a:pt x="8685005" y="2677383"/>
                  </a:cubicBezTo>
                  <a:cubicBezTo>
                    <a:pt x="8694931" y="2677383"/>
                    <a:pt x="8702377" y="2686399"/>
                    <a:pt x="8701133" y="2695412"/>
                  </a:cubicBezTo>
                  <a:cubicBezTo>
                    <a:pt x="8701133" y="2705716"/>
                    <a:pt x="8693689" y="2713442"/>
                    <a:pt x="8683765" y="2713442"/>
                  </a:cubicBezTo>
                  <a:cubicBezTo>
                    <a:pt x="8537355" y="2704429"/>
                    <a:pt x="8381021" y="2690262"/>
                    <a:pt x="8219725" y="2670945"/>
                  </a:cubicBezTo>
                  <a:cubicBezTo>
                    <a:pt x="8209801" y="2668370"/>
                    <a:pt x="8203595" y="2660644"/>
                    <a:pt x="8203595" y="2650340"/>
                  </a:cubicBezTo>
                  <a:cubicBezTo>
                    <a:pt x="8204837" y="2640040"/>
                    <a:pt x="8213521" y="2632311"/>
                    <a:pt x="8223449" y="2634886"/>
                  </a:cubicBezTo>
                  <a:close/>
                  <a:moveTo>
                    <a:pt x="440873" y="2601211"/>
                  </a:moveTo>
                  <a:cubicBezTo>
                    <a:pt x="445383" y="2601211"/>
                    <a:pt x="449737" y="2603081"/>
                    <a:pt x="452847" y="2606819"/>
                  </a:cubicBezTo>
                  <a:cubicBezTo>
                    <a:pt x="460309" y="2613045"/>
                    <a:pt x="460309" y="2624256"/>
                    <a:pt x="452847" y="2630487"/>
                  </a:cubicBezTo>
                  <a:cubicBezTo>
                    <a:pt x="333414" y="2753810"/>
                    <a:pt x="237621" y="2874642"/>
                    <a:pt x="166707" y="2991735"/>
                  </a:cubicBezTo>
                  <a:cubicBezTo>
                    <a:pt x="164218" y="2996720"/>
                    <a:pt x="157998" y="2999208"/>
                    <a:pt x="153021" y="2999208"/>
                  </a:cubicBezTo>
                  <a:cubicBezTo>
                    <a:pt x="149290" y="2999208"/>
                    <a:pt x="145559" y="2999208"/>
                    <a:pt x="143070" y="2997962"/>
                  </a:cubicBezTo>
                  <a:cubicBezTo>
                    <a:pt x="135604" y="2991735"/>
                    <a:pt x="131873" y="2981770"/>
                    <a:pt x="136850" y="2973052"/>
                  </a:cubicBezTo>
                  <a:cubicBezTo>
                    <a:pt x="207760" y="2855955"/>
                    <a:pt x="306046" y="2731385"/>
                    <a:pt x="427964" y="2606819"/>
                  </a:cubicBezTo>
                  <a:cubicBezTo>
                    <a:pt x="431697" y="2603081"/>
                    <a:pt x="436363" y="2601211"/>
                    <a:pt x="440873" y="2601211"/>
                  </a:cubicBezTo>
                  <a:close/>
                  <a:moveTo>
                    <a:pt x="6168997" y="2546887"/>
                  </a:moveTo>
                  <a:cubicBezTo>
                    <a:pt x="6178945" y="2544395"/>
                    <a:pt x="6187649" y="2551872"/>
                    <a:pt x="6188891" y="2560594"/>
                  </a:cubicBezTo>
                  <a:cubicBezTo>
                    <a:pt x="6207545" y="2665265"/>
                    <a:pt x="6273453" y="2804822"/>
                    <a:pt x="6382883" y="2971795"/>
                  </a:cubicBezTo>
                  <a:cubicBezTo>
                    <a:pt x="6389099" y="2980517"/>
                    <a:pt x="6386611" y="2991732"/>
                    <a:pt x="6379153" y="2996716"/>
                  </a:cubicBezTo>
                  <a:cubicBezTo>
                    <a:pt x="6375421" y="2999208"/>
                    <a:pt x="6372933" y="2999208"/>
                    <a:pt x="6369205" y="2999208"/>
                  </a:cubicBezTo>
                  <a:cubicBezTo>
                    <a:pt x="6364231" y="2999208"/>
                    <a:pt x="6358011" y="2996716"/>
                    <a:pt x="6354279" y="2991732"/>
                  </a:cubicBezTo>
                  <a:cubicBezTo>
                    <a:pt x="6241117" y="2819774"/>
                    <a:pt x="6173969" y="2676479"/>
                    <a:pt x="6155317" y="2566824"/>
                  </a:cubicBezTo>
                  <a:cubicBezTo>
                    <a:pt x="6154071" y="2556856"/>
                    <a:pt x="6160291" y="2548133"/>
                    <a:pt x="6168997" y="2546887"/>
                  </a:cubicBezTo>
                  <a:close/>
                  <a:moveTo>
                    <a:pt x="7330271" y="2490684"/>
                  </a:moveTo>
                  <a:cubicBezTo>
                    <a:pt x="7483957" y="2521520"/>
                    <a:pt x="7636403" y="2549892"/>
                    <a:pt x="7785133" y="2574560"/>
                  </a:cubicBezTo>
                  <a:cubicBezTo>
                    <a:pt x="7795049" y="2575796"/>
                    <a:pt x="7801245" y="2585664"/>
                    <a:pt x="7800005" y="2594296"/>
                  </a:cubicBezTo>
                  <a:cubicBezTo>
                    <a:pt x="7798765" y="2602932"/>
                    <a:pt x="7791329" y="2609100"/>
                    <a:pt x="7782653" y="2609100"/>
                  </a:cubicBezTo>
                  <a:lnTo>
                    <a:pt x="7780177" y="2609100"/>
                  </a:lnTo>
                  <a:cubicBezTo>
                    <a:pt x="7630207" y="2584428"/>
                    <a:pt x="7476519" y="2556060"/>
                    <a:pt x="7322833" y="2523988"/>
                  </a:cubicBezTo>
                  <a:cubicBezTo>
                    <a:pt x="7314159" y="2521520"/>
                    <a:pt x="7307961" y="2512884"/>
                    <a:pt x="7309199" y="2504252"/>
                  </a:cubicBezTo>
                  <a:cubicBezTo>
                    <a:pt x="7311677" y="2494384"/>
                    <a:pt x="7320355" y="2489448"/>
                    <a:pt x="7330271" y="2490684"/>
                  </a:cubicBezTo>
                  <a:close/>
                  <a:moveTo>
                    <a:pt x="6443191" y="2302628"/>
                  </a:moveTo>
                  <a:cubicBezTo>
                    <a:pt x="6525199" y="2306346"/>
                    <a:pt x="6627083" y="2323693"/>
                    <a:pt x="6745125" y="2354668"/>
                  </a:cubicBezTo>
                  <a:cubicBezTo>
                    <a:pt x="6796069" y="2368295"/>
                    <a:pt x="6848253" y="2381925"/>
                    <a:pt x="6900437" y="2394313"/>
                  </a:cubicBezTo>
                  <a:cubicBezTo>
                    <a:pt x="6910379" y="2396791"/>
                    <a:pt x="6916591" y="2405465"/>
                    <a:pt x="6914107" y="2414139"/>
                  </a:cubicBezTo>
                  <a:cubicBezTo>
                    <a:pt x="6912863" y="2422809"/>
                    <a:pt x="6904165" y="2427766"/>
                    <a:pt x="6896713" y="2427766"/>
                  </a:cubicBezTo>
                  <a:cubicBezTo>
                    <a:pt x="6895471" y="2427766"/>
                    <a:pt x="6894229" y="2427766"/>
                    <a:pt x="6892985" y="2427766"/>
                  </a:cubicBezTo>
                  <a:cubicBezTo>
                    <a:pt x="6839555" y="2414139"/>
                    <a:pt x="6787369" y="2401748"/>
                    <a:pt x="6736427" y="2388121"/>
                  </a:cubicBezTo>
                  <a:cubicBezTo>
                    <a:pt x="6620871" y="2358382"/>
                    <a:pt x="6521471" y="2341037"/>
                    <a:pt x="6440707" y="2337320"/>
                  </a:cubicBezTo>
                  <a:cubicBezTo>
                    <a:pt x="6430765" y="2337320"/>
                    <a:pt x="6423311" y="2328646"/>
                    <a:pt x="6424553" y="2318737"/>
                  </a:cubicBezTo>
                  <a:cubicBezTo>
                    <a:pt x="6424553" y="2310063"/>
                    <a:pt x="6433251" y="2302628"/>
                    <a:pt x="6443191" y="2302628"/>
                  </a:cubicBezTo>
                  <a:close/>
                  <a:moveTo>
                    <a:pt x="3856728" y="2229280"/>
                  </a:moveTo>
                  <a:cubicBezTo>
                    <a:pt x="3860956" y="2227570"/>
                    <a:pt x="3865967" y="2227570"/>
                    <a:pt x="3870977" y="2229437"/>
                  </a:cubicBezTo>
                  <a:cubicBezTo>
                    <a:pt x="3879747" y="2233168"/>
                    <a:pt x="3883503" y="2244365"/>
                    <a:pt x="3879747" y="2253074"/>
                  </a:cubicBezTo>
                  <a:cubicBezTo>
                    <a:pt x="3809595" y="2413561"/>
                    <a:pt x="3744458" y="2551653"/>
                    <a:pt x="3679318" y="2676061"/>
                  </a:cubicBezTo>
                  <a:cubicBezTo>
                    <a:pt x="3676812" y="2682284"/>
                    <a:pt x="3670547" y="2686015"/>
                    <a:pt x="3664286" y="2686015"/>
                  </a:cubicBezTo>
                  <a:cubicBezTo>
                    <a:pt x="3661780" y="2686015"/>
                    <a:pt x="3659274" y="2684769"/>
                    <a:pt x="3655515" y="2683526"/>
                  </a:cubicBezTo>
                  <a:cubicBezTo>
                    <a:pt x="3648001" y="2678549"/>
                    <a:pt x="3642989" y="2668598"/>
                    <a:pt x="3648001" y="2659890"/>
                  </a:cubicBezTo>
                  <a:cubicBezTo>
                    <a:pt x="3713141" y="2536725"/>
                    <a:pt x="3778278" y="2398632"/>
                    <a:pt x="3847177" y="2239388"/>
                  </a:cubicBezTo>
                  <a:cubicBezTo>
                    <a:pt x="3849055" y="2234412"/>
                    <a:pt x="3852500" y="2230991"/>
                    <a:pt x="3856728" y="2229280"/>
                  </a:cubicBezTo>
                  <a:close/>
                  <a:moveTo>
                    <a:pt x="10323323" y="2190820"/>
                  </a:moveTo>
                  <a:cubicBezTo>
                    <a:pt x="10327559" y="2189107"/>
                    <a:pt x="10332579" y="2189107"/>
                    <a:pt x="10336971" y="2190976"/>
                  </a:cubicBezTo>
                  <a:cubicBezTo>
                    <a:pt x="10345757" y="2193471"/>
                    <a:pt x="10350773" y="2204686"/>
                    <a:pt x="10347009" y="2213408"/>
                  </a:cubicBezTo>
                  <a:cubicBezTo>
                    <a:pt x="10291795" y="2351740"/>
                    <a:pt x="10181369" y="2463901"/>
                    <a:pt x="10016985" y="2547396"/>
                  </a:cubicBezTo>
                  <a:cubicBezTo>
                    <a:pt x="10014473" y="2548642"/>
                    <a:pt x="10011965" y="2548642"/>
                    <a:pt x="10009455" y="2548642"/>
                  </a:cubicBezTo>
                  <a:cubicBezTo>
                    <a:pt x="10003181" y="2548642"/>
                    <a:pt x="9996909" y="2544904"/>
                    <a:pt x="9993143" y="2538674"/>
                  </a:cubicBezTo>
                  <a:cubicBezTo>
                    <a:pt x="9989377" y="2531194"/>
                    <a:pt x="9993143" y="2519980"/>
                    <a:pt x="10000671" y="2516242"/>
                  </a:cubicBezTo>
                  <a:cubicBezTo>
                    <a:pt x="10157527" y="2437730"/>
                    <a:pt x="10262935" y="2330553"/>
                    <a:pt x="10314383" y="2200948"/>
                  </a:cubicBezTo>
                  <a:cubicBezTo>
                    <a:pt x="10315639" y="2195962"/>
                    <a:pt x="10319089" y="2192534"/>
                    <a:pt x="10323323" y="2190820"/>
                  </a:cubicBezTo>
                  <a:close/>
                  <a:moveTo>
                    <a:pt x="1158445" y="2041854"/>
                  </a:moveTo>
                  <a:cubicBezTo>
                    <a:pt x="1162800" y="2042948"/>
                    <a:pt x="1166534" y="2045763"/>
                    <a:pt x="1168401" y="2050142"/>
                  </a:cubicBezTo>
                  <a:cubicBezTo>
                    <a:pt x="1174621" y="2057646"/>
                    <a:pt x="1172133" y="2068901"/>
                    <a:pt x="1163424" y="2073906"/>
                  </a:cubicBezTo>
                  <a:cubicBezTo>
                    <a:pt x="1029028" y="2157713"/>
                    <a:pt x="900855" y="2249021"/>
                    <a:pt x="782637" y="2341584"/>
                  </a:cubicBezTo>
                  <a:cubicBezTo>
                    <a:pt x="780148" y="2342834"/>
                    <a:pt x="776417" y="2345336"/>
                    <a:pt x="772682" y="2345336"/>
                  </a:cubicBezTo>
                  <a:cubicBezTo>
                    <a:pt x="766462" y="2345336"/>
                    <a:pt x="761482" y="2342834"/>
                    <a:pt x="758993" y="2337832"/>
                  </a:cubicBezTo>
                  <a:cubicBezTo>
                    <a:pt x="752773" y="2330325"/>
                    <a:pt x="754016" y="2319069"/>
                    <a:pt x="761482" y="2312815"/>
                  </a:cubicBezTo>
                  <a:cubicBezTo>
                    <a:pt x="880946" y="2220254"/>
                    <a:pt x="1009119" y="2128944"/>
                    <a:pt x="1144758" y="2043887"/>
                  </a:cubicBezTo>
                  <a:cubicBezTo>
                    <a:pt x="1149112" y="2041385"/>
                    <a:pt x="1154089" y="2040759"/>
                    <a:pt x="1158445" y="2041854"/>
                  </a:cubicBezTo>
                  <a:close/>
                  <a:moveTo>
                    <a:pt x="1970510" y="1635833"/>
                  </a:moveTo>
                  <a:cubicBezTo>
                    <a:pt x="1974557" y="1637535"/>
                    <a:pt x="1977982" y="1640939"/>
                    <a:pt x="1979849" y="1645890"/>
                  </a:cubicBezTo>
                  <a:cubicBezTo>
                    <a:pt x="1982341" y="1654554"/>
                    <a:pt x="1978603" y="1664456"/>
                    <a:pt x="1968642" y="1668170"/>
                  </a:cubicBezTo>
                  <a:cubicBezTo>
                    <a:pt x="1827905" y="1721397"/>
                    <a:pt x="1684675" y="1784527"/>
                    <a:pt x="1543938" y="1855080"/>
                  </a:cubicBezTo>
                  <a:cubicBezTo>
                    <a:pt x="1541446" y="1856320"/>
                    <a:pt x="1538957" y="1856320"/>
                    <a:pt x="1536465" y="1856320"/>
                  </a:cubicBezTo>
                  <a:cubicBezTo>
                    <a:pt x="1530239" y="1856320"/>
                    <a:pt x="1524012" y="1853841"/>
                    <a:pt x="1521520" y="1847653"/>
                  </a:cubicBezTo>
                  <a:cubicBezTo>
                    <a:pt x="1516539" y="1837750"/>
                    <a:pt x="1520274" y="1827847"/>
                    <a:pt x="1528993" y="1824134"/>
                  </a:cubicBezTo>
                  <a:cubicBezTo>
                    <a:pt x="1670976" y="1752341"/>
                    <a:pt x="1814205" y="1689215"/>
                    <a:pt x="1957431" y="1635988"/>
                  </a:cubicBezTo>
                  <a:cubicBezTo>
                    <a:pt x="1961791" y="1634131"/>
                    <a:pt x="1966462" y="1634131"/>
                    <a:pt x="1970510" y="1635833"/>
                  </a:cubicBezTo>
                  <a:close/>
                  <a:moveTo>
                    <a:pt x="4217111" y="1387496"/>
                  </a:moveTo>
                  <a:cubicBezTo>
                    <a:pt x="4225902" y="1392466"/>
                    <a:pt x="4229667" y="1401161"/>
                    <a:pt x="4225902" y="1411098"/>
                  </a:cubicBezTo>
                  <a:cubicBezTo>
                    <a:pt x="4171896" y="1536554"/>
                    <a:pt x="4119147" y="1665741"/>
                    <a:pt x="4062629" y="1801134"/>
                  </a:cubicBezTo>
                  <a:lnTo>
                    <a:pt x="4046302" y="1840882"/>
                  </a:lnTo>
                  <a:cubicBezTo>
                    <a:pt x="4043793" y="1847095"/>
                    <a:pt x="4037511" y="1850820"/>
                    <a:pt x="4029975" y="1850820"/>
                  </a:cubicBezTo>
                  <a:cubicBezTo>
                    <a:pt x="4028719" y="1850820"/>
                    <a:pt x="4026209" y="1850820"/>
                    <a:pt x="4023697" y="1849577"/>
                  </a:cubicBezTo>
                  <a:cubicBezTo>
                    <a:pt x="4013649" y="1845853"/>
                    <a:pt x="4011136" y="1835916"/>
                    <a:pt x="4013649" y="1827221"/>
                  </a:cubicBezTo>
                  <a:lnTo>
                    <a:pt x="4029975" y="1787472"/>
                  </a:lnTo>
                  <a:cubicBezTo>
                    <a:pt x="4085237" y="1652076"/>
                    <a:pt x="4139243" y="1524135"/>
                    <a:pt x="4194501" y="1397433"/>
                  </a:cubicBezTo>
                  <a:cubicBezTo>
                    <a:pt x="4198271" y="1387496"/>
                    <a:pt x="4208319" y="1385010"/>
                    <a:pt x="4217111" y="1387496"/>
                  </a:cubicBezTo>
                  <a:close/>
                  <a:moveTo>
                    <a:pt x="10057983" y="1381399"/>
                  </a:moveTo>
                  <a:cubicBezTo>
                    <a:pt x="10062617" y="1381399"/>
                    <a:pt x="10067251" y="1383280"/>
                    <a:pt x="10070957" y="1387042"/>
                  </a:cubicBezTo>
                  <a:cubicBezTo>
                    <a:pt x="10200713" y="1516208"/>
                    <a:pt x="10292157" y="1645375"/>
                    <a:pt x="10340353" y="1770782"/>
                  </a:cubicBezTo>
                  <a:cubicBezTo>
                    <a:pt x="10345295" y="1780813"/>
                    <a:pt x="10340353" y="1790847"/>
                    <a:pt x="10331703" y="1794609"/>
                  </a:cubicBezTo>
                  <a:cubicBezTo>
                    <a:pt x="10329233" y="1794609"/>
                    <a:pt x="10326761" y="1795862"/>
                    <a:pt x="10325525" y="1795862"/>
                  </a:cubicBezTo>
                  <a:cubicBezTo>
                    <a:pt x="10318111" y="1795862"/>
                    <a:pt x="10311929" y="1790847"/>
                    <a:pt x="10308221" y="1784575"/>
                  </a:cubicBezTo>
                  <a:cubicBezTo>
                    <a:pt x="10262499" y="1662934"/>
                    <a:pt x="10173525" y="1537530"/>
                    <a:pt x="10046241" y="1412122"/>
                  </a:cubicBezTo>
                  <a:cubicBezTo>
                    <a:pt x="10040063" y="1405854"/>
                    <a:pt x="10038827" y="1393314"/>
                    <a:pt x="10045005" y="1387042"/>
                  </a:cubicBezTo>
                  <a:cubicBezTo>
                    <a:pt x="10048715" y="1383280"/>
                    <a:pt x="10053349" y="1381399"/>
                    <a:pt x="10057983" y="1381399"/>
                  </a:cubicBezTo>
                  <a:close/>
                  <a:moveTo>
                    <a:pt x="2831616" y="1360931"/>
                  </a:moveTo>
                  <a:cubicBezTo>
                    <a:pt x="2835666" y="1362473"/>
                    <a:pt x="2838782" y="1365557"/>
                    <a:pt x="2840028" y="1369874"/>
                  </a:cubicBezTo>
                  <a:cubicBezTo>
                    <a:pt x="2845012" y="1379742"/>
                    <a:pt x="2840028" y="1389610"/>
                    <a:pt x="2831305" y="1393310"/>
                  </a:cubicBezTo>
                  <a:cubicBezTo>
                    <a:pt x="2700450" y="1446350"/>
                    <a:pt x="2550904" y="1495690"/>
                    <a:pt x="2386402" y="1537630"/>
                  </a:cubicBezTo>
                  <a:cubicBezTo>
                    <a:pt x="2385156" y="1537630"/>
                    <a:pt x="2383910" y="1537630"/>
                    <a:pt x="2381418" y="1537630"/>
                  </a:cubicBezTo>
                  <a:cubicBezTo>
                    <a:pt x="2373942" y="1537630"/>
                    <a:pt x="2366462" y="1532694"/>
                    <a:pt x="2365216" y="1525294"/>
                  </a:cubicBezTo>
                  <a:cubicBezTo>
                    <a:pt x="2362724" y="1516662"/>
                    <a:pt x="2367708" y="1506794"/>
                    <a:pt x="2377680" y="1504326"/>
                  </a:cubicBezTo>
                  <a:cubicBezTo>
                    <a:pt x="2540936" y="1462386"/>
                    <a:pt x="2687990" y="1414279"/>
                    <a:pt x="2817595" y="1361239"/>
                  </a:cubicBezTo>
                  <a:cubicBezTo>
                    <a:pt x="2822580" y="1359389"/>
                    <a:pt x="2827565" y="1359389"/>
                    <a:pt x="2831616" y="1360931"/>
                  </a:cubicBezTo>
                  <a:close/>
                  <a:moveTo>
                    <a:pt x="9306551" y="871617"/>
                  </a:moveTo>
                  <a:cubicBezTo>
                    <a:pt x="9310925" y="870374"/>
                    <a:pt x="9315927" y="870995"/>
                    <a:pt x="9320303" y="873482"/>
                  </a:cubicBezTo>
                  <a:cubicBezTo>
                    <a:pt x="9467829" y="949314"/>
                    <a:pt x="9605349" y="1030116"/>
                    <a:pt x="9725369" y="1110922"/>
                  </a:cubicBezTo>
                  <a:cubicBezTo>
                    <a:pt x="9732873" y="1115896"/>
                    <a:pt x="9735371" y="1125840"/>
                    <a:pt x="9729121" y="1134542"/>
                  </a:cubicBezTo>
                  <a:cubicBezTo>
                    <a:pt x="9726621" y="1139516"/>
                    <a:pt x="9721619" y="1142001"/>
                    <a:pt x="9715369" y="1142001"/>
                  </a:cubicBezTo>
                  <a:cubicBezTo>
                    <a:pt x="9711617" y="1142001"/>
                    <a:pt x="9709117" y="1142001"/>
                    <a:pt x="9705365" y="1139516"/>
                  </a:cubicBezTo>
                  <a:cubicBezTo>
                    <a:pt x="9586597" y="1059952"/>
                    <a:pt x="9451573" y="980392"/>
                    <a:pt x="9304049" y="903318"/>
                  </a:cubicBezTo>
                  <a:cubicBezTo>
                    <a:pt x="9295299" y="899586"/>
                    <a:pt x="9291547" y="889642"/>
                    <a:pt x="9296549" y="880941"/>
                  </a:cubicBezTo>
                  <a:cubicBezTo>
                    <a:pt x="9298425" y="875969"/>
                    <a:pt x="9302175" y="872861"/>
                    <a:pt x="9306551" y="871617"/>
                  </a:cubicBezTo>
                  <a:close/>
                  <a:moveTo>
                    <a:pt x="3482827" y="777595"/>
                  </a:moveTo>
                  <a:cubicBezTo>
                    <a:pt x="3492713" y="780091"/>
                    <a:pt x="3498891" y="788820"/>
                    <a:pt x="3497655" y="797553"/>
                  </a:cubicBezTo>
                  <a:cubicBezTo>
                    <a:pt x="3466760" y="933503"/>
                    <a:pt x="3375315" y="1060724"/>
                    <a:pt x="3222082" y="1176720"/>
                  </a:cubicBezTo>
                  <a:cubicBezTo>
                    <a:pt x="3219611" y="1179216"/>
                    <a:pt x="3215904" y="1180462"/>
                    <a:pt x="3212197" y="1180462"/>
                  </a:cubicBezTo>
                  <a:cubicBezTo>
                    <a:pt x="3207254" y="1180462"/>
                    <a:pt x="3201073" y="1177966"/>
                    <a:pt x="3198601" y="1172979"/>
                  </a:cubicBezTo>
                  <a:cubicBezTo>
                    <a:pt x="3192423" y="1165496"/>
                    <a:pt x="3193659" y="1155517"/>
                    <a:pt x="3201073" y="1149280"/>
                  </a:cubicBezTo>
                  <a:cubicBezTo>
                    <a:pt x="3346894" y="1038274"/>
                    <a:pt x="3434633" y="917287"/>
                    <a:pt x="3463053" y="790066"/>
                  </a:cubicBezTo>
                  <a:cubicBezTo>
                    <a:pt x="3465525" y="781337"/>
                    <a:pt x="3474177" y="775100"/>
                    <a:pt x="3482827" y="777595"/>
                  </a:cubicBezTo>
                  <a:close/>
                  <a:moveTo>
                    <a:pt x="4636585" y="590620"/>
                  </a:moveTo>
                  <a:cubicBezTo>
                    <a:pt x="4641109" y="590151"/>
                    <a:pt x="4645787" y="591398"/>
                    <a:pt x="4649529" y="594517"/>
                  </a:cubicBezTo>
                  <a:cubicBezTo>
                    <a:pt x="4657015" y="599508"/>
                    <a:pt x="4658265" y="610733"/>
                    <a:pt x="4652025" y="619465"/>
                  </a:cubicBezTo>
                  <a:cubicBezTo>
                    <a:pt x="4569679" y="727985"/>
                    <a:pt x="4489825" y="856463"/>
                    <a:pt x="4408725" y="1012381"/>
                  </a:cubicBezTo>
                  <a:cubicBezTo>
                    <a:pt x="4406229" y="1018618"/>
                    <a:pt x="4399989" y="1021114"/>
                    <a:pt x="4392501" y="1021114"/>
                  </a:cubicBezTo>
                  <a:cubicBezTo>
                    <a:pt x="4390005" y="1021114"/>
                    <a:pt x="4387513" y="1021114"/>
                    <a:pt x="4385017" y="1019864"/>
                  </a:cubicBezTo>
                  <a:cubicBezTo>
                    <a:pt x="4376281" y="1014877"/>
                    <a:pt x="4373787" y="1004898"/>
                    <a:pt x="4377531" y="996165"/>
                  </a:cubicBezTo>
                  <a:cubicBezTo>
                    <a:pt x="4459877" y="838998"/>
                    <a:pt x="4539733" y="708028"/>
                    <a:pt x="4624577" y="597012"/>
                  </a:cubicBezTo>
                  <a:cubicBezTo>
                    <a:pt x="4627695" y="593271"/>
                    <a:pt x="4632063" y="591088"/>
                    <a:pt x="4636585" y="590620"/>
                  </a:cubicBezTo>
                  <a:close/>
                  <a:moveTo>
                    <a:pt x="8486655" y="513839"/>
                  </a:moveTo>
                  <a:cubicBezTo>
                    <a:pt x="8636727" y="568526"/>
                    <a:pt x="8783081" y="625696"/>
                    <a:pt x="8920753" y="685353"/>
                  </a:cubicBezTo>
                  <a:cubicBezTo>
                    <a:pt x="8929433" y="689081"/>
                    <a:pt x="8933153" y="699025"/>
                    <a:pt x="8929433" y="707723"/>
                  </a:cubicBezTo>
                  <a:cubicBezTo>
                    <a:pt x="8926951" y="713940"/>
                    <a:pt x="8920753" y="718910"/>
                    <a:pt x="8913311" y="718910"/>
                  </a:cubicBezTo>
                  <a:cubicBezTo>
                    <a:pt x="8912069" y="718910"/>
                    <a:pt x="8909589" y="718910"/>
                    <a:pt x="8907109" y="717667"/>
                  </a:cubicBezTo>
                  <a:cubicBezTo>
                    <a:pt x="8769437" y="658010"/>
                    <a:pt x="8624325" y="600840"/>
                    <a:pt x="8475493" y="547396"/>
                  </a:cubicBezTo>
                  <a:cubicBezTo>
                    <a:pt x="8466813" y="543668"/>
                    <a:pt x="8461849" y="533727"/>
                    <a:pt x="8464329" y="525026"/>
                  </a:cubicBezTo>
                  <a:cubicBezTo>
                    <a:pt x="8468051" y="516328"/>
                    <a:pt x="8477973" y="511354"/>
                    <a:pt x="8486655" y="513839"/>
                  </a:cubicBezTo>
                  <a:close/>
                  <a:moveTo>
                    <a:pt x="7611977" y="255593"/>
                  </a:moveTo>
                  <a:cubicBezTo>
                    <a:pt x="7763461" y="291694"/>
                    <a:pt x="7916203" y="331532"/>
                    <a:pt x="8066437" y="376348"/>
                  </a:cubicBezTo>
                  <a:cubicBezTo>
                    <a:pt x="8075201" y="378837"/>
                    <a:pt x="8081463" y="388795"/>
                    <a:pt x="8077703" y="398756"/>
                  </a:cubicBezTo>
                  <a:cubicBezTo>
                    <a:pt x="8075201" y="406226"/>
                    <a:pt x="8068939" y="411206"/>
                    <a:pt x="8061429" y="411206"/>
                  </a:cubicBezTo>
                  <a:cubicBezTo>
                    <a:pt x="8060177" y="411206"/>
                    <a:pt x="8057673" y="409960"/>
                    <a:pt x="8055171" y="409960"/>
                  </a:cubicBezTo>
                  <a:cubicBezTo>
                    <a:pt x="7907439" y="366387"/>
                    <a:pt x="7754701" y="325306"/>
                    <a:pt x="7603213" y="289205"/>
                  </a:cubicBezTo>
                  <a:cubicBezTo>
                    <a:pt x="7594449" y="286713"/>
                    <a:pt x="7588189" y="276755"/>
                    <a:pt x="7590693" y="268040"/>
                  </a:cubicBezTo>
                  <a:cubicBezTo>
                    <a:pt x="7593197" y="258082"/>
                    <a:pt x="7601961" y="253101"/>
                    <a:pt x="7611977" y="255593"/>
                  </a:cubicBezTo>
                  <a:close/>
                  <a:moveTo>
                    <a:pt x="2976743" y="123741"/>
                  </a:moveTo>
                  <a:cubicBezTo>
                    <a:pt x="3141969" y="189013"/>
                    <a:pt x="3278618" y="276883"/>
                    <a:pt x="3370548" y="381070"/>
                  </a:cubicBezTo>
                  <a:cubicBezTo>
                    <a:pt x="3378000" y="388601"/>
                    <a:pt x="3376758" y="399899"/>
                    <a:pt x="3369306" y="406174"/>
                  </a:cubicBezTo>
                  <a:cubicBezTo>
                    <a:pt x="3366821" y="409940"/>
                    <a:pt x="3361850" y="411196"/>
                    <a:pt x="3358126" y="411196"/>
                  </a:cubicBezTo>
                  <a:cubicBezTo>
                    <a:pt x="3353155" y="411196"/>
                    <a:pt x="3348185" y="409940"/>
                    <a:pt x="3345703" y="404917"/>
                  </a:cubicBezTo>
                  <a:cubicBezTo>
                    <a:pt x="3256259" y="305753"/>
                    <a:pt x="3124576" y="219139"/>
                    <a:pt x="2964321" y="157630"/>
                  </a:cubicBezTo>
                  <a:cubicBezTo>
                    <a:pt x="2955626" y="153867"/>
                    <a:pt x="2950656" y="143823"/>
                    <a:pt x="2954383" y="135038"/>
                  </a:cubicBezTo>
                  <a:cubicBezTo>
                    <a:pt x="2958111" y="124994"/>
                    <a:pt x="2968049" y="121228"/>
                    <a:pt x="2976743" y="123741"/>
                  </a:cubicBezTo>
                  <a:close/>
                  <a:moveTo>
                    <a:pt x="5372227" y="107210"/>
                  </a:moveTo>
                  <a:cubicBezTo>
                    <a:pt x="5382155" y="104746"/>
                    <a:pt x="5390839" y="110903"/>
                    <a:pt x="5393321" y="120757"/>
                  </a:cubicBezTo>
                  <a:cubicBezTo>
                    <a:pt x="5394563" y="129379"/>
                    <a:pt x="5388357" y="137998"/>
                    <a:pt x="5379673" y="140462"/>
                  </a:cubicBezTo>
                  <a:cubicBezTo>
                    <a:pt x="5364785" y="144155"/>
                    <a:pt x="5349895" y="146620"/>
                    <a:pt x="5336249" y="149084"/>
                  </a:cubicBezTo>
                  <a:cubicBezTo>
                    <a:pt x="5201007" y="181104"/>
                    <a:pt x="5079413" y="234061"/>
                    <a:pt x="4964023" y="314112"/>
                  </a:cubicBezTo>
                  <a:cubicBezTo>
                    <a:pt x="4960303" y="316576"/>
                    <a:pt x="4957821" y="317805"/>
                    <a:pt x="4954101" y="317805"/>
                  </a:cubicBezTo>
                  <a:cubicBezTo>
                    <a:pt x="4947895" y="317805"/>
                    <a:pt x="4942935" y="315344"/>
                    <a:pt x="4939209" y="310419"/>
                  </a:cubicBezTo>
                  <a:cubicBezTo>
                    <a:pt x="4934247" y="303029"/>
                    <a:pt x="4936729" y="291943"/>
                    <a:pt x="4944173" y="285785"/>
                  </a:cubicBezTo>
                  <a:cubicBezTo>
                    <a:pt x="5060803" y="204502"/>
                    <a:pt x="5191081" y="147852"/>
                    <a:pt x="5327565" y="115832"/>
                  </a:cubicBezTo>
                  <a:cubicBezTo>
                    <a:pt x="5342451" y="113368"/>
                    <a:pt x="5357341" y="109674"/>
                    <a:pt x="5372227" y="107210"/>
                  </a:cubicBezTo>
                  <a:close/>
                  <a:moveTo>
                    <a:pt x="6717997" y="89523"/>
                  </a:moveTo>
                  <a:cubicBezTo>
                    <a:pt x="6868875" y="108470"/>
                    <a:pt x="7023495" y="132470"/>
                    <a:pt x="7180611" y="162787"/>
                  </a:cubicBezTo>
                  <a:cubicBezTo>
                    <a:pt x="7190585" y="164050"/>
                    <a:pt x="7196819" y="172890"/>
                    <a:pt x="7194325" y="182997"/>
                  </a:cubicBezTo>
                  <a:cubicBezTo>
                    <a:pt x="7193077" y="190577"/>
                    <a:pt x="7185599" y="196890"/>
                    <a:pt x="7176869" y="196890"/>
                  </a:cubicBezTo>
                  <a:cubicBezTo>
                    <a:pt x="7176869" y="196890"/>
                    <a:pt x="7175623" y="196890"/>
                    <a:pt x="7174373" y="196890"/>
                  </a:cubicBezTo>
                  <a:cubicBezTo>
                    <a:pt x="7018507" y="167840"/>
                    <a:pt x="6863887" y="142577"/>
                    <a:pt x="6714257" y="124893"/>
                  </a:cubicBezTo>
                  <a:cubicBezTo>
                    <a:pt x="6704283" y="123630"/>
                    <a:pt x="6698045" y="114787"/>
                    <a:pt x="6698045" y="104683"/>
                  </a:cubicBezTo>
                  <a:cubicBezTo>
                    <a:pt x="6700541" y="94576"/>
                    <a:pt x="6708021" y="88260"/>
                    <a:pt x="6717997" y="89523"/>
                  </a:cubicBezTo>
                  <a:close/>
                  <a:moveTo>
                    <a:pt x="6029163" y="44302"/>
                  </a:moveTo>
                  <a:cubicBezTo>
                    <a:pt x="6109245" y="44302"/>
                    <a:pt x="6194329" y="46888"/>
                    <a:pt x="6279417" y="50768"/>
                  </a:cubicBezTo>
                  <a:cubicBezTo>
                    <a:pt x="6288177" y="52059"/>
                    <a:pt x="6295685" y="59819"/>
                    <a:pt x="6295685" y="68866"/>
                  </a:cubicBezTo>
                  <a:cubicBezTo>
                    <a:pt x="6295685" y="80503"/>
                    <a:pt x="6286925" y="86969"/>
                    <a:pt x="6278167" y="86969"/>
                  </a:cubicBezTo>
                  <a:cubicBezTo>
                    <a:pt x="6193079" y="83089"/>
                    <a:pt x="6109245" y="80503"/>
                    <a:pt x="6029163" y="80503"/>
                  </a:cubicBezTo>
                  <a:cubicBezTo>
                    <a:pt x="5955337" y="80503"/>
                    <a:pt x="5881513" y="81798"/>
                    <a:pt x="5811441" y="85674"/>
                  </a:cubicBezTo>
                  <a:cubicBezTo>
                    <a:pt x="5800181" y="86969"/>
                    <a:pt x="5792673" y="79212"/>
                    <a:pt x="5792673" y="68866"/>
                  </a:cubicBezTo>
                  <a:cubicBezTo>
                    <a:pt x="5791421" y="59819"/>
                    <a:pt x="5798929" y="50768"/>
                    <a:pt x="5808937" y="49473"/>
                  </a:cubicBezTo>
                  <a:cubicBezTo>
                    <a:pt x="5879011" y="45597"/>
                    <a:pt x="5954089" y="44302"/>
                    <a:pt x="6029163" y="44302"/>
                  </a:cubicBezTo>
                  <a:close/>
                  <a:moveTo>
                    <a:pt x="2291408" y="0"/>
                  </a:moveTo>
                  <a:cubicBezTo>
                    <a:pt x="2371662" y="0"/>
                    <a:pt x="2450681" y="3803"/>
                    <a:pt x="2527230" y="11408"/>
                  </a:cubicBezTo>
                  <a:cubicBezTo>
                    <a:pt x="2535873" y="13944"/>
                    <a:pt x="2542046" y="21549"/>
                    <a:pt x="2542046" y="31690"/>
                  </a:cubicBezTo>
                  <a:lnTo>
                    <a:pt x="2541366" y="33032"/>
                  </a:lnTo>
                  <a:lnTo>
                    <a:pt x="2542812" y="37542"/>
                  </a:lnTo>
                  <a:cubicBezTo>
                    <a:pt x="2541579" y="47684"/>
                    <a:pt x="2534169" y="54025"/>
                    <a:pt x="2525523" y="54025"/>
                  </a:cubicBezTo>
                  <a:cubicBezTo>
                    <a:pt x="2524287" y="54025"/>
                    <a:pt x="2524287" y="54025"/>
                    <a:pt x="2524287" y="54025"/>
                  </a:cubicBezTo>
                  <a:cubicBezTo>
                    <a:pt x="2448950" y="45150"/>
                    <a:pt x="2371141" y="41346"/>
                    <a:pt x="2292101" y="41346"/>
                  </a:cubicBezTo>
                  <a:cubicBezTo>
                    <a:pt x="2282219" y="41346"/>
                    <a:pt x="2274809" y="33738"/>
                    <a:pt x="2274809" y="23594"/>
                  </a:cubicBezTo>
                  <a:lnTo>
                    <a:pt x="2275605" y="21551"/>
                  </a:lnTo>
                  <a:lnTo>
                    <a:pt x="2274123" y="17746"/>
                  </a:lnTo>
                  <a:cubicBezTo>
                    <a:pt x="2274123" y="7606"/>
                    <a:pt x="2281531" y="0"/>
                    <a:pt x="2291408"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5" name="Freeform 71">
              <a:extLst>
                <a:ext uri="{FF2B5EF4-FFF2-40B4-BE49-F238E27FC236}">
                  <a16:creationId xmlns:a16="http://schemas.microsoft.com/office/drawing/2014/main" id="{5C5E72A8-1F71-1240-ABDC-1EB70032720C}"/>
                </a:ext>
              </a:extLst>
            </p:cNvPr>
            <p:cNvSpPr>
              <a:spLocks noChangeArrowheads="1"/>
            </p:cNvSpPr>
            <p:nvPr/>
          </p:nvSpPr>
          <p:spPr bwMode="auto">
            <a:xfrm>
              <a:off x="13567577" y="4089507"/>
              <a:ext cx="944804" cy="230708"/>
            </a:xfrm>
            <a:custGeom>
              <a:avLst/>
              <a:gdLst>
                <a:gd name="T0" fmla="*/ 757 w 758"/>
                <a:gd name="T1" fmla="*/ 184 h 185"/>
                <a:gd name="T2" fmla="*/ 0 w 758"/>
                <a:gd name="T3" fmla="*/ 61 h 185"/>
                <a:gd name="T4" fmla="*/ 664 w 758"/>
                <a:gd name="T5" fmla="*/ 0 h 185"/>
                <a:gd name="T6" fmla="*/ 757 w 758"/>
                <a:gd name="T7" fmla="*/ 184 h 185"/>
              </a:gdLst>
              <a:ahLst/>
              <a:cxnLst>
                <a:cxn ang="0">
                  <a:pos x="T0" y="T1"/>
                </a:cxn>
                <a:cxn ang="0">
                  <a:pos x="T2" y="T3"/>
                </a:cxn>
                <a:cxn ang="0">
                  <a:pos x="T4" y="T5"/>
                </a:cxn>
                <a:cxn ang="0">
                  <a:pos x="T6" y="T7"/>
                </a:cxn>
              </a:cxnLst>
              <a:rect l="0" t="0" r="r" b="b"/>
              <a:pathLst>
                <a:path w="758" h="185">
                  <a:moveTo>
                    <a:pt x="757" y="184"/>
                  </a:moveTo>
                  <a:lnTo>
                    <a:pt x="0" y="61"/>
                  </a:lnTo>
                  <a:lnTo>
                    <a:pt x="664" y="0"/>
                  </a:lnTo>
                  <a:lnTo>
                    <a:pt x="757" y="184"/>
                  </a:ln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6" name="Freeform 72">
              <a:extLst>
                <a:ext uri="{FF2B5EF4-FFF2-40B4-BE49-F238E27FC236}">
                  <a16:creationId xmlns:a16="http://schemas.microsoft.com/office/drawing/2014/main" id="{0D2D7E82-2298-EF43-B833-580C49665837}"/>
                </a:ext>
              </a:extLst>
            </p:cNvPr>
            <p:cNvSpPr>
              <a:spLocks noChangeArrowheads="1"/>
            </p:cNvSpPr>
            <p:nvPr/>
          </p:nvSpPr>
          <p:spPr bwMode="auto">
            <a:xfrm>
              <a:off x="13567579" y="3770910"/>
              <a:ext cx="867902" cy="395500"/>
            </a:xfrm>
            <a:custGeom>
              <a:avLst/>
              <a:gdLst>
                <a:gd name="T0" fmla="*/ 664 w 696"/>
                <a:gd name="T1" fmla="*/ 254 h 316"/>
                <a:gd name="T2" fmla="*/ 695 w 696"/>
                <a:gd name="T3" fmla="*/ 0 h 316"/>
                <a:gd name="T4" fmla="*/ 0 w 696"/>
                <a:gd name="T5" fmla="*/ 315 h 316"/>
                <a:gd name="T6" fmla="*/ 664 w 696"/>
                <a:gd name="T7" fmla="*/ 254 h 316"/>
              </a:gdLst>
              <a:ahLst/>
              <a:cxnLst>
                <a:cxn ang="0">
                  <a:pos x="T0" y="T1"/>
                </a:cxn>
                <a:cxn ang="0">
                  <a:pos x="T2" y="T3"/>
                </a:cxn>
                <a:cxn ang="0">
                  <a:pos x="T4" y="T5"/>
                </a:cxn>
                <a:cxn ang="0">
                  <a:pos x="T6" y="T7"/>
                </a:cxn>
              </a:cxnLst>
              <a:rect l="0" t="0" r="r" b="b"/>
              <a:pathLst>
                <a:path w="696" h="316">
                  <a:moveTo>
                    <a:pt x="664" y="254"/>
                  </a:moveTo>
                  <a:lnTo>
                    <a:pt x="695" y="0"/>
                  </a:lnTo>
                  <a:lnTo>
                    <a:pt x="0" y="315"/>
                  </a:lnTo>
                  <a:lnTo>
                    <a:pt x="664" y="254"/>
                  </a:lnTo>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7" name="Freeform 73">
              <a:extLst>
                <a:ext uri="{FF2B5EF4-FFF2-40B4-BE49-F238E27FC236}">
                  <a16:creationId xmlns:a16="http://schemas.microsoft.com/office/drawing/2014/main" id="{8D493C4C-8D75-F04B-AE16-28C0F736354A}"/>
                </a:ext>
              </a:extLst>
            </p:cNvPr>
            <p:cNvSpPr>
              <a:spLocks noChangeArrowheads="1"/>
            </p:cNvSpPr>
            <p:nvPr/>
          </p:nvSpPr>
          <p:spPr bwMode="auto">
            <a:xfrm>
              <a:off x="16314102" y="4408103"/>
              <a:ext cx="3828652" cy="1779747"/>
            </a:xfrm>
            <a:custGeom>
              <a:avLst/>
              <a:gdLst>
                <a:gd name="T0" fmla="*/ 3074 w 3075"/>
                <a:gd name="T1" fmla="*/ 1429 h 1430"/>
                <a:gd name="T2" fmla="*/ 0 w 3075"/>
                <a:gd name="T3" fmla="*/ 1429 h 1430"/>
                <a:gd name="T4" fmla="*/ 0 w 3075"/>
                <a:gd name="T5" fmla="*/ 0 h 1430"/>
                <a:gd name="T6" fmla="*/ 3074 w 3075"/>
                <a:gd name="T7" fmla="*/ 0 h 1430"/>
                <a:gd name="T8" fmla="*/ 3074 w 3075"/>
                <a:gd name="T9" fmla="*/ 1429 h 1430"/>
              </a:gdLst>
              <a:ahLst/>
              <a:cxnLst>
                <a:cxn ang="0">
                  <a:pos x="T0" y="T1"/>
                </a:cxn>
                <a:cxn ang="0">
                  <a:pos x="T2" y="T3"/>
                </a:cxn>
                <a:cxn ang="0">
                  <a:pos x="T4" y="T5"/>
                </a:cxn>
                <a:cxn ang="0">
                  <a:pos x="T6" y="T7"/>
                </a:cxn>
                <a:cxn ang="0">
                  <a:pos x="T8" y="T9"/>
                </a:cxn>
              </a:cxnLst>
              <a:rect l="0" t="0" r="r" b="b"/>
              <a:pathLst>
                <a:path w="3075" h="1430">
                  <a:moveTo>
                    <a:pt x="3074" y="1429"/>
                  </a:moveTo>
                  <a:lnTo>
                    <a:pt x="0" y="1429"/>
                  </a:lnTo>
                  <a:lnTo>
                    <a:pt x="0" y="0"/>
                  </a:lnTo>
                  <a:lnTo>
                    <a:pt x="3074" y="0"/>
                  </a:lnTo>
                  <a:lnTo>
                    <a:pt x="3074" y="1429"/>
                  </a:lnTo>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8" name="Freeform 74">
              <a:extLst>
                <a:ext uri="{FF2B5EF4-FFF2-40B4-BE49-F238E27FC236}">
                  <a16:creationId xmlns:a16="http://schemas.microsoft.com/office/drawing/2014/main" id="{57FF0C43-B4BD-D54B-9B25-B20FBEA9481B}"/>
                </a:ext>
              </a:extLst>
            </p:cNvPr>
            <p:cNvSpPr>
              <a:spLocks noChangeArrowheads="1"/>
            </p:cNvSpPr>
            <p:nvPr/>
          </p:nvSpPr>
          <p:spPr bwMode="auto">
            <a:xfrm>
              <a:off x="16627206" y="4699236"/>
              <a:ext cx="3202448" cy="966776"/>
            </a:xfrm>
            <a:custGeom>
              <a:avLst/>
              <a:gdLst>
                <a:gd name="T0" fmla="*/ 899 w 2572"/>
                <a:gd name="T1" fmla="*/ 508 h 777"/>
                <a:gd name="T2" fmla="*/ 899 w 2572"/>
                <a:gd name="T3" fmla="*/ 508 h 777"/>
                <a:gd name="T4" fmla="*/ 1823 w 2572"/>
                <a:gd name="T5" fmla="*/ 332 h 777"/>
                <a:gd name="T6" fmla="*/ 1823 w 2572"/>
                <a:gd name="T7" fmla="*/ 332 h 777"/>
                <a:gd name="T8" fmla="*/ 2571 w 2572"/>
                <a:gd name="T9" fmla="*/ 543 h 777"/>
                <a:gd name="T10" fmla="*/ 2571 w 2572"/>
                <a:gd name="T11" fmla="*/ 0 h 777"/>
                <a:gd name="T12" fmla="*/ 0 w 2572"/>
                <a:gd name="T13" fmla="*/ 0 h 777"/>
                <a:gd name="T14" fmla="*/ 0 w 2572"/>
                <a:gd name="T15" fmla="*/ 497 h 777"/>
                <a:gd name="T16" fmla="*/ 0 w 2572"/>
                <a:gd name="T17" fmla="*/ 497 h 777"/>
                <a:gd name="T18" fmla="*/ 899 w 2572"/>
                <a:gd name="T19" fmla="*/ 50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2" h="777">
                  <a:moveTo>
                    <a:pt x="899" y="508"/>
                  </a:moveTo>
                  <a:lnTo>
                    <a:pt x="899" y="508"/>
                  </a:lnTo>
                  <a:cubicBezTo>
                    <a:pt x="1288" y="776"/>
                    <a:pt x="1632" y="268"/>
                    <a:pt x="1823" y="332"/>
                  </a:cubicBezTo>
                  <a:lnTo>
                    <a:pt x="1823" y="332"/>
                  </a:lnTo>
                  <a:cubicBezTo>
                    <a:pt x="2002" y="393"/>
                    <a:pt x="2057" y="707"/>
                    <a:pt x="2571" y="543"/>
                  </a:cubicBezTo>
                  <a:lnTo>
                    <a:pt x="2571" y="0"/>
                  </a:lnTo>
                  <a:lnTo>
                    <a:pt x="0" y="0"/>
                  </a:lnTo>
                  <a:lnTo>
                    <a:pt x="0" y="497"/>
                  </a:lnTo>
                  <a:lnTo>
                    <a:pt x="0" y="497"/>
                  </a:lnTo>
                  <a:cubicBezTo>
                    <a:pt x="202" y="423"/>
                    <a:pt x="614" y="313"/>
                    <a:pt x="899" y="508"/>
                  </a:cubicBezTo>
                </a:path>
              </a:pathLst>
            </a:custGeom>
            <a:solidFill>
              <a:srgbClr val="FFFFFF">
                <a:alpha val="50000"/>
              </a:srgbClr>
            </a:solidFill>
            <a:ln>
              <a:noFill/>
            </a:ln>
            <a:effectLst/>
          </p:spPr>
          <p:txBody>
            <a:bodyPr wrap="none" anchor="ctr"/>
            <a:lstStyle/>
            <a:p>
              <a:endParaRPr lang="en-US" dirty="0">
                <a:latin typeface="Poppins" pitchFamily="2" charset="77"/>
              </a:endParaRPr>
            </a:p>
          </p:txBody>
        </p:sp>
        <p:sp>
          <p:nvSpPr>
            <p:cNvPr id="19" name="Freeform 75">
              <a:extLst>
                <a:ext uri="{FF2B5EF4-FFF2-40B4-BE49-F238E27FC236}">
                  <a16:creationId xmlns:a16="http://schemas.microsoft.com/office/drawing/2014/main" id="{5A86AD46-D10A-AB4E-BC87-91291B7ACF39}"/>
                </a:ext>
              </a:extLst>
            </p:cNvPr>
            <p:cNvSpPr>
              <a:spLocks noChangeArrowheads="1"/>
            </p:cNvSpPr>
            <p:nvPr/>
          </p:nvSpPr>
          <p:spPr bwMode="auto">
            <a:xfrm>
              <a:off x="16748049" y="5319950"/>
              <a:ext cx="3081602" cy="582263"/>
            </a:xfrm>
            <a:custGeom>
              <a:avLst/>
              <a:gdLst>
                <a:gd name="T0" fmla="*/ 1255 w 2474"/>
                <a:gd name="T1" fmla="*/ 401 h 469"/>
                <a:gd name="T2" fmla="*/ 1255 w 2474"/>
                <a:gd name="T3" fmla="*/ 401 h 469"/>
                <a:gd name="T4" fmla="*/ 563 w 2474"/>
                <a:gd name="T5" fmla="*/ 160 h 469"/>
                <a:gd name="T6" fmla="*/ 563 w 2474"/>
                <a:gd name="T7" fmla="*/ 160 h 469"/>
                <a:gd name="T8" fmla="*/ 0 w 2474"/>
                <a:gd name="T9" fmla="*/ 468 h 469"/>
                <a:gd name="T10" fmla="*/ 2473 w 2474"/>
                <a:gd name="T11" fmla="*/ 468 h 469"/>
                <a:gd name="T12" fmla="*/ 2473 w 2474"/>
                <a:gd name="T13" fmla="*/ 247 h 469"/>
                <a:gd name="T14" fmla="*/ 2473 w 2474"/>
                <a:gd name="T15" fmla="*/ 247 h 469"/>
                <a:gd name="T16" fmla="*/ 1255 w 2474"/>
                <a:gd name="T17" fmla="*/ 40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469">
                  <a:moveTo>
                    <a:pt x="1255" y="401"/>
                  </a:moveTo>
                  <a:lnTo>
                    <a:pt x="1255" y="401"/>
                  </a:lnTo>
                  <a:cubicBezTo>
                    <a:pt x="984" y="401"/>
                    <a:pt x="1003" y="202"/>
                    <a:pt x="563" y="160"/>
                  </a:cubicBezTo>
                  <a:lnTo>
                    <a:pt x="563" y="160"/>
                  </a:lnTo>
                  <a:cubicBezTo>
                    <a:pt x="237" y="129"/>
                    <a:pt x="66" y="351"/>
                    <a:pt x="0" y="468"/>
                  </a:cubicBezTo>
                  <a:lnTo>
                    <a:pt x="2473" y="468"/>
                  </a:lnTo>
                  <a:lnTo>
                    <a:pt x="2473" y="247"/>
                  </a:lnTo>
                  <a:lnTo>
                    <a:pt x="2473" y="247"/>
                  </a:lnTo>
                  <a:cubicBezTo>
                    <a:pt x="1417" y="0"/>
                    <a:pt x="1520" y="401"/>
                    <a:pt x="1255" y="401"/>
                  </a:cubicBezTo>
                </a:path>
              </a:pathLst>
            </a:custGeom>
            <a:solidFill>
              <a:srgbClr val="FFA0A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0" name="Freeform 76">
              <a:extLst>
                <a:ext uri="{FF2B5EF4-FFF2-40B4-BE49-F238E27FC236}">
                  <a16:creationId xmlns:a16="http://schemas.microsoft.com/office/drawing/2014/main" id="{891D1887-A808-E44F-8CBE-2AC7FE56FB67}"/>
                </a:ext>
              </a:extLst>
            </p:cNvPr>
            <p:cNvSpPr>
              <a:spLocks noChangeArrowheads="1"/>
            </p:cNvSpPr>
            <p:nvPr/>
          </p:nvSpPr>
          <p:spPr bwMode="auto">
            <a:xfrm>
              <a:off x="16627206" y="5028818"/>
              <a:ext cx="3202448" cy="873392"/>
            </a:xfrm>
            <a:custGeom>
              <a:avLst/>
              <a:gdLst>
                <a:gd name="T0" fmla="*/ 1823 w 2572"/>
                <a:gd name="T1" fmla="*/ 64 h 702"/>
                <a:gd name="T2" fmla="*/ 1823 w 2572"/>
                <a:gd name="T3" fmla="*/ 64 h 702"/>
                <a:gd name="T4" fmla="*/ 899 w 2572"/>
                <a:gd name="T5" fmla="*/ 240 h 702"/>
                <a:gd name="T6" fmla="*/ 899 w 2572"/>
                <a:gd name="T7" fmla="*/ 240 h 702"/>
                <a:gd name="T8" fmla="*/ 0 w 2572"/>
                <a:gd name="T9" fmla="*/ 229 h 702"/>
                <a:gd name="T10" fmla="*/ 0 w 2572"/>
                <a:gd name="T11" fmla="*/ 701 h 702"/>
                <a:gd name="T12" fmla="*/ 98 w 2572"/>
                <a:gd name="T13" fmla="*/ 701 h 702"/>
                <a:gd name="T14" fmla="*/ 98 w 2572"/>
                <a:gd name="T15" fmla="*/ 701 h 702"/>
                <a:gd name="T16" fmla="*/ 661 w 2572"/>
                <a:gd name="T17" fmla="*/ 393 h 702"/>
                <a:gd name="T18" fmla="*/ 661 w 2572"/>
                <a:gd name="T19" fmla="*/ 393 h 702"/>
                <a:gd name="T20" fmla="*/ 1353 w 2572"/>
                <a:gd name="T21" fmla="*/ 634 h 702"/>
                <a:gd name="T22" fmla="*/ 1353 w 2572"/>
                <a:gd name="T23" fmla="*/ 634 h 702"/>
                <a:gd name="T24" fmla="*/ 2571 w 2572"/>
                <a:gd name="T25" fmla="*/ 480 h 702"/>
                <a:gd name="T26" fmla="*/ 2571 w 2572"/>
                <a:gd name="T27" fmla="*/ 275 h 702"/>
                <a:gd name="T28" fmla="*/ 2571 w 2572"/>
                <a:gd name="T29" fmla="*/ 275 h 702"/>
                <a:gd name="T30" fmla="*/ 1823 w 2572"/>
                <a:gd name="T31" fmla="*/ 6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2" h="702">
                  <a:moveTo>
                    <a:pt x="1823" y="64"/>
                  </a:moveTo>
                  <a:lnTo>
                    <a:pt x="1823" y="64"/>
                  </a:lnTo>
                  <a:cubicBezTo>
                    <a:pt x="1632" y="0"/>
                    <a:pt x="1288" y="508"/>
                    <a:pt x="899" y="240"/>
                  </a:cubicBezTo>
                  <a:lnTo>
                    <a:pt x="899" y="240"/>
                  </a:lnTo>
                  <a:cubicBezTo>
                    <a:pt x="614" y="45"/>
                    <a:pt x="202" y="155"/>
                    <a:pt x="0" y="229"/>
                  </a:cubicBezTo>
                  <a:lnTo>
                    <a:pt x="0" y="701"/>
                  </a:lnTo>
                  <a:lnTo>
                    <a:pt x="98" y="701"/>
                  </a:lnTo>
                  <a:lnTo>
                    <a:pt x="98" y="701"/>
                  </a:lnTo>
                  <a:cubicBezTo>
                    <a:pt x="164" y="584"/>
                    <a:pt x="335" y="362"/>
                    <a:pt x="661" y="393"/>
                  </a:cubicBezTo>
                  <a:lnTo>
                    <a:pt x="661" y="393"/>
                  </a:lnTo>
                  <a:cubicBezTo>
                    <a:pt x="1101" y="435"/>
                    <a:pt x="1082" y="634"/>
                    <a:pt x="1353" y="634"/>
                  </a:cubicBezTo>
                  <a:lnTo>
                    <a:pt x="1353" y="634"/>
                  </a:lnTo>
                  <a:cubicBezTo>
                    <a:pt x="1618" y="634"/>
                    <a:pt x="1515" y="233"/>
                    <a:pt x="2571" y="480"/>
                  </a:cubicBezTo>
                  <a:lnTo>
                    <a:pt x="2571" y="275"/>
                  </a:lnTo>
                  <a:lnTo>
                    <a:pt x="2571" y="275"/>
                  </a:lnTo>
                  <a:cubicBezTo>
                    <a:pt x="2057" y="439"/>
                    <a:pt x="2002" y="125"/>
                    <a:pt x="1823" y="64"/>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1" name="Freeform 20">
              <a:extLst>
                <a:ext uri="{FF2B5EF4-FFF2-40B4-BE49-F238E27FC236}">
                  <a16:creationId xmlns:a16="http://schemas.microsoft.com/office/drawing/2014/main" id="{0DB513D7-F0E6-F044-8B23-DC8F2D1A4C23}"/>
                </a:ext>
              </a:extLst>
            </p:cNvPr>
            <p:cNvSpPr>
              <a:spLocks noChangeArrowheads="1"/>
            </p:cNvSpPr>
            <p:nvPr/>
          </p:nvSpPr>
          <p:spPr bwMode="auto">
            <a:xfrm>
              <a:off x="17539051" y="4842057"/>
              <a:ext cx="2146538" cy="311857"/>
            </a:xfrm>
            <a:custGeom>
              <a:avLst/>
              <a:gdLst>
                <a:gd name="connsiteX0" fmla="*/ 163384 w 2146538"/>
                <a:gd name="connsiteY0" fmla="*/ 21972 h 311857"/>
                <a:gd name="connsiteX1" fmla="*/ 308060 w 2146538"/>
                <a:gd name="connsiteY1" fmla="*/ 71738 h 311857"/>
                <a:gd name="connsiteX2" fmla="*/ 330510 w 2146538"/>
                <a:gd name="connsiteY2" fmla="*/ 71738 h 311857"/>
                <a:gd name="connsiteX3" fmla="*/ 515098 w 2146538"/>
                <a:gd name="connsiteY3" fmla="*/ 150119 h 311857"/>
                <a:gd name="connsiteX4" fmla="*/ 330510 w 2146538"/>
                <a:gd name="connsiteY4" fmla="*/ 228500 h 311857"/>
                <a:gd name="connsiteX5" fmla="*/ 329264 w 2146538"/>
                <a:gd name="connsiteY5" fmla="*/ 228500 h 311857"/>
                <a:gd name="connsiteX6" fmla="*/ 330510 w 2146538"/>
                <a:gd name="connsiteY6" fmla="*/ 239697 h 311857"/>
                <a:gd name="connsiteX7" fmla="*/ 219508 w 2146538"/>
                <a:gd name="connsiteY7" fmla="*/ 311857 h 311857"/>
                <a:gd name="connsiteX8" fmla="*/ 108506 w 2146538"/>
                <a:gd name="connsiteY8" fmla="*/ 239697 h 311857"/>
                <a:gd name="connsiteX9" fmla="*/ 120978 w 2146538"/>
                <a:gd name="connsiteY9" fmla="*/ 204861 h 311857"/>
                <a:gd name="connsiteX10" fmla="*/ 0 w 2146538"/>
                <a:gd name="connsiteY10" fmla="*/ 115283 h 311857"/>
                <a:gd name="connsiteX11" fmla="*/ 163384 w 2146538"/>
                <a:gd name="connsiteY11" fmla="*/ 21972 h 311857"/>
                <a:gd name="connsiteX12" fmla="*/ 1988830 w 2146538"/>
                <a:gd name="connsiteY12" fmla="*/ 0 h 311857"/>
                <a:gd name="connsiteX13" fmla="*/ 2065822 w 2146538"/>
                <a:gd name="connsiteY13" fmla="*/ 78381 h 311857"/>
                <a:gd name="connsiteX14" fmla="*/ 2065822 w 2146538"/>
                <a:gd name="connsiteY14" fmla="*/ 85846 h 311857"/>
                <a:gd name="connsiteX15" fmla="*/ 2146538 w 2146538"/>
                <a:gd name="connsiteY15" fmla="*/ 153030 h 311857"/>
                <a:gd name="connsiteX16" fmla="*/ 2065822 w 2146538"/>
                <a:gd name="connsiteY16" fmla="*/ 218969 h 311857"/>
                <a:gd name="connsiteX17" fmla="*/ 2065822 w 2146538"/>
                <a:gd name="connsiteY17" fmla="*/ 220213 h 311857"/>
                <a:gd name="connsiteX18" fmla="*/ 1873344 w 2146538"/>
                <a:gd name="connsiteY18" fmla="*/ 289885 h 311857"/>
                <a:gd name="connsiteX19" fmla="*/ 1680868 w 2146538"/>
                <a:gd name="connsiteY19" fmla="*/ 220213 h 311857"/>
                <a:gd name="connsiteX20" fmla="*/ 1826156 w 2146538"/>
                <a:gd name="connsiteY20" fmla="*/ 153030 h 311857"/>
                <a:gd name="connsiteX21" fmla="*/ 1913082 w 2146538"/>
                <a:gd name="connsiteY21" fmla="*/ 85846 h 311857"/>
                <a:gd name="connsiteX22" fmla="*/ 1911840 w 2146538"/>
                <a:gd name="connsiteY22" fmla="*/ 78381 h 311857"/>
                <a:gd name="connsiteX23" fmla="*/ 1988830 w 2146538"/>
                <a:gd name="connsiteY23" fmla="*/ 0 h 31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6538" h="311857">
                  <a:moveTo>
                    <a:pt x="163384" y="21972"/>
                  </a:moveTo>
                  <a:cubicBezTo>
                    <a:pt x="225744" y="21972"/>
                    <a:pt x="280622" y="41879"/>
                    <a:pt x="308060" y="71738"/>
                  </a:cubicBezTo>
                  <a:cubicBezTo>
                    <a:pt x="315544" y="71738"/>
                    <a:pt x="323028" y="71738"/>
                    <a:pt x="330510" y="71738"/>
                  </a:cubicBezTo>
                  <a:cubicBezTo>
                    <a:pt x="431534" y="71738"/>
                    <a:pt x="515098" y="106574"/>
                    <a:pt x="515098" y="150119"/>
                  </a:cubicBezTo>
                  <a:cubicBezTo>
                    <a:pt x="515098" y="193664"/>
                    <a:pt x="431534" y="228500"/>
                    <a:pt x="330510" y="228500"/>
                  </a:cubicBezTo>
                  <a:lnTo>
                    <a:pt x="329264" y="228500"/>
                  </a:lnTo>
                  <a:cubicBezTo>
                    <a:pt x="330510" y="232232"/>
                    <a:pt x="330510" y="235964"/>
                    <a:pt x="330510" y="239697"/>
                  </a:cubicBezTo>
                  <a:cubicBezTo>
                    <a:pt x="330510" y="279509"/>
                    <a:pt x="280622" y="311857"/>
                    <a:pt x="219508" y="311857"/>
                  </a:cubicBezTo>
                  <a:cubicBezTo>
                    <a:pt x="157148" y="311857"/>
                    <a:pt x="108506" y="279509"/>
                    <a:pt x="108506" y="239697"/>
                  </a:cubicBezTo>
                  <a:cubicBezTo>
                    <a:pt x="108506" y="227256"/>
                    <a:pt x="112248" y="216058"/>
                    <a:pt x="120978" y="204861"/>
                  </a:cubicBezTo>
                  <a:cubicBezTo>
                    <a:pt x="51134" y="194908"/>
                    <a:pt x="0" y="158828"/>
                    <a:pt x="0" y="115283"/>
                  </a:cubicBezTo>
                  <a:cubicBezTo>
                    <a:pt x="0" y="64273"/>
                    <a:pt x="73584" y="21972"/>
                    <a:pt x="163384" y="21972"/>
                  </a:cubicBezTo>
                  <a:close/>
                  <a:moveTo>
                    <a:pt x="1988830" y="0"/>
                  </a:moveTo>
                  <a:cubicBezTo>
                    <a:pt x="2031052" y="0"/>
                    <a:pt x="2065822" y="34836"/>
                    <a:pt x="2065822" y="78381"/>
                  </a:cubicBezTo>
                  <a:cubicBezTo>
                    <a:pt x="2065822" y="80869"/>
                    <a:pt x="2065822" y="83358"/>
                    <a:pt x="2065822" y="85846"/>
                  </a:cubicBezTo>
                  <a:cubicBezTo>
                    <a:pt x="2114250" y="99532"/>
                    <a:pt x="2146538" y="124414"/>
                    <a:pt x="2146538" y="153030"/>
                  </a:cubicBezTo>
                  <a:cubicBezTo>
                    <a:pt x="2146538" y="180401"/>
                    <a:pt x="2114250" y="205284"/>
                    <a:pt x="2065822" y="218969"/>
                  </a:cubicBezTo>
                  <a:cubicBezTo>
                    <a:pt x="2065822" y="218969"/>
                    <a:pt x="2065822" y="218969"/>
                    <a:pt x="2065822" y="220213"/>
                  </a:cubicBezTo>
                  <a:cubicBezTo>
                    <a:pt x="2065822" y="258782"/>
                    <a:pt x="1980138" y="289885"/>
                    <a:pt x="1873344" y="289885"/>
                  </a:cubicBezTo>
                  <a:cubicBezTo>
                    <a:pt x="1767792" y="289885"/>
                    <a:pt x="1680868" y="258782"/>
                    <a:pt x="1680868" y="220213"/>
                  </a:cubicBezTo>
                  <a:cubicBezTo>
                    <a:pt x="1680868" y="187866"/>
                    <a:pt x="1742958" y="160494"/>
                    <a:pt x="1826156" y="153030"/>
                  </a:cubicBezTo>
                  <a:cubicBezTo>
                    <a:pt x="1826156" y="123170"/>
                    <a:pt x="1860926" y="97043"/>
                    <a:pt x="1913082" y="85846"/>
                  </a:cubicBezTo>
                  <a:cubicBezTo>
                    <a:pt x="1911840" y="82114"/>
                    <a:pt x="1911840" y="80869"/>
                    <a:pt x="1911840" y="78381"/>
                  </a:cubicBezTo>
                  <a:cubicBezTo>
                    <a:pt x="1911840" y="34836"/>
                    <a:pt x="1946610" y="0"/>
                    <a:pt x="1988830"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2" name="Freeform 79">
              <a:extLst>
                <a:ext uri="{FF2B5EF4-FFF2-40B4-BE49-F238E27FC236}">
                  <a16:creationId xmlns:a16="http://schemas.microsoft.com/office/drawing/2014/main" id="{A8F1333E-7510-7943-9863-548E03ABE8CA}"/>
                </a:ext>
              </a:extLst>
            </p:cNvPr>
            <p:cNvSpPr>
              <a:spLocks noChangeArrowheads="1"/>
            </p:cNvSpPr>
            <p:nvPr/>
          </p:nvSpPr>
          <p:spPr bwMode="auto">
            <a:xfrm>
              <a:off x="13512647" y="4924450"/>
              <a:ext cx="2922301" cy="274652"/>
            </a:xfrm>
            <a:custGeom>
              <a:avLst/>
              <a:gdLst>
                <a:gd name="T0" fmla="*/ 2347 w 2348"/>
                <a:gd name="T1" fmla="*/ 0 h 220"/>
                <a:gd name="T2" fmla="*/ 0 w 2348"/>
                <a:gd name="T3" fmla="*/ 0 h 220"/>
                <a:gd name="T4" fmla="*/ 0 w 2348"/>
                <a:gd name="T5" fmla="*/ 219 h 220"/>
                <a:gd name="T6" fmla="*/ 2347 w 2348"/>
                <a:gd name="T7" fmla="*/ 219 h 220"/>
                <a:gd name="T8" fmla="*/ 2347 w 2348"/>
                <a:gd name="T9" fmla="*/ 0 h 220"/>
              </a:gdLst>
              <a:ahLst/>
              <a:cxnLst>
                <a:cxn ang="0">
                  <a:pos x="T0" y="T1"/>
                </a:cxn>
                <a:cxn ang="0">
                  <a:pos x="T2" y="T3"/>
                </a:cxn>
                <a:cxn ang="0">
                  <a:pos x="T4" y="T5"/>
                </a:cxn>
                <a:cxn ang="0">
                  <a:pos x="T6" y="T7"/>
                </a:cxn>
                <a:cxn ang="0">
                  <a:pos x="T8" y="T9"/>
                </a:cxn>
              </a:cxnLst>
              <a:rect l="0" t="0" r="r" b="b"/>
              <a:pathLst>
                <a:path w="2348" h="220">
                  <a:moveTo>
                    <a:pt x="2347" y="0"/>
                  </a:moveTo>
                  <a:lnTo>
                    <a:pt x="0" y="0"/>
                  </a:lnTo>
                  <a:lnTo>
                    <a:pt x="0" y="219"/>
                  </a:lnTo>
                  <a:lnTo>
                    <a:pt x="2347" y="219"/>
                  </a:lnTo>
                  <a:lnTo>
                    <a:pt x="2347" y="0"/>
                  </a:ln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3" name="Freeform 80">
              <a:extLst>
                <a:ext uri="{FF2B5EF4-FFF2-40B4-BE49-F238E27FC236}">
                  <a16:creationId xmlns:a16="http://schemas.microsoft.com/office/drawing/2014/main" id="{80A1BF4F-C83D-024D-88CC-D3DC02157E09}"/>
                </a:ext>
              </a:extLst>
            </p:cNvPr>
            <p:cNvSpPr>
              <a:spLocks noChangeArrowheads="1"/>
            </p:cNvSpPr>
            <p:nvPr/>
          </p:nvSpPr>
          <p:spPr bwMode="auto">
            <a:xfrm>
              <a:off x="13512647" y="5199102"/>
              <a:ext cx="2922301" cy="2345532"/>
            </a:xfrm>
            <a:custGeom>
              <a:avLst/>
              <a:gdLst>
                <a:gd name="T0" fmla="*/ 0 w 2348"/>
                <a:gd name="T1" fmla="*/ 1883 h 1884"/>
                <a:gd name="T2" fmla="*/ 2347 w 2348"/>
                <a:gd name="T3" fmla="*/ 1883 h 1884"/>
                <a:gd name="T4" fmla="*/ 2347 w 2348"/>
                <a:gd name="T5" fmla="*/ 0 h 1884"/>
                <a:gd name="T6" fmla="*/ 0 w 2348"/>
                <a:gd name="T7" fmla="*/ 0 h 1884"/>
                <a:gd name="T8" fmla="*/ 0 w 2348"/>
                <a:gd name="T9" fmla="*/ 1883 h 1884"/>
              </a:gdLst>
              <a:ahLst/>
              <a:cxnLst>
                <a:cxn ang="0">
                  <a:pos x="T0" y="T1"/>
                </a:cxn>
                <a:cxn ang="0">
                  <a:pos x="T2" y="T3"/>
                </a:cxn>
                <a:cxn ang="0">
                  <a:pos x="T4" y="T5"/>
                </a:cxn>
                <a:cxn ang="0">
                  <a:pos x="T6" y="T7"/>
                </a:cxn>
                <a:cxn ang="0">
                  <a:pos x="T8" y="T9"/>
                </a:cxn>
              </a:cxnLst>
              <a:rect l="0" t="0" r="r" b="b"/>
              <a:pathLst>
                <a:path w="2348" h="1884">
                  <a:moveTo>
                    <a:pt x="0" y="1883"/>
                  </a:moveTo>
                  <a:lnTo>
                    <a:pt x="2347" y="1883"/>
                  </a:lnTo>
                  <a:lnTo>
                    <a:pt x="2347" y="0"/>
                  </a:lnTo>
                  <a:lnTo>
                    <a:pt x="0" y="0"/>
                  </a:lnTo>
                  <a:lnTo>
                    <a:pt x="0" y="1883"/>
                  </a:lnTo>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4" name="Freeform 81">
              <a:extLst>
                <a:ext uri="{FF2B5EF4-FFF2-40B4-BE49-F238E27FC236}">
                  <a16:creationId xmlns:a16="http://schemas.microsoft.com/office/drawing/2014/main" id="{212A2F5B-3F1D-AA44-BCD7-503C61B26C2A}"/>
                </a:ext>
              </a:extLst>
            </p:cNvPr>
            <p:cNvSpPr>
              <a:spLocks noChangeArrowheads="1"/>
            </p:cNvSpPr>
            <p:nvPr/>
          </p:nvSpPr>
          <p:spPr bwMode="auto">
            <a:xfrm>
              <a:off x="14512381" y="5605587"/>
              <a:ext cx="280145" cy="466911"/>
            </a:xfrm>
            <a:custGeom>
              <a:avLst/>
              <a:gdLst>
                <a:gd name="T0" fmla="*/ 222 w 223"/>
                <a:gd name="T1" fmla="*/ 99 h 374"/>
                <a:gd name="T2" fmla="*/ 222 w 223"/>
                <a:gd name="T3" fmla="*/ 99 h 374"/>
                <a:gd name="T4" fmla="*/ 207 w 223"/>
                <a:gd name="T5" fmla="*/ 0 h 374"/>
                <a:gd name="T6" fmla="*/ 83 w 223"/>
                <a:gd name="T7" fmla="*/ 45 h 374"/>
                <a:gd name="T8" fmla="*/ 83 w 223"/>
                <a:gd name="T9" fmla="*/ 45 h 374"/>
                <a:gd name="T10" fmla="*/ 90 w 223"/>
                <a:gd name="T11" fmla="*/ 99 h 374"/>
                <a:gd name="T12" fmla="*/ 90 w 223"/>
                <a:gd name="T13" fmla="*/ 99 h 374"/>
                <a:gd name="T14" fmla="*/ 0 w 223"/>
                <a:gd name="T15" fmla="*/ 267 h 374"/>
                <a:gd name="T16" fmla="*/ 78 w 223"/>
                <a:gd name="T17" fmla="*/ 373 h 374"/>
                <a:gd name="T18" fmla="*/ 78 w 223"/>
                <a:gd name="T19" fmla="*/ 373 h 374"/>
                <a:gd name="T20" fmla="*/ 222 w 223"/>
                <a:gd name="T21" fmla="*/ 99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3" h="374">
                  <a:moveTo>
                    <a:pt x="222" y="99"/>
                  </a:moveTo>
                  <a:lnTo>
                    <a:pt x="222" y="99"/>
                  </a:lnTo>
                  <a:cubicBezTo>
                    <a:pt x="222" y="65"/>
                    <a:pt x="217" y="31"/>
                    <a:pt x="207" y="0"/>
                  </a:cubicBezTo>
                  <a:lnTo>
                    <a:pt x="83" y="45"/>
                  </a:lnTo>
                  <a:lnTo>
                    <a:pt x="83" y="45"/>
                  </a:lnTo>
                  <a:cubicBezTo>
                    <a:pt x="88" y="62"/>
                    <a:pt x="90" y="80"/>
                    <a:pt x="90" y="99"/>
                  </a:cubicBezTo>
                  <a:lnTo>
                    <a:pt x="90" y="99"/>
                  </a:lnTo>
                  <a:cubicBezTo>
                    <a:pt x="90" y="169"/>
                    <a:pt x="54" y="231"/>
                    <a:pt x="0" y="267"/>
                  </a:cubicBezTo>
                  <a:lnTo>
                    <a:pt x="78" y="373"/>
                  </a:lnTo>
                  <a:lnTo>
                    <a:pt x="78" y="373"/>
                  </a:lnTo>
                  <a:cubicBezTo>
                    <a:pt x="165" y="313"/>
                    <a:pt x="222" y="212"/>
                    <a:pt x="222" y="99"/>
                  </a:cubicBezTo>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5" name="Freeform 82">
              <a:extLst>
                <a:ext uri="{FF2B5EF4-FFF2-40B4-BE49-F238E27FC236}">
                  <a16:creationId xmlns:a16="http://schemas.microsoft.com/office/drawing/2014/main" id="{6DB2E144-5DF5-A444-AED8-C360063962A7}"/>
                </a:ext>
              </a:extLst>
            </p:cNvPr>
            <p:cNvSpPr>
              <a:spLocks noChangeArrowheads="1"/>
            </p:cNvSpPr>
            <p:nvPr/>
          </p:nvSpPr>
          <p:spPr bwMode="auto">
            <a:xfrm>
              <a:off x="14111387" y="6012072"/>
              <a:ext cx="505361" cy="219722"/>
            </a:xfrm>
            <a:custGeom>
              <a:avLst/>
              <a:gdLst>
                <a:gd name="T0" fmla="*/ 214 w 404"/>
                <a:gd name="T1" fmla="*/ 44 h 177"/>
                <a:gd name="T2" fmla="*/ 214 w 404"/>
                <a:gd name="T3" fmla="*/ 44 h 177"/>
                <a:gd name="T4" fmla="*/ 88 w 404"/>
                <a:gd name="T5" fmla="*/ 0 h 177"/>
                <a:gd name="T6" fmla="*/ 0 w 404"/>
                <a:gd name="T7" fmla="*/ 98 h 177"/>
                <a:gd name="T8" fmla="*/ 0 w 404"/>
                <a:gd name="T9" fmla="*/ 98 h 177"/>
                <a:gd name="T10" fmla="*/ 214 w 404"/>
                <a:gd name="T11" fmla="*/ 176 h 177"/>
                <a:gd name="T12" fmla="*/ 214 w 404"/>
                <a:gd name="T13" fmla="*/ 176 h 177"/>
                <a:gd name="T14" fmla="*/ 403 w 404"/>
                <a:gd name="T15" fmla="*/ 117 h 177"/>
                <a:gd name="T16" fmla="*/ 325 w 404"/>
                <a:gd name="T17" fmla="*/ 11 h 177"/>
                <a:gd name="T18" fmla="*/ 325 w 404"/>
                <a:gd name="T19" fmla="*/ 11 h 177"/>
                <a:gd name="T20" fmla="*/ 214 w 404"/>
                <a:gd name="T21" fmla="*/ 4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177">
                  <a:moveTo>
                    <a:pt x="214" y="44"/>
                  </a:moveTo>
                  <a:lnTo>
                    <a:pt x="214" y="44"/>
                  </a:lnTo>
                  <a:cubicBezTo>
                    <a:pt x="166" y="44"/>
                    <a:pt x="122" y="28"/>
                    <a:pt x="88" y="0"/>
                  </a:cubicBezTo>
                  <a:lnTo>
                    <a:pt x="0" y="98"/>
                  </a:lnTo>
                  <a:lnTo>
                    <a:pt x="0" y="98"/>
                  </a:lnTo>
                  <a:cubicBezTo>
                    <a:pt x="57" y="147"/>
                    <a:pt x="132" y="176"/>
                    <a:pt x="214" y="176"/>
                  </a:cubicBezTo>
                  <a:lnTo>
                    <a:pt x="214" y="176"/>
                  </a:lnTo>
                  <a:cubicBezTo>
                    <a:pt x="284" y="176"/>
                    <a:pt x="349" y="154"/>
                    <a:pt x="403" y="117"/>
                  </a:cubicBezTo>
                  <a:lnTo>
                    <a:pt x="325" y="11"/>
                  </a:lnTo>
                  <a:lnTo>
                    <a:pt x="325" y="11"/>
                  </a:lnTo>
                  <a:cubicBezTo>
                    <a:pt x="293" y="32"/>
                    <a:pt x="254" y="44"/>
                    <a:pt x="214" y="44"/>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6" name="Freeform 83">
              <a:extLst>
                <a:ext uri="{FF2B5EF4-FFF2-40B4-BE49-F238E27FC236}">
                  <a16:creationId xmlns:a16="http://schemas.microsoft.com/office/drawing/2014/main" id="{77A017E6-82EB-7B4B-9691-0820E666E22A}"/>
                </a:ext>
              </a:extLst>
            </p:cNvPr>
            <p:cNvSpPr>
              <a:spLocks noChangeArrowheads="1"/>
            </p:cNvSpPr>
            <p:nvPr/>
          </p:nvSpPr>
          <p:spPr bwMode="auto">
            <a:xfrm>
              <a:off x="14375054" y="5314457"/>
              <a:ext cx="395500" cy="346060"/>
            </a:xfrm>
            <a:custGeom>
              <a:avLst/>
              <a:gdLst>
                <a:gd name="T0" fmla="*/ 194 w 319"/>
                <a:gd name="T1" fmla="*/ 279 h 280"/>
                <a:gd name="T2" fmla="*/ 318 w 319"/>
                <a:gd name="T3" fmla="*/ 234 h 280"/>
                <a:gd name="T4" fmla="*/ 318 w 319"/>
                <a:gd name="T5" fmla="*/ 234 h 280"/>
                <a:gd name="T6" fmla="*/ 0 w 319"/>
                <a:gd name="T7" fmla="*/ 0 h 280"/>
                <a:gd name="T8" fmla="*/ 0 w 319"/>
                <a:gd name="T9" fmla="*/ 131 h 280"/>
                <a:gd name="T10" fmla="*/ 0 w 319"/>
                <a:gd name="T11" fmla="*/ 131 h 280"/>
                <a:gd name="T12" fmla="*/ 194 w 319"/>
                <a:gd name="T13" fmla="*/ 279 h 280"/>
              </a:gdLst>
              <a:ahLst/>
              <a:cxnLst>
                <a:cxn ang="0">
                  <a:pos x="T0" y="T1"/>
                </a:cxn>
                <a:cxn ang="0">
                  <a:pos x="T2" y="T3"/>
                </a:cxn>
                <a:cxn ang="0">
                  <a:pos x="T4" y="T5"/>
                </a:cxn>
                <a:cxn ang="0">
                  <a:pos x="T6" y="T7"/>
                </a:cxn>
                <a:cxn ang="0">
                  <a:pos x="T8" y="T9"/>
                </a:cxn>
                <a:cxn ang="0">
                  <a:pos x="T10" y="T11"/>
                </a:cxn>
                <a:cxn ang="0">
                  <a:pos x="T12" y="T13"/>
                </a:cxn>
              </a:cxnLst>
              <a:rect l="0" t="0" r="r" b="b"/>
              <a:pathLst>
                <a:path w="319" h="280">
                  <a:moveTo>
                    <a:pt x="194" y="279"/>
                  </a:moveTo>
                  <a:lnTo>
                    <a:pt x="318" y="234"/>
                  </a:lnTo>
                  <a:lnTo>
                    <a:pt x="318" y="234"/>
                  </a:lnTo>
                  <a:cubicBezTo>
                    <a:pt x="276" y="99"/>
                    <a:pt x="149" y="0"/>
                    <a:pt x="0" y="0"/>
                  </a:cubicBezTo>
                  <a:lnTo>
                    <a:pt x="0" y="131"/>
                  </a:lnTo>
                  <a:lnTo>
                    <a:pt x="0" y="131"/>
                  </a:lnTo>
                  <a:cubicBezTo>
                    <a:pt x="92" y="131"/>
                    <a:pt x="171" y="194"/>
                    <a:pt x="194" y="279"/>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7" name="Freeform 84">
              <a:extLst>
                <a:ext uri="{FF2B5EF4-FFF2-40B4-BE49-F238E27FC236}">
                  <a16:creationId xmlns:a16="http://schemas.microsoft.com/office/drawing/2014/main" id="{E054AE7B-82F5-9341-B1E9-17BBFF5EC2CD}"/>
                </a:ext>
              </a:extLst>
            </p:cNvPr>
            <p:cNvSpPr>
              <a:spLocks noChangeArrowheads="1"/>
            </p:cNvSpPr>
            <p:nvPr/>
          </p:nvSpPr>
          <p:spPr bwMode="auto">
            <a:xfrm>
              <a:off x="13957583" y="5314457"/>
              <a:ext cx="417472" cy="736069"/>
            </a:xfrm>
            <a:custGeom>
              <a:avLst/>
              <a:gdLst>
                <a:gd name="T0" fmla="*/ 132 w 335"/>
                <a:gd name="T1" fmla="*/ 333 h 589"/>
                <a:gd name="T2" fmla="*/ 132 w 335"/>
                <a:gd name="T3" fmla="*/ 333 h 589"/>
                <a:gd name="T4" fmla="*/ 334 w 335"/>
                <a:gd name="T5" fmla="*/ 131 h 589"/>
                <a:gd name="T6" fmla="*/ 334 w 335"/>
                <a:gd name="T7" fmla="*/ 0 h 589"/>
                <a:gd name="T8" fmla="*/ 334 w 335"/>
                <a:gd name="T9" fmla="*/ 0 h 589"/>
                <a:gd name="T10" fmla="*/ 0 w 335"/>
                <a:gd name="T11" fmla="*/ 333 h 589"/>
                <a:gd name="T12" fmla="*/ 0 w 335"/>
                <a:gd name="T13" fmla="*/ 333 h 589"/>
                <a:gd name="T14" fmla="*/ 120 w 335"/>
                <a:gd name="T15" fmla="*/ 588 h 589"/>
                <a:gd name="T16" fmla="*/ 208 w 335"/>
                <a:gd name="T17" fmla="*/ 490 h 589"/>
                <a:gd name="T18" fmla="*/ 208 w 335"/>
                <a:gd name="T19" fmla="*/ 490 h 589"/>
                <a:gd name="T20" fmla="*/ 132 w 335"/>
                <a:gd name="T21" fmla="*/ 333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589">
                  <a:moveTo>
                    <a:pt x="132" y="333"/>
                  </a:moveTo>
                  <a:lnTo>
                    <a:pt x="132" y="333"/>
                  </a:lnTo>
                  <a:cubicBezTo>
                    <a:pt x="132" y="221"/>
                    <a:pt x="222" y="131"/>
                    <a:pt x="334" y="131"/>
                  </a:cubicBezTo>
                  <a:lnTo>
                    <a:pt x="334" y="0"/>
                  </a:lnTo>
                  <a:lnTo>
                    <a:pt x="334" y="0"/>
                  </a:lnTo>
                  <a:cubicBezTo>
                    <a:pt x="150" y="0"/>
                    <a:pt x="0" y="149"/>
                    <a:pt x="0" y="333"/>
                  </a:cubicBezTo>
                  <a:lnTo>
                    <a:pt x="0" y="333"/>
                  </a:lnTo>
                  <a:cubicBezTo>
                    <a:pt x="0" y="436"/>
                    <a:pt x="46" y="527"/>
                    <a:pt x="120" y="588"/>
                  </a:cubicBezTo>
                  <a:lnTo>
                    <a:pt x="208" y="490"/>
                  </a:lnTo>
                  <a:lnTo>
                    <a:pt x="208" y="490"/>
                  </a:lnTo>
                  <a:cubicBezTo>
                    <a:pt x="161" y="453"/>
                    <a:pt x="132" y="396"/>
                    <a:pt x="132" y="333"/>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8" name="Freeform 27">
              <a:extLst>
                <a:ext uri="{FF2B5EF4-FFF2-40B4-BE49-F238E27FC236}">
                  <a16:creationId xmlns:a16="http://schemas.microsoft.com/office/drawing/2014/main" id="{59DECDF5-7C64-804B-A136-35115675B7E7}"/>
                </a:ext>
              </a:extLst>
            </p:cNvPr>
            <p:cNvSpPr>
              <a:spLocks noChangeArrowheads="1"/>
            </p:cNvSpPr>
            <p:nvPr/>
          </p:nvSpPr>
          <p:spPr bwMode="auto">
            <a:xfrm>
              <a:off x="15039716" y="5462769"/>
              <a:ext cx="1102853" cy="575552"/>
            </a:xfrm>
            <a:custGeom>
              <a:avLst/>
              <a:gdLst>
                <a:gd name="connsiteX0" fmla="*/ 0 w 1102853"/>
                <a:gd name="connsiteY0" fmla="*/ 521842 h 575552"/>
                <a:gd name="connsiteX1" fmla="*/ 1102853 w 1102853"/>
                <a:gd name="connsiteY1" fmla="*/ 521842 h 575552"/>
                <a:gd name="connsiteX2" fmla="*/ 1102853 w 1102853"/>
                <a:gd name="connsiteY2" fmla="*/ 575552 h 575552"/>
                <a:gd name="connsiteX3" fmla="*/ 0 w 1102853"/>
                <a:gd name="connsiteY3" fmla="*/ 575552 h 575552"/>
                <a:gd name="connsiteX4" fmla="*/ 0 w 1102853"/>
                <a:gd name="connsiteY4" fmla="*/ 351555 h 575552"/>
                <a:gd name="connsiteX5" fmla="*/ 1102853 w 1102853"/>
                <a:gd name="connsiteY5" fmla="*/ 351555 h 575552"/>
                <a:gd name="connsiteX6" fmla="*/ 1102853 w 1102853"/>
                <a:gd name="connsiteY6" fmla="*/ 405237 h 575552"/>
                <a:gd name="connsiteX7" fmla="*/ 0 w 1102853"/>
                <a:gd name="connsiteY7" fmla="*/ 405237 h 575552"/>
                <a:gd name="connsiteX8" fmla="*/ 0 w 1102853"/>
                <a:gd name="connsiteY8" fmla="*/ 175778 h 575552"/>
                <a:gd name="connsiteX9" fmla="*/ 1102853 w 1102853"/>
                <a:gd name="connsiteY9" fmla="*/ 175778 h 575552"/>
                <a:gd name="connsiteX10" fmla="*/ 1102853 w 1102853"/>
                <a:gd name="connsiteY10" fmla="*/ 229460 h 575552"/>
                <a:gd name="connsiteX11" fmla="*/ 0 w 1102853"/>
                <a:gd name="connsiteY11" fmla="*/ 229460 h 575552"/>
                <a:gd name="connsiteX12" fmla="*/ 0 w 1102853"/>
                <a:gd name="connsiteY12" fmla="*/ 0 h 575552"/>
                <a:gd name="connsiteX13" fmla="*/ 1102853 w 1102853"/>
                <a:gd name="connsiteY13" fmla="*/ 0 h 575552"/>
                <a:gd name="connsiteX14" fmla="*/ 1102853 w 1102853"/>
                <a:gd name="connsiteY14" fmla="*/ 53710 h 575552"/>
                <a:gd name="connsiteX15" fmla="*/ 0 w 1102853"/>
                <a:gd name="connsiteY15" fmla="*/ 53710 h 5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853" h="575552">
                  <a:moveTo>
                    <a:pt x="0" y="521842"/>
                  </a:moveTo>
                  <a:lnTo>
                    <a:pt x="1102853" y="521842"/>
                  </a:lnTo>
                  <a:lnTo>
                    <a:pt x="1102853" y="575552"/>
                  </a:lnTo>
                  <a:lnTo>
                    <a:pt x="0" y="575552"/>
                  </a:lnTo>
                  <a:close/>
                  <a:moveTo>
                    <a:pt x="0" y="351555"/>
                  </a:moveTo>
                  <a:lnTo>
                    <a:pt x="1102853" y="351555"/>
                  </a:lnTo>
                  <a:lnTo>
                    <a:pt x="1102853" y="405237"/>
                  </a:lnTo>
                  <a:lnTo>
                    <a:pt x="0" y="405237"/>
                  </a:lnTo>
                  <a:close/>
                  <a:moveTo>
                    <a:pt x="0" y="175778"/>
                  </a:moveTo>
                  <a:lnTo>
                    <a:pt x="1102853" y="175778"/>
                  </a:lnTo>
                  <a:lnTo>
                    <a:pt x="1102853" y="229460"/>
                  </a:lnTo>
                  <a:lnTo>
                    <a:pt x="0" y="229460"/>
                  </a:lnTo>
                  <a:close/>
                  <a:moveTo>
                    <a:pt x="0" y="0"/>
                  </a:moveTo>
                  <a:lnTo>
                    <a:pt x="1102853" y="0"/>
                  </a:lnTo>
                  <a:lnTo>
                    <a:pt x="1102853" y="53710"/>
                  </a:lnTo>
                  <a:lnTo>
                    <a:pt x="0" y="53710"/>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9" name="Rectangle 28">
              <a:extLst>
                <a:ext uri="{FF2B5EF4-FFF2-40B4-BE49-F238E27FC236}">
                  <a16:creationId xmlns:a16="http://schemas.microsoft.com/office/drawing/2014/main" id="{9330BB93-8903-624C-BCAF-7D0A5F333BAE}"/>
                </a:ext>
              </a:extLst>
            </p:cNvPr>
            <p:cNvSpPr>
              <a:spLocks noChangeArrowheads="1"/>
            </p:cNvSpPr>
            <p:nvPr/>
          </p:nvSpPr>
          <p:spPr bwMode="auto">
            <a:xfrm>
              <a:off x="13809273" y="6369122"/>
              <a:ext cx="2333299" cy="883141"/>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0" name="Freeform 29">
              <a:extLst>
                <a:ext uri="{FF2B5EF4-FFF2-40B4-BE49-F238E27FC236}">
                  <a16:creationId xmlns:a16="http://schemas.microsoft.com/office/drawing/2014/main" id="{2224081F-1AB5-4647-8630-E3CB674F9C55}"/>
                </a:ext>
              </a:extLst>
            </p:cNvPr>
            <p:cNvSpPr>
              <a:spLocks noChangeArrowheads="1"/>
            </p:cNvSpPr>
            <p:nvPr/>
          </p:nvSpPr>
          <p:spPr bwMode="auto">
            <a:xfrm>
              <a:off x="13798286" y="6358135"/>
              <a:ext cx="2355265" cy="905098"/>
            </a:xfrm>
            <a:custGeom>
              <a:avLst/>
              <a:gdLst>
                <a:gd name="connsiteX0" fmla="*/ 1987232 w 2355265"/>
                <a:gd name="connsiteY0" fmla="*/ 635945 h 905098"/>
                <a:gd name="connsiteX1" fmla="*/ 1987232 w 2355265"/>
                <a:gd name="connsiteY1" fmla="*/ 887530 h 905098"/>
                <a:gd name="connsiteX2" fmla="*/ 2336515 w 2355265"/>
                <a:gd name="connsiteY2" fmla="*/ 887530 h 905098"/>
                <a:gd name="connsiteX3" fmla="*/ 2336515 w 2355265"/>
                <a:gd name="connsiteY3" fmla="*/ 635945 h 905098"/>
                <a:gd name="connsiteX4" fmla="*/ 1668636 w 2355265"/>
                <a:gd name="connsiteY4" fmla="*/ 635945 h 905098"/>
                <a:gd name="connsiteX5" fmla="*/ 1668636 w 2355265"/>
                <a:gd name="connsiteY5" fmla="*/ 887530 h 905098"/>
                <a:gd name="connsiteX6" fmla="*/ 1966510 w 2355265"/>
                <a:gd name="connsiteY6" fmla="*/ 887530 h 905098"/>
                <a:gd name="connsiteX7" fmla="*/ 1966510 w 2355265"/>
                <a:gd name="connsiteY7" fmla="*/ 635945 h 905098"/>
                <a:gd name="connsiteX8" fmla="*/ 1350038 w 2355265"/>
                <a:gd name="connsiteY8" fmla="*/ 635945 h 905098"/>
                <a:gd name="connsiteX9" fmla="*/ 1350038 w 2355265"/>
                <a:gd name="connsiteY9" fmla="*/ 887530 h 905098"/>
                <a:gd name="connsiteX10" fmla="*/ 1647915 w 2355265"/>
                <a:gd name="connsiteY10" fmla="*/ 887530 h 905098"/>
                <a:gd name="connsiteX11" fmla="*/ 1647915 w 2355265"/>
                <a:gd name="connsiteY11" fmla="*/ 635945 h 905098"/>
                <a:gd name="connsiteX12" fmla="*/ 1028250 w 2355265"/>
                <a:gd name="connsiteY12" fmla="*/ 635945 h 905098"/>
                <a:gd name="connsiteX13" fmla="*/ 1028250 w 2355265"/>
                <a:gd name="connsiteY13" fmla="*/ 887530 h 905098"/>
                <a:gd name="connsiteX14" fmla="*/ 1329319 w 2355265"/>
                <a:gd name="connsiteY14" fmla="*/ 887530 h 905098"/>
                <a:gd name="connsiteX15" fmla="*/ 1329319 w 2355265"/>
                <a:gd name="connsiteY15" fmla="*/ 635945 h 905098"/>
                <a:gd name="connsiteX16" fmla="*/ 704160 w 2355265"/>
                <a:gd name="connsiteY16" fmla="*/ 635945 h 905098"/>
                <a:gd name="connsiteX17" fmla="*/ 704160 w 2355265"/>
                <a:gd name="connsiteY17" fmla="*/ 887530 h 905098"/>
                <a:gd name="connsiteX18" fmla="*/ 1008419 w 2355265"/>
                <a:gd name="connsiteY18" fmla="*/ 887530 h 905098"/>
                <a:gd name="connsiteX19" fmla="*/ 1008419 w 2355265"/>
                <a:gd name="connsiteY19" fmla="*/ 635945 h 905098"/>
                <a:gd name="connsiteX20" fmla="*/ 388755 w 2355265"/>
                <a:gd name="connsiteY20" fmla="*/ 635945 h 905098"/>
                <a:gd name="connsiteX21" fmla="*/ 388755 w 2355265"/>
                <a:gd name="connsiteY21" fmla="*/ 887530 h 905098"/>
                <a:gd name="connsiteX22" fmla="*/ 684564 w 2355265"/>
                <a:gd name="connsiteY22" fmla="*/ 887530 h 905098"/>
                <a:gd name="connsiteX23" fmla="*/ 684564 w 2355265"/>
                <a:gd name="connsiteY23" fmla="*/ 635945 h 905098"/>
                <a:gd name="connsiteX24" fmla="*/ 18750 w 2355265"/>
                <a:gd name="connsiteY24" fmla="*/ 635945 h 905098"/>
                <a:gd name="connsiteX25" fmla="*/ 18750 w 2355265"/>
                <a:gd name="connsiteY25" fmla="*/ 887530 h 905098"/>
                <a:gd name="connsiteX26" fmla="*/ 368034 w 2355265"/>
                <a:gd name="connsiteY26" fmla="*/ 887530 h 905098"/>
                <a:gd name="connsiteX27" fmla="*/ 368034 w 2355265"/>
                <a:gd name="connsiteY27" fmla="*/ 635945 h 905098"/>
                <a:gd name="connsiteX28" fmla="*/ 1987232 w 2355265"/>
                <a:gd name="connsiteY28" fmla="*/ 328329 h 905098"/>
                <a:gd name="connsiteX29" fmla="*/ 1987232 w 2355265"/>
                <a:gd name="connsiteY29" fmla="*/ 615224 h 905098"/>
                <a:gd name="connsiteX30" fmla="*/ 2336515 w 2355265"/>
                <a:gd name="connsiteY30" fmla="*/ 615224 h 905098"/>
                <a:gd name="connsiteX31" fmla="*/ 2336515 w 2355265"/>
                <a:gd name="connsiteY31" fmla="*/ 328329 h 905098"/>
                <a:gd name="connsiteX32" fmla="*/ 1668636 w 2355265"/>
                <a:gd name="connsiteY32" fmla="*/ 328329 h 905098"/>
                <a:gd name="connsiteX33" fmla="*/ 1668636 w 2355265"/>
                <a:gd name="connsiteY33" fmla="*/ 615224 h 905098"/>
                <a:gd name="connsiteX34" fmla="*/ 1966510 w 2355265"/>
                <a:gd name="connsiteY34" fmla="*/ 615224 h 905098"/>
                <a:gd name="connsiteX35" fmla="*/ 1966510 w 2355265"/>
                <a:gd name="connsiteY35" fmla="*/ 328329 h 905098"/>
                <a:gd name="connsiteX36" fmla="*/ 1350038 w 2355265"/>
                <a:gd name="connsiteY36" fmla="*/ 328329 h 905098"/>
                <a:gd name="connsiteX37" fmla="*/ 1350038 w 2355265"/>
                <a:gd name="connsiteY37" fmla="*/ 615224 h 905098"/>
                <a:gd name="connsiteX38" fmla="*/ 1647915 w 2355265"/>
                <a:gd name="connsiteY38" fmla="*/ 615224 h 905098"/>
                <a:gd name="connsiteX39" fmla="*/ 1647915 w 2355265"/>
                <a:gd name="connsiteY39" fmla="*/ 328329 h 905098"/>
                <a:gd name="connsiteX40" fmla="*/ 1028250 w 2355265"/>
                <a:gd name="connsiteY40" fmla="*/ 328329 h 905098"/>
                <a:gd name="connsiteX41" fmla="*/ 1028250 w 2355265"/>
                <a:gd name="connsiteY41" fmla="*/ 615224 h 905098"/>
                <a:gd name="connsiteX42" fmla="*/ 1329319 w 2355265"/>
                <a:gd name="connsiteY42" fmla="*/ 615224 h 905098"/>
                <a:gd name="connsiteX43" fmla="*/ 1329319 w 2355265"/>
                <a:gd name="connsiteY43" fmla="*/ 328329 h 905098"/>
                <a:gd name="connsiteX44" fmla="*/ 704160 w 2355265"/>
                <a:gd name="connsiteY44" fmla="*/ 328329 h 905098"/>
                <a:gd name="connsiteX45" fmla="*/ 704160 w 2355265"/>
                <a:gd name="connsiteY45" fmla="*/ 615224 h 905098"/>
                <a:gd name="connsiteX46" fmla="*/ 1008419 w 2355265"/>
                <a:gd name="connsiteY46" fmla="*/ 615224 h 905098"/>
                <a:gd name="connsiteX47" fmla="*/ 1008419 w 2355265"/>
                <a:gd name="connsiteY47" fmla="*/ 328329 h 905098"/>
                <a:gd name="connsiteX48" fmla="*/ 388755 w 2355265"/>
                <a:gd name="connsiteY48" fmla="*/ 328329 h 905098"/>
                <a:gd name="connsiteX49" fmla="*/ 388755 w 2355265"/>
                <a:gd name="connsiteY49" fmla="*/ 615224 h 905098"/>
                <a:gd name="connsiteX50" fmla="*/ 684564 w 2355265"/>
                <a:gd name="connsiteY50" fmla="*/ 615224 h 905098"/>
                <a:gd name="connsiteX51" fmla="*/ 684564 w 2355265"/>
                <a:gd name="connsiteY51" fmla="*/ 328329 h 905098"/>
                <a:gd name="connsiteX52" fmla="*/ 18750 w 2355265"/>
                <a:gd name="connsiteY52" fmla="*/ 328329 h 905098"/>
                <a:gd name="connsiteX53" fmla="*/ 18750 w 2355265"/>
                <a:gd name="connsiteY53" fmla="*/ 615224 h 905098"/>
                <a:gd name="connsiteX54" fmla="*/ 368034 w 2355265"/>
                <a:gd name="connsiteY54" fmla="*/ 615224 h 905098"/>
                <a:gd name="connsiteX55" fmla="*/ 368034 w 2355265"/>
                <a:gd name="connsiteY55" fmla="*/ 328329 h 905098"/>
                <a:gd name="connsiteX56" fmla="*/ 1987232 w 2355265"/>
                <a:gd name="connsiteY56" fmla="*/ 18798 h 905098"/>
                <a:gd name="connsiteX57" fmla="*/ 1987232 w 2355265"/>
                <a:gd name="connsiteY57" fmla="*/ 307611 h 905098"/>
                <a:gd name="connsiteX58" fmla="*/ 2336515 w 2355265"/>
                <a:gd name="connsiteY58" fmla="*/ 307611 h 905098"/>
                <a:gd name="connsiteX59" fmla="*/ 2336515 w 2355265"/>
                <a:gd name="connsiteY59" fmla="*/ 18798 h 905098"/>
                <a:gd name="connsiteX60" fmla="*/ 1668636 w 2355265"/>
                <a:gd name="connsiteY60" fmla="*/ 18798 h 905098"/>
                <a:gd name="connsiteX61" fmla="*/ 1668636 w 2355265"/>
                <a:gd name="connsiteY61" fmla="*/ 307611 h 905098"/>
                <a:gd name="connsiteX62" fmla="*/ 1966510 w 2355265"/>
                <a:gd name="connsiteY62" fmla="*/ 307611 h 905098"/>
                <a:gd name="connsiteX63" fmla="*/ 1966510 w 2355265"/>
                <a:gd name="connsiteY63" fmla="*/ 18798 h 905098"/>
                <a:gd name="connsiteX64" fmla="*/ 1350038 w 2355265"/>
                <a:gd name="connsiteY64" fmla="*/ 18798 h 905098"/>
                <a:gd name="connsiteX65" fmla="*/ 1350038 w 2355265"/>
                <a:gd name="connsiteY65" fmla="*/ 307611 h 905098"/>
                <a:gd name="connsiteX66" fmla="*/ 1647915 w 2355265"/>
                <a:gd name="connsiteY66" fmla="*/ 307611 h 905098"/>
                <a:gd name="connsiteX67" fmla="*/ 1647915 w 2355265"/>
                <a:gd name="connsiteY67" fmla="*/ 18798 h 905098"/>
                <a:gd name="connsiteX68" fmla="*/ 1028250 w 2355265"/>
                <a:gd name="connsiteY68" fmla="*/ 18798 h 905098"/>
                <a:gd name="connsiteX69" fmla="*/ 1028250 w 2355265"/>
                <a:gd name="connsiteY69" fmla="*/ 307611 h 905098"/>
                <a:gd name="connsiteX70" fmla="*/ 1329319 w 2355265"/>
                <a:gd name="connsiteY70" fmla="*/ 307611 h 905098"/>
                <a:gd name="connsiteX71" fmla="*/ 1329319 w 2355265"/>
                <a:gd name="connsiteY71" fmla="*/ 18798 h 905098"/>
                <a:gd name="connsiteX72" fmla="*/ 704160 w 2355265"/>
                <a:gd name="connsiteY72" fmla="*/ 18798 h 905098"/>
                <a:gd name="connsiteX73" fmla="*/ 704160 w 2355265"/>
                <a:gd name="connsiteY73" fmla="*/ 307611 h 905098"/>
                <a:gd name="connsiteX74" fmla="*/ 1008419 w 2355265"/>
                <a:gd name="connsiteY74" fmla="*/ 307611 h 905098"/>
                <a:gd name="connsiteX75" fmla="*/ 1008419 w 2355265"/>
                <a:gd name="connsiteY75" fmla="*/ 18798 h 905098"/>
                <a:gd name="connsiteX76" fmla="*/ 388755 w 2355265"/>
                <a:gd name="connsiteY76" fmla="*/ 18798 h 905098"/>
                <a:gd name="connsiteX77" fmla="*/ 388755 w 2355265"/>
                <a:gd name="connsiteY77" fmla="*/ 307611 h 905098"/>
                <a:gd name="connsiteX78" fmla="*/ 684564 w 2355265"/>
                <a:gd name="connsiteY78" fmla="*/ 307611 h 905098"/>
                <a:gd name="connsiteX79" fmla="*/ 684564 w 2355265"/>
                <a:gd name="connsiteY79" fmla="*/ 18798 h 905098"/>
                <a:gd name="connsiteX80" fmla="*/ 18750 w 2355265"/>
                <a:gd name="connsiteY80" fmla="*/ 18798 h 905098"/>
                <a:gd name="connsiteX81" fmla="*/ 18750 w 2355265"/>
                <a:gd name="connsiteY81" fmla="*/ 307611 h 905098"/>
                <a:gd name="connsiteX82" fmla="*/ 368034 w 2355265"/>
                <a:gd name="connsiteY82" fmla="*/ 307611 h 905098"/>
                <a:gd name="connsiteX83" fmla="*/ 368034 w 2355265"/>
                <a:gd name="connsiteY83" fmla="*/ 18798 h 905098"/>
                <a:gd name="connsiteX84" fmla="*/ 0 w 2355265"/>
                <a:gd name="connsiteY84" fmla="*/ 0 h 905098"/>
                <a:gd name="connsiteX85" fmla="*/ 368034 w 2355265"/>
                <a:gd name="connsiteY85" fmla="*/ 0 h 905098"/>
                <a:gd name="connsiteX86" fmla="*/ 388755 w 2355265"/>
                <a:gd name="connsiteY86" fmla="*/ 0 h 905098"/>
                <a:gd name="connsiteX87" fmla="*/ 686631 w 2355265"/>
                <a:gd name="connsiteY87" fmla="*/ 0 h 905098"/>
                <a:gd name="connsiteX88" fmla="*/ 701875 w 2355265"/>
                <a:gd name="connsiteY88" fmla="*/ 0 h 905098"/>
                <a:gd name="connsiteX89" fmla="*/ 1010721 w 2355265"/>
                <a:gd name="connsiteY89" fmla="*/ 0 h 905098"/>
                <a:gd name="connsiteX90" fmla="*/ 1025948 w 2355265"/>
                <a:gd name="connsiteY90" fmla="*/ 0 h 905098"/>
                <a:gd name="connsiteX91" fmla="*/ 1329319 w 2355265"/>
                <a:gd name="connsiteY91" fmla="*/ 0 h 905098"/>
                <a:gd name="connsiteX92" fmla="*/ 1350038 w 2355265"/>
                <a:gd name="connsiteY92" fmla="*/ 0 h 905098"/>
                <a:gd name="connsiteX93" fmla="*/ 1647915 w 2355265"/>
                <a:gd name="connsiteY93" fmla="*/ 0 h 905098"/>
                <a:gd name="connsiteX94" fmla="*/ 1668636 w 2355265"/>
                <a:gd name="connsiteY94" fmla="*/ 0 h 905098"/>
                <a:gd name="connsiteX95" fmla="*/ 1966510 w 2355265"/>
                <a:gd name="connsiteY95" fmla="*/ 0 h 905098"/>
                <a:gd name="connsiteX96" fmla="*/ 1987232 w 2355265"/>
                <a:gd name="connsiteY96" fmla="*/ 0 h 905098"/>
                <a:gd name="connsiteX97" fmla="*/ 2355265 w 2355265"/>
                <a:gd name="connsiteY97" fmla="*/ 0 h 905098"/>
                <a:gd name="connsiteX98" fmla="*/ 2355265 w 2355265"/>
                <a:gd name="connsiteY98" fmla="*/ 307611 h 905098"/>
                <a:gd name="connsiteX99" fmla="*/ 2355265 w 2355265"/>
                <a:gd name="connsiteY99" fmla="*/ 328329 h 905098"/>
                <a:gd name="connsiteX100" fmla="*/ 2355265 w 2355265"/>
                <a:gd name="connsiteY100" fmla="*/ 615224 h 905098"/>
                <a:gd name="connsiteX101" fmla="*/ 2355265 w 2355265"/>
                <a:gd name="connsiteY101" fmla="*/ 635945 h 905098"/>
                <a:gd name="connsiteX102" fmla="*/ 2355265 w 2355265"/>
                <a:gd name="connsiteY102" fmla="*/ 905098 h 905098"/>
                <a:gd name="connsiteX103" fmla="*/ 1987232 w 2355265"/>
                <a:gd name="connsiteY103" fmla="*/ 905098 h 905098"/>
                <a:gd name="connsiteX104" fmla="*/ 1966510 w 2355265"/>
                <a:gd name="connsiteY104" fmla="*/ 905098 h 905098"/>
                <a:gd name="connsiteX105" fmla="*/ 1668636 w 2355265"/>
                <a:gd name="connsiteY105" fmla="*/ 905098 h 905098"/>
                <a:gd name="connsiteX106" fmla="*/ 1647915 w 2355265"/>
                <a:gd name="connsiteY106" fmla="*/ 905098 h 905098"/>
                <a:gd name="connsiteX107" fmla="*/ 1350038 w 2355265"/>
                <a:gd name="connsiteY107" fmla="*/ 905098 h 905098"/>
                <a:gd name="connsiteX108" fmla="*/ 1329319 w 2355265"/>
                <a:gd name="connsiteY108" fmla="*/ 905098 h 905098"/>
                <a:gd name="connsiteX109" fmla="*/ 1025948 w 2355265"/>
                <a:gd name="connsiteY109" fmla="*/ 905098 h 905098"/>
                <a:gd name="connsiteX110" fmla="*/ 1010721 w 2355265"/>
                <a:gd name="connsiteY110" fmla="*/ 905098 h 905098"/>
                <a:gd name="connsiteX111" fmla="*/ 701875 w 2355265"/>
                <a:gd name="connsiteY111" fmla="*/ 905098 h 905098"/>
                <a:gd name="connsiteX112" fmla="*/ 686631 w 2355265"/>
                <a:gd name="connsiteY112" fmla="*/ 905098 h 905098"/>
                <a:gd name="connsiteX113" fmla="*/ 388755 w 2355265"/>
                <a:gd name="connsiteY113" fmla="*/ 905098 h 905098"/>
                <a:gd name="connsiteX114" fmla="*/ 368034 w 2355265"/>
                <a:gd name="connsiteY114" fmla="*/ 905098 h 905098"/>
                <a:gd name="connsiteX115" fmla="*/ 0 w 2355265"/>
                <a:gd name="connsiteY115" fmla="*/ 905098 h 905098"/>
                <a:gd name="connsiteX116" fmla="*/ 0 w 2355265"/>
                <a:gd name="connsiteY116" fmla="*/ 635945 h 905098"/>
                <a:gd name="connsiteX117" fmla="*/ 0 w 2355265"/>
                <a:gd name="connsiteY117" fmla="*/ 615224 h 905098"/>
                <a:gd name="connsiteX118" fmla="*/ 0 w 2355265"/>
                <a:gd name="connsiteY118" fmla="*/ 328329 h 905098"/>
                <a:gd name="connsiteX119" fmla="*/ 0 w 2355265"/>
                <a:gd name="connsiteY119" fmla="*/ 307611 h 9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55265" h="905098">
                  <a:moveTo>
                    <a:pt x="1987232" y="635945"/>
                  </a:moveTo>
                  <a:lnTo>
                    <a:pt x="1987232" y="887530"/>
                  </a:lnTo>
                  <a:lnTo>
                    <a:pt x="2336515" y="887530"/>
                  </a:lnTo>
                  <a:lnTo>
                    <a:pt x="2336515" y="635945"/>
                  </a:lnTo>
                  <a:close/>
                  <a:moveTo>
                    <a:pt x="1668636" y="635945"/>
                  </a:moveTo>
                  <a:lnTo>
                    <a:pt x="1668636" y="887530"/>
                  </a:lnTo>
                  <a:lnTo>
                    <a:pt x="1966510" y="887530"/>
                  </a:lnTo>
                  <a:lnTo>
                    <a:pt x="1966510" y="635945"/>
                  </a:lnTo>
                  <a:close/>
                  <a:moveTo>
                    <a:pt x="1350038" y="635945"/>
                  </a:moveTo>
                  <a:lnTo>
                    <a:pt x="1350038" y="887530"/>
                  </a:lnTo>
                  <a:lnTo>
                    <a:pt x="1647915" y="887530"/>
                  </a:lnTo>
                  <a:lnTo>
                    <a:pt x="1647915" y="635945"/>
                  </a:lnTo>
                  <a:close/>
                  <a:moveTo>
                    <a:pt x="1028250" y="635945"/>
                  </a:moveTo>
                  <a:lnTo>
                    <a:pt x="1028250" y="887530"/>
                  </a:lnTo>
                  <a:lnTo>
                    <a:pt x="1329319" y="887530"/>
                  </a:lnTo>
                  <a:lnTo>
                    <a:pt x="1329319" y="635945"/>
                  </a:lnTo>
                  <a:close/>
                  <a:moveTo>
                    <a:pt x="704160" y="635945"/>
                  </a:moveTo>
                  <a:lnTo>
                    <a:pt x="704160" y="887530"/>
                  </a:lnTo>
                  <a:lnTo>
                    <a:pt x="1008419" y="887530"/>
                  </a:lnTo>
                  <a:lnTo>
                    <a:pt x="1008419" y="635945"/>
                  </a:lnTo>
                  <a:close/>
                  <a:moveTo>
                    <a:pt x="388755" y="635945"/>
                  </a:moveTo>
                  <a:lnTo>
                    <a:pt x="388755" y="887530"/>
                  </a:lnTo>
                  <a:lnTo>
                    <a:pt x="684564" y="887530"/>
                  </a:lnTo>
                  <a:lnTo>
                    <a:pt x="684564" y="635945"/>
                  </a:lnTo>
                  <a:close/>
                  <a:moveTo>
                    <a:pt x="18750" y="635945"/>
                  </a:moveTo>
                  <a:lnTo>
                    <a:pt x="18750" y="887530"/>
                  </a:lnTo>
                  <a:lnTo>
                    <a:pt x="368034" y="887530"/>
                  </a:lnTo>
                  <a:lnTo>
                    <a:pt x="368034" y="635945"/>
                  </a:lnTo>
                  <a:close/>
                  <a:moveTo>
                    <a:pt x="1987232" y="328329"/>
                  </a:moveTo>
                  <a:lnTo>
                    <a:pt x="1987232" y="615224"/>
                  </a:lnTo>
                  <a:lnTo>
                    <a:pt x="2336515" y="615224"/>
                  </a:lnTo>
                  <a:lnTo>
                    <a:pt x="2336515" y="328329"/>
                  </a:lnTo>
                  <a:close/>
                  <a:moveTo>
                    <a:pt x="1668636" y="328329"/>
                  </a:moveTo>
                  <a:lnTo>
                    <a:pt x="1668636" y="615224"/>
                  </a:lnTo>
                  <a:lnTo>
                    <a:pt x="1966510" y="615224"/>
                  </a:lnTo>
                  <a:lnTo>
                    <a:pt x="1966510" y="328329"/>
                  </a:lnTo>
                  <a:close/>
                  <a:moveTo>
                    <a:pt x="1350038" y="328329"/>
                  </a:moveTo>
                  <a:lnTo>
                    <a:pt x="1350038" y="615224"/>
                  </a:lnTo>
                  <a:lnTo>
                    <a:pt x="1647915" y="615224"/>
                  </a:lnTo>
                  <a:lnTo>
                    <a:pt x="1647915" y="328329"/>
                  </a:lnTo>
                  <a:close/>
                  <a:moveTo>
                    <a:pt x="1028250" y="328329"/>
                  </a:moveTo>
                  <a:lnTo>
                    <a:pt x="1028250" y="615224"/>
                  </a:lnTo>
                  <a:lnTo>
                    <a:pt x="1329319" y="615224"/>
                  </a:lnTo>
                  <a:lnTo>
                    <a:pt x="1329319" y="328329"/>
                  </a:lnTo>
                  <a:close/>
                  <a:moveTo>
                    <a:pt x="704160" y="328329"/>
                  </a:moveTo>
                  <a:lnTo>
                    <a:pt x="704160" y="615224"/>
                  </a:lnTo>
                  <a:lnTo>
                    <a:pt x="1008419" y="615224"/>
                  </a:lnTo>
                  <a:lnTo>
                    <a:pt x="1008419" y="328329"/>
                  </a:lnTo>
                  <a:close/>
                  <a:moveTo>
                    <a:pt x="388755" y="328329"/>
                  </a:moveTo>
                  <a:lnTo>
                    <a:pt x="388755" y="615224"/>
                  </a:lnTo>
                  <a:lnTo>
                    <a:pt x="684564" y="615224"/>
                  </a:lnTo>
                  <a:lnTo>
                    <a:pt x="684564" y="328329"/>
                  </a:lnTo>
                  <a:close/>
                  <a:moveTo>
                    <a:pt x="18750" y="328329"/>
                  </a:moveTo>
                  <a:lnTo>
                    <a:pt x="18750" y="615224"/>
                  </a:lnTo>
                  <a:lnTo>
                    <a:pt x="368034" y="615224"/>
                  </a:lnTo>
                  <a:lnTo>
                    <a:pt x="368034" y="328329"/>
                  </a:lnTo>
                  <a:close/>
                  <a:moveTo>
                    <a:pt x="1987232" y="18798"/>
                  </a:moveTo>
                  <a:lnTo>
                    <a:pt x="1987232" y="307611"/>
                  </a:lnTo>
                  <a:lnTo>
                    <a:pt x="2336515" y="307611"/>
                  </a:lnTo>
                  <a:lnTo>
                    <a:pt x="2336515" y="18798"/>
                  </a:lnTo>
                  <a:close/>
                  <a:moveTo>
                    <a:pt x="1668636" y="18798"/>
                  </a:moveTo>
                  <a:lnTo>
                    <a:pt x="1668636" y="307611"/>
                  </a:lnTo>
                  <a:lnTo>
                    <a:pt x="1966510" y="307611"/>
                  </a:lnTo>
                  <a:lnTo>
                    <a:pt x="1966510" y="18798"/>
                  </a:lnTo>
                  <a:close/>
                  <a:moveTo>
                    <a:pt x="1350038" y="18798"/>
                  </a:moveTo>
                  <a:lnTo>
                    <a:pt x="1350038" y="307611"/>
                  </a:lnTo>
                  <a:lnTo>
                    <a:pt x="1647915" y="307611"/>
                  </a:lnTo>
                  <a:lnTo>
                    <a:pt x="1647915" y="18798"/>
                  </a:lnTo>
                  <a:close/>
                  <a:moveTo>
                    <a:pt x="1028250" y="18798"/>
                  </a:moveTo>
                  <a:lnTo>
                    <a:pt x="1028250" y="307611"/>
                  </a:lnTo>
                  <a:lnTo>
                    <a:pt x="1329319" y="307611"/>
                  </a:lnTo>
                  <a:lnTo>
                    <a:pt x="1329319" y="18798"/>
                  </a:lnTo>
                  <a:close/>
                  <a:moveTo>
                    <a:pt x="704160" y="18798"/>
                  </a:moveTo>
                  <a:lnTo>
                    <a:pt x="704160" y="307611"/>
                  </a:lnTo>
                  <a:lnTo>
                    <a:pt x="1008419" y="307611"/>
                  </a:lnTo>
                  <a:lnTo>
                    <a:pt x="1008419" y="18798"/>
                  </a:lnTo>
                  <a:close/>
                  <a:moveTo>
                    <a:pt x="388755" y="18798"/>
                  </a:moveTo>
                  <a:lnTo>
                    <a:pt x="388755" y="307611"/>
                  </a:lnTo>
                  <a:lnTo>
                    <a:pt x="684564" y="307611"/>
                  </a:lnTo>
                  <a:lnTo>
                    <a:pt x="684564" y="18798"/>
                  </a:lnTo>
                  <a:close/>
                  <a:moveTo>
                    <a:pt x="18750" y="18798"/>
                  </a:moveTo>
                  <a:lnTo>
                    <a:pt x="18750" y="307611"/>
                  </a:lnTo>
                  <a:lnTo>
                    <a:pt x="368034" y="307611"/>
                  </a:lnTo>
                  <a:lnTo>
                    <a:pt x="368034" y="18798"/>
                  </a:lnTo>
                  <a:close/>
                  <a:moveTo>
                    <a:pt x="0" y="0"/>
                  </a:moveTo>
                  <a:lnTo>
                    <a:pt x="368034" y="0"/>
                  </a:lnTo>
                  <a:lnTo>
                    <a:pt x="388755" y="0"/>
                  </a:lnTo>
                  <a:lnTo>
                    <a:pt x="686631" y="0"/>
                  </a:lnTo>
                  <a:lnTo>
                    <a:pt x="701875" y="0"/>
                  </a:lnTo>
                  <a:lnTo>
                    <a:pt x="1010721" y="0"/>
                  </a:lnTo>
                  <a:lnTo>
                    <a:pt x="1025948" y="0"/>
                  </a:lnTo>
                  <a:lnTo>
                    <a:pt x="1329319" y="0"/>
                  </a:lnTo>
                  <a:lnTo>
                    <a:pt x="1350038" y="0"/>
                  </a:lnTo>
                  <a:lnTo>
                    <a:pt x="1647915" y="0"/>
                  </a:lnTo>
                  <a:lnTo>
                    <a:pt x="1668636" y="0"/>
                  </a:lnTo>
                  <a:lnTo>
                    <a:pt x="1966510" y="0"/>
                  </a:lnTo>
                  <a:lnTo>
                    <a:pt x="1987232" y="0"/>
                  </a:lnTo>
                  <a:lnTo>
                    <a:pt x="2355265" y="0"/>
                  </a:lnTo>
                  <a:lnTo>
                    <a:pt x="2355265" y="307611"/>
                  </a:lnTo>
                  <a:lnTo>
                    <a:pt x="2355265" y="328329"/>
                  </a:lnTo>
                  <a:lnTo>
                    <a:pt x="2355265" y="615224"/>
                  </a:lnTo>
                  <a:lnTo>
                    <a:pt x="2355265" y="635945"/>
                  </a:lnTo>
                  <a:lnTo>
                    <a:pt x="2355265" y="905098"/>
                  </a:lnTo>
                  <a:lnTo>
                    <a:pt x="1987232" y="905098"/>
                  </a:lnTo>
                  <a:lnTo>
                    <a:pt x="1966510" y="905098"/>
                  </a:lnTo>
                  <a:lnTo>
                    <a:pt x="1668636" y="905098"/>
                  </a:lnTo>
                  <a:lnTo>
                    <a:pt x="1647915" y="905098"/>
                  </a:lnTo>
                  <a:lnTo>
                    <a:pt x="1350038" y="905098"/>
                  </a:lnTo>
                  <a:lnTo>
                    <a:pt x="1329319" y="905098"/>
                  </a:lnTo>
                  <a:lnTo>
                    <a:pt x="1025948" y="905098"/>
                  </a:lnTo>
                  <a:lnTo>
                    <a:pt x="1010721" y="905098"/>
                  </a:lnTo>
                  <a:lnTo>
                    <a:pt x="701875" y="905098"/>
                  </a:lnTo>
                  <a:lnTo>
                    <a:pt x="686631" y="905098"/>
                  </a:lnTo>
                  <a:lnTo>
                    <a:pt x="388755" y="905098"/>
                  </a:lnTo>
                  <a:lnTo>
                    <a:pt x="368034" y="905098"/>
                  </a:lnTo>
                  <a:lnTo>
                    <a:pt x="0" y="905098"/>
                  </a:lnTo>
                  <a:lnTo>
                    <a:pt x="0" y="635945"/>
                  </a:lnTo>
                  <a:lnTo>
                    <a:pt x="0" y="615224"/>
                  </a:lnTo>
                  <a:lnTo>
                    <a:pt x="0" y="328329"/>
                  </a:lnTo>
                  <a:lnTo>
                    <a:pt x="0" y="307611"/>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1" name="Freeform 30">
              <a:extLst>
                <a:ext uri="{FF2B5EF4-FFF2-40B4-BE49-F238E27FC236}">
                  <a16:creationId xmlns:a16="http://schemas.microsoft.com/office/drawing/2014/main" id="{A530E722-6897-A749-A520-E4A698F1FA4C}"/>
                </a:ext>
              </a:extLst>
            </p:cNvPr>
            <p:cNvSpPr>
              <a:spLocks noChangeArrowheads="1"/>
            </p:cNvSpPr>
            <p:nvPr/>
          </p:nvSpPr>
          <p:spPr bwMode="auto">
            <a:xfrm>
              <a:off x="14248716" y="6748143"/>
              <a:ext cx="1822447" cy="454681"/>
            </a:xfrm>
            <a:custGeom>
              <a:avLst/>
              <a:gdLst>
                <a:gd name="connsiteX0" fmla="*/ 483490 w 1822447"/>
                <a:gd name="connsiteY0" fmla="*/ 302118 h 454681"/>
                <a:gd name="connsiteX1" fmla="*/ 509608 w 1822447"/>
                <a:gd name="connsiteY1" fmla="*/ 328377 h 454681"/>
                <a:gd name="connsiteX2" fmla="*/ 385237 w 1822447"/>
                <a:gd name="connsiteY2" fmla="*/ 454672 h 454681"/>
                <a:gd name="connsiteX3" fmla="*/ 313102 w 1822447"/>
                <a:gd name="connsiteY3" fmla="*/ 365891 h 454681"/>
                <a:gd name="connsiteX4" fmla="*/ 341707 w 1822447"/>
                <a:gd name="connsiteY4" fmla="*/ 343383 h 454681"/>
                <a:gd name="connsiteX5" fmla="*/ 387725 w 1822447"/>
                <a:gd name="connsiteY5" fmla="*/ 399652 h 454681"/>
                <a:gd name="connsiteX6" fmla="*/ 1316968 w 1822447"/>
                <a:gd name="connsiteY6" fmla="*/ 285638 h 454681"/>
                <a:gd name="connsiteX7" fmla="*/ 1375388 w 1822447"/>
                <a:gd name="connsiteY7" fmla="*/ 344058 h 454681"/>
                <a:gd name="connsiteX8" fmla="*/ 1433807 w 1822447"/>
                <a:gd name="connsiteY8" fmla="*/ 285638 h 454681"/>
                <a:gd name="connsiteX9" fmla="*/ 1459909 w 1822447"/>
                <a:gd name="connsiteY9" fmla="*/ 311740 h 454681"/>
                <a:gd name="connsiteX10" fmla="*/ 1401490 w 1822447"/>
                <a:gd name="connsiteY10" fmla="*/ 370160 h 454681"/>
                <a:gd name="connsiteX11" fmla="*/ 1459909 w 1822447"/>
                <a:gd name="connsiteY11" fmla="*/ 428579 h 454681"/>
                <a:gd name="connsiteX12" fmla="*/ 1433807 w 1822447"/>
                <a:gd name="connsiteY12" fmla="*/ 454681 h 454681"/>
                <a:gd name="connsiteX13" fmla="*/ 1375388 w 1822447"/>
                <a:gd name="connsiteY13" fmla="*/ 396262 h 454681"/>
                <a:gd name="connsiteX14" fmla="*/ 1316968 w 1822447"/>
                <a:gd name="connsiteY14" fmla="*/ 454681 h 454681"/>
                <a:gd name="connsiteX15" fmla="*/ 1290866 w 1822447"/>
                <a:gd name="connsiteY15" fmla="*/ 428579 h 454681"/>
                <a:gd name="connsiteX16" fmla="*/ 1350528 w 1822447"/>
                <a:gd name="connsiteY16" fmla="*/ 370160 h 454681"/>
                <a:gd name="connsiteX17" fmla="*/ 1290866 w 1822447"/>
                <a:gd name="connsiteY17" fmla="*/ 311740 h 454681"/>
                <a:gd name="connsiteX18" fmla="*/ 1797573 w 1822447"/>
                <a:gd name="connsiteY18" fmla="*/ 21969 h 454681"/>
                <a:gd name="connsiteX19" fmla="*/ 1822447 w 1822447"/>
                <a:gd name="connsiteY19" fmla="*/ 48444 h 454681"/>
                <a:gd name="connsiteX20" fmla="*/ 1698076 w 1822447"/>
                <a:gd name="connsiteY20" fmla="*/ 174513 h 454681"/>
                <a:gd name="connsiteX21" fmla="*/ 1625941 w 1822447"/>
                <a:gd name="connsiteY21" fmla="*/ 86264 h 454681"/>
                <a:gd name="connsiteX22" fmla="*/ 1654546 w 1822447"/>
                <a:gd name="connsiteY22" fmla="*/ 62311 h 454681"/>
                <a:gd name="connsiteX23" fmla="*/ 1700564 w 1822447"/>
                <a:gd name="connsiteY23" fmla="*/ 119042 h 454681"/>
                <a:gd name="connsiteX24" fmla="*/ 1127256 w 1822447"/>
                <a:gd name="connsiteY24" fmla="*/ 21969 h 454681"/>
                <a:gd name="connsiteX25" fmla="*/ 1152287 w 1822447"/>
                <a:gd name="connsiteY25" fmla="*/ 48444 h 454681"/>
                <a:gd name="connsiteX26" fmla="*/ 1028381 w 1822447"/>
                <a:gd name="connsiteY26" fmla="*/ 174513 h 454681"/>
                <a:gd name="connsiteX27" fmla="*/ 955789 w 1822447"/>
                <a:gd name="connsiteY27" fmla="*/ 86264 h 454681"/>
                <a:gd name="connsiteX28" fmla="*/ 983324 w 1822447"/>
                <a:gd name="connsiteY28" fmla="*/ 62311 h 454681"/>
                <a:gd name="connsiteX29" fmla="*/ 1029632 w 1822447"/>
                <a:gd name="connsiteY29" fmla="*/ 119042 h 454681"/>
                <a:gd name="connsiteX30" fmla="*/ 652501 w 1822447"/>
                <a:gd name="connsiteY30" fmla="*/ 0 h 454681"/>
                <a:gd name="connsiteX31" fmla="*/ 711348 w 1822447"/>
                <a:gd name="connsiteY31" fmla="*/ 60101 h 454681"/>
                <a:gd name="connsiteX32" fmla="*/ 770195 w 1822447"/>
                <a:gd name="connsiteY32" fmla="*/ 0 h 454681"/>
                <a:gd name="connsiteX33" fmla="*/ 795237 w 1822447"/>
                <a:gd name="connsiteY33" fmla="*/ 26294 h 454681"/>
                <a:gd name="connsiteX34" fmla="*/ 736389 w 1822447"/>
                <a:gd name="connsiteY34" fmla="*/ 85143 h 454681"/>
                <a:gd name="connsiteX35" fmla="*/ 795237 w 1822447"/>
                <a:gd name="connsiteY35" fmla="*/ 142740 h 454681"/>
                <a:gd name="connsiteX36" fmla="*/ 770195 w 1822447"/>
                <a:gd name="connsiteY36" fmla="*/ 169034 h 454681"/>
                <a:gd name="connsiteX37" fmla="*/ 711348 w 1822447"/>
                <a:gd name="connsiteY37" fmla="*/ 110185 h 454681"/>
                <a:gd name="connsiteX38" fmla="*/ 652501 w 1822447"/>
                <a:gd name="connsiteY38" fmla="*/ 169034 h 454681"/>
                <a:gd name="connsiteX39" fmla="*/ 626207 w 1822447"/>
                <a:gd name="connsiteY39" fmla="*/ 142740 h 454681"/>
                <a:gd name="connsiteX40" fmla="*/ 685054 w 1822447"/>
                <a:gd name="connsiteY40" fmla="*/ 85143 h 454681"/>
                <a:gd name="connsiteX41" fmla="*/ 626207 w 1822447"/>
                <a:gd name="connsiteY41" fmla="*/ 26294 h 454681"/>
                <a:gd name="connsiteX42" fmla="*/ 26102 w 1822447"/>
                <a:gd name="connsiteY42" fmla="*/ 0 h 454681"/>
                <a:gd name="connsiteX43" fmla="*/ 84520 w 1822447"/>
                <a:gd name="connsiteY43" fmla="*/ 60101 h 454681"/>
                <a:gd name="connsiteX44" fmla="*/ 142937 w 1822447"/>
                <a:gd name="connsiteY44" fmla="*/ 0 h 454681"/>
                <a:gd name="connsiteX45" fmla="*/ 169039 w 1822447"/>
                <a:gd name="connsiteY45" fmla="*/ 26294 h 454681"/>
                <a:gd name="connsiteX46" fmla="*/ 109378 w 1822447"/>
                <a:gd name="connsiteY46" fmla="*/ 85143 h 454681"/>
                <a:gd name="connsiteX47" fmla="*/ 169039 w 1822447"/>
                <a:gd name="connsiteY47" fmla="*/ 142740 h 454681"/>
                <a:gd name="connsiteX48" fmla="*/ 142937 w 1822447"/>
                <a:gd name="connsiteY48" fmla="*/ 169034 h 454681"/>
                <a:gd name="connsiteX49" fmla="*/ 84520 w 1822447"/>
                <a:gd name="connsiteY49" fmla="*/ 110185 h 454681"/>
                <a:gd name="connsiteX50" fmla="*/ 26102 w 1822447"/>
                <a:gd name="connsiteY50" fmla="*/ 169034 h 454681"/>
                <a:gd name="connsiteX51" fmla="*/ 0 w 1822447"/>
                <a:gd name="connsiteY51" fmla="*/ 142740 h 454681"/>
                <a:gd name="connsiteX52" fmla="*/ 58418 w 1822447"/>
                <a:gd name="connsiteY52" fmla="*/ 85143 h 454681"/>
                <a:gd name="connsiteX53" fmla="*/ 0 w 1822447"/>
                <a:gd name="connsiteY53" fmla="*/ 26294 h 45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22447" h="454681">
                  <a:moveTo>
                    <a:pt x="483490" y="302118"/>
                  </a:moveTo>
                  <a:lnTo>
                    <a:pt x="509608" y="328377"/>
                  </a:lnTo>
                  <a:lnTo>
                    <a:pt x="385237" y="454672"/>
                  </a:lnTo>
                  <a:lnTo>
                    <a:pt x="313102" y="365891"/>
                  </a:lnTo>
                  <a:lnTo>
                    <a:pt x="341707" y="343383"/>
                  </a:lnTo>
                  <a:lnTo>
                    <a:pt x="387725" y="399652"/>
                  </a:lnTo>
                  <a:close/>
                  <a:moveTo>
                    <a:pt x="1316968" y="285638"/>
                  </a:moveTo>
                  <a:lnTo>
                    <a:pt x="1375388" y="344058"/>
                  </a:lnTo>
                  <a:lnTo>
                    <a:pt x="1433807" y="285638"/>
                  </a:lnTo>
                  <a:lnTo>
                    <a:pt x="1459909" y="311740"/>
                  </a:lnTo>
                  <a:lnTo>
                    <a:pt x="1401490" y="370160"/>
                  </a:lnTo>
                  <a:lnTo>
                    <a:pt x="1459909" y="428579"/>
                  </a:lnTo>
                  <a:lnTo>
                    <a:pt x="1433807" y="454681"/>
                  </a:lnTo>
                  <a:lnTo>
                    <a:pt x="1375388" y="396262"/>
                  </a:lnTo>
                  <a:lnTo>
                    <a:pt x="1316968" y="454681"/>
                  </a:lnTo>
                  <a:lnTo>
                    <a:pt x="1290866" y="428579"/>
                  </a:lnTo>
                  <a:lnTo>
                    <a:pt x="1350528" y="370160"/>
                  </a:lnTo>
                  <a:lnTo>
                    <a:pt x="1290866" y="311740"/>
                  </a:lnTo>
                  <a:close/>
                  <a:moveTo>
                    <a:pt x="1797573" y="21969"/>
                  </a:moveTo>
                  <a:lnTo>
                    <a:pt x="1822447" y="48444"/>
                  </a:lnTo>
                  <a:lnTo>
                    <a:pt x="1698076" y="174513"/>
                  </a:lnTo>
                  <a:lnTo>
                    <a:pt x="1625941" y="86264"/>
                  </a:lnTo>
                  <a:lnTo>
                    <a:pt x="1654546" y="62311"/>
                  </a:lnTo>
                  <a:lnTo>
                    <a:pt x="1700564" y="119042"/>
                  </a:lnTo>
                  <a:close/>
                  <a:moveTo>
                    <a:pt x="1127256" y="21969"/>
                  </a:moveTo>
                  <a:lnTo>
                    <a:pt x="1152287" y="48444"/>
                  </a:lnTo>
                  <a:lnTo>
                    <a:pt x="1028381" y="174513"/>
                  </a:lnTo>
                  <a:lnTo>
                    <a:pt x="955789" y="86264"/>
                  </a:lnTo>
                  <a:lnTo>
                    <a:pt x="983324" y="62311"/>
                  </a:lnTo>
                  <a:lnTo>
                    <a:pt x="1029632" y="119042"/>
                  </a:lnTo>
                  <a:close/>
                  <a:moveTo>
                    <a:pt x="652501" y="0"/>
                  </a:moveTo>
                  <a:lnTo>
                    <a:pt x="711348" y="60101"/>
                  </a:lnTo>
                  <a:lnTo>
                    <a:pt x="770195" y="0"/>
                  </a:lnTo>
                  <a:lnTo>
                    <a:pt x="795237" y="26294"/>
                  </a:lnTo>
                  <a:lnTo>
                    <a:pt x="736389" y="85143"/>
                  </a:lnTo>
                  <a:lnTo>
                    <a:pt x="795237" y="142740"/>
                  </a:lnTo>
                  <a:lnTo>
                    <a:pt x="770195" y="169034"/>
                  </a:lnTo>
                  <a:lnTo>
                    <a:pt x="711348" y="110185"/>
                  </a:lnTo>
                  <a:lnTo>
                    <a:pt x="652501" y="169034"/>
                  </a:lnTo>
                  <a:lnTo>
                    <a:pt x="626207" y="142740"/>
                  </a:lnTo>
                  <a:lnTo>
                    <a:pt x="685054" y="85143"/>
                  </a:lnTo>
                  <a:lnTo>
                    <a:pt x="626207" y="26294"/>
                  </a:lnTo>
                  <a:close/>
                  <a:moveTo>
                    <a:pt x="26102" y="0"/>
                  </a:moveTo>
                  <a:lnTo>
                    <a:pt x="84520" y="60101"/>
                  </a:lnTo>
                  <a:lnTo>
                    <a:pt x="142937" y="0"/>
                  </a:lnTo>
                  <a:lnTo>
                    <a:pt x="169039" y="26294"/>
                  </a:lnTo>
                  <a:lnTo>
                    <a:pt x="109378" y="85143"/>
                  </a:lnTo>
                  <a:lnTo>
                    <a:pt x="169039" y="142740"/>
                  </a:lnTo>
                  <a:lnTo>
                    <a:pt x="142937" y="169034"/>
                  </a:lnTo>
                  <a:lnTo>
                    <a:pt x="84520" y="110185"/>
                  </a:lnTo>
                  <a:lnTo>
                    <a:pt x="26102" y="169034"/>
                  </a:lnTo>
                  <a:lnTo>
                    <a:pt x="0" y="142740"/>
                  </a:lnTo>
                  <a:lnTo>
                    <a:pt x="58418" y="85143"/>
                  </a:lnTo>
                  <a:lnTo>
                    <a:pt x="0" y="26294"/>
                  </a:lnTo>
                  <a:close/>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2" name="Freeform 31">
              <a:extLst>
                <a:ext uri="{FF2B5EF4-FFF2-40B4-BE49-F238E27FC236}">
                  <a16:creationId xmlns:a16="http://schemas.microsoft.com/office/drawing/2014/main" id="{7E99250F-C1CB-E846-9C5B-EE82C4C2D4ED}"/>
                </a:ext>
              </a:extLst>
            </p:cNvPr>
            <p:cNvSpPr>
              <a:spLocks noChangeArrowheads="1"/>
            </p:cNvSpPr>
            <p:nvPr/>
          </p:nvSpPr>
          <p:spPr bwMode="auto">
            <a:xfrm>
              <a:off x="13891666" y="6418557"/>
              <a:ext cx="207495" cy="729312"/>
            </a:xfrm>
            <a:custGeom>
              <a:avLst/>
              <a:gdLst>
                <a:gd name="connsiteX0" fmla="*/ 2 w 207495"/>
                <a:gd name="connsiteY0" fmla="*/ 648182 h 729312"/>
                <a:gd name="connsiteX1" fmla="*/ 207495 w 207495"/>
                <a:gd name="connsiteY1" fmla="*/ 648182 h 729312"/>
                <a:gd name="connsiteX2" fmla="*/ 207495 w 207495"/>
                <a:gd name="connsiteY2" fmla="*/ 729312 h 729312"/>
                <a:gd name="connsiteX3" fmla="*/ 2 w 207495"/>
                <a:gd name="connsiteY3" fmla="*/ 729312 h 729312"/>
                <a:gd name="connsiteX4" fmla="*/ 2 w 207495"/>
                <a:gd name="connsiteY4" fmla="*/ 351556 h 729312"/>
                <a:gd name="connsiteX5" fmla="*/ 207495 w 207495"/>
                <a:gd name="connsiteY5" fmla="*/ 351556 h 729312"/>
                <a:gd name="connsiteX6" fmla="*/ 207495 w 207495"/>
                <a:gd name="connsiteY6" fmla="*/ 432705 h 729312"/>
                <a:gd name="connsiteX7" fmla="*/ 2 w 207495"/>
                <a:gd name="connsiteY7" fmla="*/ 432705 h 729312"/>
                <a:gd name="connsiteX8" fmla="*/ 0 w 207495"/>
                <a:gd name="connsiteY8" fmla="*/ 0 h 729312"/>
                <a:gd name="connsiteX9" fmla="*/ 196506 w 207495"/>
                <a:gd name="connsiteY9" fmla="*/ 0 h 729312"/>
                <a:gd name="connsiteX10" fmla="*/ 196506 w 207495"/>
                <a:gd name="connsiteY10" fmla="*/ 196498 h 729312"/>
                <a:gd name="connsiteX11" fmla="*/ 0 w 207495"/>
                <a:gd name="connsiteY11" fmla="*/ 196498 h 72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495" h="729312">
                  <a:moveTo>
                    <a:pt x="2" y="648182"/>
                  </a:moveTo>
                  <a:lnTo>
                    <a:pt x="207495" y="648182"/>
                  </a:lnTo>
                  <a:lnTo>
                    <a:pt x="207495" y="729312"/>
                  </a:lnTo>
                  <a:lnTo>
                    <a:pt x="2" y="729312"/>
                  </a:lnTo>
                  <a:close/>
                  <a:moveTo>
                    <a:pt x="2" y="351556"/>
                  </a:moveTo>
                  <a:lnTo>
                    <a:pt x="207495" y="351556"/>
                  </a:lnTo>
                  <a:lnTo>
                    <a:pt x="207495" y="432705"/>
                  </a:lnTo>
                  <a:lnTo>
                    <a:pt x="2" y="432705"/>
                  </a:lnTo>
                  <a:close/>
                  <a:moveTo>
                    <a:pt x="0" y="0"/>
                  </a:moveTo>
                  <a:lnTo>
                    <a:pt x="196506" y="0"/>
                  </a:lnTo>
                  <a:lnTo>
                    <a:pt x="196506" y="196498"/>
                  </a:lnTo>
                  <a:lnTo>
                    <a:pt x="0" y="196498"/>
                  </a:lnTo>
                  <a:close/>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3" name="Freeform 32">
              <a:extLst>
                <a:ext uri="{FF2B5EF4-FFF2-40B4-BE49-F238E27FC236}">
                  <a16:creationId xmlns:a16="http://schemas.microsoft.com/office/drawing/2014/main" id="{FF3F4416-EBAF-334D-9582-6887DF60A165}"/>
                </a:ext>
              </a:extLst>
            </p:cNvPr>
            <p:cNvSpPr>
              <a:spLocks noChangeArrowheads="1"/>
            </p:cNvSpPr>
            <p:nvPr/>
          </p:nvSpPr>
          <p:spPr bwMode="auto">
            <a:xfrm>
              <a:off x="14248716" y="6440533"/>
              <a:ext cx="1459909" cy="169043"/>
            </a:xfrm>
            <a:custGeom>
              <a:avLst/>
              <a:gdLst>
                <a:gd name="connsiteX0" fmla="*/ 1375388 w 1459909"/>
                <a:gd name="connsiteY0" fmla="*/ 0 h 169043"/>
                <a:gd name="connsiteX1" fmla="*/ 1459909 w 1459909"/>
                <a:gd name="connsiteY1" fmla="*/ 84522 h 169043"/>
                <a:gd name="connsiteX2" fmla="*/ 1375388 w 1459909"/>
                <a:gd name="connsiteY2" fmla="*/ 169043 h 169043"/>
                <a:gd name="connsiteX3" fmla="*/ 1290866 w 1459909"/>
                <a:gd name="connsiteY3" fmla="*/ 84522 h 169043"/>
                <a:gd name="connsiteX4" fmla="*/ 1375388 w 1459909"/>
                <a:gd name="connsiteY4" fmla="*/ 0 h 169043"/>
                <a:gd name="connsiteX5" fmla="*/ 738195 w 1459909"/>
                <a:gd name="connsiteY5" fmla="*/ 0 h 169043"/>
                <a:gd name="connsiteX6" fmla="*/ 822716 w 1459909"/>
                <a:gd name="connsiteY6" fmla="*/ 84522 h 169043"/>
                <a:gd name="connsiteX7" fmla="*/ 738195 w 1459909"/>
                <a:gd name="connsiteY7" fmla="*/ 169043 h 169043"/>
                <a:gd name="connsiteX8" fmla="*/ 653673 w 1459909"/>
                <a:gd name="connsiteY8" fmla="*/ 84522 h 169043"/>
                <a:gd name="connsiteX9" fmla="*/ 738195 w 1459909"/>
                <a:gd name="connsiteY9" fmla="*/ 0 h 169043"/>
                <a:gd name="connsiteX10" fmla="*/ 84520 w 1459909"/>
                <a:gd name="connsiteY10" fmla="*/ 0 h 169043"/>
                <a:gd name="connsiteX11" fmla="*/ 169039 w 1459909"/>
                <a:gd name="connsiteY11" fmla="*/ 84522 h 169043"/>
                <a:gd name="connsiteX12" fmla="*/ 84520 w 1459909"/>
                <a:gd name="connsiteY12" fmla="*/ 169043 h 169043"/>
                <a:gd name="connsiteX13" fmla="*/ 0 w 1459909"/>
                <a:gd name="connsiteY13" fmla="*/ 84522 h 169043"/>
                <a:gd name="connsiteX14" fmla="*/ 84520 w 1459909"/>
                <a:gd name="connsiteY14" fmla="*/ 0 h 1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9909" h="169043">
                  <a:moveTo>
                    <a:pt x="1375388" y="0"/>
                  </a:moveTo>
                  <a:cubicBezTo>
                    <a:pt x="1422620" y="0"/>
                    <a:pt x="1459909" y="37289"/>
                    <a:pt x="1459909" y="84522"/>
                  </a:cubicBezTo>
                  <a:cubicBezTo>
                    <a:pt x="1459909" y="131754"/>
                    <a:pt x="1422620" y="169043"/>
                    <a:pt x="1375388" y="169043"/>
                  </a:cubicBezTo>
                  <a:cubicBezTo>
                    <a:pt x="1329398" y="169043"/>
                    <a:pt x="1290866" y="131754"/>
                    <a:pt x="1290866" y="84522"/>
                  </a:cubicBezTo>
                  <a:cubicBezTo>
                    <a:pt x="1290866" y="37289"/>
                    <a:pt x="1329398" y="0"/>
                    <a:pt x="1375388" y="0"/>
                  </a:cubicBezTo>
                  <a:close/>
                  <a:moveTo>
                    <a:pt x="738195" y="0"/>
                  </a:moveTo>
                  <a:cubicBezTo>
                    <a:pt x="784184" y="0"/>
                    <a:pt x="822716" y="37289"/>
                    <a:pt x="822716" y="84522"/>
                  </a:cubicBezTo>
                  <a:cubicBezTo>
                    <a:pt x="822716" y="131754"/>
                    <a:pt x="784184" y="169043"/>
                    <a:pt x="738195" y="169043"/>
                  </a:cubicBezTo>
                  <a:cubicBezTo>
                    <a:pt x="692205" y="169043"/>
                    <a:pt x="653673" y="131754"/>
                    <a:pt x="653673" y="84522"/>
                  </a:cubicBezTo>
                  <a:cubicBezTo>
                    <a:pt x="653673" y="37289"/>
                    <a:pt x="692205" y="0"/>
                    <a:pt x="738195" y="0"/>
                  </a:cubicBezTo>
                  <a:close/>
                  <a:moveTo>
                    <a:pt x="84520" y="0"/>
                  </a:moveTo>
                  <a:cubicBezTo>
                    <a:pt x="131751" y="0"/>
                    <a:pt x="169039" y="37289"/>
                    <a:pt x="169039" y="84522"/>
                  </a:cubicBezTo>
                  <a:cubicBezTo>
                    <a:pt x="169039" y="131754"/>
                    <a:pt x="131751" y="169043"/>
                    <a:pt x="84520" y="169043"/>
                  </a:cubicBezTo>
                  <a:cubicBezTo>
                    <a:pt x="38531" y="169043"/>
                    <a:pt x="0" y="131754"/>
                    <a:pt x="0" y="84522"/>
                  </a:cubicBezTo>
                  <a:cubicBezTo>
                    <a:pt x="0" y="37289"/>
                    <a:pt x="38531" y="0"/>
                    <a:pt x="84520" y="0"/>
                  </a:cubicBezTo>
                  <a:close/>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4" name="Freeform 33">
              <a:extLst>
                <a:ext uri="{FF2B5EF4-FFF2-40B4-BE49-F238E27FC236}">
                  <a16:creationId xmlns:a16="http://schemas.microsoft.com/office/drawing/2014/main" id="{2046F27B-4FDE-2F4A-955D-D30A6500C7E6}"/>
                </a:ext>
              </a:extLst>
            </p:cNvPr>
            <p:cNvSpPr>
              <a:spLocks noChangeArrowheads="1"/>
            </p:cNvSpPr>
            <p:nvPr/>
          </p:nvSpPr>
          <p:spPr bwMode="auto">
            <a:xfrm>
              <a:off x="14572804" y="6440531"/>
              <a:ext cx="1476366" cy="174523"/>
            </a:xfrm>
            <a:custGeom>
              <a:avLst/>
              <a:gdLst>
                <a:gd name="connsiteX0" fmla="*/ 1476366 w 1476366"/>
                <a:gd name="connsiteY0" fmla="*/ 0 h 174523"/>
                <a:gd name="connsiteX1" fmla="*/ 1476366 w 1476366"/>
                <a:gd name="connsiteY1" fmla="*/ 174523 h 174523"/>
                <a:gd name="connsiteX2" fmla="*/ 1301853 w 1476366"/>
                <a:gd name="connsiteY2" fmla="*/ 174523 h 174523"/>
                <a:gd name="connsiteX3" fmla="*/ 806214 w 1476366"/>
                <a:gd name="connsiteY3" fmla="*/ 0 h 174523"/>
                <a:gd name="connsiteX4" fmla="*/ 806214 w 1476366"/>
                <a:gd name="connsiteY4" fmla="*/ 174523 h 174523"/>
                <a:gd name="connsiteX5" fmla="*/ 631701 w 1476366"/>
                <a:gd name="connsiteY5" fmla="*/ 174523 h 174523"/>
                <a:gd name="connsiteX6" fmla="*/ 174513 w 1476366"/>
                <a:gd name="connsiteY6" fmla="*/ 0 h 174523"/>
                <a:gd name="connsiteX7" fmla="*/ 174513 w 1476366"/>
                <a:gd name="connsiteY7" fmla="*/ 174523 h 174523"/>
                <a:gd name="connsiteX8" fmla="*/ 0 w 1476366"/>
                <a:gd name="connsiteY8" fmla="*/ 174523 h 17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66" h="174523">
                  <a:moveTo>
                    <a:pt x="1476366" y="0"/>
                  </a:moveTo>
                  <a:lnTo>
                    <a:pt x="1476366" y="174523"/>
                  </a:lnTo>
                  <a:lnTo>
                    <a:pt x="1301853" y="174523"/>
                  </a:lnTo>
                  <a:close/>
                  <a:moveTo>
                    <a:pt x="806214" y="0"/>
                  </a:moveTo>
                  <a:lnTo>
                    <a:pt x="806214" y="174523"/>
                  </a:lnTo>
                  <a:lnTo>
                    <a:pt x="631701" y="174523"/>
                  </a:lnTo>
                  <a:close/>
                  <a:moveTo>
                    <a:pt x="174513" y="0"/>
                  </a:moveTo>
                  <a:lnTo>
                    <a:pt x="174513" y="174523"/>
                  </a:lnTo>
                  <a:lnTo>
                    <a:pt x="0" y="174523"/>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5" name="Freeform 146">
              <a:extLst>
                <a:ext uri="{FF2B5EF4-FFF2-40B4-BE49-F238E27FC236}">
                  <a16:creationId xmlns:a16="http://schemas.microsoft.com/office/drawing/2014/main" id="{8C8258C4-EC87-614A-BA1B-2083505061F6}"/>
                </a:ext>
              </a:extLst>
            </p:cNvPr>
            <p:cNvSpPr>
              <a:spLocks noChangeArrowheads="1"/>
            </p:cNvSpPr>
            <p:nvPr/>
          </p:nvSpPr>
          <p:spPr bwMode="auto">
            <a:xfrm>
              <a:off x="20274585" y="4847546"/>
              <a:ext cx="2466380" cy="576772"/>
            </a:xfrm>
            <a:custGeom>
              <a:avLst/>
              <a:gdLst>
                <a:gd name="T0" fmla="*/ 1981 w 1982"/>
                <a:gd name="T1" fmla="*/ 0 h 462"/>
                <a:gd name="T2" fmla="*/ 0 w 1982"/>
                <a:gd name="T3" fmla="*/ 0 h 462"/>
                <a:gd name="T4" fmla="*/ 0 w 1982"/>
                <a:gd name="T5" fmla="*/ 461 h 462"/>
                <a:gd name="T6" fmla="*/ 1981 w 1982"/>
                <a:gd name="T7" fmla="*/ 461 h 462"/>
                <a:gd name="T8" fmla="*/ 1981 w 1982"/>
                <a:gd name="T9" fmla="*/ 0 h 462"/>
              </a:gdLst>
              <a:ahLst/>
              <a:cxnLst>
                <a:cxn ang="0">
                  <a:pos x="T0" y="T1"/>
                </a:cxn>
                <a:cxn ang="0">
                  <a:pos x="T2" y="T3"/>
                </a:cxn>
                <a:cxn ang="0">
                  <a:pos x="T4" y="T5"/>
                </a:cxn>
                <a:cxn ang="0">
                  <a:pos x="T6" y="T7"/>
                </a:cxn>
                <a:cxn ang="0">
                  <a:pos x="T8" y="T9"/>
                </a:cxn>
              </a:cxnLst>
              <a:rect l="0" t="0" r="r" b="b"/>
              <a:pathLst>
                <a:path w="1982" h="462">
                  <a:moveTo>
                    <a:pt x="1981" y="0"/>
                  </a:moveTo>
                  <a:lnTo>
                    <a:pt x="0" y="0"/>
                  </a:lnTo>
                  <a:lnTo>
                    <a:pt x="0" y="461"/>
                  </a:lnTo>
                  <a:lnTo>
                    <a:pt x="1981" y="461"/>
                  </a:lnTo>
                  <a:lnTo>
                    <a:pt x="1981" y="0"/>
                  </a:lnTo>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6" name="Freeform 147">
              <a:extLst>
                <a:ext uri="{FF2B5EF4-FFF2-40B4-BE49-F238E27FC236}">
                  <a16:creationId xmlns:a16="http://schemas.microsoft.com/office/drawing/2014/main" id="{A01213BD-8DA0-B947-AAE9-C41443FEFD72}"/>
                </a:ext>
              </a:extLst>
            </p:cNvPr>
            <p:cNvSpPr>
              <a:spLocks noChangeArrowheads="1"/>
            </p:cNvSpPr>
            <p:nvPr/>
          </p:nvSpPr>
          <p:spPr bwMode="auto">
            <a:xfrm>
              <a:off x="20274585" y="6841526"/>
              <a:ext cx="2466380" cy="538319"/>
            </a:xfrm>
            <a:custGeom>
              <a:avLst/>
              <a:gdLst>
                <a:gd name="T0" fmla="*/ 0 w 1982"/>
                <a:gd name="T1" fmla="*/ 429 h 430"/>
                <a:gd name="T2" fmla="*/ 1981 w 1982"/>
                <a:gd name="T3" fmla="*/ 429 h 430"/>
                <a:gd name="T4" fmla="*/ 1981 w 1982"/>
                <a:gd name="T5" fmla="*/ 0 h 430"/>
                <a:gd name="T6" fmla="*/ 0 w 1982"/>
                <a:gd name="T7" fmla="*/ 0 h 430"/>
                <a:gd name="T8" fmla="*/ 0 w 1982"/>
                <a:gd name="T9" fmla="*/ 429 h 430"/>
              </a:gdLst>
              <a:ahLst/>
              <a:cxnLst>
                <a:cxn ang="0">
                  <a:pos x="T0" y="T1"/>
                </a:cxn>
                <a:cxn ang="0">
                  <a:pos x="T2" y="T3"/>
                </a:cxn>
                <a:cxn ang="0">
                  <a:pos x="T4" y="T5"/>
                </a:cxn>
                <a:cxn ang="0">
                  <a:pos x="T6" y="T7"/>
                </a:cxn>
                <a:cxn ang="0">
                  <a:pos x="T8" y="T9"/>
                </a:cxn>
              </a:cxnLst>
              <a:rect l="0" t="0" r="r" b="b"/>
              <a:pathLst>
                <a:path w="1982" h="430">
                  <a:moveTo>
                    <a:pt x="0" y="429"/>
                  </a:moveTo>
                  <a:lnTo>
                    <a:pt x="1981" y="429"/>
                  </a:lnTo>
                  <a:lnTo>
                    <a:pt x="1981" y="0"/>
                  </a:lnTo>
                  <a:lnTo>
                    <a:pt x="0" y="0"/>
                  </a:lnTo>
                  <a:lnTo>
                    <a:pt x="0" y="429"/>
                  </a:lnTo>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7" name="Freeform 148">
              <a:extLst>
                <a:ext uri="{FF2B5EF4-FFF2-40B4-BE49-F238E27FC236}">
                  <a16:creationId xmlns:a16="http://schemas.microsoft.com/office/drawing/2014/main" id="{41440304-9283-F743-855C-5367AD814CBB}"/>
                </a:ext>
              </a:extLst>
            </p:cNvPr>
            <p:cNvSpPr>
              <a:spLocks noChangeArrowheads="1"/>
            </p:cNvSpPr>
            <p:nvPr/>
          </p:nvSpPr>
          <p:spPr bwMode="auto">
            <a:xfrm>
              <a:off x="20274585" y="5501222"/>
              <a:ext cx="2466380" cy="604235"/>
            </a:xfrm>
            <a:custGeom>
              <a:avLst/>
              <a:gdLst>
                <a:gd name="T0" fmla="*/ 1981 w 1982"/>
                <a:gd name="T1" fmla="*/ 0 h 486"/>
                <a:gd name="T2" fmla="*/ 0 w 1982"/>
                <a:gd name="T3" fmla="*/ 0 h 486"/>
                <a:gd name="T4" fmla="*/ 0 w 1982"/>
                <a:gd name="T5" fmla="*/ 485 h 486"/>
                <a:gd name="T6" fmla="*/ 1981 w 1982"/>
                <a:gd name="T7" fmla="*/ 485 h 486"/>
                <a:gd name="T8" fmla="*/ 1981 w 1982"/>
                <a:gd name="T9" fmla="*/ 0 h 486"/>
              </a:gdLst>
              <a:ahLst/>
              <a:cxnLst>
                <a:cxn ang="0">
                  <a:pos x="T0" y="T1"/>
                </a:cxn>
                <a:cxn ang="0">
                  <a:pos x="T2" y="T3"/>
                </a:cxn>
                <a:cxn ang="0">
                  <a:pos x="T4" y="T5"/>
                </a:cxn>
                <a:cxn ang="0">
                  <a:pos x="T6" y="T7"/>
                </a:cxn>
                <a:cxn ang="0">
                  <a:pos x="T8" y="T9"/>
                </a:cxn>
              </a:cxnLst>
              <a:rect l="0" t="0" r="r" b="b"/>
              <a:pathLst>
                <a:path w="1982" h="486">
                  <a:moveTo>
                    <a:pt x="1981" y="0"/>
                  </a:moveTo>
                  <a:lnTo>
                    <a:pt x="0" y="0"/>
                  </a:lnTo>
                  <a:lnTo>
                    <a:pt x="0" y="485"/>
                  </a:lnTo>
                  <a:lnTo>
                    <a:pt x="1981" y="485"/>
                  </a:lnTo>
                  <a:lnTo>
                    <a:pt x="1981" y="0"/>
                  </a:lnTo>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8" name="Freeform 149">
              <a:extLst>
                <a:ext uri="{FF2B5EF4-FFF2-40B4-BE49-F238E27FC236}">
                  <a16:creationId xmlns:a16="http://schemas.microsoft.com/office/drawing/2014/main" id="{6F33CC15-BEE3-E749-A510-CEDA454D372A}"/>
                </a:ext>
              </a:extLst>
            </p:cNvPr>
            <p:cNvSpPr>
              <a:spLocks noChangeArrowheads="1"/>
            </p:cNvSpPr>
            <p:nvPr/>
          </p:nvSpPr>
          <p:spPr bwMode="auto">
            <a:xfrm>
              <a:off x="20274585" y="6171374"/>
              <a:ext cx="2466380" cy="604235"/>
            </a:xfrm>
            <a:custGeom>
              <a:avLst/>
              <a:gdLst>
                <a:gd name="T0" fmla="*/ 0 w 1982"/>
                <a:gd name="T1" fmla="*/ 485 h 486"/>
                <a:gd name="T2" fmla="*/ 1981 w 1982"/>
                <a:gd name="T3" fmla="*/ 485 h 486"/>
                <a:gd name="T4" fmla="*/ 1981 w 1982"/>
                <a:gd name="T5" fmla="*/ 0 h 486"/>
                <a:gd name="T6" fmla="*/ 0 w 1982"/>
                <a:gd name="T7" fmla="*/ 0 h 486"/>
                <a:gd name="T8" fmla="*/ 0 w 1982"/>
                <a:gd name="T9" fmla="*/ 485 h 486"/>
              </a:gdLst>
              <a:ahLst/>
              <a:cxnLst>
                <a:cxn ang="0">
                  <a:pos x="T0" y="T1"/>
                </a:cxn>
                <a:cxn ang="0">
                  <a:pos x="T2" y="T3"/>
                </a:cxn>
                <a:cxn ang="0">
                  <a:pos x="T4" y="T5"/>
                </a:cxn>
                <a:cxn ang="0">
                  <a:pos x="T6" y="T7"/>
                </a:cxn>
                <a:cxn ang="0">
                  <a:pos x="T8" y="T9"/>
                </a:cxn>
              </a:cxnLst>
              <a:rect l="0" t="0" r="r" b="b"/>
              <a:pathLst>
                <a:path w="1982" h="486">
                  <a:moveTo>
                    <a:pt x="0" y="485"/>
                  </a:moveTo>
                  <a:lnTo>
                    <a:pt x="1981" y="485"/>
                  </a:lnTo>
                  <a:lnTo>
                    <a:pt x="1981" y="0"/>
                  </a:lnTo>
                  <a:lnTo>
                    <a:pt x="0" y="0"/>
                  </a:lnTo>
                  <a:lnTo>
                    <a:pt x="0" y="485"/>
                  </a:lnTo>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9" name="Freeform 150">
              <a:extLst>
                <a:ext uri="{FF2B5EF4-FFF2-40B4-BE49-F238E27FC236}">
                  <a16:creationId xmlns:a16="http://schemas.microsoft.com/office/drawing/2014/main" id="{EF30091B-2060-B548-9696-25D249583FE6}"/>
                </a:ext>
              </a:extLst>
            </p:cNvPr>
            <p:cNvSpPr>
              <a:spLocks noChangeArrowheads="1"/>
            </p:cNvSpPr>
            <p:nvPr/>
          </p:nvSpPr>
          <p:spPr bwMode="auto">
            <a:xfrm>
              <a:off x="20444873" y="4973888"/>
              <a:ext cx="329583" cy="329582"/>
            </a:xfrm>
            <a:custGeom>
              <a:avLst/>
              <a:gdLst>
                <a:gd name="T0" fmla="*/ 262 w 263"/>
                <a:gd name="T1" fmla="*/ 131 h 263"/>
                <a:gd name="T2" fmla="*/ 262 w 263"/>
                <a:gd name="T3" fmla="*/ 131 h 263"/>
                <a:gd name="T4" fmla="*/ 131 w 263"/>
                <a:gd name="T5" fmla="*/ 262 h 263"/>
                <a:gd name="T6" fmla="*/ 131 w 263"/>
                <a:gd name="T7" fmla="*/ 262 h 263"/>
                <a:gd name="T8" fmla="*/ 0 w 263"/>
                <a:gd name="T9" fmla="*/ 131 h 263"/>
                <a:gd name="T10" fmla="*/ 0 w 263"/>
                <a:gd name="T11" fmla="*/ 131 h 263"/>
                <a:gd name="T12" fmla="*/ 131 w 263"/>
                <a:gd name="T13" fmla="*/ 0 h 263"/>
                <a:gd name="T14" fmla="*/ 131 w 263"/>
                <a:gd name="T15" fmla="*/ 0 h 263"/>
                <a:gd name="T16" fmla="*/ 262 w 263"/>
                <a:gd name="T17" fmla="*/ 13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263">
                  <a:moveTo>
                    <a:pt x="262" y="131"/>
                  </a:moveTo>
                  <a:lnTo>
                    <a:pt x="262" y="131"/>
                  </a:lnTo>
                  <a:cubicBezTo>
                    <a:pt x="262" y="203"/>
                    <a:pt x="203" y="262"/>
                    <a:pt x="131" y="262"/>
                  </a:cubicBezTo>
                  <a:lnTo>
                    <a:pt x="131" y="262"/>
                  </a:lnTo>
                  <a:cubicBezTo>
                    <a:pt x="59" y="262"/>
                    <a:pt x="0" y="203"/>
                    <a:pt x="0" y="131"/>
                  </a:cubicBezTo>
                  <a:lnTo>
                    <a:pt x="0" y="131"/>
                  </a:lnTo>
                  <a:cubicBezTo>
                    <a:pt x="0" y="59"/>
                    <a:pt x="59" y="0"/>
                    <a:pt x="131" y="0"/>
                  </a:cubicBezTo>
                  <a:lnTo>
                    <a:pt x="131" y="0"/>
                  </a:lnTo>
                  <a:cubicBezTo>
                    <a:pt x="203" y="0"/>
                    <a:pt x="262" y="59"/>
                    <a:pt x="262" y="131"/>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0" name="Freeform 151">
              <a:extLst>
                <a:ext uri="{FF2B5EF4-FFF2-40B4-BE49-F238E27FC236}">
                  <a16:creationId xmlns:a16="http://schemas.microsoft.com/office/drawing/2014/main" id="{4FA3DCC8-38A3-BA40-8822-AA4B8F96E245}"/>
                </a:ext>
              </a:extLst>
            </p:cNvPr>
            <p:cNvSpPr>
              <a:spLocks noChangeArrowheads="1"/>
            </p:cNvSpPr>
            <p:nvPr/>
          </p:nvSpPr>
          <p:spPr bwMode="auto">
            <a:xfrm>
              <a:off x="20444873" y="5638547"/>
              <a:ext cx="329583" cy="324092"/>
            </a:xfrm>
            <a:custGeom>
              <a:avLst/>
              <a:gdLst>
                <a:gd name="T0" fmla="*/ 262 w 263"/>
                <a:gd name="T1" fmla="*/ 131 h 262"/>
                <a:gd name="T2" fmla="*/ 262 w 263"/>
                <a:gd name="T3" fmla="*/ 131 h 262"/>
                <a:gd name="T4" fmla="*/ 131 w 263"/>
                <a:gd name="T5" fmla="*/ 261 h 262"/>
                <a:gd name="T6" fmla="*/ 131 w 263"/>
                <a:gd name="T7" fmla="*/ 261 h 262"/>
                <a:gd name="T8" fmla="*/ 0 w 263"/>
                <a:gd name="T9" fmla="*/ 131 h 262"/>
                <a:gd name="T10" fmla="*/ 0 w 263"/>
                <a:gd name="T11" fmla="*/ 131 h 262"/>
                <a:gd name="T12" fmla="*/ 131 w 263"/>
                <a:gd name="T13" fmla="*/ 0 h 262"/>
                <a:gd name="T14" fmla="*/ 131 w 263"/>
                <a:gd name="T15" fmla="*/ 0 h 262"/>
                <a:gd name="T16" fmla="*/ 262 w 263"/>
                <a:gd name="T17" fmla="*/ 13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262">
                  <a:moveTo>
                    <a:pt x="262" y="131"/>
                  </a:moveTo>
                  <a:lnTo>
                    <a:pt x="262" y="131"/>
                  </a:lnTo>
                  <a:cubicBezTo>
                    <a:pt x="262" y="203"/>
                    <a:pt x="203" y="261"/>
                    <a:pt x="131" y="261"/>
                  </a:cubicBezTo>
                  <a:lnTo>
                    <a:pt x="131" y="261"/>
                  </a:lnTo>
                  <a:cubicBezTo>
                    <a:pt x="59" y="261"/>
                    <a:pt x="0" y="203"/>
                    <a:pt x="0" y="131"/>
                  </a:cubicBezTo>
                  <a:lnTo>
                    <a:pt x="0" y="131"/>
                  </a:lnTo>
                  <a:cubicBezTo>
                    <a:pt x="0" y="58"/>
                    <a:pt x="59" y="0"/>
                    <a:pt x="131" y="0"/>
                  </a:cubicBezTo>
                  <a:lnTo>
                    <a:pt x="131" y="0"/>
                  </a:lnTo>
                  <a:cubicBezTo>
                    <a:pt x="203" y="0"/>
                    <a:pt x="262" y="58"/>
                    <a:pt x="262" y="13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1" name="Freeform 152">
              <a:extLst>
                <a:ext uri="{FF2B5EF4-FFF2-40B4-BE49-F238E27FC236}">
                  <a16:creationId xmlns:a16="http://schemas.microsoft.com/office/drawing/2014/main" id="{E2E84D2D-23A0-9C41-9069-196E4FF3B6FC}"/>
                </a:ext>
              </a:extLst>
            </p:cNvPr>
            <p:cNvSpPr>
              <a:spLocks noChangeArrowheads="1"/>
            </p:cNvSpPr>
            <p:nvPr/>
          </p:nvSpPr>
          <p:spPr bwMode="auto">
            <a:xfrm>
              <a:off x="20444873" y="6308697"/>
              <a:ext cx="329583" cy="324092"/>
            </a:xfrm>
            <a:custGeom>
              <a:avLst/>
              <a:gdLst>
                <a:gd name="T0" fmla="*/ 262 w 263"/>
                <a:gd name="T1" fmla="*/ 130 h 262"/>
                <a:gd name="T2" fmla="*/ 262 w 263"/>
                <a:gd name="T3" fmla="*/ 130 h 262"/>
                <a:gd name="T4" fmla="*/ 131 w 263"/>
                <a:gd name="T5" fmla="*/ 261 h 262"/>
                <a:gd name="T6" fmla="*/ 131 w 263"/>
                <a:gd name="T7" fmla="*/ 261 h 262"/>
                <a:gd name="T8" fmla="*/ 0 w 263"/>
                <a:gd name="T9" fmla="*/ 130 h 262"/>
                <a:gd name="T10" fmla="*/ 0 w 263"/>
                <a:gd name="T11" fmla="*/ 130 h 262"/>
                <a:gd name="T12" fmla="*/ 131 w 263"/>
                <a:gd name="T13" fmla="*/ 0 h 262"/>
                <a:gd name="T14" fmla="*/ 131 w 263"/>
                <a:gd name="T15" fmla="*/ 0 h 262"/>
                <a:gd name="T16" fmla="*/ 262 w 263"/>
                <a:gd name="T17" fmla="*/ 13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262">
                  <a:moveTo>
                    <a:pt x="262" y="130"/>
                  </a:moveTo>
                  <a:lnTo>
                    <a:pt x="262" y="130"/>
                  </a:lnTo>
                  <a:cubicBezTo>
                    <a:pt x="262" y="203"/>
                    <a:pt x="203" y="261"/>
                    <a:pt x="131" y="261"/>
                  </a:cubicBezTo>
                  <a:lnTo>
                    <a:pt x="131" y="261"/>
                  </a:lnTo>
                  <a:cubicBezTo>
                    <a:pt x="59" y="261"/>
                    <a:pt x="0" y="203"/>
                    <a:pt x="0" y="130"/>
                  </a:cubicBezTo>
                  <a:lnTo>
                    <a:pt x="0" y="130"/>
                  </a:lnTo>
                  <a:cubicBezTo>
                    <a:pt x="0" y="58"/>
                    <a:pt x="59" y="0"/>
                    <a:pt x="131" y="0"/>
                  </a:cubicBezTo>
                  <a:lnTo>
                    <a:pt x="131" y="0"/>
                  </a:lnTo>
                  <a:cubicBezTo>
                    <a:pt x="203" y="0"/>
                    <a:pt x="262" y="58"/>
                    <a:pt x="262" y="130"/>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2" name="Freeform 153">
              <a:extLst>
                <a:ext uri="{FF2B5EF4-FFF2-40B4-BE49-F238E27FC236}">
                  <a16:creationId xmlns:a16="http://schemas.microsoft.com/office/drawing/2014/main" id="{0BA5C500-DFE8-2E4B-8C96-221313598DDD}"/>
                </a:ext>
              </a:extLst>
            </p:cNvPr>
            <p:cNvSpPr>
              <a:spLocks noChangeArrowheads="1"/>
            </p:cNvSpPr>
            <p:nvPr/>
          </p:nvSpPr>
          <p:spPr bwMode="auto">
            <a:xfrm>
              <a:off x="20444873" y="6945892"/>
              <a:ext cx="329583" cy="324092"/>
            </a:xfrm>
            <a:custGeom>
              <a:avLst/>
              <a:gdLst>
                <a:gd name="T0" fmla="*/ 262 w 263"/>
                <a:gd name="T1" fmla="*/ 131 h 262"/>
                <a:gd name="T2" fmla="*/ 262 w 263"/>
                <a:gd name="T3" fmla="*/ 131 h 262"/>
                <a:gd name="T4" fmla="*/ 131 w 263"/>
                <a:gd name="T5" fmla="*/ 261 h 262"/>
                <a:gd name="T6" fmla="*/ 131 w 263"/>
                <a:gd name="T7" fmla="*/ 261 h 262"/>
                <a:gd name="T8" fmla="*/ 0 w 263"/>
                <a:gd name="T9" fmla="*/ 131 h 262"/>
                <a:gd name="T10" fmla="*/ 0 w 263"/>
                <a:gd name="T11" fmla="*/ 131 h 262"/>
                <a:gd name="T12" fmla="*/ 131 w 263"/>
                <a:gd name="T13" fmla="*/ 0 h 262"/>
                <a:gd name="T14" fmla="*/ 131 w 263"/>
                <a:gd name="T15" fmla="*/ 0 h 262"/>
                <a:gd name="T16" fmla="*/ 262 w 263"/>
                <a:gd name="T17" fmla="*/ 13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262">
                  <a:moveTo>
                    <a:pt x="262" y="131"/>
                  </a:moveTo>
                  <a:lnTo>
                    <a:pt x="262" y="131"/>
                  </a:lnTo>
                  <a:cubicBezTo>
                    <a:pt x="262" y="203"/>
                    <a:pt x="203" y="261"/>
                    <a:pt x="131" y="261"/>
                  </a:cubicBezTo>
                  <a:lnTo>
                    <a:pt x="131" y="261"/>
                  </a:lnTo>
                  <a:cubicBezTo>
                    <a:pt x="59" y="261"/>
                    <a:pt x="0" y="203"/>
                    <a:pt x="0" y="131"/>
                  </a:cubicBezTo>
                  <a:lnTo>
                    <a:pt x="0" y="131"/>
                  </a:lnTo>
                  <a:cubicBezTo>
                    <a:pt x="0" y="59"/>
                    <a:pt x="59" y="0"/>
                    <a:pt x="131" y="0"/>
                  </a:cubicBezTo>
                  <a:lnTo>
                    <a:pt x="131" y="0"/>
                  </a:lnTo>
                  <a:cubicBezTo>
                    <a:pt x="203" y="0"/>
                    <a:pt x="262" y="59"/>
                    <a:pt x="262" y="13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3" name="Freeform 42">
              <a:extLst>
                <a:ext uri="{FF2B5EF4-FFF2-40B4-BE49-F238E27FC236}">
                  <a16:creationId xmlns:a16="http://schemas.microsoft.com/office/drawing/2014/main" id="{7518FC6F-FD6C-F04C-A7B6-BAB6E981240B}"/>
                </a:ext>
              </a:extLst>
            </p:cNvPr>
            <p:cNvSpPr>
              <a:spLocks noChangeArrowheads="1"/>
            </p:cNvSpPr>
            <p:nvPr/>
          </p:nvSpPr>
          <p:spPr bwMode="auto">
            <a:xfrm>
              <a:off x="21005164" y="5034310"/>
              <a:ext cx="1481878" cy="179946"/>
            </a:xfrm>
            <a:custGeom>
              <a:avLst/>
              <a:gdLst>
                <a:gd name="connsiteX0" fmla="*/ 2 w 1481878"/>
                <a:gd name="connsiteY0" fmla="*/ 142819 h 179946"/>
                <a:gd name="connsiteX1" fmla="*/ 1124830 w 1481878"/>
                <a:gd name="connsiteY1" fmla="*/ 142819 h 179946"/>
                <a:gd name="connsiteX2" fmla="*/ 1124830 w 1481878"/>
                <a:gd name="connsiteY2" fmla="*/ 179946 h 179946"/>
                <a:gd name="connsiteX3" fmla="*/ 2 w 1481878"/>
                <a:gd name="connsiteY3" fmla="*/ 179946 h 179946"/>
                <a:gd name="connsiteX4" fmla="*/ 0 w 1481878"/>
                <a:gd name="connsiteY4" fmla="*/ 0 h 179946"/>
                <a:gd name="connsiteX5" fmla="*/ 1481878 w 1481878"/>
                <a:gd name="connsiteY5" fmla="*/ 0 h 179946"/>
                <a:gd name="connsiteX6" fmla="*/ 1481878 w 1481878"/>
                <a:gd name="connsiteY6" fmla="*/ 37127 h 179946"/>
                <a:gd name="connsiteX7" fmla="*/ 0 w 1481878"/>
                <a:gd name="connsiteY7" fmla="*/ 37127 h 1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878" h="179946">
                  <a:moveTo>
                    <a:pt x="2" y="142819"/>
                  </a:moveTo>
                  <a:lnTo>
                    <a:pt x="1124830" y="142819"/>
                  </a:lnTo>
                  <a:lnTo>
                    <a:pt x="1124830" y="179946"/>
                  </a:lnTo>
                  <a:lnTo>
                    <a:pt x="2" y="179946"/>
                  </a:lnTo>
                  <a:close/>
                  <a:moveTo>
                    <a:pt x="0" y="0"/>
                  </a:moveTo>
                  <a:lnTo>
                    <a:pt x="1481878" y="0"/>
                  </a:lnTo>
                  <a:lnTo>
                    <a:pt x="1481878" y="37127"/>
                  </a:lnTo>
                  <a:lnTo>
                    <a:pt x="0" y="37127"/>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4" name="Freeform 43">
              <a:extLst>
                <a:ext uri="{FF2B5EF4-FFF2-40B4-BE49-F238E27FC236}">
                  <a16:creationId xmlns:a16="http://schemas.microsoft.com/office/drawing/2014/main" id="{F82CB372-1470-8743-8458-D132E8D7ECF0}"/>
                </a:ext>
              </a:extLst>
            </p:cNvPr>
            <p:cNvSpPr>
              <a:spLocks noChangeArrowheads="1"/>
            </p:cNvSpPr>
            <p:nvPr/>
          </p:nvSpPr>
          <p:spPr bwMode="auto">
            <a:xfrm>
              <a:off x="21005164" y="5704463"/>
              <a:ext cx="1481878" cy="185437"/>
            </a:xfrm>
            <a:custGeom>
              <a:avLst/>
              <a:gdLst>
                <a:gd name="connsiteX0" fmla="*/ 0 w 1481878"/>
                <a:gd name="connsiteY0" fmla="*/ 148314 h 185437"/>
                <a:gd name="connsiteX1" fmla="*/ 526088 w 1481878"/>
                <a:gd name="connsiteY1" fmla="*/ 148314 h 185437"/>
                <a:gd name="connsiteX2" fmla="*/ 526088 w 1481878"/>
                <a:gd name="connsiteY2" fmla="*/ 185437 h 185437"/>
                <a:gd name="connsiteX3" fmla="*/ 0 w 1481878"/>
                <a:gd name="connsiteY3" fmla="*/ 185437 h 185437"/>
                <a:gd name="connsiteX4" fmla="*/ 0 w 1481878"/>
                <a:gd name="connsiteY4" fmla="*/ 0 h 185437"/>
                <a:gd name="connsiteX5" fmla="*/ 1481878 w 1481878"/>
                <a:gd name="connsiteY5" fmla="*/ 0 h 185437"/>
                <a:gd name="connsiteX6" fmla="*/ 1481878 w 1481878"/>
                <a:gd name="connsiteY6" fmla="*/ 37127 h 185437"/>
                <a:gd name="connsiteX7" fmla="*/ 0 w 1481878"/>
                <a:gd name="connsiteY7" fmla="*/ 37127 h 18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878" h="185437">
                  <a:moveTo>
                    <a:pt x="0" y="148314"/>
                  </a:moveTo>
                  <a:lnTo>
                    <a:pt x="526088" y="148314"/>
                  </a:lnTo>
                  <a:lnTo>
                    <a:pt x="526088" y="185437"/>
                  </a:lnTo>
                  <a:lnTo>
                    <a:pt x="0" y="185437"/>
                  </a:lnTo>
                  <a:close/>
                  <a:moveTo>
                    <a:pt x="0" y="0"/>
                  </a:moveTo>
                  <a:lnTo>
                    <a:pt x="1481878" y="0"/>
                  </a:lnTo>
                  <a:lnTo>
                    <a:pt x="1481878" y="37127"/>
                  </a:lnTo>
                  <a:lnTo>
                    <a:pt x="0" y="37127"/>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5" name="Freeform 44">
              <a:extLst>
                <a:ext uri="{FF2B5EF4-FFF2-40B4-BE49-F238E27FC236}">
                  <a16:creationId xmlns:a16="http://schemas.microsoft.com/office/drawing/2014/main" id="{EB0C2139-37F4-FA46-BF44-03930F69BD13}"/>
                </a:ext>
              </a:extLst>
            </p:cNvPr>
            <p:cNvSpPr>
              <a:spLocks noChangeArrowheads="1"/>
            </p:cNvSpPr>
            <p:nvPr/>
          </p:nvSpPr>
          <p:spPr bwMode="auto">
            <a:xfrm>
              <a:off x="21005164" y="6374615"/>
              <a:ext cx="1481878" cy="185435"/>
            </a:xfrm>
            <a:custGeom>
              <a:avLst/>
              <a:gdLst>
                <a:gd name="connsiteX0" fmla="*/ 0 w 1481878"/>
                <a:gd name="connsiteY0" fmla="*/ 148312 h 185435"/>
                <a:gd name="connsiteX1" fmla="*/ 1163282 w 1481878"/>
                <a:gd name="connsiteY1" fmla="*/ 148312 h 185435"/>
                <a:gd name="connsiteX2" fmla="*/ 1163282 w 1481878"/>
                <a:gd name="connsiteY2" fmla="*/ 185435 h 185435"/>
                <a:gd name="connsiteX3" fmla="*/ 0 w 1481878"/>
                <a:gd name="connsiteY3" fmla="*/ 185435 h 185435"/>
                <a:gd name="connsiteX4" fmla="*/ 0 w 1481878"/>
                <a:gd name="connsiteY4" fmla="*/ 0 h 185435"/>
                <a:gd name="connsiteX5" fmla="*/ 1481878 w 1481878"/>
                <a:gd name="connsiteY5" fmla="*/ 0 h 185435"/>
                <a:gd name="connsiteX6" fmla="*/ 1481878 w 1481878"/>
                <a:gd name="connsiteY6" fmla="*/ 37171 h 185435"/>
                <a:gd name="connsiteX7" fmla="*/ 0 w 1481878"/>
                <a:gd name="connsiteY7" fmla="*/ 37171 h 18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878" h="185435">
                  <a:moveTo>
                    <a:pt x="0" y="148312"/>
                  </a:moveTo>
                  <a:lnTo>
                    <a:pt x="1163282" y="148312"/>
                  </a:lnTo>
                  <a:lnTo>
                    <a:pt x="1163282" y="185435"/>
                  </a:lnTo>
                  <a:lnTo>
                    <a:pt x="0" y="185435"/>
                  </a:lnTo>
                  <a:close/>
                  <a:moveTo>
                    <a:pt x="0" y="0"/>
                  </a:moveTo>
                  <a:lnTo>
                    <a:pt x="1481878" y="0"/>
                  </a:lnTo>
                  <a:lnTo>
                    <a:pt x="1481878" y="37171"/>
                  </a:lnTo>
                  <a:lnTo>
                    <a:pt x="0" y="37171"/>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6" name="Freeform 45">
              <a:extLst>
                <a:ext uri="{FF2B5EF4-FFF2-40B4-BE49-F238E27FC236}">
                  <a16:creationId xmlns:a16="http://schemas.microsoft.com/office/drawing/2014/main" id="{C72FB3B4-6EBC-6946-BF5C-BCCA64C775D6}"/>
                </a:ext>
              </a:extLst>
            </p:cNvPr>
            <p:cNvSpPr>
              <a:spLocks noChangeArrowheads="1"/>
            </p:cNvSpPr>
            <p:nvPr/>
          </p:nvSpPr>
          <p:spPr bwMode="auto">
            <a:xfrm>
              <a:off x="21005164" y="7006315"/>
              <a:ext cx="1481878" cy="185439"/>
            </a:xfrm>
            <a:custGeom>
              <a:avLst/>
              <a:gdLst>
                <a:gd name="connsiteX0" fmla="*/ 0 w 1481878"/>
                <a:gd name="connsiteY0" fmla="*/ 148312 h 185439"/>
                <a:gd name="connsiteX1" fmla="*/ 526088 w 1481878"/>
                <a:gd name="connsiteY1" fmla="*/ 148312 h 185439"/>
                <a:gd name="connsiteX2" fmla="*/ 526088 w 1481878"/>
                <a:gd name="connsiteY2" fmla="*/ 185439 h 185439"/>
                <a:gd name="connsiteX3" fmla="*/ 0 w 1481878"/>
                <a:gd name="connsiteY3" fmla="*/ 185439 h 185439"/>
                <a:gd name="connsiteX4" fmla="*/ 0 w 1481878"/>
                <a:gd name="connsiteY4" fmla="*/ 0 h 185439"/>
                <a:gd name="connsiteX5" fmla="*/ 1481878 w 1481878"/>
                <a:gd name="connsiteY5" fmla="*/ 0 h 185439"/>
                <a:gd name="connsiteX6" fmla="*/ 1481878 w 1481878"/>
                <a:gd name="connsiteY6" fmla="*/ 37123 h 185439"/>
                <a:gd name="connsiteX7" fmla="*/ 0 w 1481878"/>
                <a:gd name="connsiteY7" fmla="*/ 37123 h 1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878" h="185439">
                  <a:moveTo>
                    <a:pt x="0" y="148312"/>
                  </a:moveTo>
                  <a:lnTo>
                    <a:pt x="526088" y="148312"/>
                  </a:lnTo>
                  <a:lnTo>
                    <a:pt x="526088" y="185439"/>
                  </a:lnTo>
                  <a:lnTo>
                    <a:pt x="0" y="185439"/>
                  </a:lnTo>
                  <a:close/>
                  <a:moveTo>
                    <a:pt x="0" y="0"/>
                  </a:moveTo>
                  <a:lnTo>
                    <a:pt x="1481878" y="0"/>
                  </a:lnTo>
                  <a:lnTo>
                    <a:pt x="1481878" y="37123"/>
                  </a:lnTo>
                  <a:lnTo>
                    <a:pt x="0" y="37123"/>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7" name="Freeform 46">
              <a:extLst>
                <a:ext uri="{FF2B5EF4-FFF2-40B4-BE49-F238E27FC236}">
                  <a16:creationId xmlns:a16="http://schemas.microsoft.com/office/drawing/2014/main" id="{7E2F0A24-A900-8E4E-8C08-141B150D95EB}"/>
                </a:ext>
              </a:extLst>
            </p:cNvPr>
            <p:cNvSpPr>
              <a:spLocks noChangeArrowheads="1"/>
            </p:cNvSpPr>
            <p:nvPr/>
          </p:nvSpPr>
          <p:spPr bwMode="auto">
            <a:xfrm>
              <a:off x="14754078" y="9011274"/>
              <a:ext cx="7606623" cy="2811214"/>
            </a:xfrm>
            <a:custGeom>
              <a:avLst/>
              <a:gdLst>
                <a:gd name="connsiteX0" fmla="*/ 7009127 w 7606623"/>
                <a:gd name="connsiteY0" fmla="*/ 2664130 h 2811214"/>
                <a:gd name="connsiteX1" fmla="*/ 7357977 w 7606623"/>
                <a:gd name="connsiteY1" fmla="*/ 2664130 h 2811214"/>
                <a:gd name="connsiteX2" fmla="*/ 7408877 w 7606623"/>
                <a:gd name="connsiteY2" fmla="*/ 2811214 h 2811214"/>
                <a:gd name="connsiteX3" fmla="*/ 7060027 w 7606623"/>
                <a:gd name="connsiteY3" fmla="*/ 2811214 h 2811214"/>
                <a:gd name="connsiteX4" fmla="*/ 5406777 w 7606623"/>
                <a:gd name="connsiteY4" fmla="*/ 2664130 h 2811214"/>
                <a:gd name="connsiteX5" fmla="*/ 5755467 w 7606623"/>
                <a:gd name="connsiteY5" fmla="*/ 2664130 h 2811214"/>
                <a:gd name="connsiteX6" fmla="*/ 5704409 w 7606623"/>
                <a:gd name="connsiteY6" fmla="*/ 2811214 h 2811214"/>
                <a:gd name="connsiteX7" fmla="*/ 5355719 w 7606623"/>
                <a:gd name="connsiteY7" fmla="*/ 2811214 h 2811214"/>
                <a:gd name="connsiteX8" fmla="*/ 1823693 w 7606623"/>
                <a:gd name="connsiteY8" fmla="*/ 2664130 h 2811214"/>
                <a:gd name="connsiteX9" fmla="*/ 2172703 w 7606623"/>
                <a:gd name="connsiteY9" fmla="*/ 2664130 h 2811214"/>
                <a:gd name="connsiteX10" fmla="*/ 2223445 w 7606623"/>
                <a:gd name="connsiteY10" fmla="*/ 2811214 h 2811214"/>
                <a:gd name="connsiteX11" fmla="*/ 1874436 w 7606623"/>
                <a:gd name="connsiteY11" fmla="*/ 2811214 h 2811214"/>
                <a:gd name="connsiteX12" fmla="*/ 221182 w 7606623"/>
                <a:gd name="connsiteY12" fmla="*/ 2664130 h 2811214"/>
                <a:gd name="connsiteX13" fmla="*/ 570035 w 7606623"/>
                <a:gd name="connsiteY13" fmla="*/ 2664130 h 2811214"/>
                <a:gd name="connsiteX14" fmla="*/ 519134 w 7606623"/>
                <a:gd name="connsiteY14" fmla="*/ 2811214 h 2811214"/>
                <a:gd name="connsiteX15" fmla="*/ 170282 w 7606623"/>
                <a:gd name="connsiteY15" fmla="*/ 2811214 h 2811214"/>
                <a:gd name="connsiteX16" fmla="*/ 6387787 w 7606623"/>
                <a:gd name="connsiteY16" fmla="*/ 1955527 h 2811214"/>
                <a:gd name="connsiteX17" fmla="*/ 6683787 w 7606623"/>
                <a:gd name="connsiteY17" fmla="*/ 2026305 h 2811214"/>
                <a:gd name="connsiteX18" fmla="*/ 6387787 w 7606623"/>
                <a:gd name="connsiteY18" fmla="*/ 2097082 h 2811214"/>
                <a:gd name="connsiteX19" fmla="*/ 6091787 w 7606623"/>
                <a:gd name="connsiteY19" fmla="*/ 2026305 h 2811214"/>
                <a:gd name="connsiteX20" fmla="*/ 6387787 w 7606623"/>
                <a:gd name="connsiteY20" fmla="*/ 1955527 h 2811214"/>
                <a:gd name="connsiteX21" fmla="*/ 1202350 w 7606623"/>
                <a:gd name="connsiteY21" fmla="*/ 1955527 h 2811214"/>
                <a:gd name="connsiteX22" fmla="*/ 1498350 w 7606623"/>
                <a:gd name="connsiteY22" fmla="*/ 2026305 h 2811214"/>
                <a:gd name="connsiteX23" fmla="*/ 1202350 w 7606623"/>
                <a:gd name="connsiteY23" fmla="*/ 2097082 h 2811214"/>
                <a:gd name="connsiteX24" fmla="*/ 906349 w 7606623"/>
                <a:gd name="connsiteY24" fmla="*/ 2026305 h 2811214"/>
                <a:gd name="connsiteX25" fmla="*/ 1202350 w 7606623"/>
                <a:gd name="connsiteY25" fmla="*/ 1955527 h 2811214"/>
                <a:gd name="connsiteX26" fmla="*/ 5498539 w 7606623"/>
                <a:gd name="connsiteY26" fmla="*/ 1010723 h 2811214"/>
                <a:gd name="connsiteX27" fmla="*/ 7266055 w 7606623"/>
                <a:gd name="connsiteY27" fmla="*/ 1010723 h 2811214"/>
                <a:gd name="connsiteX28" fmla="*/ 7266055 w 7606623"/>
                <a:gd name="connsiteY28" fmla="*/ 1707100 h 2811214"/>
                <a:gd name="connsiteX29" fmla="*/ 5498539 w 7606623"/>
                <a:gd name="connsiteY29" fmla="*/ 1707100 h 2811214"/>
                <a:gd name="connsiteX30" fmla="*/ 313103 w 7606623"/>
                <a:gd name="connsiteY30" fmla="*/ 1010723 h 2811214"/>
                <a:gd name="connsiteX31" fmla="*/ 2086113 w 7606623"/>
                <a:gd name="connsiteY31" fmla="*/ 1010723 h 2811214"/>
                <a:gd name="connsiteX32" fmla="*/ 2086113 w 7606623"/>
                <a:gd name="connsiteY32" fmla="*/ 1707100 h 2811214"/>
                <a:gd name="connsiteX33" fmla="*/ 313103 w 7606623"/>
                <a:gd name="connsiteY33" fmla="*/ 1707100 h 2811214"/>
                <a:gd name="connsiteX34" fmla="*/ 6387787 w 7606623"/>
                <a:gd name="connsiteY34" fmla="*/ 631705 h 2811214"/>
                <a:gd name="connsiteX35" fmla="*/ 6683787 w 7606623"/>
                <a:gd name="connsiteY35" fmla="*/ 701862 h 2811214"/>
                <a:gd name="connsiteX36" fmla="*/ 6387787 w 7606623"/>
                <a:gd name="connsiteY36" fmla="*/ 773271 h 2811214"/>
                <a:gd name="connsiteX37" fmla="*/ 6091787 w 7606623"/>
                <a:gd name="connsiteY37" fmla="*/ 701862 h 2811214"/>
                <a:gd name="connsiteX38" fmla="*/ 6387787 w 7606623"/>
                <a:gd name="connsiteY38" fmla="*/ 631705 h 2811214"/>
                <a:gd name="connsiteX39" fmla="*/ 1202350 w 7606623"/>
                <a:gd name="connsiteY39" fmla="*/ 631705 h 2811214"/>
                <a:gd name="connsiteX40" fmla="*/ 1498350 w 7606623"/>
                <a:gd name="connsiteY40" fmla="*/ 701862 h 2811214"/>
                <a:gd name="connsiteX41" fmla="*/ 1202350 w 7606623"/>
                <a:gd name="connsiteY41" fmla="*/ 773271 h 2811214"/>
                <a:gd name="connsiteX42" fmla="*/ 906349 w 7606623"/>
                <a:gd name="connsiteY42" fmla="*/ 701862 h 2811214"/>
                <a:gd name="connsiteX43" fmla="*/ 1202350 w 7606623"/>
                <a:gd name="connsiteY43" fmla="*/ 631705 h 2811214"/>
                <a:gd name="connsiteX44" fmla="*/ 0 w 7606623"/>
                <a:gd name="connsiteY44" fmla="*/ 0 h 2811214"/>
                <a:gd name="connsiteX45" fmla="*/ 7606623 w 7606623"/>
                <a:gd name="connsiteY45" fmla="*/ 0 h 2811214"/>
                <a:gd name="connsiteX46" fmla="*/ 7606623 w 7606623"/>
                <a:gd name="connsiteY46" fmla="*/ 416222 h 2811214"/>
                <a:gd name="connsiteX47" fmla="*/ 0 w 7606623"/>
                <a:gd name="connsiteY47" fmla="*/ 416222 h 281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06623" h="2811214">
                  <a:moveTo>
                    <a:pt x="7009127" y="2664130"/>
                  </a:moveTo>
                  <a:lnTo>
                    <a:pt x="7357977" y="2664130"/>
                  </a:lnTo>
                  <a:lnTo>
                    <a:pt x="7408877" y="2811214"/>
                  </a:lnTo>
                  <a:lnTo>
                    <a:pt x="7060027" y="2811214"/>
                  </a:lnTo>
                  <a:close/>
                  <a:moveTo>
                    <a:pt x="5406777" y="2664130"/>
                  </a:moveTo>
                  <a:lnTo>
                    <a:pt x="5755467" y="2664130"/>
                  </a:lnTo>
                  <a:lnTo>
                    <a:pt x="5704409" y="2811214"/>
                  </a:lnTo>
                  <a:lnTo>
                    <a:pt x="5355719" y="2811214"/>
                  </a:lnTo>
                  <a:close/>
                  <a:moveTo>
                    <a:pt x="1823693" y="2664130"/>
                  </a:moveTo>
                  <a:lnTo>
                    <a:pt x="2172703" y="2664130"/>
                  </a:lnTo>
                  <a:lnTo>
                    <a:pt x="2223445" y="2811214"/>
                  </a:lnTo>
                  <a:lnTo>
                    <a:pt x="1874436" y="2811214"/>
                  </a:lnTo>
                  <a:close/>
                  <a:moveTo>
                    <a:pt x="221182" y="2664130"/>
                  </a:moveTo>
                  <a:lnTo>
                    <a:pt x="570035" y="2664130"/>
                  </a:lnTo>
                  <a:lnTo>
                    <a:pt x="519134" y="2811214"/>
                  </a:lnTo>
                  <a:lnTo>
                    <a:pt x="170282" y="2811214"/>
                  </a:lnTo>
                  <a:close/>
                  <a:moveTo>
                    <a:pt x="6387787" y="1955527"/>
                  </a:moveTo>
                  <a:cubicBezTo>
                    <a:pt x="6551399" y="1955527"/>
                    <a:pt x="6683787" y="1985860"/>
                    <a:pt x="6683787" y="2026305"/>
                  </a:cubicBezTo>
                  <a:cubicBezTo>
                    <a:pt x="6683787" y="2065485"/>
                    <a:pt x="6551399" y="2097082"/>
                    <a:pt x="6387787" y="2097082"/>
                  </a:cubicBezTo>
                  <a:cubicBezTo>
                    <a:pt x="6224175" y="2097082"/>
                    <a:pt x="6091787" y="2065485"/>
                    <a:pt x="6091787" y="2026305"/>
                  </a:cubicBezTo>
                  <a:cubicBezTo>
                    <a:pt x="6091787" y="1985860"/>
                    <a:pt x="6224175" y="1955527"/>
                    <a:pt x="6387787" y="1955527"/>
                  </a:cubicBezTo>
                  <a:close/>
                  <a:moveTo>
                    <a:pt x="1202350" y="1955527"/>
                  </a:moveTo>
                  <a:cubicBezTo>
                    <a:pt x="1365962" y="1955527"/>
                    <a:pt x="1498350" y="1985860"/>
                    <a:pt x="1498350" y="2026305"/>
                  </a:cubicBezTo>
                  <a:cubicBezTo>
                    <a:pt x="1498350" y="2065485"/>
                    <a:pt x="1365962" y="2097082"/>
                    <a:pt x="1202350" y="2097082"/>
                  </a:cubicBezTo>
                  <a:cubicBezTo>
                    <a:pt x="1038737" y="2097082"/>
                    <a:pt x="906349" y="2065485"/>
                    <a:pt x="906349" y="2026305"/>
                  </a:cubicBezTo>
                  <a:cubicBezTo>
                    <a:pt x="906349" y="1985860"/>
                    <a:pt x="1038737" y="1955527"/>
                    <a:pt x="1202350" y="1955527"/>
                  </a:cubicBezTo>
                  <a:close/>
                  <a:moveTo>
                    <a:pt x="5498539" y="1010723"/>
                  </a:moveTo>
                  <a:lnTo>
                    <a:pt x="7266055" y="1010723"/>
                  </a:lnTo>
                  <a:lnTo>
                    <a:pt x="7266055" y="1707100"/>
                  </a:lnTo>
                  <a:lnTo>
                    <a:pt x="5498539" y="1707100"/>
                  </a:lnTo>
                  <a:close/>
                  <a:moveTo>
                    <a:pt x="313103" y="1010723"/>
                  </a:moveTo>
                  <a:lnTo>
                    <a:pt x="2086113" y="1010723"/>
                  </a:lnTo>
                  <a:lnTo>
                    <a:pt x="2086113" y="1707100"/>
                  </a:lnTo>
                  <a:lnTo>
                    <a:pt x="313103" y="1707100"/>
                  </a:lnTo>
                  <a:close/>
                  <a:moveTo>
                    <a:pt x="6387787" y="631705"/>
                  </a:moveTo>
                  <a:cubicBezTo>
                    <a:pt x="6551399" y="631705"/>
                    <a:pt x="6683787" y="663025"/>
                    <a:pt x="6683787" y="701862"/>
                  </a:cubicBezTo>
                  <a:cubicBezTo>
                    <a:pt x="6683787" y="741951"/>
                    <a:pt x="6551399" y="773271"/>
                    <a:pt x="6387787" y="773271"/>
                  </a:cubicBezTo>
                  <a:cubicBezTo>
                    <a:pt x="6224175" y="773271"/>
                    <a:pt x="6091787" y="741951"/>
                    <a:pt x="6091787" y="701862"/>
                  </a:cubicBezTo>
                  <a:cubicBezTo>
                    <a:pt x="6091787" y="663025"/>
                    <a:pt x="6224175" y="631705"/>
                    <a:pt x="6387787" y="631705"/>
                  </a:cubicBezTo>
                  <a:close/>
                  <a:moveTo>
                    <a:pt x="1202350" y="631705"/>
                  </a:moveTo>
                  <a:cubicBezTo>
                    <a:pt x="1365962" y="631705"/>
                    <a:pt x="1498350" y="663025"/>
                    <a:pt x="1498350" y="701862"/>
                  </a:cubicBezTo>
                  <a:cubicBezTo>
                    <a:pt x="1498350" y="741951"/>
                    <a:pt x="1365962" y="773271"/>
                    <a:pt x="1202350" y="773271"/>
                  </a:cubicBezTo>
                  <a:cubicBezTo>
                    <a:pt x="1038737" y="773271"/>
                    <a:pt x="906349" y="741951"/>
                    <a:pt x="906349" y="701862"/>
                  </a:cubicBezTo>
                  <a:cubicBezTo>
                    <a:pt x="906349" y="663025"/>
                    <a:pt x="1038737" y="631705"/>
                    <a:pt x="1202350" y="631705"/>
                  </a:cubicBezTo>
                  <a:close/>
                  <a:moveTo>
                    <a:pt x="0" y="0"/>
                  </a:moveTo>
                  <a:lnTo>
                    <a:pt x="7606623" y="0"/>
                  </a:lnTo>
                  <a:lnTo>
                    <a:pt x="7606623" y="416222"/>
                  </a:lnTo>
                  <a:lnTo>
                    <a:pt x="0" y="416222"/>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8" name="Freeform 47">
              <a:extLst>
                <a:ext uri="{FF2B5EF4-FFF2-40B4-BE49-F238E27FC236}">
                  <a16:creationId xmlns:a16="http://schemas.microsoft.com/office/drawing/2014/main" id="{B05F12C2-45B0-FF42-9D35-CE3166B1B634}"/>
                </a:ext>
              </a:extLst>
            </p:cNvPr>
            <p:cNvSpPr>
              <a:spLocks noChangeArrowheads="1"/>
            </p:cNvSpPr>
            <p:nvPr/>
          </p:nvSpPr>
          <p:spPr bwMode="auto">
            <a:xfrm>
              <a:off x="14973799" y="9428746"/>
              <a:ext cx="7139715" cy="2239921"/>
            </a:xfrm>
            <a:custGeom>
              <a:avLst/>
              <a:gdLst>
                <a:gd name="connsiteX0" fmla="*/ 5277607 w 7139715"/>
                <a:gd name="connsiteY0" fmla="*/ 1290869 h 2239921"/>
                <a:gd name="connsiteX1" fmla="*/ 7047543 w 7139715"/>
                <a:gd name="connsiteY1" fmla="*/ 1290869 h 2239921"/>
                <a:gd name="connsiteX2" fmla="*/ 7047543 w 7139715"/>
                <a:gd name="connsiteY2" fmla="*/ 1970360 h 2239921"/>
                <a:gd name="connsiteX3" fmla="*/ 7139715 w 7139715"/>
                <a:gd name="connsiteY3" fmla="*/ 2239921 h 2239921"/>
                <a:gd name="connsiteX4" fmla="*/ 6789713 w 7139715"/>
                <a:gd name="connsiteY4" fmla="*/ 2239921 h 2239921"/>
                <a:gd name="connsiteX5" fmla="*/ 6698787 w 7139715"/>
                <a:gd name="connsiteY5" fmla="*/ 1970360 h 2239921"/>
                <a:gd name="connsiteX6" fmla="*/ 5626363 w 7139715"/>
                <a:gd name="connsiteY6" fmla="*/ 1970360 h 2239921"/>
                <a:gd name="connsiteX7" fmla="*/ 5534191 w 7139715"/>
                <a:gd name="connsiteY7" fmla="*/ 2239921 h 2239921"/>
                <a:gd name="connsiteX8" fmla="*/ 5185435 w 7139715"/>
                <a:gd name="connsiteY8" fmla="*/ 2239921 h 2239921"/>
                <a:gd name="connsiteX9" fmla="*/ 5277607 w 7139715"/>
                <a:gd name="connsiteY9" fmla="*/ 1970360 h 2239921"/>
                <a:gd name="connsiteX10" fmla="*/ 90868 w 7139715"/>
                <a:gd name="connsiteY10" fmla="*/ 1290869 h 2239921"/>
                <a:gd name="connsiteX11" fmla="*/ 1860923 w 7139715"/>
                <a:gd name="connsiteY11" fmla="*/ 1290869 h 2239921"/>
                <a:gd name="connsiteX12" fmla="*/ 1860923 w 7139715"/>
                <a:gd name="connsiteY12" fmla="*/ 1970360 h 2239921"/>
                <a:gd name="connsiteX13" fmla="*/ 1862167 w 7139715"/>
                <a:gd name="connsiteY13" fmla="*/ 1970360 h 2239921"/>
                <a:gd name="connsiteX14" fmla="*/ 1954281 w 7139715"/>
                <a:gd name="connsiteY14" fmla="*/ 2239921 h 2239921"/>
                <a:gd name="connsiteX15" fmla="*/ 1603257 w 7139715"/>
                <a:gd name="connsiteY15" fmla="*/ 2239921 h 2239921"/>
                <a:gd name="connsiteX16" fmla="*/ 1512389 w 7139715"/>
                <a:gd name="connsiteY16" fmla="*/ 1970360 h 2239921"/>
                <a:gd name="connsiteX17" fmla="*/ 441891 w 7139715"/>
                <a:gd name="connsiteY17" fmla="*/ 1970360 h 2239921"/>
                <a:gd name="connsiteX18" fmla="*/ 349779 w 7139715"/>
                <a:gd name="connsiteY18" fmla="*/ 2239921 h 2239921"/>
                <a:gd name="connsiteX19" fmla="*/ 0 w 7139715"/>
                <a:gd name="connsiteY19" fmla="*/ 2239921 h 2239921"/>
                <a:gd name="connsiteX20" fmla="*/ 90868 w 7139715"/>
                <a:gd name="connsiteY20" fmla="*/ 1970360 h 2239921"/>
                <a:gd name="connsiteX21" fmla="*/ 5278817 w 7139715"/>
                <a:gd name="connsiteY21" fmla="*/ 0 h 2239921"/>
                <a:gd name="connsiteX22" fmla="*/ 7046333 w 7139715"/>
                <a:gd name="connsiteY22" fmla="*/ 0 h 2239921"/>
                <a:gd name="connsiteX23" fmla="*/ 7046333 w 7139715"/>
                <a:gd name="connsiteY23" fmla="*/ 597497 h 2239921"/>
                <a:gd name="connsiteX24" fmla="*/ 5278817 w 7139715"/>
                <a:gd name="connsiteY24" fmla="*/ 597497 h 2239921"/>
                <a:gd name="connsiteX25" fmla="*/ 93381 w 7139715"/>
                <a:gd name="connsiteY25" fmla="*/ 0 h 2239921"/>
                <a:gd name="connsiteX26" fmla="*/ 1866391 w 7139715"/>
                <a:gd name="connsiteY26" fmla="*/ 0 h 2239921"/>
                <a:gd name="connsiteX27" fmla="*/ 1866391 w 7139715"/>
                <a:gd name="connsiteY27" fmla="*/ 597497 h 2239921"/>
                <a:gd name="connsiteX28" fmla="*/ 93381 w 7139715"/>
                <a:gd name="connsiteY28" fmla="*/ 597497 h 223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9715" h="2239921">
                  <a:moveTo>
                    <a:pt x="5277607" y="1290869"/>
                  </a:moveTo>
                  <a:lnTo>
                    <a:pt x="7047543" y="1290869"/>
                  </a:lnTo>
                  <a:lnTo>
                    <a:pt x="7047543" y="1970360"/>
                  </a:lnTo>
                  <a:lnTo>
                    <a:pt x="7139715" y="2239921"/>
                  </a:lnTo>
                  <a:lnTo>
                    <a:pt x="6789713" y="2239921"/>
                  </a:lnTo>
                  <a:lnTo>
                    <a:pt x="6698787" y="1970360"/>
                  </a:lnTo>
                  <a:lnTo>
                    <a:pt x="5626363" y="1970360"/>
                  </a:lnTo>
                  <a:lnTo>
                    <a:pt x="5534191" y="2239921"/>
                  </a:lnTo>
                  <a:lnTo>
                    <a:pt x="5185435" y="2239921"/>
                  </a:lnTo>
                  <a:lnTo>
                    <a:pt x="5277607" y="1970360"/>
                  </a:lnTo>
                  <a:close/>
                  <a:moveTo>
                    <a:pt x="90868" y="1290869"/>
                  </a:moveTo>
                  <a:lnTo>
                    <a:pt x="1860923" y="1290869"/>
                  </a:lnTo>
                  <a:lnTo>
                    <a:pt x="1860923" y="1970360"/>
                  </a:lnTo>
                  <a:lnTo>
                    <a:pt x="1862167" y="1970360"/>
                  </a:lnTo>
                  <a:lnTo>
                    <a:pt x="1954281" y="2239921"/>
                  </a:lnTo>
                  <a:lnTo>
                    <a:pt x="1603257" y="2239921"/>
                  </a:lnTo>
                  <a:lnTo>
                    <a:pt x="1512389" y="1970360"/>
                  </a:lnTo>
                  <a:lnTo>
                    <a:pt x="441891" y="1970360"/>
                  </a:lnTo>
                  <a:lnTo>
                    <a:pt x="349779" y="2239921"/>
                  </a:lnTo>
                  <a:lnTo>
                    <a:pt x="0" y="2239921"/>
                  </a:lnTo>
                  <a:lnTo>
                    <a:pt x="90868" y="1970360"/>
                  </a:lnTo>
                  <a:close/>
                  <a:moveTo>
                    <a:pt x="5278817" y="0"/>
                  </a:moveTo>
                  <a:lnTo>
                    <a:pt x="7046333" y="0"/>
                  </a:lnTo>
                  <a:lnTo>
                    <a:pt x="7046333" y="597497"/>
                  </a:lnTo>
                  <a:lnTo>
                    <a:pt x="5278817" y="597497"/>
                  </a:lnTo>
                  <a:close/>
                  <a:moveTo>
                    <a:pt x="93381" y="0"/>
                  </a:moveTo>
                  <a:lnTo>
                    <a:pt x="1866391" y="0"/>
                  </a:lnTo>
                  <a:lnTo>
                    <a:pt x="1866391" y="597497"/>
                  </a:lnTo>
                  <a:lnTo>
                    <a:pt x="93381" y="597497"/>
                  </a:lnTo>
                  <a:close/>
                </a:path>
              </a:pathLst>
            </a:custGeom>
            <a:solidFill>
              <a:srgbClr val="54104B">
                <a:alpha val="50000"/>
              </a:srgbClr>
            </a:solidFill>
            <a:ln>
              <a:noFill/>
            </a:ln>
            <a:effectLst/>
          </p:spPr>
          <p:txBody>
            <a:bodyPr wrap="square" anchor="ctr">
              <a:noAutofit/>
            </a:bodyPr>
            <a:lstStyle/>
            <a:p>
              <a:endParaRPr lang="en-US" dirty="0">
                <a:latin typeface="Poppins" pitchFamily="2" charset="77"/>
              </a:endParaRPr>
            </a:p>
          </p:txBody>
        </p:sp>
        <p:sp>
          <p:nvSpPr>
            <p:cNvPr id="49" name="Freeform 48">
              <a:extLst>
                <a:ext uri="{FF2B5EF4-FFF2-40B4-BE49-F238E27FC236}">
                  <a16:creationId xmlns:a16="http://schemas.microsoft.com/office/drawing/2014/main" id="{54C525A7-531F-4C41-AF6D-52B9AF7E0B9B}"/>
                </a:ext>
              </a:extLst>
            </p:cNvPr>
            <p:cNvSpPr>
              <a:spLocks noChangeArrowheads="1"/>
            </p:cNvSpPr>
            <p:nvPr/>
          </p:nvSpPr>
          <p:spPr bwMode="auto">
            <a:xfrm>
              <a:off x="15660426" y="10302144"/>
              <a:ext cx="5777438" cy="141577"/>
            </a:xfrm>
            <a:custGeom>
              <a:avLst/>
              <a:gdLst>
                <a:gd name="connsiteX0" fmla="*/ 5481438 w 5777438"/>
                <a:gd name="connsiteY0" fmla="*/ 0 h 141577"/>
                <a:gd name="connsiteX1" fmla="*/ 5777438 w 5777438"/>
                <a:gd name="connsiteY1" fmla="*/ 70789 h 141577"/>
                <a:gd name="connsiteX2" fmla="*/ 5481438 w 5777438"/>
                <a:gd name="connsiteY2" fmla="*/ 141577 h 141577"/>
                <a:gd name="connsiteX3" fmla="*/ 5185438 w 5777438"/>
                <a:gd name="connsiteY3" fmla="*/ 70789 h 141577"/>
                <a:gd name="connsiteX4" fmla="*/ 5481438 w 5777438"/>
                <a:gd name="connsiteY4" fmla="*/ 0 h 141577"/>
                <a:gd name="connsiteX5" fmla="*/ 296001 w 5777438"/>
                <a:gd name="connsiteY5" fmla="*/ 0 h 141577"/>
                <a:gd name="connsiteX6" fmla="*/ 592001 w 5777438"/>
                <a:gd name="connsiteY6" fmla="*/ 70789 h 141577"/>
                <a:gd name="connsiteX7" fmla="*/ 296001 w 5777438"/>
                <a:gd name="connsiteY7" fmla="*/ 141577 h 141577"/>
                <a:gd name="connsiteX8" fmla="*/ 0 w 5777438"/>
                <a:gd name="connsiteY8" fmla="*/ 70789 h 141577"/>
                <a:gd name="connsiteX9" fmla="*/ 296001 w 5777438"/>
                <a:gd name="connsiteY9" fmla="*/ 0 h 14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7438" h="141577">
                  <a:moveTo>
                    <a:pt x="5481438" y="0"/>
                  </a:moveTo>
                  <a:cubicBezTo>
                    <a:pt x="5645050" y="0"/>
                    <a:pt x="5777438" y="31048"/>
                    <a:pt x="5777438" y="70789"/>
                  </a:cubicBezTo>
                  <a:cubicBezTo>
                    <a:pt x="5777438" y="109288"/>
                    <a:pt x="5645050" y="141577"/>
                    <a:pt x="5481438" y="141577"/>
                  </a:cubicBezTo>
                  <a:cubicBezTo>
                    <a:pt x="5317826" y="141577"/>
                    <a:pt x="5185438" y="109288"/>
                    <a:pt x="5185438" y="70789"/>
                  </a:cubicBezTo>
                  <a:cubicBezTo>
                    <a:pt x="5185438" y="31048"/>
                    <a:pt x="5317826" y="0"/>
                    <a:pt x="5481438" y="0"/>
                  </a:cubicBezTo>
                  <a:close/>
                  <a:moveTo>
                    <a:pt x="296001" y="0"/>
                  </a:moveTo>
                  <a:cubicBezTo>
                    <a:pt x="459613" y="0"/>
                    <a:pt x="592001" y="31048"/>
                    <a:pt x="592001" y="70789"/>
                  </a:cubicBezTo>
                  <a:cubicBezTo>
                    <a:pt x="592001" y="109288"/>
                    <a:pt x="459613" y="141577"/>
                    <a:pt x="296001" y="141577"/>
                  </a:cubicBezTo>
                  <a:cubicBezTo>
                    <a:pt x="132388" y="141577"/>
                    <a:pt x="0" y="109288"/>
                    <a:pt x="0" y="70789"/>
                  </a:cubicBezTo>
                  <a:cubicBezTo>
                    <a:pt x="0" y="31048"/>
                    <a:pt x="132388" y="0"/>
                    <a:pt x="296001"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0" name="Freeform 49">
              <a:extLst>
                <a:ext uri="{FF2B5EF4-FFF2-40B4-BE49-F238E27FC236}">
                  <a16:creationId xmlns:a16="http://schemas.microsoft.com/office/drawing/2014/main" id="{CA539220-EADA-3848-80CF-6619AE689623}"/>
                </a:ext>
              </a:extLst>
            </p:cNvPr>
            <p:cNvSpPr>
              <a:spLocks noChangeArrowheads="1"/>
            </p:cNvSpPr>
            <p:nvPr/>
          </p:nvSpPr>
          <p:spPr bwMode="auto">
            <a:xfrm>
              <a:off x="15990012" y="6621802"/>
              <a:ext cx="1718070" cy="2179494"/>
            </a:xfrm>
            <a:custGeom>
              <a:avLst/>
              <a:gdLst>
                <a:gd name="connsiteX0" fmla="*/ 1659262 w 1718070"/>
                <a:gd name="connsiteY0" fmla="*/ 291130 h 2179494"/>
                <a:gd name="connsiteX1" fmla="*/ 1718070 w 1718070"/>
                <a:gd name="connsiteY1" fmla="*/ 349806 h 2179494"/>
                <a:gd name="connsiteX2" fmla="*/ 1227576 w 1718070"/>
                <a:gd name="connsiteY2" fmla="*/ 839186 h 2179494"/>
                <a:gd name="connsiteX3" fmla="*/ 1170018 w 1718070"/>
                <a:gd name="connsiteY3" fmla="*/ 780510 h 2179494"/>
                <a:gd name="connsiteX4" fmla="*/ 1039064 w 1718070"/>
                <a:gd name="connsiteY4" fmla="*/ 0 h 2179494"/>
                <a:gd name="connsiteX5" fmla="*/ 1207224 w 1718070"/>
                <a:gd name="connsiteY5" fmla="*/ 168788 h 2179494"/>
                <a:gd name="connsiteX6" fmla="*/ 1039064 w 1718070"/>
                <a:gd name="connsiteY6" fmla="*/ 333825 h 2179494"/>
                <a:gd name="connsiteX7" fmla="*/ 988646 w 1718070"/>
                <a:gd name="connsiteY7" fmla="*/ 283598 h 2179494"/>
                <a:gd name="connsiteX8" fmla="*/ 85935 w 1718070"/>
                <a:gd name="connsiteY8" fmla="*/ 1186603 h 2179494"/>
                <a:gd name="connsiteX9" fmla="*/ 560448 w 1718070"/>
                <a:gd name="connsiteY9" fmla="*/ 2148388 h 2179494"/>
                <a:gd name="connsiteX10" fmla="*/ 498176 w 1718070"/>
                <a:gd name="connsiteY10" fmla="*/ 2179494 h 2179494"/>
                <a:gd name="connsiteX11" fmla="*/ 0 w 1718070"/>
                <a:gd name="connsiteY11" fmla="*/ 1171672 h 2179494"/>
                <a:gd name="connsiteX12" fmla="*/ 939902 w 1718070"/>
                <a:gd name="connsiteY12" fmla="*/ 235040 h 2179494"/>
                <a:gd name="connsiteX13" fmla="*/ 873396 w 1718070"/>
                <a:gd name="connsiteY13" fmla="*/ 168788 h 21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8070" h="2179494">
                  <a:moveTo>
                    <a:pt x="1659262" y="291130"/>
                  </a:moveTo>
                  <a:lnTo>
                    <a:pt x="1718070" y="349806"/>
                  </a:lnTo>
                  <a:lnTo>
                    <a:pt x="1227576" y="839186"/>
                  </a:lnTo>
                  <a:lnTo>
                    <a:pt x="1170018" y="780510"/>
                  </a:lnTo>
                  <a:close/>
                  <a:moveTo>
                    <a:pt x="1039064" y="0"/>
                  </a:moveTo>
                  <a:lnTo>
                    <a:pt x="1207224" y="168788"/>
                  </a:lnTo>
                  <a:lnTo>
                    <a:pt x="1039064" y="333825"/>
                  </a:lnTo>
                  <a:lnTo>
                    <a:pt x="988646" y="283598"/>
                  </a:lnTo>
                  <a:lnTo>
                    <a:pt x="85935" y="1186603"/>
                  </a:lnTo>
                  <a:lnTo>
                    <a:pt x="560448" y="2148388"/>
                  </a:lnTo>
                  <a:lnTo>
                    <a:pt x="498176" y="2179494"/>
                  </a:lnTo>
                  <a:lnTo>
                    <a:pt x="0" y="1171672"/>
                  </a:lnTo>
                  <a:lnTo>
                    <a:pt x="939902" y="235040"/>
                  </a:lnTo>
                  <a:lnTo>
                    <a:pt x="873396" y="168788"/>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1" name="Freeform 50">
              <a:extLst>
                <a:ext uri="{FF2B5EF4-FFF2-40B4-BE49-F238E27FC236}">
                  <a16:creationId xmlns:a16="http://schemas.microsoft.com/office/drawing/2014/main" id="{235E9D5B-01DC-C442-8050-4AD35A6FD519}"/>
                </a:ext>
              </a:extLst>
            </p:cNvPr>
            <p:cNvSpPr>
              <a:spLocks noChangeArrowheads="1"/>
            </p:cNvSpPr>
            <p:nvPr/>
          </p:nvSpPr>
          <p:spPr bwMode="auto">
            <a:xfrm>
              <a:off x="18236668" y="7171106"/>
              <a:ext cx="2278364" cy="1844402"/>
            </a:xfrm>
            <a:custGeom>
              <a:avLst/>
              <a:gdLst>
                <a:gd name="connsiteX0" fmla="*/ 439444 w 2278364"/>
                <a:gd name="connsiteY0" fmla="*/ 1708335 h 1844402"/>
                <a:gd name="connsiteX1" fmla="*/ 1833432 w 2278364"/>
                <a:gd name="connsiteY1" fmla="*/ 1708335 h 1844402"/>
                <a:gd name="connsiteX2" fmla="*/ 1833432 w 2278364"/>
                <a:gd name="connsiteY2" fmla="*/ 1844402 h 1844402"/>
                <a:gd name="connsiteX3" fmla="*/ 439444 w 2278364"/>
                <a:gd name="connsiteY3" fmla="*/ 1844402 h 1844402"/>
                <a:gd name="connsiteX4" fmla="*/ 0 w 2278364"/>
                <a:gd name="connsiteY4" fmla="*/ 0 h 1844402"/>
                <a:gd name="connsiteX5" fmla="*/ 2278364 w 2278364"/>
                <a:gd name="connsiteY5" fmla="*/ 0 h 1844402"/>
                <a:gd name="connsiteX6" fmla="*/ 2278364 w 2278364"/>
                <a:gd name="connsiteY6" fmla="*/ 1470888 h 1844402"/>
                <a:gd name="connsiteX7" fmla="*/ 0 w 2278364"/>
                <a:gd name="connsiteY7" fmla="*/ 1470888 h 184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364" h="1844402">
                  <a:moveTo>
                    <a:pt x="439444" y="1708335"/>
                  </a:moveTo>
                  <a:lnTo>
                    <a:pt x="1833432" y="1708335"/>
                  </a:lnTo>
                  <a:lnTo>
                    <a:pt x="1833432" y="1844402"/>
                  </a:lnTo>
                  <a:lnTo>
                    <a:pt x="439444" y="1844402"/>
                  </a:lnTo>
                  <a:close/>
                  <a:moveTo>
                    <a:pt x="0" y="0"/>
                  </a:moveTo>
                  <a:lnTo>
                    <a:pt x="2278364" y="0"/>
                  </a:lnTo>
                  <a:lnTo>
                    <a:pt x="2278364" y="1470888"/>
                  </a:lnTo>
                  <a:lnTo>
                    <a:pt x="0" y="1470888"/>
                  </a:lnTo>
                  <a:close/>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2" name="Freeform 185">
              <a:extLst>
                <a:ext uri="{FF2B5EF4-FFF2-40B4-BE49-F238E27FC236}">
                  <a16:creationId xmlns:a16="http://schemas.microsoft.com/office/drawing/2014/main" id="{A4CAF55B-F172-6440-919F-165C4F7D8B8B}"/>
                </a:ext>
              </a:extLst>
            </p:cNvPr>
            <p:cNvSpPr>
              <a:spLocks noChangeArrowheads="1"/>
            </p:cNvSpPr>
            <p:nvPr/>
          </p:nvSpPr>
          <p:spPr bwMode="auto">
            <a:xfrm>
              <a:off x="19093584" y="8637748"/>
              <a:ext cx="571276" cy="241693"/>
            </a:xfrm>
            <a:custGeom>
              <a:avLst/>
              <a:gdLst>
                <a:gd name="T0" fmla="*/ 457 w 458"/>
                <a:gd name="T1" fmla="*/ 191 h 192"/>
                <a:gd name="T2" fmla="*/ 0 w 458"/>
                <a:gd name="T3" fmla="*/ 191 h 192"/>
                <a:gd name="T4" fmla="*/ 0 w 458"/>
                <a:gd name="T5" fmla="*/ 0 h 192"/>
                <a:gd name="T6" fmla="*/ 457 w 458"/>
                <a:gd name="T7" fmla="*/ 0 h 192"/>
                <a:gd name="T8" fmla="*/ 457 w 458"/>
                <a:gd name="T9" fmla="*/ 191 h 192"/>
              </a:gdLst>
              <a:ahLst/>
              <a:cxnLst>
                <a:cxn ang="0">
                  <a:pos x="T0" y="T1"/>
                </a:cxn>
                <a:cxn ang="0">
                  <a:pos x="T2" y="T3"/>
                </a:cxn>
                <a:cxn ang="0">
                  <a:pos x="T4" y="T5"/>
                </a:cxn>
                <a:cxn ang="0">
                  <a:pos x="T6" y="T7"/>
                </a:cxn>
                <a:cxn ang="0">
                  <a:pos x="T8" y="T9"/>
                </a:cxn>
              </a:cxnLst>
              <a:rect l="0" t="0" r="r" b="b"/>
              <a:pathLst>
                <a:path w="458" h="192">
                  <a:moveTo>
                    <a:pt x="457" y="191"/>
                  </a:moveTo>
                  <a:lnTo>
                    <a:pt x="0" y="191"/>
                  </a:lnTo>
                  <a:lnTo>
                    <a:pt x="0" y="0"/>
                  </a:lnTo>
                  <a:lnTo>
                    <a:pt x="457" y="0"/>
                  </a:lnTo>
                  <a:lnTo>
                    <a:pt x="457" y="191"/>
                  </a:ln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3" name="Freeform 187">
              <a:extLst>
                <a:ext uri="{FF2B5EF4-FFF2-40B4-BE49-F238E27FC236}">
                  <a16:creationId xmlns:a16="http://schemas.microsoft.com/office/drawing/2014/main" id="{CA3D8F7B-DD11-654F-87A7-ECAE3A491B03}"/>
                </a:ext>
              </a:extLst>
            </p:cNvPr>
            <p:cNvSpPr>
              <a:spLocks noChangeArrowheads="1"/>
            </p:cNvSpPr>
            <p:nvPr/>
          </p:nvSpPr>
          <p:spPr bwMode="auto">
            <a:xfrm>
              <a:off x="18346528" y="7264486"/>
              <a:ext cx="2065386" cy="1279881"/>
            </a:xfrm>
            <a:custGeom>
              <a:avLst/>
              <a:gdLst>
                <a:gd name="T0" fmla="*/ 1655 w 1656"/>
                <a:gd name="T1" fmla="*/ 0 h 1029"/>
                <a:gd name="T2" fmla="*/ 0 w 1656"/>
                <a:gd name="T3" fmla="*/ 0 h 1029"/>
                <a:gd name="T4" fmla="*/ 0 w 1656"/>
                <a:gd name="T5" fmla="*/ 1028 h 1029"/>
                <a:gd name="T6" fmla="*/ 1655 w 1656"/>
                <a:gd name="T7" fmla="*/ 1028 h 1029"/>
                <a:gd name="T8" fmla="*/ 1655 w 1656"/>
                <a:gd name="T9" fmla="*/ 0 h 1029"/>
              </a:gdLst>
              <a:ahLst/>
              <a:cxnLst>
                <a:cxn ang="0">
                  <a:pos x="T0" y="T1"/>
                </a:cxn>
                <a:cxn ang="0">
                  <a:pos x="T2" y="T3"/>
                </a:cxn>
                <a:cxn ang="0">
                  <a:pos x="T4" y="T5"/>
                </a:cxn>
                <a:cxn ang="0">
                  <a:pos x="T6" y="T7"/>
                </a:cxn>
                <a:cxn ang="0">
                  <a:pos x="T8" y="T9"/>
                </a:cxn>
              </a:cxnLst>
              <a:rect l="0" t="0" r="r" b="b"/>
              <a:pathLst>
                <a:path w="1656" h="1029">
                  <a:moveTo>
                    <a:pt x="1655" y="0"/>
                  </a:moveTo>
                  <a:lnTo>
                    <a:pt x="0" y="0"/>
                  </a:lnTo>
                  <a:lnTo>
                    <a:pt x="0" y="1028"/>
                  </a:lnTo>
                  <a:lnTo>
                    <a:pt x="1655" y="1028"/>
                  </a:lnTo>
                  <a:lnTo>
                    <a:pt x="1655" y="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4" name="Freeform 188">
              <a:extLst>
                <a:ext uri="{FF2B5EF4-FFF2-40B4-BE49-F238E27FC236}">
                  <a16:creationId xmlns:a16="http://schemas.microsoft.com/office/drawing/2014/main" id="{DD98E4D2-0AF8-2A47-A0D3-0644F8C1EBC4}"/>
                </a:ext>
              </a:extLst>
            </p:cNvPr>
            <p:cNvSpPr>
              <a:spLocks noChangeArrowheads="1"/>
            </p:cNvSpPr>
            <p:nvPr/>
          </p:nvSpPr>
          <p:spPr bwMode="auto">
            <a:xfrm>
              <a:off x="18890340" y="7566606"/>
              <a:ext cx="1076637" cy="763531"/>
            </a:xfrm>
            <a:custGeom>
              <a:avLst/>
              <a:gdLst>
                <a:gd name="T0" fmla="*/ 851 w 866"/>
                <a:gd name="T1" fmla="*/ 598 h 613"/>
                <a:gd name="T2" fmla="*/ 14 w 866"/>
                <a:gd name="T3" fmla="*/ 598 h 613"/>
                <a:gd name="T4" fmla="*/ 14 w 866"/>
                <a:gd name="T5" fmla="*/ 133 h 613"/>
                <a:gd name="T6" fmla="*/ 851 w 866"/>
                <a:gd name="T7" fmla="*/ 133 h 613"/>
                <a:gd name="T8" fmla="*/ 851 w 866"/>
                <a:gd name="T9" fmla="*/ 598 h 613"/>
                <a:gd name="T10" fmla="*/ 0 w 866"/>
                <a:gd name="T11" fmla="*/ 0 h 613"/>
                <a:gd name="T12" fmla="*/ 0 w 866"/>
                <a:gd name="T13" fmla="*/ 119 h 613"/>
                <a:gd name="T14" fmla="*/ 0 w 866"/>
                <a:gd name="T15" fmla="*/ 612 h 613"/>
                <a:gd name="T16" fmla="*/ 865 w 866"/>
                <a:gd name="T17" fmla="*/ 612 h 613"/>
                <a:gd name="T18" fmla="*/ 865 w 866"/>
                <a:gd name="T19" fmla="*/ 119 h 613"/>
                <a:gd name="T20" fmla="*/ 865 w 866"/>
                <a:gd name="T21" fmla="*/ 0 h 613"/>
                <a:gd name="T22" fmla="*/ 0 w 866"/>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6" h="613">
                  <a:moveTo>
                    <a:pt x="851" y="598"/>
                  </a:moveTo>
                  <a:lnTo>
                    <a:pt x="14" y="598"/>
                  </a:lnTo>
                  <a:lnTo>
                    <a:pt x="14" y="133"/>
                  </a:lnTo>
                  <a:lnTo>
                    <a:pt x="851" y="133"/>
                  </a:lnTo>
                  <a:lnTo>
                    <a:pt x="851" y="598"/>
                  </a:lnTo>
                  <a:close/>
                  <a:moveTo>
                    <a:pt x="0" y="0"/>
                  </a:moveTo>
                  <a:lnTo>
                    <a:pt x="0" y="119"/>
                  </a:lnTo>
                  <a:lnTo>
                    <a:pt x="0" y="612"/>
                  </a:lnTo>
                  <a:lnTo>
                    <a:pt x="865" y="612"/>
                  </a:lnTo>
                  <a:lnTo>
                    <a:pt x="865" y="119"/>
                  </a:lnTo>
                  <a:lnTo>
                    <a:pt x="865" y="0"/>
                  </a:lnTo>
                  <a:lnTo>
                    <a:pt x="0" y="0"/>
                  </a:lnTo>
                  <a:close/>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5" name="Freeform 189">
              <a:extLst>
                <a:ext uri="{FF2B5EF4-FFF2-40B4-BE49-F238E27FC236}">
                  <a16:creationId xmlns:a16="http://schemas.microsoft.com/office/drawing/2014/main" id="{CFC28806-E061-204C-A04B-B8784309A5DA}"/>
                </a:ext>
              </a:extLst>
            </p:cNvPr>
            <p:cNvSpPr>
              <a:spLocks noChangeArrowheads="1"/>
            </p:cNvSpPr>
            <p:nvPr/>
          </p:nvSpPr>
          <p:spPr bwMode="auto">
            <a:xfrm>
              <a:off x="19846129" y="7912668"/>
              <a:ext cx="335077" cy="236203"/>
            </a:xfrm>
            <a:custGeom>
              <a:avLst/>
              <a:gdLst>
                <a:gd name="T0" fmla="*/ 0 w 270"/>
                <a:gd name="T1" fmla="*/ 5 h 191"/>
                <a:gd name="T2" fmla="*/ 236 w 270"/>
                <a:gd name="T3" fmla="*/ 0 h 191"/>
                <a:gd name="T4" fmla="*/ 196 w 270"/>
                <a:gd name="T5" fmla="*/ 82 h 191"/>
                <a:gd name="T6" fmla="*/ 269 w 270"/>
                <a:gd name="T7" fmla="*/ 116 h 191"/>
                <a:gd name="T8" fmla="*/ 257 w 270"/>
                <a:gd name="T9" fmla="*/ 142 h 191"/>
                <a:gd name="T10" fmla="*/ 184 w 270"/>
                <a:gd name="T11" fmla="*/ 107 h 191"/>
                <a:gd name="T12" fmla="*/ 145 w 270"/>
                <a:gd name="T13" fmla="*/ 190 h 191"/>
                <a:gd name="T14" fmla="*/ 0 w 270"/>
                <a:gd name="T15" fmla="*/ 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91">
                  <a:moveTo>
                    <a:pt x="0" y="5"/>
                  </a:moveTo>
                  <a:lnTo>
                    <a:pt x="236" y="0"/>
                  </a:lnTo>
                  <a:lnTo>
                    <a:pt x="196" y="82"/>
                  </a:lnTo>
                  <a:lnTo>
                    <a:pt x="269" y="116"/>
                  </a:lnTo>
                  <a:lnTo>
                    <a:pt x="257" y="142"/>
                  </a:lnTo>
                  <a:lnTo>
                    <a:pt x="184" y="107"/>
                  </a:lnTo>
                  <a:lnTo>
                    <a:pt x="145" y="190"/>
                  </a:lnTo>
                  <a:lnTo>
                    <a:pt x="0" y="5"/>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6" name="Freeform 190">
              <a:extLst>
                <a:ext uri="{FF2B5EF4-FFF2-40B4-BE49-F238E27FC236}">
                  <a16:creationId xmlns:a16="http://schemas.microsoft.com/office/drawing/2014/main" id="{F27695E3-1F42-4F4C-A294-25D56927B4DA}"/>
                </a:ext>
              </a:extLst>
            </p:cNvPr>
            <p:cNvSpPr>
              <a:spLocks noChangeArrowheads="1"/>
            </p:cNvSpPr>
            <p:nvPr/>
          </p:nvSpPr>
          <p:spPr bwMode="auto">
            <a:xfrm>
              <a:off x="19829653" y="7901679"/>
              <a:ext cx="362541" cy="263667"/>
            </a:xfrm>
            <a:custGeom>
              <a:avLst/>
              <a:gdLst>
                <a:gd name="T0" fmla="*/ 261 w 293"/>
                <a:gd name="T1" fmla="*/ 0 h 212"/>
                <a:gd name="T2" fmla="*/ 0 w 293"/>
                <a:gd name="T3" fmla="*/ 6 h 212"/>
                <a:gd name="T4" fmla="*/ 161 w 293"/>
                <a:gd name="T5" fmla="*/ 211 h 212"/>
                <a:gd name="T6" fmla="*/ 202 w 293"/>
                <a:gd name="T7" fmla="*/ 125 h 212"/>
                <a:gd name="T8" fmla="*/ 274 w 293"/>
                <a:gd name="T9" fmla="*/ 159 h 212"/>
                <a:gd name="T10" fmla="*/ 292 w 293"/>
                <a:gd name="T11" fmla="*/ 122 h 212"/>
                <a:gd name="T12" fmla="*/ 220 w 293"/>
                <a:gd name="T13" fmla="*/ 87 h 212"/>
                <a:gd name="T14" fmla="*/ 261 w 293"/>
                <a:gd name="T15" fmla="*/ 0 h 212"/>
                <a:gd name="T16" fmla="*/ 239 w 293"/>
                <a:gd name="T17" fmla="*/ 15 h 212"/>
                <a:gd name="T18" fmla="*/ 207 w 293"/>
                <a:gd name="T19" fmla="*/ 81 h 212"/>
                <a:gd name="T20" fmla="*/ 201 w 293"/>
                <a:gd name="T21" fmla="*/ 93 h 212"/>
                <a:gd name="T22" fmla="*/ 214 w 293"/>
                <a:gd name="T23" fmla="*/ 99 h 212"/>
                <a:gd name="T24" fmla="*/ 273 w 293"/>
                <a:gd name="T25" fmla="*/ 128 h 212"/>
                <a:gd name="T26" fmla="*/ 267 w 293"/>
                <a:gd name="T27" fmla="*/ 140 h 212"/>
                <a:gd name="T28" fmla="*/ 208 w 293"/>
                <a:gd name="T29" fmla="*/ 112 h 212"/>
                <a:gd name="T30" fmla="*/ 195 w 293"/>
                <a:gd name="T31" fmla="*/ 106 h 212"/>
                <a:gd name="T32" fmla="*/ 189 w 293"/>
                <a:gd name="T33" fmla="*/ 119 h 212"/>
                <a:gd name="T34" fmla="*/ 158 w 293"/>
                <a:gd name="T35" fmla="*/ 185 h 212"/>
                <a:gd name="T36" fmla="*/ 29 w 293"/>
                <a:gd name="T37" fmla="*/ 19 h 212"/>
                <a:gd name="T38" fmla="*/ 239 w 293"/>
                <a:gd name="T39" fmla="*/ 1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212">
                  <a:moveTo>
                    <a:pt x="261" y="0"/>
                  </a:moveTo>
                  <a:lnTo>
                    <a:pt x="0" y="6"/>
                  </a:lnTo>
                  <a:lnTo>
                    <a:pt x="161" y="211"/>
                  </a:lnTo>
                  <a:lnTo>
                    <a:pt x="202" y="125"/>
                  </a:lnTo>
                  <a:lnTo>
                    <a:pt x="274" y="159"/>
                  </a:lnTo>
                  <a:lnTo>
                    <a:pt x="292" y="122"/>
                  </a:lnTo>
                  <a:lnTo>
                    <a:pt x="220" y="87"/>
                  </a:lnTo>
                  <a:lnTo>
                    <a:pt x="261" y="0"/>
                  </a:lnTo>
                  <a:close/>
                  <a:moveTo>
                    <a:pt x="239" y="15"/>
                  </a:moveTo>
                  <a:lnTo>
                    <a:pt x="207" y="81"/>
                  </a:lnTo>
                  <a:lnTo>
                    <a:pt x="201" y="93"/>
                  </a:lnTo>
                  <a:lnTo>
                    <a:pt x="214" y="99"/>
                  </a:lnTo>
                  <a:lnTo>
                    <a:pt x="273" y="128"/>
                  </a:lnTo>
                  <a:lnTo>
                    <a:pt x="267" y="140"/>
                  </a:lnTo>
                  <a:lnTo>
                    <a:pt x="208" y="112"/>
                  </a:lnTo>
                  <a:lnTo>
                    <a:pt x="195" y="106"/>
                  </a:lnTo>
                  <a:lnTo>
                    <a:pt x="189" y="119"/>
                  </a:lnTo>
                  <a:lnTo>
                    <a:pt x="158" y="185"/>
                  </a:lnTo>
                  <a:lnTo>
                    <a:pt x="29" y="19"/>
                  </a:lnTo>
                  <a:lnTo>
                    <a:pt x="239" y="15"/>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7" name="Freeform 191">
              <a:extLst>
                <a:ext uri="{FF2B5EF4-FFF2-40B4-BE49-F238E27FC236}">
                  <a16:creationId xmlns:a16="http://schemas.microsoft.com/office/drawing/2014/main" id="{25E52D3B-75B7-4F48-A4AD-7FD5D5B40C9C}"/>
                </a:ext>
              </a:extLst>
            </p:cNvPr>
            <p:cNvSpPr>
              <a:spLocks noChangeArrowheads="1"/>
            </p:cNvSpPr>
            <p:nvPr/>
          </p:nvSpPr>
          <p:spPr bwMode="auto">
            <a:xfrm>
              <a:off x="18967244" y="7605057"/>
              <a:ext cx="82397" cy="82397"/>
            </a:xfrm>
            <a:custGeom>
              <a:avLst/>
              <a:gdLst>
                <a:gd name="T0" fmla="*/ 64 w 65"/>
                <a:gd name="T1" fmla="*/ 32 h 65"/>
                <a:gd name="T2" fmla="*/ 64 w 65"/>
                <a:gd name="T3" fmla="*/ 32 h 65"/>
                <a:gd name="T4" fmla="*/ 31 w 65"/>
                <a:gd name="T5" fmla="*/ 64 h 65"/>
                <a:gd name="T6" fmla="*/ 31 w 65"/>
                <a:gd name="T7" fmla="*/ 64 h 65"/>
                <a:gd name="T8" fmla="*/ 0 w 65"/>
                <a:gd name="T9" fmla="*/ 32 h 65"/>
                <a:gd name="T10" fmla="*/ 0 w 65"/>
                <a:gd name="T11" fmla="*/ 32 h 65"/>
                <a:gd name="T12" fmla="*/ 31 w 65"/>
                <a:gd name="T13" fmla="*/ 0 h 65"/>
                <a:gd name="T14" fmla="*/ 31 w 65"/>
                <a:gd name="T15" fmla="*/ 0 h 65"/>
                <a:gd name="T16" fmla="*/ 64 w 65"/>
                <a:gd name="T1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5">
                  <a:moveTo>
                    <a:pt x="64" y="32"/>
                  </a:moveTo>
                  <a:lnTo>
                    <a:pt x="64" y="32"/>
                  </a:lnTo>
                  <a:cubicBezTo>
                    <a:pt x="64" y="50"/>
                    <a:pt x="49" y="64"/>
                    <a:pt x="31" y="64"/>
                  </a:cubicBezTo>
                  <a:lnTo>
                    <a:pt x="31" y="64"/>
                  </a:lnTo>
                  <a:cubicBezTo>
                    <a:pt x="14" y="64"/>
                    <a:pt x="0" y="50"/>
                    <a:pt x="0" y="32"/>
                  </a:cubicBezTo>
                  <a:lnTo>
                    <a:pt x="0" y="32"/>
                  </a:lnTo>
                  <a:cubicBezTo>
                    <a:pt x="0" y="14"/>
                    <a:pt x="14" y="0"/>
                    <a:pt x="31" y="0"/>
                  </a:cubicBezTo>
                  <a:lnTo>
                    <a:pt x="31" y="0"/>
                  </a:lnTo>
                  <a:cubicBezTo>
                    <a:pt x="49" y="0"/>
                    <a:pt x="64" y="14"/>
                    <a:pt x="64" y="32"/>
                  </a:cubicBez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8" name="Freeform 192">
              <a:extLst>
                <a:ext uri="{FF2B5EF4-FFF2-40B4-BE49-F238E27FC236}">
                  <a16:creationId xmlns:a16="http://schemas.microsoft.com/office/drawing/2014/main" id="{B6502A4F-97F9-644F-9147-B436E2795294}"/>
                </a:ext>
              </a:extLst>
            </p:cNvPr>
            <p:cNvSpPr>
              <a:spLocks noChangeArrowheads="1"/>
            </p:cNvSpPr>
            <p:nvPr/>
          </p:nvSpPr>
          <p:spPr bwMode="auto">
            <a:xfrm>
              <a:off x="19115556" y="7605057"/>
              <a:ext cx="82395" cy="82397"/>
            </a:xfrm>
            <a:custGeom>
              <a:avLst/>
              <a:gdLst>
                <a:gd name="T0" fmla="*/ 63 w 64"/>
                <a:gd name="T1" fmla="*/ 32 h 65"/>
                <a:gd name="T2" fmla="*/ 63 w 64"/>
                <a:gd name="T3" fmla="*/ 32 h 65"/>
                <a:gd name="T4" fmla="*/ 31 w 64"/>
                <a:gd name="T5" fmla="*/ 64 h 65"/>
                <a:gd name="T6" fmla="*/ 31 w 64"/>
                <a:gd name="T7" fmla="*/ 64 h 65"/>
                <a:gd name="T8" fmla="*/ 0 w 64"/>
                <a:gd name="T9" fmla="*/ 32 h 65"/>
                <a:gd name="T10" fmla="*/ 0 w 64"/>
                <a:gd name="T11" fmla="*/ 32 h 65"/>
                <a:gd name="T12" fmla="*/ 31 w 64"/>
                <a:gd name="T13" fmla="*/ 0 h 65"/>
                <a:gd name="T14" fmla="*/ 31 w 64"/>
                <a:gd name="T15" fmla="*/ 0 h 65"/>
                <a:gd name="T16" fmla="*/ 63 w 64"/>
                <a:gd name="T1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5">
                  <a:moveTo>
                    <a:pt x="63" y="32"/>
                  </a:moveTo>
                  <a:lnTo>
                    <a:pt x="63" y="32"/>
                  </a:lnTo>
                  <a:cubicBezTo>
                    <a:pt x="63" y="50"/>
                    <a:pt x="49" y="64"/>
                    <a:pt x="31" y="64"/>
                  </a:cubicBezTo>
                  <a:lnTo>
                    <a:pt x="31" y="64"/>
                  </a:lnTo>
                  <a:cubicBezTo>
                    <a:pt x="14" y="64"/>
                    <a:pt x="0" y="50"/>
                    <a:pt x="0" y="32"/>
                  </a:cubicBezTo>
                  <a:lnTo>
                    <a:pt x="0" y="32"/>
                  </a:lnTo>
                  <a:cubicBezTo>
                    <a:pt x="0" y="14"/>
                    <a:pt x="14" y="0"/>
                    <a:pt x="31" y="0"/>
                  </a:cubicBezTo>
                  <a:lnTo>
                    <a:pt x="31" y="0"/>
                  </a:lnTo>
                  <a:cubicBezTo>
                    <a:pt x="49" y="0"/>
                    <a:pt x="63" y="14"/>
                    <a:pt x="63" y="32"/>
                  </a:cubicBezTo>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9" name="Freeform 193">
              <a:extLst>
                <a:ext uri="{FF2B5EF4-FFF2-40B4-BE49-F238E27FC236}">
                  <a16:creationId xmlns:a16="http://schemas.microsoft.com/office/drawing/2014/main" id="{7D26AC15-F884-A948-80F1-768B46CD1178}"/>
                </a:ext>
              </a:extLst>
            </p:cNvPr>
            <p:cNvSpPr>
              <a:spLocks noChangeArrowheads="1"/>
            </p:cNvSpPr>
            <p:nvPr/>
          </p:nvSpPr>
          <p:spPr bwMode="auto">
            <a:xfrm>
              <a:off x="19263868" y="7605057"/>
              <a:ext cx="82397" cy="82397"/>
            </a:xfrm>
            <a:custGeom>
              <a:avLst/>
              <a:gdLst>
                <a:gd name="T0" fmla="*/ 64 w 65"/>
                <a:gd name="T1" fmla="*/ 32 h 65"/>
                <a:gd name="T2" fmla="*/ 64 w 65"/>
                <a:gd name="T3" fmla="*/ 32 h 65"/>
                <a:gd name="T4" fmla="*/ 32 w 65"/>
                <a:gd name="T5" fmla="*/ 64 h 65"/>
                <a:gd name="T6" fmla="*/ 32 w 65"/>
                <a:gd name="T7" fmla="*/ 64 h 65"/>
                <a:gd name="T8" fmla="*/ 0 w 65"/>
                <a:gd name="T9" fmla="*/ 32 h 65"/>
                <a:gd name="T10" fmla="*/ 0 w 65"/>
                <a:gd name="T11" fmla="*/ 32 h 65"/>
                <a:gd name="T12" fmla="*/ 32 w 65"/>
                <a:gd name="T13" fmla="*/ 0 h 65"/>
                <a:gd name="T14" fmla="*/ 32 w 65"/>
                <a:gd name="T15" fmla="*/ 0 h 65"/>
                <a:gd name="T16" fmla="*/ 64 w 65"/>
                <a:gd name="T1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5">
                  <a:moveTo>
                    <a:pt x="64" y="32"/>
                  </a:moveTo>
                  <a:lnTo>
                    <a:pt x="64" y="32"/>
                  </a:lnTo>
                  <a:cubicBezTo>
                    <a:pt x="64" y="50"/>
                    <a:pt x="50" y="64"/>
                    <a:pt x="32" y="64"/>
                  </a:cubicBezTo>
                  <a:lnTo>
                    <a:pt x="32" y="64"/>
                  </a:lnTo>
                  <a:cubicBezTo>
                    <a:pt x="15" y="64"/>
                    <a:pt x="0" y="50"/>
                    <a:pt x="0" y="32"/>
                  </a:cubicBezTo>
                  <a:lnTo>
                    <a:pt x="0" y="32"/>
                  </a:lnTo>
                  <a:cubicBezTo>
                    <a:pt x="0" y="14"/>
                    <a:pt x="15" y="0"/>
                    <a:pt x="32" y="0"/>
                  </a:cubicBezTo>
                  <a:lnTo>
                    <a:pt x="32" y="0"/>
                  </a:lnTo>
                  <a:cubicBezTo>
                    <a:pt x="50" y="0"/>
                    <a:pt x="64" y="14"/>
                    <a:pt x="64" y="32"/>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0" name="Freeform 59">
              <a:extLst>
                <a:ext uri="{FF2B5EF4-FFF2-40B4-BE49-F238E27FC236}">
                  <a16:creationId xmlns:a16="http://schemas.microsoft.com/office/drawing/2014/main" id="{401071FC-E190-2A4F-968B-97B6077D03F6}"/>
                </a:ext>
              </a:extLst>
            </p:cNvPr>
            <p:cNvSpPr>
              <a:spLocks noChangeArrowheads="1"/>
            </p:cNvSpPr>
            <p:nvPr/>
          </p:nvSpPr>
          <p:spPr bwMode="auto">
            <a:xfrm>
              <a:off x="18989213" y="7813790"/>
              <a:ext cx="872156" cy="454675"/>
            </a:xfrm>
            <a:custGeom>
              <a:avLst/>
              <a:gdLst>
                <a:gd name="connsiteX0" fmla="*/ 0 w 872156"/>
                <a:gd name="connsiteY0" fmla="*/ 2 h 454675"/>
                <a:gd name="connsiteX1" fmla="*/ 311868 w 872156"/>
                <a:gd name="connsiteY1" fmla="*/ 2 h 454675"/>
                <a:gd name="connsiteX2" fmla="*/ 311868 w 872156"/>
                <a:gd name="connsiteY2" fmla="*/ 454675 h 454675"/>
                <a:gd name="connsiteX3" fmla="*/ 0 w 872156"/>
                <a:gd name="connsiteY3" fmla="*/ 454675 h 454675"/>
                <a:gd name="connsiteX4" fmla="*/ 411982 w 872156"/>
                <a:gd name="connsiteY4" fmla="*/ 0 h 454675"/>
                <a:gd name="connsiteX5" fmla="*/ 872156 w 872156"/>
                <a:gd name="connsiteY5" fmla="*/ 0 h 454675"/>
                <a:gd name="connsiteX6" fmla="*/ 872156 w 872156"/>
                <a:gd name="connsiteY6" fmla="*/ 48234 h 454675"/>
                <a:gd name="connsiteX7" fmla="*/ 411982 w 872156"/>
                <a:gd name="connsiteY7" fmla="*/ 48234 h 4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56" h="454675">
                  <a:moveTo>
                    <a:pt x="0" y="2"/>
                  </a:moveTo>
                  <a:lnTo>
                    <a:pt x="311868" y="2"/>
                  </a:lnTo>
                  <a:lnTo>
                    <a:pt x="311868" y="454675"/>
                  </a:lnTo>
                  <a:lnTo>
                    <a:pt x="0" y="454675"/>
                  </a:lnTo>
                  <a:close/>
                  <a:moveTo>
                    <a:pt x="411982" y="0"/>
                  </a:moveTo>
                  <a:lnTo>
                    <a:pt x="872156" y="0"/>
                  </a:lnTo>
                  <a:lnTo>
                    <a:pt x="872156" y="48234"/>
                  </a:lnTo>
                  <a:lnTo>
                    <a:pt x="411982" y="48234"/>
                  </a:lnTo>
                  <a:close/>
                </a:path>
              </a:pathLst>
            </a:custGeom>
            <a:solidFill>
              <a:srgbClr val="FFA0A7">
                <a:alpha val="50000"/>
              </a:srgbClr>
            </a:solidFill>
            <a:ln>
              <a:noFill/>
            </a:ln>
            <a:effectLst/>
          </p:spPr>
          <p:txBody>
            <a:bodyPr wrap="square" anchor="ctr">
              <a:noAutofit/>
            </a:bodyPr>
            <a:lstStyle/>
            <a:p>
              <a:endParaRPr lang="en-US" dirty="0">
                <a:latin typeface="Poppins" pitchFamily="2" charset="77"/>
              </a:endParaRPr>
            </a:p>
          </p:txBody>
        </p:sp>
        <p:sp>
          <p:nvSpPr>
            <p:cNvPr id="61" name="Freeform 196">
              <a:extLst>
                <a:ext uri="{FF2B5EF4-FFF2-40B4-BE49-F238E27FC236}">
                  <a16:creationId xmlns:a16="http://schemas.microsoft.com/office/drawing/2014/main" id="{5424E359-E0D7-4D41-B1EA-2C65CD0BDDC6}"/>
                </a:ext>
              </a:extLst>
            </p:cNvPr>
            <p:cNvSpPr>
              <a:spLocks noChangeArrowheads="1"/>
            </p:cNvSpPr>
            <p:nvPr/>
          </p:nvSpPr>
          <p:spPr bwMode="auto">
            <a:xfrm>
              <a:off x="19478097" y="7934640"/>
              <a:ext cx="241693" cy="280146"/>
            </a:xfrm>
            <a:custGeom>
              <a:avLst/>
              <a:gdLst>
                <a:gd name="T0" fmla="*/ 112 w 192"/>
                <a:gd name="T1" fmla="*/ 0 h 225"/>
                <a:gd name="T2" fmla="*/ 112 w 192"/>
                <a:gd name="T3" fmla="*/ 0 h 225"/>
                <a:gd name="T4" fmla="*/ 0 w 192"/>
                <a:gd name="T5" fmla="*/ 112 h 225"/>
                <a:gd name="T6" fmla="*/ 0 w 192"/>
                <a:gd name="T7" fmla="*/ 112 h 225"/>
                <a:gd name="T8" fmla="*/ 112 w 192"/>
                <a:gd name="T9" fmla="*/ 224 h 225"/>
                <a:gd name="T10" fmla="*/ 112 w 192"/>
                <a:gd name="T11" fmla="*/ 224 h 225"/>
                <a:gd name="T12" fmla="*/ 191 w 192"/>
                <a:gd name="T13" fmla="*/ 191 h 225"/>
                <a:gd name="T14" fmla="*/ 112 w 192"/>
                <a:gd name="T15" fmla="*/ 112 h 225"/>
                <a:gd name="T16" fmla="*/ 112 w 192"/>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5">
                  <a:moveTo>
                    <a:pt x="112" y="0"/>
                  </a:moveTo>
                  <a:lnTo>
                    <a:pt x="112" y="0"/>
                  </a:lnTo>
                  <a:cubicBezTo>
                    <a:pt x="50" y="0"/>
                    <a:pt x="0" y="50"/>
                    <a:pt x="0" y="112"/>
                  </a:cubicBezTo>
                  <a:lnTo>
                    <a:pt x="0" y="112"/>
                  </a:lnTo>
                  <a:cubicBezTo>
                    <a:pt x="0" y="174"/>
                    <a:pt x="50" y="224"/>
                    <a:pt x="112" y="224"/>
                  </a:cubicBezTo>
                  <a:lnTo>
                    <a:pt x="112" y="224"/>
                  </a:lnTo>
                  <a:cubicBezTo>
                    <a:pt x="143" y="224"/>
                    <a:pt x="171" y="211"/>
                    <a:pt x="191" y="191"/>
                  </a:cubicBezTo>
                  <a:lnTo>
                    <a:pt x="112" y="112"/>
                  </a:lnTo>
                  <a:lnTo>
                    <a:pt x="112" y="0"/>
                  </a:lnTo>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2" name="Freeform 197">
              <a:extLst>
                <a:ext uri="{FF2B5EF4-FFF2-40B4-BE49-F238E27FC236}">
                  <a16:creationId xmlns:a16="http://schemas.microsoft.com/office/drawing/2014/main" id="{686A1F34-FF9B-1E48-A683-799FEA5F71AE}"/>
                </a:ext>
              </a:extLst>
            </p:cNvPr>
            <p:cNvSpPr>
              <a:spLocks noChangeArrowheads="1"/>
            </p:cNvSpPr>
            <p:nvPr/>
          </p:nvSpPr>
          <p:spPr bwMode="auto">
            <a:xfrm>
              <a:off x="19664862" y="7918162"/>
              <a:ext cx="120848" cy="142819"/>
            </a:xfrm>
            <a:custGeom>
              <a:avLst/>
              <a:gdLst>
                <a:gd name="T0" fmla="*/ 0 w 98"/>
                <a:gd name="T1" fmla="*/ 0 h 114"/>
                <a:gd name="T2" fmla="*/ 0 w 98"/>
                <a:gd name="T3" fmla="*/ 112 h 114"/>
                <a:gd name="T4" fmla="*/ 2 w 98"/>
                <a:gd name="T5" fmla="*/ 113 h 114"/>
                <a:gd name="T6" fmla="*/ 97 w 98"/>
                <a:gd name="T7" fmla="*/ 56 h 114"/>
                <a:gd name="T8" fmla="*/ 97 w 98"/>
                <a:gd name="T9" fmla="*/ 56 h 114"/>
                <a:gd name="T10" fmla="*/ 0 w 98"/>
                <a:gd name="T11" fmla="*/ 0 h 114"/>
              </a:gdLst>
              <a:ahLst/>
              <a:cxnLst>
                <a:cxn ang="0">
                  <a:pos x="T0" y="T1"/>
                </a:cxn>
                <a:cxn ang="0">
                  <a:pos x="T2" y="T3"/>
                </a:cxn>
                <a:cxn ang="0">
                  <a:pos x="T4" y="T5"/>
                </a:cxn>
                <a:cxn ang="0">
                  <a:pos x="T6" y="T7"/>
                </a:cxn>
                <a:cxn ang="0">
                  <a:pos x="T8" y="T9"/>
                </a:cxn>
                <a:cxn ang="0">
                  <a:pos x="T10" y="T11"/>
                </a:cxn>
              </a:cxnLst>
              <a:rect l="0" t="0" r="r" b="b"/>
              <a:pathLst>
                <a:path w="98" h="114">
                  <a:moveTo>
                    <a:pt x="0" y="0"/>
                  </a:moveTo>
                  <a:lnTo>
                    <a:pt x="0" y="112"/>
                  </a:lnTo>
                  <a:lnTo>
                    <a:pt x="2" y="113"/>
                  </a:lnTo>
                  <a:lnTo>
                    <a:pt x="97" y="56"/>
                  </a:lnTo>
                  <a:lnTo>
                    <a:pt x="97" y="56"/>
                  </a:lnTo>
                  <a:cubicBezTo>
                    <a:pt x="77" y="22"/>
                    <a:pt x="41" y="0"/>
                    <a:pt x="0" y="0"/>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3" name="Freeform 198">
              <a:extLst>
                <a:ext uri="{FF2B5EF4-FFF2-40B4-BE49-F238E27FC236}">
                  <a16:creationId xmlns:a16="http://schemas.microsoft.com/office/drawing/2014/main" id="{41C335BA-5795-3140-AFEA-6451ABED465A}"/>
                </a:ext>
              </a:extLst>
            </p:cNvPr>
            <p:cNvSpPr>
              <a:spLocks noChangeArrowheads="1"/>
            </p:cNvSpPr>
            <p:nvPr/>
          </p:nvSpPr>
          <p:spPr bwMode="auto">
            <a:xfrm>
              <a:off x="19664862" y="7984078"/>
              <a:ext cx="137325" cy="170282"/>
            </a:xfrm>
            <a:custGeom>
              <a:avLst/>
              <a:gdLst>
                <a:gd name="T0" fmla="*/ 0 w 111"/>
                <a:gd name="T1" fmla="*/ 57 h 136"/>
                <a:gd name="T2" fmla="*/ 77 w 111"/>
                <a:gd name="T3" fmla="*/ 135 h 136"/>
                <a:gd name="T4" fmla="*/ 77 w 111"/>
                <a:gd name="T5" fmla="*/ 135 h 136"/>
                <a:gd name="T6" fmla="*/ 110 w 111"/>
                <a:gd name="T7" fmla="*/ 56 h 136"/>
                <a:gd name="T8" fmla="*/ 110 w 111"/>
                <a:gd name="T9" fmla="*/ 56 h 136"/>
                <a:gd name="T10" fmla="*/ 95 w 111"/>
                <a:gd name="T11" fmla="*/ 0 h 136"/>
                <a:gd name="T12" fmla="*/ 0 w 111"/>
                <a:gd name="T13" fmla="*/ 57 h 136"/>
              </a:gdLst>
              <a:ahLst/>
              <a:cxnLst>
                <a:cxn ang="0">
                  <a:pos x="T0" y="T1"/>
                </a:cxn>
                <a:cxn ang="0">
                  <a:pos x="T2" y="T3"/>
                </a:cxn>
                <a:cxn ang="0">
                  <a:pos x="T4" y="T5"/>
                </a:cxn>
                <a:cxn ang="0">
                  <a:pos x="T6" y="T7"/>
                </a:cxn>
                <a:cxn ang="0">
                  <a:pos x="T8" y="T9"/>
                </a:cxn>
                <a:cxn ang="0">
                  <a:pos x="T10" y="T11"/>
                </a:cxn>
                <a:cxn ang="0">
                  <a:pos x="T12" y="T13"/>
                </a:cxn>
              </a:cxnLst>
              <a:rect l="0" t="0" r="r" b="b"/>
              <a:pathLst>
                <a:path w="111" h="136">
                  <a:moveTo>
                    <a:pt x="0" y="57"/>
                  </a:moveTo>
                  <a:lnTo>
                    <a:pt x="77" y="135"/>
                  </a:lnTo>
                  <a:lnTo>
                    <a:pt x="77" y="135"/>
                  </a:lnTo>
                  <a:cubicBezTo>
                    <a:pt x="98" y="115"/>
                    <a:pt x="110" y="87"/>
                    <a:pt x="110" y="56"/>
                  </a:cubicBezTo>
                  <a:lnTo>
                    <a:pt x="110" y="56"/>
                  </a:lnTo>
                  <a:cubicBezTo>
                    <a:pt x="110" y="35"/>
                    <a:pt x="104" y="16"/>
                    <a:pt x="95" y="0"/>
                  </a:cubicBezTo>
                  <a:lnTo>
                    <a:pt x="0" y="57"/>
                  </a:ln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4" name="Freeform 63">
              <a:extLst>
                <a:ext uri="{FF2B5EF4-FFF2-40B4-BE49-F238E27FC236}">
                  <a16:creationId xmlns:a16="http://schemas.microsoft.com/office/drawing/2014/main" id="{E4B3607C-A18B-104C-A64C-DFA35F2D384C}"/>
                </a:ext>
              </a:extLst>
            </p:cNvPr>
            <p:cNvSpPr>
              <a:spLocks noChangeArrowheads="1"/>
            </p:cNvSpPr>
            <p:nvPr/>
          </p:nvSpPr>
          <p:spPr bwMode="auto">
            <a:xfrm>
              <a:off x="15830714" y="6570599"/>
              <a:ext cx="1816952" cy="2444918"/>
            </a:xfrm>
            <a:custGeom>
              <a:avLst/>
              <a:gdLst>
                <a:gd name="connsiteX0" fmla="*/ 671870 w 1816952"/>
                <a:gd name="connsiteY0" fmla="*/ 2089120 h 2444918"/>
                <a:gd name="connsiteX1" fmla="*/ 705630 w 1816952"/>
                <a:gd name="connsiteY1" fmla="*/ 2089120 h 2444918"/>
                <a:gd name="connsiteX2" fmla="*/ 1009468 w 1816952"/>
                <a:gd name="connsiteY2" fmla="*/ 2393553 h 2444918"/>
                <a:gd name="connsiteX3" fmla="*/ 1009468 w 1816952"/>
                <a:gd name="connsiteY3" fmla="*/ 2444918 h 2444918"/>
                <a:gd name="connsiteX4" fmla="*/ 368031 w 1816952"/>
                <a:gd name="connsiteY4" fmla="*/ 2444918 h 2444918"/>
                <a:gd name="connsiteX5" fmla="*/ 368031 w 1816952"/>
                <a:gd name="connsiteY5" fmla="*/ 2393553 h 2444918"/>
                <a:gd name="connsiteX6" fmla="*/ 671870 w 1816952"/>
                <a:gd name="connsiteY6" fmla="*/ 2089120 h 2444918"/>
                <a:gd name="connsiteX7" fmla="*/ 196506 w 1816952"/>
                <a:gd name="connsiteY7" fmla="*/ 1028965 h 2444918"/>
                <a:gd name="connsiteX8" fmla="*/ 394256 w 1816952"/>
                <a:gd name="connsiteY8" fmla="*/ 1226715 h 2444918"/>
                <a:gd name="connsiteX9" fmla="*/ 196506 w 1816952"/>
                <a:gd name="connsiteY9" fmla="*/ 1423221 h 2444918"/>
                <a:gd name="connsiteX10" fmla="*/ 0 w 1816952"/>
                <a:gd name="connsiteY10" fmla="*/ 1226715 h 2444918"/>
                <a:gd name="connsiteX11" fmla="*/ 196506 w 1816952"/>
                <a:gd name="connsiteY11" fmla="*/ 1028965 h 2444918"/>
                <a:gd name="connsiteX12" fmla="*/ 1530194 w 1816952"/>
                <a:gd name="connsiteY12" fmla="*/ 141616 h 2444918"/>
                <a:gd name="connsiteX13" fmla="*/ 1667664 w 1816952"/>
                <a:gd name="connsiteY13" fmla="*/ 198632 h 2444918"/>
                <a:gd name="connsiteX14" fmla="*/ 1816952 w 1816952"/>
                <a:gd name="connsiteY14" fmla="*/ 346934 h 2444918"/>
                <a:gd name="connsiteX15" fmla="*/ 1330522 w 1816952"/>
                <a:gd name="connsiteY15" fmla="*/ 835460 h 2444918"/>
                <a:gd name="connsiteX16" fmla="*/ 1179990 w 1816952"/>
                <a:gd name="connsiteY16" fmla="*/ 685911 h 2444918"/>
                <a:gd name="connsiteX17" fmla="*/ 1179990 w 1816952"/>
                <a:gd name="connsiteY17" fmla="*/ 410492 h 2444918"/>
                <a:gd name="connsiteX18" fmla="*/ 1392726 w 1816952"/>
                <a:gd name="connsiteY18" fmla="*/ 198632 h 2444918"/>
                <a:gd name="connsiteX19" fmla="*/ 1530194 w 1816952"/>
                <a:gd name="connsiteY19" fmla="*/ 141616 h 2444918"/>
                <a:gd name="connsiteX20" fmla="*/ 1023130 w 1816952"/>
                <a:gd name="connsiteY20" fmla="*/ 0 h 2444918"/>
                <a:gd name="connsiteX21" fmla="*/ 1049852 w 1816952"/>
                <a:gd name="connsiteY21" fmla="*/ 11186 h 2444918"/>
                <a:gd name="connsiteX22" fmla="*/ 1146802 w 1816952"/>
                <a:gd name="connsiteY22" fmla="*/ 108135 h 2444918"/>
                <a:gd name="connsiteX23" fmla="*/ 1090870 w 1816952"/>
                <a:gd name="connsiteY23" fmla="*/ 165310 h 2444918"/>
                <a:gd name="connsiteX24" fmla="*/ 992678 w 1816952"/>
                <a:gd name="connsiteY24" fmla="*/ 68361 h 2444918"/>
                <a:gd name="connsiteX25" fmla="*/ 992678 w 1816952"/>
                <a:gd name="connsiteY25" fmla="*/ 14915 h 2444918"/>
                <a:gd name="connsiteX26" fmla="*/ 996406 w 1816952"/>
                <a:gd name="connsiteY26" fmla="*/ 11186 h 2444918"/>
                <a:gd name="connsiteX27" fmla="*/ 1023130 w 1816952"/>
                <a:gd name="connsiteY27" fmla="*/ 0 h 244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6952" h="2444918">
                  <a:moveTo>
                    <a:pt x="671870" y="2089120"/>
                  </a:moveTo>
                  <a:lnTo>
                    <a:pt x="705630" y="2089120"/>
                  </a:lnTo>
                  <a:cubicBezTo>
                    <a:pt x="873179" y="2089120"/>
                    <a:pt x="1009468" y="2225676"/>
                    <a:pt x="1009468" y="2393553"/>
                  </a:cubicBezTo>
                  <a:lnTo>
                    <a:pt x="1009468" y="2444918"/>
                  </a:lnTo>
                  <a:lnTo>
                    <a:pt x="368031" y="2444918"/>
                  </a:lnTo>
                  <a:lnTo>
                    <a:pt x="368031" y="2393553"/>
                  </a:lnTo>
                  <a:cubicBezTo>
                    <a:pt x="368031" y="2225676"/>
                    <a:pt x="503070" y="2089120"/>
                    <a:pt x="671870" y="2089120"/>
                  </a:cubicBezTo>
                  <a:close/>
                  <a:moveTo>
                    <a:pt x="196506" y="1028965"/>
                  </a:moveTo>
                  <a:cubicBezTo>
                    <a:pt x="307197" y="1028965"/>
                    <a:pt x="394256" y="1116025"/>
                    <a:pt x="394256" y="1226715"/>
                  </a:cubicBezTo>
                  <a:cubicBezTo>
                    <a:pt x="394256" y="1336161"/>
                    <a:pt x="307197" y="1423221"/>
                    <a:pt x="196506" y="1423221"/>
                  </a:cubicBezTo>
                  <a:cubicBezTo>
                    <a:pt x="87060" y="1423221"/>
                    <a:pt x="0" y="1336161"/>
                    <a:pt x="0" y="1226715"/>
                  </a:cubicBezTo>
                  <a:cubicBezTo>
                    <a:pt x="0" y="1116025"/>
                    <a:pt x="87060" y="1028965"/>
                    <a:pt x="196506" y="1028965"/>
                  </a:cubicBezTo>
                  <a:close/>
                  <a:moveTo>
                    <a:pt x="1530194" y="141616"/>
                  </a:moveTo>
                  <a:cubicBezTo>
                    <a:pt x="1579958" y="141616"/>
                    <a:pt x="1629720" y="160622"/>
                    <a:pt x="1667664" y="198632"/>
                  </a:cubicBezTo>
                  <a:lnTo>
                    <a:pt x="1816952" y="346934"/>
                  </a:lnTo>
                  <a:lnTo>
                    <a:pt x="1330522" y="835460"/>
                  </a:lnTo>
                  <a:lnTo>
                    <a:pt x="1179990" y="685911"/>
                  </a:lnTo>
                  <a:cubicBezTo>
                    <a:pt x="1104102" y="609891"/>
                    <a:pt x="1104102" y="486513"/>
                    <a:pt x="1179990" y="410492"/>
                  </a:cubicBezTo>
                  <a:lnTo>
                    <a:pt x="1392726" y="198632"/>
                  </a:lnTo>
                  <a:cubicBezTo>
                    <a:pt x="1430670" y="160622"/>
                    <a:pt x="1480432" y="141616"/>
                    <a:pt x="1530194" y="141616"/>
                  </a:cubicBezTo>
                  <a:close/>
                  <a:moveTo>
                    <a:pt x="1023130" y="0"/>
                  </a:moveTo>
                  <a:cubicBezTo>
                    <a:pt x="1032762" y="0"/>
                    <a:pt x="1042394" y="3728"/>
                    <a:pt x="1049852" y="11186"/>
                  </a:cubicBezTo>
                  <a:lnTo>
                    <a:pt x="1146802" y="108135"/>
                  </a:lnTo>
                  <a:lnTo>
                    <a:pt x="1090870" y="165310"/>
                  </a:lnTo>
                  <a:lnTo>
                    <a:pt x="992678" y="68361"/>
                  </a:lnTo>
                  <a:cubicBezTo>
                    <a:pt x="977762" y="53446"/>
                    <a:pt x="977762" y="28587"/>
                    <a:pt x="992678" y="14915"/>
                  </a:cubicBezTo>
                  <a:lnTo>
                    <a:pt x="996406" y="11186"/>
                  </a:lnTo>
                  <a:cubicBezTo>
                    <a:pt x="1003864" y="3728"/>
                    <a:pt x="1013496" y="0"/>
                    <a:pt x="1023130" y="0"/>
                  </a:cubicBezTo>
                  <a:close/>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5" name="Freeform 201">
              <a:extLst>
                <a:ext uri="{FF2B5EF4-FFF2-40B4-BE49-F238E27FC236}">
                  <a16:creationId xmlns:a16="http://schemas.microsoft.com/office/drawing/2014/main" id="{8A8F5593-B486-2B4D-89AD-A7C718DF9807}"/>
                </a:ext>
              </a:extLst>
            </p:cNvPr>
            <p:cNvSpPr>
              <a:spLocks noChangeArrowheads="1"/>
            </p:cNvSpPr>
            <p:nvPr/>
          </p:nvSpPr>
          <p:spPr bwMode="auto">
            <a:xfrm>
              <a:off x="15940576" y="7709428"/>
              <a:ext cx="181269" cy="181269"/>
            </a:xfrm>
            <a:custGeom>
              <a:avLst/>
              <a:gdLst>
                <a:gd name="T0" fmla="*/ 143 w 144"/>
                <a:gd name="T1" fmla="*/ 72 h 144"/>
                <a:gd name="T2" fmla="*/ 143 w 144"/>
                <a:gd name="T3" fmla="*/ 72 h 144"/>
                <a:gd name="T4" fmla="*/ 71 w 144"/>
                <a:gd name="T5" fmla="*/ 143 h 144"/>
                <a:gd name="T6" fmla="*/ 71 w 144"/>
                <a:gd name="T7" fmla="*/ 143 h 144"/>
                <a:gd name="T8" fmla="*/ 0 w 144"/>
                <a:gd name="T9" fmla="*/ 72 h 144"/>
                <a:gd name="T10" fmla="*/ 0 w 144"/>
                <a:gd name="T11" fmla="*/ 72 h 144"/>
                <a:gd name="T12" fmla="*/ 71 w 144"/>
                <a:gd name="T13" fmla="*/ 0 h 144"/>
                <a:gd name="T14" fmla="*/ 71 w 144"/>
                <a:gd name="T15" fmla="*/ 0 h 144"/>
                <a:gd name="T16" fmla="*/ 143 w 144"/>
                <a:gd name="T17"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43" y="72"/>
                  </a:moveTo>
                  <a:lnTo>
                    <a:pt x="143" y="72"/>
                  </a:lnTo>
                  <a:cubicBezTo>
                    <a:pt x="143" y="111"/>
                    <a:pt x="111" y="143"/>
                    <a:pt x="71" y="143"/>
                  </a:cubicBezTo>
                  <a:lnTo>
                    <a:pt x="71" y="143"/>
                  </a:lnTo>
                  <a:cubicBezTo>
                    <a:pt x="32" y="143"/>
                    <a:pt x="0" y="111"/>
                    <a:pt x="0" y="72"/>
                  </a:cubicBezTo>
                  <a:lnTo>
                    <a:pt x="0" y="72"/>
                  </a:lnTo>
                  <a:cubicBezTo>
                    <a:pt x="0" y="32"/>
                    <a:pt x="32" y="0"/>
                    <a:pt x="71" y="0"/>
                  </a:cubicBezTo>
                  <a:lnTo>
                    <a:pt x="71" y="0"/>
                  </a:lnTo>
                  <a:cubicBezTo>
                    <a:pt x="111" y="0"/>
                    <a:pt x="143" y="32"/>
                    <a:pt x="143" y="72"/>
                  </a:cubicBez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6" name="Freeform 202">
              <a:extLst>
                <a:ext uri="{FF2B5EF4-FFF2-40B4-BE49-F238E27FC236}">
                  <a16:creationId xmlns:a16="http://schemas.microsoft.com/office/drawing/2014/main" id="{6FE9A9DA-6A60-0D4C-AF77-AEC8D7586293}"/>
                </a:ext>
              </a:extLst>
            </p:cNvPr>
            <p:cNvSpPr>
              <a:spLocks noChangeArrowheads="1"/>
            </p:cNvSpPr>
            <p:nvPr/>
          </p:nvSpPr>
          <p:spPr bwMode="auto">
            <a:xfrm>
              <a:off x="21900530" y="7561112"/>
              <a:ext cx="170286" cy="181272"/>
            </a:xfrm>
            <a:custGeom>
              <a:avLst/>
              <a:gdLst>
                <a:gd name="T0" fmla="*/ 12 w 138"/>
                <a:gd name="T1" fmla="*/ 143 h 144"/>
                <a:gd name="T2" fmla="*/ 0 w 138"/>
                <a:gd name="T3" fmla="*/ 0 h 144"/>
                <a:gd name="T4" fmla="*/ 0 w 138"/>
                <a:gd name="T5" fmla="*/ 0 h 144"/>
                <a:gd name="T6" fmla="*/ 137 w 138"/>
                <a:gd name="T7" fmla="*/ 143 h 144"/>
                <a:gd name="T8" fmla="*/ 12 w 138"/>
                <a:gd name="T9" fmla="*/ 143 h 144"/>
              </a:gdLst>
              <a:ahLst/>
              <a:cxnLst>
                <a:cxn ang="0">
                  <a:pos x="T0" y="T1"/>
                </a:cxn>
                <a:cxn ang="0">
                  <a:pos x="T2" y="T3"/>
                </a:cxn>
                <a:cxn ang="0">
                  <a:pos x="T4" y="T5"/>
                </a:cxn>
                <a:cxn ang="0">
                  <a:pos x="T6" y="T7"/>
                </a:cxn>
                <a:cxn ang="0">
                  <a:pos x="T8" y="T9"/>
                </a:cxn>
              </a:cxnLst>
              <a:rect l="0" t="0" r="r" b="b"/>
              <a:pathLst>
                <a:path w="138" h="144">
                  <a:moveTo>
                    <a:pt x="12" y="143"/>
                  </a:moveTo>
                  <a:lnTo>
                    <a:pt x="0" y="0"/>
                  </a:lnTo>
                  <a:lnTo>
                    <a:pt x="0" y="0"/>
                  </a:lnTo>
                  <a:cubicBezTo>
                    <a:pt x="0" y="0"/>
                    <a:pt x="104" y="6"/>
                    <a:pt x="137" y="143"/>
                  </a:cubicBezTo>
                  <a:lnTo>
                    <a:pt x="12" y="143"/>
                  </a:lnTo>
                </a:path>
              </a:pathLst>
            </a:custGeom>
            <a:solidFill>
              <a:srgbClr val="FF4A7E">
                <a:alpha val="50000"/>
              </a:srgbClr>
            </a:solidFill>
            <a:ln>
              <a:noFill/>
            </a:ln>
            <a:effectLst/>
          </p:spPr>
          <p:txBody>
            <a:bodyPr wrap="none" anchor="ctr"/>
            <a:lstStyle/>
            <a:p>
              <a:endParaRPr lang="en-US" dirty="0">
                <a:latin typeface="Poppins" pitchFamily="2" charset="77"/>
              </a:endParaRPr>
            </a:p>
          </p:txBody>
        </p:sp>
        <p:sp>
          <p:nvSpPr>
            <p:cNvPr id="67" name="Freeform 203">
              <a:extLst>
                <a:ext uri="{FF2B5EF4-FFF2-40B4-BE49-F238E27FC236}">
                  <a16:creationId xmlns:a16="http://schemas.microsoft.com/office/drawing/2014/main" id="{8A28F160-A366-5446-B12B-129BFF966381}"/>
                </a:ext>
              </a:extLst>
            </p:cNvPr>
            <p:cNvSpPr>
              <a:spLocks noChangeArrowheads="1"/>
            </p:cNvSpPr>
            <p:nvPr/>
          </p:nvSpPr>
          <p:spPr bwMode="auto">
            <a:xfrm>
              <a:off x="22158704" y="7995067"/>
              <a:ext cx="71408" cy="115351"/>
            </a:xfrm>
            <a:custGeom>
              <a:avLst/>
              <a:gdLst>
                <a:gd name="T0" fmla="*/ 17 w 56"/>
                <a:gd name="T1" fmla="*/ 91 h 92"/>
                <a:gd name="T2" fmla="*/ 17 w 56"/>
                <a:gd name="T3" fmla="*/ 91 h 92"/>
                <a:gd name="T4" fmla="*/ 17 w 56"/>
                <a:gd name="T5" fmla="*/ 91 h 92"/>
                <a:gd name="T6" fmla="*/ 6 w 56"/>
                <a:gd name="T7" fmla="*/ 47 h 92"/>
                <a:gd name="T8" fmla="*/ 6 w 56"/>
                <a:gd name="T9" fmla="*/ 47 h 92"/>
                <a:gd name="T10" fmla="*/ 4 w 56"/>
                <a:gd name="T11" fmla="*/ 20 h 92"/>
                <a:gd name="T12" fmla="*/ 32 w 56"/>
                <a:gd name="T13" fmla="*/ 0 h 92"/>
                <a:gd name="T14" fmla="*/ 32 w 56"/>
                <a:gd name="T15" fmla="*/ 0 h 92"/>
                <a:gd name="T16" fmla="*/ 17 w 56"/>
                <a:gd name="T17"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92">
                  <a:moveTo>
                    <a:pt x="17" y="91"/>
                  </a:moveTo>
                  <a:lnTo>
                    <a:pt x="17" y="91"/>
                  </a:lnTo>
                  <a:lnTo>
                    <a:pt x="17" y="91"/>
                  </a:lnTo>
                  <a:cubicBezTo>
                    <a:pt x="5" y="80"/>
                    <a:pt x="0" y="62"/>
                    <a:pt x="6" y="47"/>
                  </a:cubicBezTo>
                  <a:lnTo>
                    <a:pt x="6" y="47"/>
                  </a:lnTo>
                  <a:cubicBezTo>
                    <a:pt x="11" y="33"/>
                    <a:pt x="5" y="23"/>
                    <a:pt x="4" y="20"/>
                  </a:cubicBezTo>
                  <a:lnTo>
                    <a:pt x="32" y="0"/>
                  </a:lnTo>
                  <a:lnTo>
                    <a:pt x="32" y="0"/>
                  </a:lnTo>
                  <a:cubicBezTo>
                    <a:pt x="43" y="15"/>
                    <a:pt x="55" y="53"/>
                    <a:pt x="17" y="91"/>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8" name="Freeform 204">
              <a:extLst>
                <a:ext uri="{FF2B5EF4-FFF2-40B4-BE49-F238E27FC236}">
                  <a16:creationId xmlns:a16="http://schemas.microsoft.com/office/drawing/2014/main" id="{E24CCDA0-0640-2A4F-9E3F-60F329867B5D}"/>
                </a:ext>
              </a:extLst>
            </p:cNvPr>
            <p:cNvSpPr>
              <a:spLocks noChangeArrowheads="1"/>
            </p:cNvSpPr>
            <p:nvPr/>
          </p:nvSpPr>
          <p:spPr bwMode="auto">
            <a:xfrm>
              <a:off x="20895305" y="7561110"/>
              <a:ext cx="1329317" cy="2702579"/>
            </a:xfrm>
            <a:custGeom>
              <a:avLst/>
              <a:gdLst>
                <a:gd name="T0" fmla="*/ 1056 w 1067"/>
                <a:gd name="T1" fmla="*/ 284 h 2171"/>
                <a:gd name="T2" fmla="*/ 1056 w 1067"/>
                <a:gd name="T3" fmla="*/ 284 h 2171"/>
                <a:gd name="T4" fmla="*/ 1044 w 1067"/>
                <a:gd name="T5" fmla="*/ 213 h 2171"/>
                <a:gd name="T6" fmla="*/ 1007 w 1067"/>
                <a:gd name="T7" fmla="*/ 143 h 2171"/>
                <a:gd name="T8" fmla="*/ 862 w 1067"/>
                <a:gd name="T9" fmla="*/ 143 h 2171"/>
                <a:gd name="T10" fmla="*/ 862 w 1067"/>
                <a:gd name="T11" fmla="*/ 143 h 2171"/>
                <a:gd name="T12" fmla="*/ 697 w 1067"/>
                <a:gd name="T13" fmla="*/ 0 h 2171"/>
                <a:gd name="T14" fmla="*/ 710 w 1067"/>
                <a:gd name="T15" fmla="*/ 143 h 2171"/>
                <a:gd name="T16" fmla="*/ 608 w 1067"/>
                <a:gd name="T17" fmla="*/ 381 h 2171"/>
                <a:gd name="T18" fmla="*/ 587 w 1067"/>
                <a:gd name="T19" fmla="*/ 387 h 2171"/>
                <a:gd name="T20" fmla="*/ 587 w 1067"/>
                <a:gd name="T21" fmla="*/ 387 h 2171"/>
                <a:gd name="T22" fmla="*/ 513 w 1067"/>
                <a:gd name="T23" fmla="*/ 425 h 2171"/>
                <a:gd name="T24" fmla="*/ 513 w 1067"/>
                <a:gd name="T25" fmla="*/ 425 h 2171"/>
                <a:gd name="T26" fmla="*/ 0 w 1067"/>
                <a:gd name="T27" fmla="*/ 1164 h 2171"/>
                <a:gd name="T28" fmla="*/ 0 w 1067"/>
                <a:gd name="T29" fmla="*/ 1164 h 2171"/>
                <a:gd name="T30" fmla="*/ 42 w 1067"/>
                <a:gd name="T31" fmla="*/ 1164 h 2171"/>
                <a:gd name="T32" fmla="*/ 42 w 1067"/>
                <a:gd name="T33" fmla="*/ 1164 h 2171"/>
                <a:gd name="T34" fmla="*/ 109 w 1067"/>
                <a:gd name="T35" fmla="*/ 1418 h 2171"/>
                <a:gd name="T36" fmla="*/ 109 w 1067"/>
                <a:gd name="T37" fmla="*/ 1418 h 2171"/>
                <a:gd name="T38" fmla="*/ 526 w 1067"/>
                <a:gd name="T39" fmla="*/ 1648 h 2171"/>
                <a:gd name="T40" fmla="*/ 526 w 1067"/>
                <a:gd name="T41" fmla="*/ 1648 h 2171"/>
                <a:gd name="T42" fmla="*/ 773 w 1067"/>
                <a:gd name="T43" fmla="*/ 1811 h 2171"/>
                <a:gd name="T44" fmla="*/ 773 w 1067"/>
                <a:gd name="T45" fmla="*/ 1811 h 2171"/>
                <a:gd name="T46" fmla="*/ 683 w 1067"/>
                <a:gd name="T47" fmla="*/ 2032 h 2171"/>
                <a:gd name="T48" fmla="*/ 683 w 1067"/>
                <a:gd name="T49" fmla="*/ 2032 h 2171"/>
                <a:gd name="T50" fmla="*/ 428 w 1067"/>
                <a:gd name="T51" fmla="*/ 2058 h 2171"/>
                <a:gd name="T52" fmla="*/ 428 w 1067"/>
                <a:gd name="T53" fmla="*/ 2058 h 2171"/>
                <a:gd name="T54" fmla="*/ 371 w 1067"/>
                <a:gd name="T55" fmla="*/ 2076 h 2171"/>
                <a:gd name="T56" fmla="*/ 371 w 1067"/>
                <a:gd name="T57" fmla="*/ 2076 h 2171"/>
                <a:gd name="T58" fmla="*/ 389 w 1067"/>
                <a:gd name="T59" fmla="*/ 2133 h 2171"/>
                <a:gd name="T60" fmla="*/ 389 w 1067"/>
                <a:gd name="T61" fmla="*/ 2133 h 2171"/>
                <a:gd name="T62" fmla="*/ 536 w 1067"/>
                <a:gd name="T63" fmla="*/ 2170 h 2171"/>
                <a:gd name="T64" fmla="*/ 536 w 1067"/>
                <a:gd name="T65" fmla="*/ 2170 h 2171"/>
                <a:gd name="T66" fmla="*/ 736 w 1067"/>
                <a:gd name="T67" fmla="*/ 2098 h 2171"/>
                <a:gd name="T68" fmla="*/ 736 w 1067"/>
                <a:gd name="T69" fmla="*/ 2098 h 2171"/>
                <a:gd name="T70" fmla="*/ 855 w 1067"/>
                <a:gd name="T71" fmla="*/ 1789 h 2171"/>
                <a:gd name="T72" fmla="*/ 855 w 1067"/>
                <a:gd name="T73" fmla="*/ 1789 h 2171"/>
                <a:gd name="T74" fmla="*/ 540 w 1067"/>
                <a:gd name="T75" fmla="*/ 1565 h 2171"/>
                <a:gd name="T76" fmla="*/ 540 w 1067"/>
                <a:gd name="T77" fmla="*/ 1565 h 2171"/>
                <a:gd name="T78" fmla="*/ 179 w 1067"/>
                <a:gd name="T79" fmla="*/ 1374 h 2171"/>
                <a:gd name="T80" fmla="*/ 179 w 1067"/>
                <a:gd name="T81" fmla="*/ 1374 h 2171"/>
                <a:gd name="T82" fmla="*/ 127 w 1067"/>
                <a:gd name="T83" fmla="*/ 1164 h 2171"/>
                <a:gd name="T84" fmla="*/ 1018 w 1067"/>
                <a:gd name="T85" fmla="*/ 1164 h 2171"/>
                <a:gd name="T86" fmla="*/ 1018 w 1067"/>
                <a:gd name="T87" fmla="*/ 1150 h 2171"/>
                <a:gd name="T88" fmla="*/ 1018 w 1067"/>
                <a:gd name="T89" fmla="*/ 1150 h 2171"/>
                <a:gd name="T90" fmla="*/ 905 w 1067"/>
                <a:gd name="T91" fmla="*/ 1015 h 2171"/>
                <a:gd name="T92" fmla="*/ 881 w 1067"/>
                <a:gd name="T93" fmla="*/ 1010 h 2171"/>
                <a:gd name="T94" fmla="*/ 880 w 1067"/>
                <a:gd name="T95" fmla="*/ 381 h 2171"/>
                <a:gd name="T96" fmla="*/ 941 w 1067"/>
                <a:gd name="T97" fmla="*/ 381 h 2171"/>
                <a:gd name="T98" fmla="*/ 941 w 1067"/>
                <a:gd name="T99" fmla="*/ 381 h 2171"/>
                <a:gd name="T100" fmla="*/ 946 w 1067"/>
                <a:gd name="T101" fmla="*/ 382 h 2171"/>
                <a:gd name="T102" fmla="*/ 946 w 1067"/>
                <a:gd name="T103" fmla="*/ 382 h 2171"/>
                <a:gd name="T104" fmla="*/ 1064 w 1067"/>
                <a:gd name="T105" fmla="*/ 323 h 2171"/>
                <a:gd name="T106" fmla="*/ 1064 w 1067"/>
                <a:gd name="T107" fmla="*/ 323 h 2171"/>
                <a:gd name="T108" fmla="*/ 1056 w 1067"/>
                <a:gd name="T109" fmla="*/ 284 h 2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7" h="2171">
                  <a:moveTo>
                    <a:pt x="1056" y="284"/>
                  </a:moveTo>
                  <a:lnTo>
                    <a:pt x="1056" y="284"/>
                  </a:lnTo>
                  <a:cubicBezTo>
                    <a:pt x="1060" y="260"/>
                    <a:pt x="1056" y="235"/>
                    <a:pt x="1044" y="213"/>
                  </a:cubicBezTo>
                  <a:lnTo>
                    <a:pt x="1007" y="143"/>
                  </a:lnTo>
                  <a:lnTo>
                    <a:pt x="862" y="143"/>
                  </a:lnTo>
                  <a:lnTo>
                    <a:pt x="862" y="143"/>
                  </a:lnTo>
                  <a:cubicBezTo>
                    <a:pt x="829" y="6"/>
                    <a:pt x="697" y="0"/>
                    <a:pt x="697" y="0"/>
                  </a:cubicBezTo>
                  <a:lnTo>
                    <a:pt x="710" y="143"/>
                  </a:lnTo>
                  <a:lnTo>
                    <a:pt x="608" y="381"/>
                  </a:lnTo>
                  <a:lnTo>
                    <a:pt x="587" y="387"/>
                  </a:lnTo>
                  <a:lnTo>
                    <a:pt x="587" y="387"/>
                  </a:lnTo>
                  <a:cubicBezTo>
                    <a:pt x="560" y="394"/>
                    <a:pt x="535" y="407"/>
                    <a:pt x="513" y="425"/>
                  </a:cubicBezTo>
                  <a:lnTo>
                    <a:pt x="513" y="425"/>
                  </a:lnTo>
                  <a:cubicBezTo>
                    <a:pt x="269" y="620"/>
                    <a:pt x="120" y="870"/>
                    <a:pt x="0" y="1164"/>
                  </a:cubicBezTo>
                  <a:lnTo>
                    <a:pt x="0" y="1164"/>
                  </a:lnTo>
                  <a:lnTo>
                    <a:pt x="42" y="1164"/>
                  </a:lnTo>
                  <a:lnTo>
                    <a:pt x="42" y="1164"/>
                  </a:lnTo>
                  <a:cubicBezTo>
                    <a:pt x="39" y="1226"/>
                    <a:pt x="47" y="1324"/>
                    <a:pt x="109" y="1418"/>
                  </a:cubicBezTo>
                  <a:lnTo>
                    <a:pt x="109" y="1418"/>
                  </a:lnTo>
                  <a:cubicBezTo>
                    <a:pt x="187" y="1538"/>
                    <a:pt x="327" y="1615"/>
                    <a:pt x="526" y="1648"/>
                  </a:cubicBezTo>
                  <a:lnTo>
                    <a:pt x="526" y="1648"/>
                  </a:lnTo>
                  <a:cubicBezTo>
                    <a:pt x="664" y="1670"/>
                    <a:pt x="752" y="1728"/>
                    <a:pt x="773" y="1811"/>
                  </a:cubicBezTo>
                  <a:lnTo>
                    <a:pt x="773" y="1811"/>
                  </a:lnTo>
                  <a:cubicBezTo>
                    <a:pt x="792" y="1885"/>
                    <a:pt x="756" y="1973"/>
                    <a:pt x="683" y="2032"/>
                  </a:cubicBezTo>
                  <a:lnTo>
                    <a:pt x="683" y="2032"/>
                  </a:lnTo>
                  <a:cubicBezTo>
                    <a:pt x="647" y="2061"/>
                    <a:pt x="549" y="2122"/>
                    <a:pt x="428" y="2058"/>
                  </a:cubicBezTo>
                  <a:lnTo>
                    <a:pt x="428" y="2058"/>
                  </a:lnTo>
                  <a:cubicBezTo>
                    <a:pt x="407" y="2048"/>
                    <a:pt x="382" y="2056"/>
                    <a:pt x="371" y="2076"/>
                  </a:cubicBezTo>
                  <a:lnTo>
                    <a:pt x="371" y="2076"/>
                  </a:lnTo>
                  <a:cubicBezTo>
                    <a:pt x="360" y="2097"/>
                    <a:pt x="368" y="2122"/>
                    <a:pt x="389" y="2133"/>
                  </a:cubicBezTo>
                  <a:lnTo>
                    <a:pt x="389" y="2133"/>
                  </a:lnTo>
                  <a:cubicBezTo>
                    <a:pt x="436" y="2158"/>
                    <a:pt x="486" y="2170"/>
                    <a:pt x="536" y="2170"/>
                  </a:cubicBezTo>
                  <a:lnTo>
                    <a:pt x="536" y="2170"/>
                  </a:lnTo>
                  <a:cubicBezTo>
                    <a:pt x="606" y="2170"/>
                    <a:pt x="675" y="2145"/>
                    <a:pt x="736" y="2098"/>
                  </a:cubicBezTo>
                  <a:lnTo>
                    <a:pt x="736" y="2098"/>
                  </a:lnTo>
                  <a:cubicBezTo>
                    <a:pt x="834" y="2019"/>
                    <a:pt x="882" y="1895"/>
                    <a:pt x="855" y="1789"/>
                  </a:cubicBezTo>
                  <a:lnTo>
                    <a:pt x="855" y="1789"/>
                  </a:lnTo>
                  <a:cubicBezTo>
                    <a:pt x="837" y="1722"/>
                    <a:pt x="773" y="1603"/>
                    <a:pt x="540" y="1565"/>
                  </a:cubicBezTo>
                  <a:lnTo>
                    <a:pt x="540" y="1565"/>
                  </a:lnTo>
                  <a:cubicBezTo>
                    <a:pt x="366" y="1536"/>
                    <a:pt x="245" y="1472"/>
                    <a:pt x="179" y="1374"/>
                  </a:cubicBezTo>
                  <a:lnTo>
                    <a:pt x="179" y="1374"/>
                  </a:lnTo>
                  <a:cubicBezTo>
                    <a:pt x="128" y="1296"/>
                    <a:pt x="124" y="1213"/>
                    <a:pt x="127" y="1164"/>
                  </a:cubicBezTo>
                  <a:lnTo>
                    <a:pt x="1018" y="1164"/>
                  </a:lnTo>
                  <a:lnTo>
                    <a:pt x="1018" y="1150"/>
                  </a:lnTo>
                  <a:lnTo>
                    <a:pt x="1018" y="1150"/>
                  </a:lnTo>
                  <a:cubicBezTo>
                    <a:pt x="1018" y="1084"/>
                    <a:pt x="971" y="1027"/>
                    <a:pt x="905" y="1015"/>
                  </a:cubicBezTo>
                  <a:lnTo>
                    <a:pt x="881" y="1010"/>
                  </a:lnTo>
                  <a:lnTo>
                    <a:pt x="880" y="381"/>
                  </a:lnTo>
                  <a:lnTo>
                    <a:pt x="941" y="381"/>
                  </a:lnTo>
                  <a:lnTo>
                    <a:pt x="941" y="381"/>
                  </a:lnTo>
                  <a:cubicBezTo>
                    <a:pt x="943" y="381"/>
                    <a:pt x="944" y="382"/>
                    <a:pt x="946" y="382"/>
                  </a:cubicBezTo>
                  <a:lnTo>
                    <a:pt x="946" y="382"/>
                  </a:lnTo>
                  <a:cubicBezTo>
                    <a:pt x="1005" y="391"/>
                    <a:pt x="1058" y="365"/>
                    <a:pt x="1064" y="323"/>
                  </a:cubicBezTo>
                  <a:lnTo>
                    <a:pt x="1064" y="323"/>
                  </a:lnTo>
                  <a:cubicBezTo>
                    <a:pt x="1066" y="310"/>
                    <a:pt x="1063" y="296"/>
                    <a:pt x="1056" y="284"/>
                  </a:cubicBezTo>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9" name="Freeform 205">
              <a:extLst>
                <a:ext uri="{FF2B5EF4-FFF2-40B4-BE49-F238E27FC236}">
                  <a16:creationId xmlns:a16="http://schemas.microsoft.com/office/drawing/2014/main" id="{C229D370-C08D-134C-A455-58C76DF1E565}"/>
                </a:ext>
              </a:extLst>
            </p:cNvPr>
            <p:cNvSpPr>
              <a:spLocks noChangeArrowheads="1"/>
            </p:cNvSpPr>
            <p:nvPr/>
          </p:nvSpPr>
          <p:spPr bwMode="auto">
            <a:xfrm>
              <a:off x="21993911" y="8022529"/>
              <a:ext cx="565782" cy="521842"/>
            </a:xfrm>
            <a:custGeom>
              <a:avLst/>
              <a:gdLst>
                <a:gd name="T0" fmla="*/ 0 w 453"/>
                <a:gd name="T1" fmla="*/ 232 h 421"/>
                <a:gd name="T2" fmla="*/ 242 w 453"/>
                <a:gd name="T3" fmla="*/ 30 h 421"/>
                <a:gd name="T4" fmla="*/ 242 w 453"/>
                <a:gd name="T5" fmla="*/ 30 h 421"/>
                <a:gd name="T6" fmla="*/ 342 w 453"/>
                <a:gd name="T7" fmla="*/ 12 h 421"/>
                <a:gd name="T8" fmla="*/ 363 w 453"/>
                <a:gd name="T9" fmla="*/ 19 h 421"/>
                <a:gd name="T10" fmla="*/ 363 w 453"/>
                <a:gd name="T11" fmla="*/ 19 h 421"/>
                <a:gd name="T12" fmla="*/ 427 w 453"/>
                <a:gd name="T13" fmla="*/ 67 h 421"/>
                <a:gd name="T14" fmla="*/ 427 w 453"/>
                <a:gd name="T15" fmla="*/ 67 h 421"/>
                <a:gd name="T16" fmla="*/ 450 w 453"/>
                <a:gd name="T17" fmla="*/ 141 h 421"/>
                <a:gd name="T18" fmla="*/ 452 w 453"/>
                <a:gd name="T19" fmla="*/ 172 h 421"/>
                <a:gd name="T20" fmla="*/ 452 w 453"/>
                <a:gd name="T21" fmla="*/ 172 h 421"/>
                <a:gd name="T22" fmla="*/ 275 w 453"/>
                <a:gd name="T23" fmla="*/ 171 h 421"/>
                <a:gd name="T24" fmla="*/ 0 w 453"/>
                <a:gd name="T25" fmla="*/ 420 h 421"/>
                <a:gd name="T26" fmla="*/ 0 w 453"/>
                <a:gd name="T27" fmla="*/ 23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421">
                  <a:moveTo>
                    <a:pt x="0" y="232"/>
                  </a:moveTo>
                  <a:lnTo>
                    <a:pt x="242" y="30"/>
                  </a:lnTo>
                  <a:lnTo>
                    <a:pt x="242" y="30"/>
                  </a:lnTo>
                  <a:cubicBezTo>
                    <a:pt x="270" y="7"/>
                    <a:pt x="307" y="0"/>
                    <a:pt x="342" y="12"/>
                  </a:cubicBezTo>
                  <a:lnTo>
                    <a:pt x="363" y="19"/>
                  </a:lnTo>
                  <a:lnTo>
                    <a:pt x="363" y="19"/>
                  </a:lnTo>
                  <a:cubicBezTo>
                    <a:pt x="391" y="28"/>
                    <a:pt x="411" y="43"/>
                    <a:pt x="427" y="67"/>
                  </a:cubicBezTo>
                  <a:lnTo>
                    <a:pt x="427" y="67"/>
                  </a:lnTo>
                  <a:cubicBezTo>
                    <a:pt x="442" y="89"/>
                    <a:pt x="448" y="115"/>
                    <a:pt x="450" y="141"/>
                  </a:cubicBezTo>
                  <a:lnTo>
                    <a:pt x="452" y="172"/>
                  </a:lnTo>
                  <a:lnTo>
                    <a:pt x="452" y="172"/>
                  </a:lnTo>
                  <a:cubicBezTo>
                    <a:pt x="452" y="172"/>
                    <a:pt x="356" y="171"/>
                    <a:pt x="275" y="171"/>
                  </a:cubicBezTo>
                  <a:lnTo>
                    <a:pt x="0" y="420"/>
                  </a:lnTo>
                  <a:lnTo>
                    <a:pt x="0" y="232"/>
                  </a:lnTo>
                </a:path>
              </a:pathLst>
            </a:custGeom>
            <a:solidFill>
              <a:srgbClr val="FF4A7E">
                <a:alpha val="50000"/>
              </a:srgbClr>
            </a:solidFill>
            <a:ln>
              <a:noFill/>
            </a:ln>
            <a:effectLst/>
          </p:spPr>
          <p:txBody>
            <a:bodyPr wrap="none" anchor="ctr"/>
            <a:lstStyle/>
            <a:p>
              <a:endParaRPr lang="en-US" dirty="0">
                <a:latin typeface="Poppins" pitchFamily="2" charset="77"/>
              </a:endParaRPr>
            </a:p>
          </p:txBody>
        </p:sp>
        <p:sp>
          <p:nvSpPr>
            <p:cNvPr id="70" name="Freeform 210">
              <a:extLst>
                <a:ext uri="{FF2B5EF4-FFF2-40B4-BE49-F238E27FC236}">
                  <a16:creationId xmlns:a16="http://schemas.microsoft.com/office/drawing/2014/main" id="{C2ABD7DF-E116-6C45-A824-1B395E9006EB}"/>
                </a:ext>
              </a:extLst>
            </p:cNvPr>
            <p:cNvSpPr>
              <a:spLocks noChangeArrowheads="1"/>
            </p:cNvSpPr>
            <p:nvPr/>
          </p:nvSpPr>
          <p:spPr bwMode="auto">
            <a:xfrm>
              <a:off x="21609398" y="8522397"/>
              <a:ext cx="197750" cy="488879"/>
            </a:xfrm>
            <a:custGeom>
              <a:avLst/>
              <a:gdLst>
                <a:gd name="T0" fmla="*/ 157 w 158"/>
                <a:gd name="T1" fmla="*/ 392 h 393"/>
                <a:gd name="T2" fmla="*/ 157 w 158"/>
                <a:gd name="T3" fmla="*/ 0 h 393"/>
                <a:gd name="T4" fmla="*/ 0 w 158"/>
                <a:gd name="T5" fmla="*/ 184 h 393"/>
                <a:gd name="T6" fmla="*/ 0 w 158"/>
                <a:gd name="T7" fmla="*/ 392 h 393"/>
                <a:gd name="T8" fmla="*/ 157 w 158"/>
                <a:gd name="T9" fmla="*/ 392 h 393"/>
              </a:gdLst>
              <a:ahLst/>
              <a:cxnLst>
                <a:cxn ang="0">
                  <a:pos x="T0" y="T1"/>
                </a:cxn>
                <a:cxn ang="0">
                  <a:pos x="T2" y="T3"/>
                </a:cxn>
                <a:cxn ang="0">
                  <a:pos x="T4" y="T5"/>
                </a:cxn>
                <a:cxn ang="0">
                  <a:pos x="T6" y="T7"/>
                </a:cxn>
                <a:cxn ang="0">
                  <a:pos x="T8" y="T9"/>
                </a:cxn>
              </a:cxnLst>
              <a:rect l="0" t="0" r="r" b="b"/>
              <a:pathLst>
                <a:path w="158" h="393">
                  <a:moveTo>
                    <a:pt x="157" y="392"/>
                  </a:moveTo>
                  <a:lnTo>
                    <a:pt x="157" y="0"/>
                  </a:lnTo>
                  <a:lnTo>
                    <a:pt x="0" y="184"/>
                  </a:lnTo>
                  <a:lnTo>
                    <a:pt x="0" y="392"/>
                  </a:lnTo>
                  <a:lnTo>
                    <a:pt x="157" y="392"/>
                  </a:lnTo>
                </a:path>
              </a:pathLst>
            </a:custGeom>
            <a:solidFill>
              <a:srgbClr val="FF4A7E">
                <a:alpha val="50000"/>
              </a:srgbClr>
            </a:solidFill>
            <a:ln>
              <a:noFill/>
            </a:ln>
            <a:effectLst/>
          </p:spPr>
          <p:txBody>
            <a:bodyPr wrap="none" anchor="ctr"/>
            <a:lstStyle/>
            <a:p>
              <a:endParaRPr lang="en-US" dirty="0">
                <a:latin typeface="Poppins" pitchFamily="2" charset="77"/>
              </a:endParaRPr>
            </a:p>
          </p:txBody>
        </p:sp>
        <p:sp>
          <p:nvSpPr>
            <p:cNvPr id="71" name="Freeform 211">
              <a:extLst>
                <a:ext uri="{FF2B5EF4-FFF2-40B4-BE49-F238E27FC236}">
                  <a16:creationId xmlns:a16="http://schemas.microsoft.com/office/drawing/2014/main" id="{79894E05-8B83-434A-BBEA-8C7628077F59}"/>
                </a:ext>
              </a:extLst>
            </p:cNvPr>
            <p:cNvSpPr>
              <a:spLocks noChangeArrowheads="1"/>
            </p:cNvSpPr>
            <p:nvPr/>
          </p:nvSpPr>
          <p:spPr bwMode="auto">
            <a:xfrm>
              <a:off x="21219391" y="8544369"/>
              <a:ext cx="615221" cy="466908"/>
            </a:xfrm>
            <a:custGeom>
              <a:avLst/>
              <a:gdLst>
                <a:gd name="T0" fmla="*/ 494 w 495"/>
                <a:gd name="T1" fmla="*/ 375 h 376"/>
                <a:gd name="T2" fmla="*/ 0 w 495"/>
                <a:gd name="T3" fmla="*/ 375 h 376"/>
                <a:gd name="T4" fmla="*/ 0 w 495"/>
                <a:gd name="T5" fmla="*/ 0 h 376"/>
                <a:gd name="T6" fmla="*/ 145 w 495"/>
                <a:gd name="T7" fmla="*/ 0 h 376"/>
                <a:gd name="T8" fmla="*/ 145 w 495"/>
                <a:gd name="T9" fmla="*/ 0 h 376"/>
                <a:gd name="T10" fmla="*/ 312 w 495"/>
                <a:gd name="T11" fmla="*/ 167 h 376"/>
                <a:gd name="T12" fmla="*/ 312 w 495"/>
                <a:gd name="T13" fmla="*/ 244 h 376"/>
                <a:gd name="T14" fmla="*/ 363 w 495"/>
                <a:gd name="T15" fmla="*/ 244 h 376"/>
                <a:gd name="T16" fmla="*/ 363 w 495"/>
                <a:gd name="T17" fmla="*/ 244 h 376"/>
                <a:gd name="T18" fmla="*/ 494 w 495"/>
                <a:gd name="T19" fmla="*/ 37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 h="376">
                  <a:moveTo>
                    <a:pt x="494" y="375"/>
                  </a:moveTo>
                  <a:lnTo>
                    <a:pt x="0" y="375"/>
                  </a:lnTo>
                  <a:lnTo>
                    <a:pt x="0" y="0"/>
                  </a:lnTo>
                  <a:lnTo>
                    <a:pt x="145" y="0"/>
                  </a:lnTo>
                  <a:lnTo>
                    <a:pt x="145" y="0"/>
                  </a:lnTo>
                  <a:cubicBezTo>
                    <a:pt x="237" y="0"/>
                    <a:pt x="312" y="75"/>
                    <a:pt x="312" y="167"/>
                  </a:cubicBezTo>
                  <a:lnTo>
                    <a:pt x="312" y="244"/>
                  </a:lnTo>
                  <a:lnTo>
                    <a:pt x="363" y="244"/>
                  </a:lnTo>
                  <a:lnTo>
                    <a:pt x="363" y="244"/>
                  </a:lnTo>
                  <a:cubicBezTo>
                    <a:pt x="435" y="244"/>
                    <a:pt x="494" y="303"/>
                    <a:pt x="494" y="375"/>
                  </a:cubicBezTo>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2" name="Freeform 213">
              <a:extLst>
                <a:ext uri="{FF2B5EF4-FFF2-40B4-BE49-F238E27FC236}">
                  <a16:creationId xmlns:a16="http://schemas.microsoft.com/office/drawing/2014/main" id="{DB6C8E54-3266-254D-8A02-469383EE54C6}"/>
                </a:ext>
              </a:extLst>
            </p:cNvPr>
            <p:cNvSpPr>
              <a:spLocks noChangeArrowheads="1"/>
            </p:cNvSpPr>
            <p:nvPr/>
          </p:nvSpPr>
          <p:spPr bwMode="auto">
            <a:xfrm>
              <a:off x="21581932" y="8890429"/>
              <a:ext cx="109861" cy="131833"/>
            </a:xfrm>
            <a:custGeom>
              <a:avLst/>
              <a:gdLst>
                <a:gd name="T0" fmla="*/ 81 w 88"/>
                <a:gd name="T1" fmla="*/ 104 h 105"/>
                <a:gd name="T2" fmla="*/ 81 w 88"/>
                <a:gd name="T3" fmla="*/ 104 h 105"/>
                <a:gd name="T4" fmla="*/ 75 w 88"/>
                <a:gd name="T5" fmla="*/ 101 h 105"/>
                <a:gd name="T6" fmla="*/ 57 w 88"/>
                <a:gd name="T7" fmla="*/ 49 h 105"/>
                <a:gd name="T8" fmla="*/ 57 w 88"/>
                <a:gd name="T9" fmla="*/ 49 h 105"/>
                <a:gd name="T10" fmla="*/ 6 w 88"/>
                <a:gd name="T11" fmla="*/ 12 h 105"/>
                <a:gd name="T12" fmla="*/ 6 w 88"/>
                <a:gd name="T13" fmla="*/ 12 h 105"/>
                <a:gd name="T14" fmla="*/ 0 w 88"/>
                <a:gd name="T15" fmla="*/ 6 h 105"/>
                <a:gd name="T16" fmla="*/ 0 w 88"/>
                <a:gd name="T17" fmla="*/ 6 h 105"/>
                <a:gd name="T18" fmla="*/ 6 w 88"/>
                <a:gd name="T19" fmla="*/ 0 h 105"/>
                <a:gd name="T20" fmla="*/ 6 w 88"/>
                <a:gd name="T21" fmla="*/ 0 h 105"/>
                <a:gd name="T22" fmla="*/ 67 w 88"/>
                <a:gd name="T23" fmla="*/ 45 h 105"/>
                <a:gd name="T24" fmla="*/ 86 w 88"/>
                <a:gd name="T25" fmla="*/ 97 h 105"/>
                <a:gd name="T26" fmla="*/ 86 w 88"/>
                <a:gd name="T27" fmla="*/ 97 h 105"/>
                <a:gd name="T28" fmla="*/ 82 w 88"/>
                <a:gd name="T29" fmla="*/ 104 h 105"/>
                <a:gd name="T30" fmla="*/ 82 w 88"/>
                <a:gd name="T31" fmla="*/ 104 h 105"/>
                <a:gd name="T32" fmla="*/ 81 w 88"/>
                <a:gd name="T33"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05">
                  <a:moveTo>
                    <a:pt x="81" y="104"/>
                  </a:moveTo>
                  <a:lnTo>
                    <a:pt x="81" y="104"/>
                  </a:lnTo>
                  <a:cubicBezTo>
                    <a:pt x="78" y="104"/>
                    <a:pt x="76" y="103"/>
                    <a:pt x="75" y="101"/>
                  </a:cubicBezTo>
                  <a:lnTo>
                    <a:pt x="57" y="49"/>
                  </a:lnTo>
                  <a:lnTo>
                    <a:pt x="57" y="49"/>
                  </a:lnTo>
                  <a:cubicBezTo>
                    <a:pt x="49" y="29"/>
                    <a:pt x="27" y="12"/>
                    <a:pt x="6" y="12"/>
                  </a:cubicBezTo>
                  <a:lnTo>
                    <a:pt x="6" y="12"/>
                  </a:lnTo>
                  <a:cubicBezTo>
                    <a:pt x="3" y="12"/>
                    <a:pt x="0" y="9"/>
                    <a:pt x="0" y="6"/>
                  </a:cubicBezTo>
                  <a:lnTo>
                    <a:pt x="0" y="6"/>
                  </a:lnTo>
                  <a:cubicBezTo>
                    <a:pt x="0" y="3"/>
                    <a:pt x="3" y="0"/>
                    <a:pt x="6" y="0"/>
                  </a:cubicBezTo>
                  <a:lnTo>
                    <a:pt x="6" y="0"/>
                  </a:lnTo>
                  <a:cubicBezTo>
                    <a:pt x="32" y="0"/>
                    <a:pt x="58" y="20"/>
                    <a:pt x="67" y="45"/>
                  </a:cubicBezTo>
                  <a:lnTo>
                    <a:pt x="86" y="97"/>
                  </a:lnTo>
                  <a:lnTo>
                    <a:pt x="86" y="97"/>
                  </a:lnTo>
                  <a:cubicBezTo>
                    <a:pt x="87" y="100"/>
                    <a:pt x="85" y="103"/>
                    <a:pt x="82" y="104"/>
                  </a:cubicBezTo>
                  <a:lnTo>
                    <a:pt x="82" y="104"/>
                  </a:lnTo>
                  <a:lnTo>
                    <a:pt x="81" y="104"/>
                  </a:ln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3" name="Freeform 214">
              <a:extLst>
                <a:ext uri="{FF2B5EF4-FFF2-40B4-BE49-F238E27FC236}">
                  <a16:creationId xmlns:a16="http://schemas.microsoft.com/office/drawing/2014/main" id="{29622569-7F26-E749-91E3-1F48F6368485}"/>
                </a:ext>
              </a:extLst>
            </p:cNvPr>
            <p:cNvSpPr>
              <a:spLocks noChangeArrowheads="1"/>
            </p:cNvSpPr>
            <p:nvPr/>
          </p:nvSpPr>
          <p:spPr bwMode="auto">
            <a:xfrm>
              <a:off x="21955460" y="7797313"/>
              <a:ext cx="104370" cy="65917"/>
            </a:xfrm>
            <a:custGeom>
              <a:avLst/>
              <a:gdLst>
                <a:gd name="T0" fmla="*/ 72 w 84"/>
                <a:gd name="T1" fmla="*/ 53 h 54"/>
                <a:gd name="T2" fmla="*/ 72 w 84"/>
                <a:gd name="T3" fmla="*/ 53 h 54"/>
                <a:gd name="T4" fmla="*/ 62 w 84"/>
                <a:gd name="T5" fmla="*/ 42 h 54"/>
                <a:gd name="T6" fmla="*/ 62 w 84"/>
                <a:gd name="T7" fmla="*/ 42 h 54"/>
                <a:gd name="T8" fmla="*/ 41 w 84"/>
                <a:gd name="T9" fmla="*/ 22 h 54"/>
                <a:gd name="T10" fmla="*/ 41 w 84"/>
                <a:gd name="T11" fmla="*/ 22 h 54"/>
                <a:gd name="T12" fmla="*/ 20 w 84"/>
                <a:gd name="T13" fmla="*/ 42 h 54"/>
                <a:gd name="T14" fmla="*/ 20 w 84"/>
                <a:gd name="T15" fmla="*/ 42 h 54"/>
                <a:gd name="T16" fmla="*/ 10 w 84"/>
                <a:gd name="T17" fmla="*/ 53 h 54"/>
                <a:gd name="T18" fmla="*/ 10 w 84"/>
                <a:gd name="T19" fmla="*/ 53 h 54"/>
                <a:gd name="T20" fmla="*/ 0 w 84"/>
                <a:gd name="T21" fmla="*/ 42 h 54"/>
                <a:gd name="T22" fmla="*/ 0 w 84"/>
                <a:gd name="T23" fmla="*/ 42 h 54"/>
                <a:gd name="T24" fmla="*/ 41 w 84"/>
                <a:gd name="T25" fmla="*/ 0 h 54"/>
                <a:gd name="T26" fmla="*/ 41 w 84"/>
                <a:gd name="T27" fmla="*/ 0 h 54"/>
                <a:gd name="T28" fmla="*/ 83 w 84"/>
                <a:gd name="T29" fmla="*/ 42 h 54"/>
                <a:gd name="T30" fmla="*/ 83 w 84"/>
                <a:gd name="T31" fmla="*/ 42 h 54"/>
                <a:gd name="T32" fmla="*/ 72 w 84"/>
                <a:gd name="T3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54">
                  <a:moveTo>
                    <a:pt x="72" y="53"/>
                  </a:moveTo>
                  <a:lnTo>
                    <a:pt x="72" y="53"/>
                  </a:lnTo>
                  <a:cubicBezTo>
                    <a:pt x="67" y="53"/>
                    <a:pt x="62" y="48"/>
                    <a:pt x="62" y="42"/>
                  </a:cubicBezTo>
                  <a:lnTo>
                    <a:pt x="62" y="42"/>
                  </a:lnTo>
                  <a:cubicBezTo>
                    <a:pt x="62" y="31"/>
                    <a:pt x="53" y="22"/>
                    <a:pt x="41" y="22"/>
                  </a:cubicBezTo>
                  <a:lnTo>
                    <a:pt x="41" y="22"/>
                  </a:lnTo>
                  <a:cubicBezTo>
                    <a:pt x="30" y="22"/>
                    <a:pt x="20" y="31"/>
                    <a:pt x="20" y="42"/>
                  </a:cubicBezTo>
                  <a:lnTo>
                    <a:pt x="20" y="42"/>
                  </a:lnTo>
                  <a:cubicBezTo>
                    <a:pt x="20" y="48"/>
                    <a:pt x="16" y="53"/>
                    <a:pt x="10" y="53"/>
                  </a:cubicBezTo>
                  <a:lnTo>
                    <a:pt x="10" y="53"/>
                  </a:lnTo>
                  <a:cubicBezTo>
                    <a:pt x="4" y="53"/>
                    <a:pt x="0" y="48"/>
                    <a:pt x="0" y="42"/>
                  </a:cubicBezTo>
                  <a:lnTo>
                    <a:pt x="0" y="42"/>
                  </a:lnTo>
                  <a:cubicBezTo>
                    <a:pt x="0" y="19"/>
                    <a:pt x="18" y="0"/>
                    <a:pt x="41" y="0"/>
                  </a:cubicBezTo>
                  <a:lnTo>
                    <a:pt x="41" y="0"/>
                  </a:lnTo>
                  <a:cubicBezTo>
                    <a:pt x="64" y="0"/>
                    <a:pt x="83" y="19"/>
                    <a:pt x="83" y="42"/>
                  </a:cubicBezTo>
                  <a:lnTo>
                    <a:pt x="83" y="42"/>
                  </a:lnTo>
                  <a:cubicBezTo>
                    <a:pt x="83" y="48"/>
                    <a:pt x="79" y="53"/>
                    <a:pt x="72" y="53"/>
                  </a:cubicBez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4" name="Freeform 73">
              <a:extLst>
                <a:ext uri="{FF2B5EF4-FFF2-40B4-BE49-F238E27FC236}">
                  <a16:creationId xmlns:a16="http://schemas.microsoft.com/office/drawing/2014/main" id="{EE0A007D-C23B-1440-8CE6-9C59C9E19AEC}"/>
                </a:ext>
              </a:extLst>
            </p:cNvPr>
            <p:cNvSpPr>
              <a:spLocks noChangeArrowheads="1"/>
            </p:cNvSpPr>
            <p:nvPr/>
          </p:nvSpPr>
          <p:spPr bwMode="auto">
            <a:xfrm>
              <a:off x="21208406" y="8110415"/>
              <a:ext cx="1299741" cy="910590"/>
            </a:xfrm>
            <a:custGeom>
              <a:avLst/>
              <a:gdLst>
                <a:gd name="connsiteX0" fmla="*/ 803936 w 1299741"/>
                <a:gd name="connsiteY0" fmla="*/ 791000 h 910590"/>
                <a:gd name="connsiteX1" fmla="*/ 821300 w 1299741"/>
                <a:gd name="connsiteY1" fmla="*/ 791000 h 910590"/>
                <a:gd name="connsiteX2" fmla="*/ 903162 w 1299741"/>
                <a:gd name="connsiteY2" fmla="*/ 862237 h 910590"/>
                <a:gd name="connsiteX3" fmla="*/ 910604 w 1299741"/>
                <a:gd name="connsiteY3" fmla="*/ 902943 h 910590"/>
                <a:gd name="connsiteX4" fmla="*/ 905644 w 1299741"/>
                <a:gd name="connsiteY4" fmla="*/ 910576 h 910590"/>
                <a:gd name="connsiteX5" fmla="*/ 903162 w 1299741"/>
                <a:gd name="connsiteY5" fmla="*/ 910576 h 910590"/>
                <a:gd name="connsiteX6" fmla="*/ 896962 w 1299741"/>
                <a:gd name="connsiteY6" fmla="*/ 904215 h 910590"/>
                <a:gd name="connsiteX7" fmla="*/ 889518 w 1299741"/>
                <a:gd name="connsiteY7" fmla="*/ 864781 h 910590"/>
                <a:gd name="connsiteX8" fmla="*/ 821300 w 1299741"/>
                <a:gd name="connsiteY8" fmla="*/ 804993 h 910590"/>
                <a:gd name="connsiteX9" fmla="*/ 803936 w 1299741"/>
                <a:gd name="connsiteY9" fmla="*/ 804993 h 910590"/>
                <a:gd name="connsiteX10" fmla="*/ 796494 w 1299741"/>
                <a:gd name="connsiteY10" fmla="*/ 798633 h 910590"/>
                <a:gd name="connsiteX11" fmla="*/ 803936 w 1299741"/>
                <a:gd name="connsiteY11" fmla="*/ 791000 h 910590"/>
                <a:gd name="connsiteX12" fmla="*/ 704980 w 1299741"/>
                <a:gd name="connsiteY12" fmla="*/ 791000 h 910590"/>
                <a:gd name="connsiteX13" fmla="*/ 723388 w 1299741"/>
                <a:gd name="connsiteY13" fmla="*/ 791000 h 910590"/>
                <a:gd name="connsiteX14" fmla="*/ 804380 w 1299741"/>
                <a:gd name="connsiteY14" fmla="*/ 862237 h 910590"/>
                <a:gd name="connsiteX15" fmla="*/ 810514 w 1299741"/>
                <a:gd name="connsiteY15" fmla="*/ 902943 h 910590"/>
                <a:gd name="connsiteX16" fmla="*/ 805606 w 1299741"/>
                <a:gd name="connsiteY16" fmla="*/ 910576 h 910590"/>
                <a:gd name="connsiteX17" fmla="*/ 804380 w 1299741"/>
                <a:gd name="connsiteY17" fmla="*/ 910576 h 910590"/>
                <a:gd name="connsiteX18" fmla="*/ 797016 w 1299741"/>
                <a:gd name="connsiteY18" fmla="*/ 904215 h 910590"/>
                <a:gd name="connsiteX19" fmla="*/ 790880 w 1299741"/>
                <a:gd name="connsiteY19" fmla="*/ 864781 h 910590"/>
                <a:gd name="connsiteX20" fmla="*/ 723388 w 1299741"/>
                <a:gd name="connsiteY20" fmla="*/ 804993 h 910590"/>
                <a:gd name="connsiteX21" fmla="*/ 704980 w 1299741"/>
                <a:gd name="connsiteY21" fmla="*/ 804993 h 910590"/>
                <a:gd name="connsiteX22" fmla="*/ 697618 w 1299741"/>
                <a:gd name="connsiteY22" fmla="*/ 798633 h 910590"/>
                <a:gd name="connsiteX23" fmla="*/ 704980 w 1299741"/>
                <a:gd name="connsiteY23" fmla="*/ 791000 h 910590"/>
                <a:gd name="connsiteX24" fmla="*/ 468904 w 1299741"/>
                <a:gd name="connsiteY24" fmla="*/ 780013 h 910590"/>
                <a:gd name="connsiteX25" fmla="*/ 545058 w 1299741"/>
                <a:gd name="connsiteY25" fmla="*/ 836513 h 910590"/>
                <a:gd name="connsiteX26" fmla="*/ 568778 w 1299741"/>
                <a:gd name="connsiteY26" fmla="*/ 901802 h 910590"/>
                <a:gd name="connsiteX27" fmla="*/ 563784 w 1299741"/>
                <a:gd name="connsiteY27" fmla="*/ 910590 h 910590"/>
                <a:gd name="connsiteX28" fmla="*/ 561286 w 1299741"/>
                <a:gd name="connsiteY28" fmla="*/ 910590 h 910590"/>
                <a:gd name="connsiteX29" fmla="*/ 555044 w 1299741"/>
                <a:gd name="connsiteY29" fmla="*/ 906824 h 910590"/>
                <a:gd name="connsiteX30" fmla="*/ 531324 w 1299741"/>
                <a:gd name="connsiteY30" fmla="*/ 841535 h 910590"/>
                <a:gd name="connsiteX31" fmla="*/ 468904 w 1299741"/>
                <a:gd name="connsiteY31" fmla="*/ 795080 h 910590"/>
                <a:gd name="connsiteX32" fmla="*/ 461414 w 1299741"/>
                <a:gd name="connsiteY32" fmla="*/ 787546 h 910590"/>
                <a:gd name="connsiteX33" fmla="*/ 468904 w 1299741"/>
                <a:gd name="connsiteY33" fmla="*/ 780013 h 910590"/>
                <a:gd name="connsiteX34" fmla="*/ 8688 w 1299741"/>
                <a:gd name="connsiteY34" fmla="*/ 422966 h 910590"/>
                <a:gd name="connsiteX35" fmla="*/ 188642 w 1299741"/>
                <a:gd name="connsiteY35" fmla="*/ 422966 h 910590"/>
                <a:gd name="connsiteX36" fmla="*/ 404588 w 1299741"/>
                <a:gd name="connsiteY36" fmla="*/ 638632 h 910590"/>
                <a:gd name="connsiteX37" fmla="*/ 404588 w 1299741"/>
                <a:gd name="connsiteY37" fmla="*/ 725394 h 910590"/>
                <a:gd name="connsiteX38" fmla="*/ 459194 w 1299741"/>
                <a:gd name="connsiteY38" fmla="*/ 725394 h 910590"/>
                <a:gd name="connsiteX39" fmla="*/ 630462 w 1299741"/>
                <a:gd name="connsiteY39" fmla="*/ 896439 h 910590"/>
                <a:gd name="connsiteX40" fmla="*/ 621774 w 1299741"/>
                <a:gd name="connsiteY40" fmla="*/ 905116 h 910590"/>
                <a:gd name="connsiteX41" fmla="*/ 613086 w 1299741"/>
                <a:gd name="connsiteY41" fmla="*/ 896439 h 910590"/>
                <a:gd name="connsiteX42" fmla="*/ 459194 w 1299741"/>
                <a:gd name="connsiteY42" fmla="*/ 742746 h 910590"/>
                <a:gd name="connsiteX43" fmla="*/ 395900 w 1299741"/>
                <a:gd name="connsiteY43" fmla="*/ 742746 h 910590"/>
                <a:gd name="connsiteX44" fmla="*/ 387212 w 1299741"/>
                <a:gd name="connsiteY44" fmla="*/ 734070 h 910590"/>
                <a:gd name="connsiteX45" fmla="*/ 387212 w 1299741"/>
                <a:gd name="connsiteY45" fmla="*/ 638632 h 910590"/>
                <a:gd name="connsiteX46" fmla="*/ 188642 w 1299741"/>
                <a:gd name="connsiteY46" fmla="*/ 440318 h 910590"/>
                <a:gd name="connsiteX47" fmla="*/ 8688 w 1299741"/>
                <a:gd name="connsiteY47" fmla="*/ 440318 h 910590"/>
                <a:gd name="connsiteX48" fmla="*/ 0 w 1299741"/>
                <a:gd name="connsiteY48" fmla="*/ 431642 h 910590"/>
                <a:gd name="connsiteX49" fmla="*/ 8688 w 1299741"/>
                <a:gd name="connsiteY49" fmla="*/ 422966 h 910590"/>
                <a:gd name="connsiteX50" fmla="*/ 1121228 w 1299741"/>
                <a:gd name="connsiteY50" fmla="*/ 5494 h 910590"/>
                <a:gd name="connsiteX51" fmla="*/ 1203492 w 1299741"/>
                <a:gd name="connsiteY51" fmla="*/ 74183 h 910590"/>
                <a:gd name="connsiteX52" fmla="*/ 1215770 w 1299741"/>
                <a:gd name="connsiteY52" fmla="*/ 122020 h 910590"/>
                <a:gd name="connsiteX53" fmla="*/ 1212086 w 1299741"/>
                <a:gd name="connsiteY53" fmla="*/ 129379 h 910590"/>
                <a:gd name="connsiteX54" fmla="*/ 1209632 w 1299741"/>
                <a:gd name="connsiteY54" fmla="*/ 130606 h 910590"/>
                <a:gd name="connsiteX55" fmla="*/ 1203492 w 1299741"/>
                <a:gd name="connsiteY55" fmla="*/ 124473 h 910590"/>
                <a:gd name="connsiteX56" fmla="*/ 1189986 w 1299741"/>
                <a:gd name="connsiteY56" fmla="*/ 77863 h 910590"/>
                <a:gd name="connsiteX57" fmla="*/ 1121228 w 1299741"/>
                <a:gd name="connsiteY57" fmla="*/ 18987 h 910590"/>
                <a:gd name="connsiteX58" fmla="*/ 1115088 w 1299741"/>
                <a:gd name="connsiteY58" fmla="*/ 11627 h 910590"/>
                <a:gd name="connsiteX59" fmla="*/ 1121228 w 1299741"/>
                <a:gd name="connsiteY59" fmla="*/ 5494 h 910590"/>
                <a:gd name="connsiteX60" fmla="*/ 1215746 w 1299741"/>
                <a:gd name="connsiteY60" fmla="*/ 0 h 910590"/>
                <a:gd name="connsiteX61" fmla="*/ 1286086 w 1299741"/>
                <a:gd name="connsiteY61" fmla="*/ 74461 h 910590"/>
                <a:gd name="connsiteX62" fmla="*/ 1299426 w 1299741"/>
                <a:gd name="connsiteY62" fmla="*/ 122068 h 910590"/>
                <a:gd name="connsiteX63" fmla="*/ 1294576 w 1299741"/>
                <a:gd name="connsiteY63" fmla="*/ 129392 h 910590"/>
                <a:gd name="connsiteX64" fmla="*/ 1292150 w 1299741"/>
                <a:gd name="connsiteY64" fmla="*/ 130613 h 910590"/>
                <a:gd name="connsiteX65" fmla="*/ 1286086 w 1299741"/>
                <a:gd name="connsiteY65" fmla="*/ 124509 h 910590"/>
                <a:gd name="connsiteX66" fmla="*/ 1273958 w 1299741"/>
                <a:gd name="connsiteY66" fmla="*/ 78124 h 910590"/>
                <a:gd name="connsiteX67" fmla="*/ 1215746 w 1299741"/>
                <a:gd name="connsiteY67" fmla="*/ 13428 h 910590"/>
                <a:gd name="connsiteX68" fmla="*/ 1208470 w 1299741"/>
                <a:gd name="connsiteY68" fmla="*/ 6104 h 910590"/>
                <a:gd name="connsiteX69" fmla="*/ 1215746 w 1299741"/>
                <a:gd name="connsiteY69" fmla="*/ 0 h 9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99741" h="910590">
                  <a:moveTo>
                    <a:pt x="803936" y="791000"/>
                  </a:moveTo>
                  <a:lnTo>
                    <a:pt x="821300" y="791000"/>
                  </a:lnTo>
                  <a:cubicBezTo>
                    <a:pt x="860992" y="791000"/>
                    <a:pt x="896962" y="822802"/>
                    <a:pt x="903162" y="862237"/>
                  </a:cubicBezTo>
                  <a:lnTo>
                    <a:pt x="910604" y="902943"/>
                  </a:lnTo>
                  <a:cubicBezTo>
                    <a:pt x="910604" y="906760"/>
                    <a:pt x="909364" y="910576"/>
                    <a:pt x="905644" y="910576"/>
                  </a:cubicBezTo>
                  <a:cubicBezTo>
                    <a:pt x="904402" y="910576"/>
                    <a:pt x="903162" y="910576"/>
                    <a:pt x="903162" y="910576"/>
                  </a:cubicBezTo>
                  <a:cubicBezTo>
                    <a:pt x="900682" y="910576"/>
                    <a:pt x="896962" y="909304"/>
                    <a:pt x="896962" y="904215"/>
                  </a:cubicBezTo>
                  <a:lnTo>
                    <a:pt x="889518" y="864781"/>
                  </a:lnTo>
                  <a:cubicBezTo>
                    <a:pt x="883318" y="831707"/>
                    <a:pt x="853550" y="804993"/>
                    <a:pt x="821300" y="804993"/>
                  </a:cubicBezTo>
                  <a:lnTo>
                    <a:pt x="803936" y="804993"/>
                  </a:lnTo>
                  <a:cubicBezTo>
                    <a:pt x="800214" y="804993"/>
                    <a:pt x="796494" y="802449"/>
                    <a:pt x="796494" y="798633"/>
                  </a:cubicBezTo>
                  <a:cubicBezTo>
                    <a:pt x="796494" y="794816"/>
                    <a:pt x="800214" y="791000"/>
                    <a:pt x="803936" y="791000"/>
                  </a:cubicBezTo>
                  <a:close/>
                  <a:moveTo>
                    <a:pt x="704980" y="791000"/>
                  </a:moveTo>
                  <a:lnTo>
                    <a:pt x="723388" y="791000"/>
                  </a:lnTo>
                  <a:cubicBezTo>
                    <a:pt x="761430" y="791000"/>
                    <a:pt x="797016" y="822802"/>
                    <a:pt x="804380" y="862237"/>
                  </a:cubicBezTo>
                  <a:lnTo>
                    <a:pt x="810514" y="902943"/>
                  </a:lnTo>
                  <a:cubicBezTo>
                    <a:pt x="811742" y="906760"/>
                    <a:pt x="809288" y="910576"/>
                    <a:pt x="805606" y="910576"/>
                  </a:cubicBezTo>
                  <a:cubicBezTo>
                    <a:pt x="804380" y="910576"/>
                    <a:pt x="804380" y="910576"/>
                    <a:pt x="804380" y="910576"/>
                  </a:cubicBezTo>
                  <a:cubicBezTo>
                    <a:pt x="800698" y="910576"/>
                    <a:pt x="798244" y="909304"/>
                    <a:pt x="797016" y="904215"/>
                  </a:cubicBezTo>
                  <a:lnTo>
                    <a:pt x="790880" y="864781"/>
                  </a:lnTo>
                  <a:cubicBezTo>
                    <a:pt x="784744" y="831707"/>
                    <a:pt x="754066" y="804993"/>
                    <a:pt x="723388" y="804993"/>
                  </a:cubicBezTo>
                  <a:lnTo>
                    <a:pt x="704980" y="804993"/>
                  </a:lnTo>
                  <a:cubicBezTo>
                    <a:pt x="701300" y="804993"/>
                    <a:pt x="697618" y="802449"/>
                    <a:pt x="697618" y="798633"/>
                  </a:cubicBezTo>
                  <a:cubicBezTo>
                    <a:pt x="697618" y="794816"/>
                    <a:pt x="701300" y="791000"/>
                    <a:pt x="704980" y="791000"/>
                  </a:cubicBezTo>
                  <a:close/>
                  <a:moveTo>
                    <a:pt x="468904" y="780013"/>
                  </a:moveTo>
                  <a:cubicBezTo>
                    <a:pt x="500114" y="780013"/>
                    <a:pt x="533822" y="805124"/>
                    <a:pt x="545058" y="836513"/>
                  </a:cubicBezTo>
                  <a:lnTo>
                    <a:pt x="568778" y="901802"/>
                  </a:lnTo>
                  <a:cubicBezTo>
                    <a:pt x="570026" y="905568"/>
                    <a:pt x="567528" y="909335"/>
                    <a:pt x="563784" y="910590"/>
                  </a:cubicBezTo>
                  <a:cubicBezTo>
                    <a:pt x="563784" y="910590"/>
                    <a:pt x="562536" y="910590"/>
                    <a:pt x="561286" y="910590"/>
                  </a:cubicBezTo>
                  <a:cubicBezTo>
                    <a:pt x="558790" y="910590"/>
                    <a:pt x="556292" y="909335"/>
                    <a:pt x="555044" y="906824"/>
                  </a:cubicBezTo>
                  <a:lnTo>
                    <a:pt x="531324" y="841535"/>
                  </a:lnTo>
                  <a:cubicBezTo>
                    <a:pt x="522586" y="816424"/>
                    <a:pt x="495120" y="795080"/>
                    <a:pt x="468904" y="795080"/>
                  </a:cubicBezTo>
                  <a:cubicBezTo>
                    <a:pt x="465158" y="795080"/>
                    <a:pt x="461414" y="791313"/>
                    <a:pt x="461414" y="787546"/>
                  </a:cubicBezTo>
                  <a:cubicBezTo>
                    <a:pt x="461414" y="783780"/>
                    <a:pt x="465158" y="780013"/>
                    <a:pt x="468904" y="780013"/>
                  </a:cubicBezTo>
                  <a:close/>
                  <a:moveTo>
                    <a:pt x="8688" y="422966"/>
                  </a:moveTo>
                  <a:lnTo>
                    <a:pt x="188642" y="422966"/>
                  </a:lnTo>
                  <a:cubicBezTo>
                    <a:pt x="307784" y="422966"/>
                    <a:pt x="404588" y="519644"/>
                    <a:pt x="404588" y="638632"/>
                  </a:cubicBezTo>
                  <a:lnTo>
                    <a:pt x="404588" y="725394"/>
                  </a:lnTo>
                  <a:lnTo>
                    <a:pt x="459194" y="725394"/>
                  </a:lnTo>
                  <a:cubicBezTo>
                    <a:pt x="553516" y="725394"/>
                    <a:pt x="630462" y="801001"/>
                    <a:pt x="630462" y="896439"/>
                  </a:cubicBezTo>
                  <a:cubicBezTo>
                    <a:pt x="630462" y="901397"/>
                    <a:pt x="626738" y="905116"/>
                    <a:pt x="621774" y="905116"/>
                  </a:cubicBezTo>
                  <a:cubicBezTo>
                    <a:pt x="616810" y="905116"/>
                    <a:pt x="613086" y="901397"/>
                    <a:pt x="613086" y="896439"/>
                  </a:cubicBezTo>
                  <a:cubicBezTo>
                    <a:pt x="613086" y="810917"/>
                    <a:pt x="544828" y="742746"/>
                    <a:pt x="459194" y="742746"/>
                  </a:cubicBezTo>
                  <a:lnTo>
                    <a:pt x="395900" y="742746"/>
                  </a:lnTo>
                  <a:cubicBezTo>
                    <a:pt x="390936" y="742746"/>
                    <a:pt x="387212" y="739028"/>
                    <a:pt x="387212" y="734070"/>
                  </a:cubicBezTo>
                  <a:lnTo>
                    <a:pt x="387212" y="638632"/>
                  </a:lnTo>
                  <a:cubicBezTo>
                    <a:pt x="387212" y="529559"/>
                    <a:pt x="299098" y="440318"/>
                    <a:pt x="188642" y="440318"/>
                  </a:cubicBezTo>
                  <a:lnTo>
                    <a:pt x="8688" y="440318"/>
                  </a:lnTo>
                  <a:cubicBezTo>
                    <a:pt x="3724" y="440318"/>
                    <a:pt x="0" y="436600"/>
                    <a:pt x="0" y="431642"/>
                  </a:cubicBezTo>
                  <a:cubicBezTo>
                    <a:pt x="0" y="426684"/>
                    <a:pt x="3724" y="422966"/>
                    <a:pt x="8688" y="422966"/>
                  </a:cubicBezTo>
                  <a:close/>
                  <a:moveTo>
                    <a:pt x="1121228" y="5494"/>
                  </a:moveTo>
                  <a:cubicBezTo>
                    <a:pt x="1161746" y="5494"/>
                    <a:pt x="1191214" y="30026"/>
                    <a:pt x="1203492" y="74183"/>
                  </a:cubicBezTo>
                  <a:lnTo>
                    <a:pt x="1215770" y="122020"/>
                  </a:lnTo>
                  <a:cubicBezTo>
                    <a:pt x="1218226" y="124473"/>
                    <a:pt x="1215770" y="129379"/>
                    <a:pt x="1212086" y="129379"/>
                  </a:cubicBezTo>
                  <a:cubicBezTo>
                    <a:pt x="1210860" y="130606"/>
                    <a:pt x="1209632" y="130606"/>
                    <a:pt x="1209632" y="130606"/>
                  </a:cubicBezTo>
                  <a:cubicBezTo>
                    <a:pt x="1207176" y="130606"/>
                    <a:pt x="1204720" y="128152"/>
                    <a:pt x="1203492" y="124473"/>
                  </a:cubicBezTo>
                  <a:lnTo>
                    <a:pt x="1189986" y="77863"/>
                  </a:lnTo>
                  <a:cubicBezTo>
                    <a:pt x="1180164" y="39839"/>
                    <a:pt x="1155606" y="18987"/>
                    <a:pt x="1121228" y="18987"/>
                  </a:cubicBezTo>
                  <a:cubicBezTo>
                    <a:pt x="1117544" y="18987"/>
                    <a:pt x="1115088" y="15307"/>
                    <a:pt x="1115088" y="11627"/>
                  </a:cubicBezTo>
                  <a:cubicBezTo>
                    <a:pt x="1115088" y="7947"/>
                    <a:pt x="1117544" y="5494"/>
                    <a:pt x="1121228" y="5494"/>
                  </a:cubicBezTo>
                  <a:close/>
                  <a:moveTo>
                    <a:pt x="1215746" y="0"/>
                  </a:moveTo>
                  <a:cubicBezTo>
                    <a:pt x="1259406" y="0"/>
                    <a:pt x="1276384" y="35400"/>
                    <a:pt x="1286086" y="74461"/>
                  </a:cubicBezTo>
                  <a:lnTo>
                    <a:pt x="1299426" y="122068"/>
                  </a:lnTo>
                  <a:cubicBezTo>
                    <a:pt x="1300640" y="124509"/>
                    <a:pt x="1298214" y="129392"/>
                    <a:pt x="1294576" y="129392"/>
                  </a:cubicBezTo>
                  <a:cubicBezTo>
                    <a:pt x="1294576" y="130613"/>
                    <a:pt x="1293362" y="130613"/>
                    <a:pt x="1292150" y="130613"/>
                  </a:cubicBezTo>
                  <a:cubicBezTo>
                    <a:pt x="1289724" y="130613"/>
                    <a:pt x="1287298" y="128171"/>
                    <a:pt x="1286086" y="124509"/>
                  </a:cubicBezTo>
                  <a:lnTo>
                    <a:pt x="1273958" y="78124"/>
                  </a:lnTo>
                  <a:cubicBezTo>
                    <a:pt x="1263044" y="39062"/>
                    <a:pt x="1248490" y="13428"/>
                    <a:pt x="1215746" y="13428"/>
                  </a:cubicBezTo>
                  <a:cubicBezTo>
                    <a:pt x="1212108" y="13428"/>
                    <a:pt x="1208470" y="9766"/>
                    <a:pt x="1208470" y="6104"/>
                  </a:cubicBezTo>
                  <a:cubicBezTo>
                    <a:pt x="1208470" y="2442"/>
                    <a:pt x="1212108" y="0"/>
                    <a:pt x="1215746" y="0"/>
                  </a:cubicBez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5" name="Freeform 216">
              <a:extLst>
                <a:ext uri="{FF2B5EF4-FFF2-40B4-BE49-F238E27FC236}">
                  <a16:creationId xmlns:a16="http://schemas.microsoft.com/office/drawing/2014/main" id="{D624A895-ABC4-1946-84F6-2838A6609644}"/>
                </a:ext>
              </a:extLst>
            </p:cNvPr>
            <p:cNvSpPr>
              <a:spLocks noChangeArrowheads="1"/>
            </p:cNvSpPr>
            <p:nvPr/>
          </p:nvSpPr>
          <p:spPr bwMode="auto">
            <a:xfrm>
              <a:off x="21949966" y="7868721"/>
              <a:ext cx="280145" cy="181272"/>
            </a:xfrm>
            <a:custGeom>
              <a:avLst/>
              <a:gdLst>
                <a:gd name="T0" fmla="*/ 219 w 226"/>
                <a:gd name="T1" fmla="*/ 77 h 147"/>
                <a:gd name="T2" fmla="*/ 219 w 226"/>
                <a:gd name="T3" fmla="*/ 77 h 147"/>
                <a:gd name="T4" fmla="*/ 101 w 226"/>
                <a:gd name="T5" fmla="*/ 137 h 147"/>
                <a:gd name="T6" fmla="*/ 101 w 226"/>
                <a:gd name="T7" fmla="*/ 137 h 147"/>
                <a:gd name="T8" fmla="*/ 6 w 226"/>
                <a:gd name="T9" fmla="*/ 46 h 147"/>
                <a:gd name="T10" fmla="*/ 6 w 226"/>
                <a:gd name="T11" fmla="*/ 46 h 147"/>
                <a:gd name="T12" fmla="*/ 123 w 226"/>
                <a:gd name="T13" fmla="*/ 8 h 147"/>
                <a:gd name="T14" fmla="*/ 123 w 226"/>
                <a:gd name="T15" fmla="*/ 8 h 147"/>
                <a:gd name="T16" fmla="*/ 219 w 226"/>
                <a:gd name="T17" fmla="*/ 7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47">
                  <a:moveTo>
                    <a:pt x="219" y="77"/>
                  </a:moveTo>
                  <a:lnTo>
                    <a:pt x="219" y="77"/>
                  </a:lnTo>
                  <a:cubicBezTo>
                    <a:pt x="213" y="120"/>
                    <a:pt x="160" y="146"/>
                    <a:pt x="101" y="137"/>
                  </a:cubicBezTo>
                  <a:lnTo>
                    <a:pt x="101" y="137"/>
                  </a:lnTo>
                  <a:cubicBezTo>
                    <a:pt x="43" y="128"/>
                    <a:pt x="0" y="87"/>
                    <a:pt x="6" y="46"/>
                  </a:cubicBezTo>
                  <a:lnTo>
                    <a:pt x="6" y="46"/>
                  </a:lnTo>
                  <a:cubicBezTo>
                    <a:pt x="12" y="4"/>
                    <a:pt x="64" y="0"/>
                    <a:pt x="123" y="8"/>
                  </a:cubicBezTo>
                  <a:lnTo>
                    <a:pt x="123" y="8"/>
                  </a:lnTo>
                  <a:cubicBezTo>
                    <a:pt x="182" y="17"/>
                    <a:pt x="225" y="36"/>
                    <a:pt x="219" y="77"/>
                  </a:cubicBezTo>
                </a:path>
              </a:pathLst>
            </a:custGeom>
            <a:solidFill>
              <a:srgbClr val="FF4A7E">
                <a:alpha val="20000"/>
              </a:srgbClr>
            </a:solidFill>
            <a:ln>
              <a:noFill/>
            </a:ln>
            <a:effectLst/>
          </p:spPr>
          <p:txBody>
            <a:bodyPr wrap="none" anchor="ctr"/>
            <a:lstStyle/>
            <a:p>
              <a:endParaRPr lang="en-US" dirty="0">
                <a:latin typeface="Poppins" pitchFamily="2" charset="77"/>
              </a:endParaRPr>
            </a:p>
          </p:txBody>
        </p:sp>
        <p:sp>
          <p:nvSpPr>
            <p:cNvPr id="76" name="Freeform 217">
              <a:extLst>
                <a:ext uri="{FF2B5EF4-FFF2-40B4-BE49-F238E27FC236}">
                  <a16:creationId xmlns:a16="http://schemas.microsoft.com/office/drawing/2014/main" id="{D686B0AC-F0AD-9D4E-8042-0BBF7C0522A7}"/>
                </a:ext>
              </a:extLst>
            </p:cNvPr>
            <p:cNvSpPr>
              <a:spLocks noChangeArrowheads="1"/>
            </p:cNvSpPr>
            <p:nvPr/>
          </p:nvSpPr>
          <p:spPr bwMode="auto">
            <a:xfrm>
              <a:off x="22136733" y="7863230"/>
              <a:ext cx="93380" cy="82395"/>
            </a:xfrm>
            <a:custGeom>
              <a:avLst/>
              <a:gdLst>
                <a:gd name="T0" fmla="*/ 66 w 75"/>
                <a:gd name="T1" fmla="*/ 66 h 67"/>
                <a:gd name="T2" fmla="*/ 66 w 75"/>
                <a:gd name="T3" fmla="*/ 66 h 67"/>
                <a:gd name="T4" fmla="*/ 66 w 75"/>
                <a:gd name="T5" fmla="*/ 66 h 67"/>
                <a:gd name="T6" fmla="*/ 0 w 75"/>
                <a:gd name="T7" fmla="*/ 0 h 67"/>
                <a:gd name="T8" fmla="*/ 52 w 75"/>
                <a:gd name="T9" fmla="*/ 0 h 67"/>
                <a:gd name="T10" fmla="*/ 52 w 75"/>
                <a:gd name="T11" fmla="*/ 0 h 67"/>
                <a:gd name="T12" fmla="*/ 72 w 75"/>
                <a:gd name="T13" fmla="*/ 23 h 67"/>
                <a:gd name="T14" fmla="*/ 66 w 75"/>
                <a:gd name="T15" fmla="*/ 66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7">
                  <a:moveTo>
                    <a:pt x="66" y="66"/>
                  </a:moveTo>
                  <a:lnTo>
                    <a:pt x="66" y="66"/>
                  </a:lnTo>
                  <a:lnTo>
                    <a:pt x="66" y="66"/>
                  </a:lnTo>
                  <a:cubicBezTo>
                    <a:pt x="30" y="66"/>
                    <a:pt x="0" y="36"/>
                    <a:pt x="0" y="0"/>
                  </a:cubicBezTo>
                  <a:lnTo>
                    <a:pt x="52" y="0"/>
                  </a:lnTo>
                  <a:lnTo>
                    <a:pt x="52" y="0"/>
                  </a:lnTo>
                  <a:cubicBezTo>
                    <a:pt x="64" y="0"/>
                    <a:pt x="74" y="11"/>
                    <a:pt x="72" y="23"/>
                  </a:cubicBezTo>
                  <a:lnTo>
                    <a:pt x="66" y="66"/>
                  </a:ln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7" name="Freeform 76">
              <a:extLst>
                <a:ext uri="{FF2B5EF4-FFF2-40B4-BE49-F238E27FC236}">
                  <a16:creationId xmlns:a16="http://schemas.microsoft.com/office/drawing/2014/main" id="{96D964CE-F23B-6F46-9E75-B2E542614134}"/>
                </a:ext>
              </a:extLst>
            </p:cNvPr>
            <p:cNvSpPr>
              <a:spLocks noChangeArrowheads="1"/>
            </p:cNvSpPr>
            <p:nvPr/>
          </p:nvSpPr>
          <p:spPr bwMode="auto">
            <a:xfrm>
              <a:off x="17709335" y="9604527"/>
              <a:ext cx="1273144" cy="1794983"/>
            </a:xfrm>
            <a:custGeom>
              <a:avLst/>
              <a:gdLst>
                <a:gd name="connsiteX0" fmla="*/ 812970 w 1273144"/>
                <a:gd name="connsiteY0" fmla="*/ 0 h 1794983"/>
                <a:gd name="connsiteX1" fmla="*/ 1273144 w 1273144"/>
                <a:gd name="connsiteY1" fmla="*/ 0 h 1794983"/>
                <a:gd name="connsiteX2" fmla="*/ 1273144 w 1273144"/>
                <a:gd name="connsiteY2" fmla="*/ 1794983 h 1794983"/>
                <a:gd name="connsiteX3" fmla="*/ 812970 w 1273144"/>
                <a:gd name="connsiteY3" fmla="*/ 1794983 h 1794983"/>
                <a:gd name="connsiteX4" fmla="*/ 0 w 1273144"/>
                <a:gd name="connsiteY4" fmla="*/ 0 h 1794983"/>
                <a:gd name="connsiteX5" fmla="*/ 460174 w 1273144"/>
                <a:gd name="connsiteY5" fmla="*/ 0 h 1794983"/>
                <a:gd name="connsiteX6" fmla="*/ 460174 w 1273144"/>
                <a:gd name="connsiteY6" fmla="*/ 1794983 h 1794983"/>
                <a:gd name="connsiteX7" fmla="*/ 0 w 1273144"/>
                <a:gd name="connsiteY7" fmla="*/ 1794983 h 179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144" h="1794983">
                  <a:moveTo>
                    <a:pt x="812970" y="0"/>
                  </a:moveTo>
                  <a:lnTo>
                    <a:pt x="1273144" y="0"/>
                  </a:lnTo>
                  <a:lnTo>
                    <a:pt x="1273144" y="1794983"/>
                  </a:lnTo>
                  <a:lnTo>
                    <a:pt x="812970" y="1794983"/>
                  </a:lnTo>
                  <a:close/>
                  <a:moveTo>
                    <a:pt x="0" y="0"/>
                  </a:moveTo>
                  <a:lnTo>
                    <a:pt x="460174" y="0"/>
                  </a:lnTo>
                  <a:lnTo>
                    <a:pt x="460174" y="1794983"/>
                  </a:lnTo>
                  <a:lnTo>
                    <a:pt x="0" y="1794983"/>
                  </a:lnTo>
                  <a:close/>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8" name="Freeform 77">
              <a:extLst>
                <a:ext uri="{FF2B5EF4-FFF2-40B4-BE49-F238E27FC236}">
                  <a16:creationId xmlns:a16="http://schemas.microsoft.com/office/drawing/2014/main" id="{45931CFC-C6D9-184B-B7C5-852DB62861F5}"/>
                </a:ext>
              </a:extLst>
            </p:cNvPr>
            <p:cNvSpPr>
              <a:spLocks noChangeArrowheads="1"/>
            </p:cNvSpPr>
            <p:nvPr/>
          </p:nvSpPr>
          <p:spPr bwMode="auto">
            <a:xfrm>
              <a:off x="17709335" y="9604527"/>
              <a:ext cx="1273144" cy="1794983"/>
            </a:xfrm>
            <a:custGeom>
              <a:avLst/>
              <a:gdLst>
                <a:gd name="connsiteX0" fmla="*/ 812970 w 1273144"/>
                <a:gd name="connsiteY0" fmla="*/ 0 h 1794983"/>
                <a:gd name="connsiteX1" fmla="*/ 1273144 w 1273144"/>
                <a:gd name="connsiteY1" fmla="*/ 0 h 1794983"/>
                <a:gd name="connsiteX2" fmla="*/ 1273144 w 1273144"/>
                <a:gd name="connsiteY2" fmla="*/ 1794983 h 1794983"/>
                <a:gd name="connsiteX3" fmla="*/ 812970 w 1273144"/>
                <a:gd name="connsiteY3" fmla="*/ 1794983 h 1794983"/>
                <a:gd name="connsiteX4" fmla="*/ 0 w 1273144"/>
                <a:gd name="connsiteY4" fmla="*/ 0 h 1794983"/>
                <a:gd name="connsiteX5" fmla="*/ 460174 w 1273144"/>
                <a:gd name="connsiteY5" fmla="*/ 0 h 1794983"/>
                <a:gd name="connsiteX6" fmla="*/ 460174 w 1273144"/>
                <a:gd name="connsiteY6" fmla="*/ 1794983 h 1794983"/>
                <a:gd name="connsiteX7" fmla="*/ 0 w 1273144"/>
                <a:gd name="connsiteY7" fmla="*/ 1794983 h 179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144" h="1794983">
                  <a:moveTo>
                    <a:pt x="812970" y="0"/>
                  </a:moveTo>
                  <a:lnTo>
                    <a:pt x="1273144" y="0"/>
                  </a:lnTo>
                  <a:lnTo>
                    <a:pt x="1273144" y="1794983"/>
                  </a:lnTo>
                  <a:lnTo>
                    <a:pt x="812970" y="1794983"/>
                  </a:lnTo>
                  <a:close/>
                  <a:moveTo>
                    <a:pt x="0" y="0"/>
                  </a:moveTo>
                  <a:lnTo>
                    <a:pt x="460174" y="0"/>
                  </a:lnTo>
                  <a:lnTo>
                    <a:pt x="460174" y="1794983"/>
                  </a:lnTo>
                  <a:lnTo>
                    <a:pt x="0" y="1794983"/>
                  </a:lnTo>
                  <a:close/>
                </a:path>
              </a:pathLst>
            </a:custGeom>
            <a:solidFill>
              <a:srgbClr val="54104B">
                <a:alpha val="20000"/>
              </a:srgbClr>
            </a:solidFill>
            <a:ln>
              <a:noFill/>
            </a:ln>
            <a:effectLst/>
          </p:spPr>
          <p:txBody>
            <a:bodyPr wrap="square" anchor="ctr">
              <a:noAutofit/>
            </a:bodyPr>
            <a:lstStyle/>
            <a:p>
              <a:endParaRPr lang="en-US" dirty="0">
                <a:latin typeface="Poppins" pitchFamily="2" charset="77"/>
              </a:endParaRPr>
            </a:p>
          </p:txBody>
        </p:sp>
        <p:sp>
          <p:nvSpPr>
            <p:cNvPr id="79" name="Freeform 78">
              <a:extLst>
                <a:ext uri="{FF2B5EF4-FFF2-40B4-BE49-F238E27FC236}">
                  <a16:creationId xmlns:a16="http://schemas.microsoft.com/office/drawing/2014/main" id="{C9F74AF9-C10B-4A48-8896-64712520AFAB}"/>
                </a:ext>
              </a:extLst>
            </p:cNvPr>
            <p:cNvSpPr>
              <a:spLocks noChangeArrowheads="1"/>
            </p:cNvSpPr>
            <p:nvPr/>
          </p:nvSpPr>
          <p:spPr bwMode="auto">
            <a:xfrm>
              <a:off x="17978491" y="7215051"/>
              <a:ext cx="762310" cy="553560"/>
            </a:xfrm>
            <a:custGeom>
              <a:avLst/>
              <a:gdLst>
                <a:gd name="connsiteX0" fmla="*/ 192262 w 762310"/>
                <a:gd name="connsiteY0" fmla="*/ 247184 h 553560"/>
                <a:gd name="connsiteX1" fmla="*/ 553552 w 762310"/>
                <a:gd name="connsiteY1" fmla="*/ 247184 h 553560"/>
                <a:gd name="connsiteX2" fmla="*/ 553552 w 762310"/>
                <a:gd name="connsiteY2" fmla="*/ 553560 h 553560"/>
                <a:gd name="connsiteX3" fmla="*/ 192262 w 762310"/>
                <a:gd name="connsiteY3" fmla="*/ 553560 h 553560"/>
                <a:gd name="connsiteX4" fmla="*/ 683886 w 762310"/>
                <a:gd name="connsiteY4" fmla="*/ 0 h 553560"/>
                <a:gd name="connsiteX5" fmla="*/ 762310 w 762310"/>
                <a:gd name="connsiteY5" fmla="*/ 78423 h 553560"/>
                <a:gd name="connsiteX6" fmla="*/ 683886 w 762310"/>
                <a:gd name="connsiteY6" fmla="*/ 158071 h 553560"/>
                <a:gd name="connsiteX7" fmla="*/ 604236 w 762310"/>
                <a:gd name="connsiteY7" fmla="*/ 78423 h 553560"/>
                <a:gd name="connsiteX8" fmla="*/ 683886 w 762310"/>
                <a:gd name="connsiteY8" fmla="*/ 0 h 553560"/>
                <a:gd name="connsiteX9" fmla="*/ 78426 w 762310"/>
                <a:gd name="connsiteY9" fmla="*/ 0 h 553560"/>
                <a:gd name="connsiteX10" fmla="*/ 158076 w 762310"/>
                <a:gd name="connsiteY10" fmla="*/ 78423 h 553560"/>
                <a:gd name="connsiteX11" fmla="*/ 78426 w 762310"/>
                <a:gd name="connsiteY11" fmla="*/ 158071 h 553560"/>
                <a:gd name="connsiteX12" fmla="*/ 0 w 762310"/>
                <a:gd name="connsiteY12" fmla="*/ 78423 h 553560"/>
                <a:gd name="connsiteX13" fmla="*/ 78426 w 762310"/>
                <a:gd name="connsiteY13" fmla="*/ 0 h 55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310" h="553560">
                  <a:moveTo>
                    <a:pt x="192262" y="247184"/>
                  </a:moveTo>
                  <a:lnTo>
                    <a:pt x="553552" y="247184"/>
                  </a:lnTo>
                  <a:lnTo>
                    <a:pt x="553552" y="553560"/>
                  </a:lnTo>
                  <a:lnTo>
                    <a:pt x="192262" y="553560"/>
                  </a:lnTo>
                  <a:close/>
                  <a:moveTo>
                    <a:pt x="683886" y="0"/>
                  </a:moveTo>
                  <a:cubicBezTo>
                    <a:pt x="726774" y="0"/>
                    <a:pt x="762310" y="35535"/>
                    <a:pt x="762310" y="78423"/>
                  </a:cubicBezTo>
                  <a:cubicBezTo>
                    <a:pt x="762310" y="122536"/>
                    <a:pt x="726774" y="158071"/>
                    <a:pt x="683886" y="158071"/>
                  </a:cubicBezTo>
                  <a:cubicBezTo>
                    <a:pt x="639772" y="158071"/>
                    <a:pt x="604236" y="122536"/>
                    <a:pt x="604236" y="78423"/>
                  </a:cubicBezTo>
                  <a:cubicBezTo>
                    <a:pt x="604236" y="35535"/>
                    <a:pt x="639772" y="0"/>
                    <a:pt x="683886" y="0"/>
                  </a:cubicBezTo>
                  <a:close/>
                  <a:moveTo>
                    <a:pt x="78426" y="0"/>
                  </a:moveTo>
                  <a:cubicBezTo>
                    <a:pt x="122540" y="0"/>
                    <a:pt x="158076" y="35535"/>
                    <a:pt x="158076" y="78423"/>
                  </a:cubicBezTo>
                  <a:cubicBezTo>
                    <a:pt x="158076" y="122536"/>
                    <a:pt x="122540" y="158071"/>
                    <a:pt x="78426" y="158071"/>
                  </a:cubicBezTo>
                  <a:cubicBezTo>
                    <a:pt x="35536" y="158071"/>
                    <a:pt x="0" y="122536"/>
                    <a:pt x="0" y="78423"/>
                  </a:cubicBezTo>
                  <a:cubicBezTo>
                    <a:pt x="0" y="35535"/>
                    <a:pt x="35536" y="0"/>
                    <a:pt x="78426" y="0"/>
                  </a:cubicBezTo>
                  <a:close/>
                </a:path>
              </a:pathLst>
            </a:custGeom>
            <a:solidFill>
              <a:srgbClr val="FFA0A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0" name="Freeform 223">
              <a:extLst>
                <a:ext uri="{FF2B5EF4-FFF2-40B4-BE49-F238E27FC236}">
                  <a16:creationId xmlns:a16="http://schemas.microsoft.com/office/drawing/2014/main" id="{AEDD0490-E2BE-7547-8792-E68D46FEBCDE}"/>
                </a:ext>
              </a:extLst>
            </p:cNvPr>
            <p:cNvSpPr>
              <a:spLocks noChangeArrowheads="1"/>
            </p:cNvSpPr>
            <p:nvPr/>
          </p:nvSpPr>
          <p:spPr bwMode="auto">
            <a:xfrm>
              <a:off x="17467643" y="7665480"/>
              <a:ext cx="1768760" cy="1472136"/>
            </a:xfrm>
            <a:custGeom>
              <a:avLst/>
              <a:gdLst>
                <a:gd name="T0" fmla="*/ 1402 w 1420"/>
                <a:gd name="T1" fmla="*/ 889 h 1183"/>
                <a:gd name="T2" fmla="*/ 1315 w 1420"/>
                <a:gd name="T3" fmla="*/ 389 h 1183"/>
                <a:gd name="T4" fmla="*/ 1315 w 1420"/>
                <a:gd name="T5" fmla="*/ 389 h 1183"/>
                <a:gd name="T6" fmla="*/ 990 w 1420"/>
                <a:gd name="T7" fmla="*/ 87 h 1183"/>
                <a:gd name="T8" fmla="*/ 893 w 1420"/>
                <a:gd name="T9" fmla="*/ 87 h 1183"/>
                <a:gd name="T10" fmla="*/ 893 w 1420"/>
                <a:gd name="T11" fmla="*/ 0 h 1183"/>
                <a:gd name="T12" fmla="*/ 525 w 1420"/>
                <a:gd name="T13" fmla="*/ 0 h 1183"/>
                <a:gd name="T14" fmla="*/ 525 w 1420"/>
                <a:gd name="T15" fmla="*/ 87 h 1183"/>
                <a:gd name="T16" fmla="*/ 430 w 1420"/>
                <a:gd name="T17" fmla="*/ 87 h 1183"/>
                <a:gd name="T18" fmla="*/ 430 w 1420"/>
                <a:gd name="T19" fmla="*/ 87 h 1183"/>
                <a:gd name="T20" fmla="*/ 104 w 1420"/>
                <a:gd name="T21" fmla="*/ 389 h 1183"/>
                <a:gd name="T22" fmla="*/ 17 w 1420"/>
                <a:gd name="T23" fmla="*/ 889 h 1183"/>
                <a:gd name="T24" fmla="*/ 17 w 1420"/>
                <a:gd name="T25" fmla="*/ 889 h 1183"/>
                <a:gd name="T26" fmla="*/ 178 w 1420"/>
                <a:gd name="T27" fmla="*/ 1079 h 1183"/>
                <a:gd name="T28" fmla="*/ 285 w 1420"/>
                <a:gd name="T29" fmla="*/ 1079 h 1183"/>
                <a:gd name="T30" fmla="*/ 284 w 1420"/>
                <a:gd name="T31" fmla="*/ 1182 h 1183"/>
                <a:gd name="T32" fmla="*/ 1133 w 1420"/>
                <a:gd name="T33" fmla="*/ 1182 h 1183"/>
                <a:gd name="T34" fmla="*/ 1140 w 1420"/>
                <a:gd name="T35" fmla="*/ 1079 h 1183"/>
                <a:gd name="T36" fmla="*/ 1241 w 1420"/>
                <a:gd name="T37" fmla="*/ 1079 h 1183"/>
                <a:gd name="T38" fmla="*/ 1241 w 1420"/>
                <a:gd name="T39" fmla="*/ 1079 h 1183"/>
                <a:gd name="T40" fmla="*/ 1402 w 1420"/>
                <a:gd name="T41" fmla="*/ 88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0" h="1183">
                  <a:moveTo>
                    <a:pt x="1402" y="889"/>
                  </a:moveTo>
                  <a:lnTo>
                    <a:pt x="1315" y="389"/>
                  </a:lnTo>
                  <a:lnTo>
                    <a:pt x="1315" y="389"/>
                  </a:lnTo>
                  <a:cubicBezTo>
                    <a:pt x="1285" y="214"/>
                    <a:pt x="1148" y="87"/>
                    <a:pt x="990" y="87"/>
                  </a:cubicBezTo>
                  <a:lnTo>
                    <a:pt x="893" y="87"/>
                  </a:lnTo>
                  <a:lnTo>
                    <a:pt x="893" y="0"/>
                  </a:lnTo>
                  <a:lnTo>
                    <a:pt x="525" y="0"/>
                  </a:lnTo>
                  <a:lnTo>
                    <a:pt x="525" y="87"/>
                  </a:lnTo>
                  <a:lnTo>
                    <a:pt x="430" y="87"/>
                  </a:lnTo>
                  <a:lnTo>
                    <a:pt x="430" y="87"/>
                  </a:lnTo>
                  <a:cubicBezTo>
                    <a:pt x="271" y="87"/>
                    <a:pt x="135" y="214"/>
                    <a:pt x="104" y="389"/>
                  </a:cubicBezTo>
                  <a:lnTo>
                    <a:pt x="17" y="889"/>
                  </a:lnTo>
                  <a:lnTo>
                    <a:pt x="17" y="889"/>
                  </a:lnTo>
                  <a:cubicBezTo>
                    <a:pt x="0" y="988"/>
                    <a:pt x="76" y="1079"/>
                    <a:pt x="178" y="1079"/>
                  </a:cubicBezTo>
                  <a:lnTo>
                    <a:pt x="285" y="1079"/>
                  </a:lnTo>
                  <a:lnTo>
                    <a:pt x="284" y="1182"/>
                  </a:lnTo>
                  <a:lnTo>
                    <a:pt x="1133" y="1182"/>
                  </a:lnTo>
                  <a:lnTo>
                    <a:pt x="1140" y="1079"/>
                  </a:lnTo>
                  <a:lnTo>
                    <a:pt x="1241" y="1079"/>
                  </a:lnTo>
                  <a:lnTo>
                    <a:pt x="1241" y="1079"/>
                  </a:lnTo>
                  <a:cubicBezTo>
                    <a:pt x="1342" y="1079"/>
                    <a:pt x="1419" y="988"/>
                    <a:pt x="1402" y="889"/>
                  </a:cubicBezTo>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1" name="Freeform 226">
              <a:extLst>
                <a:ext uri="{FF2B5EF4-FFF2-40B4-BE49-F238E27FC236}">
                  <a16:creationId xmlns:a16="http://schemas.microsoft.com/office/drawing/2014/main" id="{020A17E2-8FCD-FA4F-88EE-CE1557625EA3}"/>
                </a:ext>
              </a:extLst>
            </p:cNvPr>
            <p:cNvSpPr>
              <a:spLocks noChangeArrowheads="1"/>
            </p:cNvSpPr>
            <p:nvPr/>
          </p:nvSpPr>
          <p:spPr bwMode="auto">
            <a:xfrm>
              <a:off x="18044410" y="6792084"/>
              <a:ext cx="703111" cy="769026"/>
            </a:xfrm>
            <a:custGeom>
              <a:avLst/>
              <a:gdLst>
                <a:gd name="T0" fmla="*/ 364 w 565"/>
                <a:gd name="T1" fmla="*/ 615 h 616"/>
                <a:gd name="T2" fmla="*/ 141 w 565"/>
                <a:gd name="T3" fmla="*/ 615 h 616"/>
                <a:gd name="T4" fmla="*/ 141 w 565"/>
                <a:gd name="T5" fmla="*/ 615 h 616"/>
                <a:gd name="T6" fmla="*/ 33 w 565"/>
                <a:gd name="T7" fmla="*/ 520 h 616"/>
                <a:gd name="T8" fmla="*/ 0 w 565"/>
                <a:gd name="T9" fmla="*/ 275 h 616"/>
                <a:gd name="T10" fmla="*/ 0 w 565"/>
                <a:gd name="T11" fmla="*/ 275 h 616"/>
                <a:gd name="T12" fmla="*/ 158 w 565"/>
                <a:gd name="T13" fmla="*/ 118 h 616"/>
                <a:gd name="T14" fmla="*/ 196 w 565"/>
                <a:gd name="T15" fmla="*/ 118 h 616"/>
                <a:gd name="T16" fmla="*/ 202 w 565"/>
                <a:gd name="T17" fmla="*/ 93 h 616"/>
                <a:gd name="T18" fmla="*/ 202 w 565"/>
                <a:gd name="T19" fmla="*/ 93 h 616"/>
                <a:gd name="T20" fmla="*/ 306 w 565"/>
                <a:gd name="T21" fmla="*/ 0 h 616"/>
                <a:gd name="T22" fmla="*/ 421 w 565"/>
                <a:gd name="T23" fmla="*/ 1 h 616"/>
                <a:gd name="T24" fmla="*/ 421 w 565"/>
                <a:gd name="T25" fmla="*/ 1 h 616"/>
                <a:gd name="T26" fmla="*/ 528 w 565"/>
                <a:gd name="T27" fmla="*/ 170 h 616"/>
                <a:gd name="T28" fmla="*/ 507 w 565"/>
                <a:gd name="T29" fmla="*/ 217 h 616"/>
                <a:gd name="T30" fmla="*/ 472 w 565"/>
                <a:gd name="T31" fmla="*/ 518 h 616"/>
                <a:gd name="T32" fmla="*/ 472 w 565"/>
                <a:gd name="T33" fmla="*/ 518 h 616"/>
                <a:gd name="T34" fmla="*/ 364 w 565"/>
                <a:gd name="T35" fmla="*/ 615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5" h="616">
                  <a:moveTo>
                    <a:pt x="364" y="615"/>
                  </a:moveTo>
                  <a:lnTo>
                    <a:pt x="141" y="615"/>
                  </a:lnTo>
                  <a:lnTo>
                    <a:pt x="141" y="615"/>
                  </a:lnTo>
                  <a:cubicBezTo>
                    <a:pt x="87" y="615"/>
                    <a:pt x="40" y="574"/>
                    <a:pt x="33" y="520"/>
                  </a:cubicBezTo>
                  <a:lnTo>
                    <a:pt x="0" y="275"/>
                  </a:lnTo>
                  <a:lnTo>
                    <a:pt x="0" y="275"/>
                  </a:lnTo>
                  <a:cubicBezTo>
                    <a:pt x="0" y="188"/>
                    <a:pt x="70" y="118"/>
                    <a:pt x="158" y="118"/>
                  </a:cubicBezTo>
                  <a:lnTo>
                    <a:pt x="196" y="118"/>
                  </a:lnTo>
                  <a:lnTo>
                    <a:pt x="202" y="93"/>
                  </a:lnTo>
                  <a:lnTo>
                    <a:pt x="202" y="93"/>
                  </a:lnTo>
                  <a:cubicBezTo>
                    <a:pt x="214" y="44"/>
                    <a:pt x="256" y="7"/>
                    <a:pt x="306" y="0"/>
                  </a:cubicBezTo>
                  <a:lnTo>
                    <a:pt x="421" y="1"/>
                  </a:lnTo>
                  <a:lnTo>
                    <a:pt x="421" y="1"/>
                  </a:lnTo>
                  <a:cubicBezTo>
                    <a:pt x="507" y="2"/>
                    <a:pt x="564" y="90"/>
                    <a:pt x="528" y="170"/>
                  </a:cubicBezTo>
                  <a:lnTo>
                    <a:pt x="507" y="217"/>
                  </a:lnTo>
                  <a:lnTo>
                    <a:pt x="472" y="518"/>
                  </a:lnTo>
                  <a:lnTo>
                    <a:pt x="472" y="518"/>
                  </a:lnTo>
                  <a:cubicBezTo>
                    <a:pt x="466" y="573"/>
                    <a:pt x="419" y="615"/>
                    <a:pt x="364" y="615"/>
                  </a:cubicBez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2" name="Freeform 227">
              <a:extLst>
                <a:ext uri="{FF2B5EF4-FFF2-40B4-BE49-F238E27FC236}">
                  <a16:creationId xmlns:a16="http://schemas.microsoft.com/office/drawing/2014/main" id="{8BF31002-E371-1741-B61F-2C0AB3B191A4}"/>
                </a:ext>
              </a:extLst>
            </p:cNvPr>
            <p:cNvSpPr>
              <a:spLocks noChangeArrowheads="1"/>
            </p:cNvSpPr>
            <p:nvPr/>
          </p:nvSpPr>
          <p:spPr bwMode="auto">
            <a:xfrm>
              <a:off x="17659897" y="9137618"/>
              <a:ext cx="1378757" cy="642684"/>
            </a:xfrm>
            <a:custGeom>
              <a:avLst/>
              <a:gdLst>
                <a:gd name="T0" fmla="*/ 917 w 1107"/>
                <a:gd name="T1" fmla="*/ 516 h 517"/>
                <a:gd name="T2" fmla="*/ 189 w 1107"/>
                <a:gd name="T3" fmla="*/ 516 h 517"/>
                <a:gd name="T4" fmla="*/ 189 w 1107"/>
                <a:gd name="T5" fmla="*/ 516 h 517"/>
                <a:gd name="T6" fmla="*/ 32 w 1107"/>
                <a:gd name="T7" fmla="*/ 284 h 517"/>
                <a:gd name="T8" fmla="*/ 128 w 1107"/>
                <a:gd name="T9" fmla="*/ 0 h 517"/>
                <a:gd name="T10" fmla="*/ 977 w 1107"/>
                <a:gd name="T11" fmla="*/ 0 h 517"/>
                <a:gd name="T12" fmla="*/ 1074 w 1107"/>
                <a:gd name="T13" fmla="*/ 284 h 517"/>
                <a:gd name="T14" fmla="*/ 1074 w 1107"/>
                <a:gd name="T15" fmla="*/ 284 h 517"/>
                <a:gd name="T16" fmla="*/ 917 w 1107"/>
                <a:gd name="T17" fmla="*/ 51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7" h="517">
                  <a:moveTo>
                    <a:pt x="917" y="516"/>
                  </a:moveTo>
                  <a:lnTo>
                    <a:pt x="189" y="516"/>
                  </a:lnTo>
                  <a:lnTo>
                    <a:pt x="189" y="516"/>
                  </a:lnTo>
                  <a:cubicBezTo>
                    <a:pt x="79" y="516"/>
                    <a:pt x="0" y="378"/>
                    <a:pt x="32" y="284"/>
                  </a:cubicBezTo>
                  <a:lnTo>
                    <a:pt x="128" y="0"/>
                  </a:lnTo>
                  <a:lnTo>
                    <a:pt x="977" y="0"/>
                  </a:lnTo>
                  <a:lnTo>
                    <a:pt x="1074" y="284"/>
                  </a:lnTo>
                  <a:lnTo>
                    <a:pt x="1074" y="284"/>
                  </a:lnTo>
                  <a:cubicBezTo>
                    <a:pt x="1106" y="378"/>
                    <a:pt x="1027" y="516"/>
                    <a:pt x="917" y="516"/>
                  </a:cubicBezTo>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3" name="Freeform 82">
              <a:extLst>
                <a:ext uri="{FF2B5EF4-FFF2-40B4-BE49-F238E27FC236}">
                  <a16:creationId xmlns:a16="http://schemas.microsoft.com/office/drawing/2014/main" id="{95EB1A75-64FB-8D49-80FE-CC4193312BDB}"/>
                </a:ext>
              </a:extLst>
            </p:cNvPr>
            <p:cNvSpPr>
              <a:spLocks noChangeArrowheads="1"/>
            </p:cNvSpPr>
            <p:nvPr/>
          </p:nvSpPr>
          <p:spPr bwMode="auto">
            <a:xfrm>
              <a:off x="17863143" y="9483680"/>
              <a:ext cx="971022" cy="207485"/>
            </a:xfrm>
            <a:custGeom>
              <a:avLst/>
              <a:gdLst>
                <a:gd name="connsiteX0" fmla="*/ 631696 w 971022"/>
                <a:gd name="connsiteY0" fmla="*/ 0 h 207485"/>
                <a:gd name="connsiteX1" fmla="*/ 971022 w 971022"/>
                <a:gd name="connsiteY1" fmla="*/ 0 h 207485"/>
                <a:gd name="connsiteX2" fmla="*/ 971022 w 971022"/>
                <a:gd name="connsiteY2" fmla="*/ 37497 h 207485"/>
                <a:gd name="connsiteX3" fmla="*/ 801980 w 971022"/>
                <a:gd name="connsiteY3" fmla="*/ 207485 h 207485"/>
                <a:gd name="connsiteX4" fmla="*/ 631696 w 971022"/>
                <a:gd name="connsiteY4" fmla="*/ 37497 h 207485"/>
                <a:gd name="connsiteX5" fmla="*/ 0 w 971022"/>
                <a:gd name="connsiteY5" fmla="*/ 0 h 207485"/>
                <a:gd name="connsiteX6" fmla="*/ 339326 w 971022"/>
                <a:gd name="connsiteY6" fmla="*/ 0 h 207485"/>
                <a:gd name="connsiteX7" fmla="*/ 339326 w 971022"/>
                <a:gd name="connsiteY7" fmla="*/ 37497 h 207485"/>
                <a:gd name="connsiteX8" fmla="*/ 169040 w 971022"/>
                <a:gd name="connsiteY8" fmla="*/ 207485 h 207485"/>
                <a:gd name="connsiteX9" fmla="*/ 0 w 971022"/>
                <a:gd name="connsiteY9" fmla="*/ 37497 h 2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022" h="207485">
                  <a:moveTo>
                    <a:pt x="631696" y="0"/>
                  </a:moveTo>
                  <a:lnTo>
                    <a:pt x="971022" y="0"/>
                  </a:lnTo>
                  <a:lnTo>
                    <a:pt x="971022" y="37497"/>
                  </a:lnTo>
                  <a:cubicBezTo>
                    <a:pt x="971022" y="131241"/>
                    <a:pt x="895202" y="207485"/>
                    <a:pt x="801980" y="207485"/>
                  </a:cubicBezTo>
                  <a:cubicBezTo>
                    <a:pt x="708760" y="207485"/>
                    <a:pt x="631696" y="131241"/>
                    <a:pt x="631696" y="37497"/>
                  </a:cubicBezTo>
                  <a:close/>
                  <a:moveTo>
                    <a:pt x="0" y="0"/>
                  </a:moveTo>
                  <a:lnTo>
                    <a:pt x="339326" y="0"/>
                  </a:lnTo>
                  <a:lnTo>
                    <a:pt x="339326" y="37497"/>
                  </a:lnTo>
                  <a:cubicBezTo>
                    <a:pt x="339326" y="131241"/>
                    <a:pt x="263504" y="207485"/>
                    <a:pt x="169040" y="207485"/>
                  </a:cubicBezTo>
                  <a:cubicBezTo>
                    <a:pt x="75820" y="207485"/>
                    <a:pt x="0" y="131241"/>
                    <a:pt x="0" y="37497"/>
                  </a:cubicBezTo>
                  <a:close/>
                </a:path>
              </a:pathLst>
            </a:custGeom>
            <a:solidFill>
              <a:srgbClr val="54104B">
                <a:alpha val="50000"/>
              </a:srgbClr>
            </a:solidFill>
            <a:ln>
              <a:noFill/>
            </a:ln>
            <a:effectLst/>
          </p:spPr>
          <p:txBody>
            <a:bodyPr wrap="square" anchor="ctr">
              <a:noAutofit/>
            </a:bodyPr>
            <a:lstStyle/>
            <a:p>
              <a:endParaRPr lang="en-US" dirty="0">
                <a:latin typeface="Poppins" pitchFamily="2" charset="77"/>
              </a:endParaRPr>
            </a:p>
          </p:txBody>
        </p:sp>
        <p:sp>
          <p:nvSpPr>
            <p:cNvPr id="84" name="Freeform 83">
              <a:extLst>
                <a:ext uri="{FF2B5EF4-FFF2-40B4-BE49-F238E27FC236}">
                  <a16:creationId xmlns:a16="http://schemas.microsoft.com/office/drawing/2014/main" id="{8AF31226-53BC-7945-9663-0AA6598CAE30}"/>
                </a:ext>
              </a:extLst>
            </p:cNvPr>
            <p:cNvSpPr>
              <a:spLocks noChangeArrowheads="1"/>
            </p:cNvSpPr>
            <p:nvPr/>
          </p:nvSpPr>
          <p:spPr bwMode="auto">
            <a:xfrm>
              <a:off x="17863143" y="9412270"/>
              <a:ext cx="971022" cy="75620"/>
            </a:xfrm>
            <a:custGeom>
              <a:avLst/>
              <a:gdLst>
                <a:gd name="connsiteX0" fmla="*/ 631696 w 971022"/>
                <a:gd name="connsiteY0" fmla="*/ 0 h 75620"/>
                <a:gd name="connsiteX1" fmla="*/ 971022 w 971022"/>
                <a:gd name="connsiteY1" fmla="*/ 0 h 75620"/>
                <a:gd name="connsiteX2" fmla="*/ 971022 w 971022"/>
                <a:gd name="connsiteY2" fmla="*/ 75620 h 75620"/>
                <a:gd name="connsiteX3" fmla="*/ 631696 w 971022"/>
                <a:gd name="connsiteY3" fmla="*/ 75620 h 75620"/>
                <a:gd name="connsiteX4" fmla="*/ 0 w 971022"/>
                <a:gd name="connsiteY4" fmla="*/ 0 h 75620"/>
                <a:gd name="connsiteX5" fmla="*/ 339326 w 971022"/>
                <a:gd name="connsiteY5" fmla="*/ 0 h 75620"/>
                <a:gd name="connsiteX6" fmla="*/ 339326 w 971022"/>
                <a:gd name="connsiteY6" fmla="*/ 75620 h 75620"/>
                <a:gd name="connsiteX7" fmla="*/ 0 w 971022"/>
                <a:gd name="connsiteY7" fmla="*/ 75620 h 7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022" h="75620">
                  <a:moveTo>
                    <a:pt x="631696" y="0"/>
                  </a:moveTo>
                  <a:lnTo>
                    <a:pt x="971022" y="0"/>
                  </a:lnTo>
                  <a:lnTo>
                    <a:pt x="971022" y="75620"/>
                  </a:lnTo>
                  <a:lnTo>
                    <a:pt x="631696" y="75620"/>
                  </a:lnTo>
                  <a:close/>
                  <a:moveTo>
                    <a:pt x="0" y="0"/>
                  </a:moveTo>
                  <a:lnTo>
                    <a:pt x="339326" y="0"/>
                  </a:lnTo>
                  <a:lnTo>
                    <a:pt x="339326" y="75620"/>
                  </a:lnTo>
                  <a:lnTo>
                    <a:pt x="0" y="75620"/>
                  </a:ln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5" name="Freeform 232">
              <a:extLst>
                <a:ext uri="{FF2B5EF4-FFF2-40B4-BE49-F238E27FC236}">
                  <a16:creationId xmlns:a16="http://schemas.microsoft.com/office/drawing/2014/main" id="{E1E2D2D1-9A8E-9946-8C96-55A3C00E7F84}"/>
                </a:ext>
              </a:extLst>
            </p:cNvPr>
            <p:cNvSpPr>
              <a:spLocks noChangeArrowheads="1"/>
            </p:cNvSpPr>
            <p:nvPr/>
          </p:nvSpPr>
          <p:spPr bwMode="auto">
            <a:xfrm>
              <a:off x="17467643" y="8374083"/>
              <a:ext cx="1768760" cy="769026"/>
            </a:xfrm>
            <a:custGeom>
              <a:avLst/>
              <a:gdLst>
                <a:gd name="T0" fmla="*/ 1346 w 1420"/>
                <a:gd name="T1" fmla="*/ 0 h 617"/>
                <a:gd name="T2" fmla="*/ 1346 w 1420"/>
                <a:gd name="T3" fmla="*/ 0 h 617"/>
                <a:gd name="T4" fmla="*/ 18 w 1420"/>
                <a:gd name="T5" fmla="*/ 320 h 617"/>
                <a:gd name="T6" fmla="*/ 17 w 1420"/>
                <a:gd name="T7" fmla="*/ 323 h 617"/>
                <a:gd name="T8" fmla="*/ 17 w 1420"/>
                <a:gd name="T9" fmla="*/ 323 h 617"/>
                <a:gd name="T10" fmla="*/ 178 w 1420"/>
                <a:gd name="T11" fmla="*/ 513 h 617"/>
                <a:gd name="T12" fmla="*/ 285 w 1420"/>
                <a:gd name="T13" fmla="*/ 513 h 617"/>
                <a:gd name="T14" fmla="*/ 284 w 1420"/>
                <a:gd name="T15" fmla="*/ 616 h 617"/>
                <a:gd name="T16" fmla="*/ 1133 w 1420"/>
                <a:gd name="T17" fmla="*/ 616 h 617"/>
                <a:gd name="T18" fmla="*/ 1140 w 1420"/>
                <a:gd name="T19" fmla="*/ 513 h 617"/>
                <a:gd name="T20" fmla="*/ 1241 w 1420"/>
                <a:gd name="T21" fmla="*/ 513 h 617"/>
                <a:gd name="T22" fmla="*/ 1241 w 1420"/>
                <a:gd name="T23" fmla="*/ 513 h 617"/>
                <a:gd name="T24" fmla="*/ 1402 w 1420"/>
                <a:gd name="T25" fmla="*/ 323 h 617"/>
                <a:gd name="T26" fmla="*/ 1346 w 1420"/>
                <a:gd name="T2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0" h="617">
                  <a:moveTo>
                    <a:pt x="1346" y="0"/>
                  </a:moveTo>
                  <a:lnTo>
                    <a:pt x="1346" y="0"/>
                  </a:lnTo>
                  <a:cubicBezTo>
                    <a:pt x="1014" y="254"/>
                    <a:pt x="284" y="309"/>
                    <a:pt x="18" y="320"/>
                  </a:cubicBezTo>
                  <a:lnTo>
                    <a:pt x="17" y="323"/>
                  </a:lnTo>
                  <a:lnTo>
                    <a:pt x="17" y="323"/>
                  </a:lnTo>
                  <a:cubicBezTo>
                    <a:pt x="0" y="422"/>
                    <a:pt x="76" y="513"/>
                    <a:pt x="178" y="513"/>
                  </a:cubicBezTo>
                  <a:lnTo>
                    <a:pt x="285" y="513"/>
                  </a:lnTo>
                  <a:lnTo>
                    <a:pt x="284" y="616"/>
                  </a:lnTo>
                  <a:lnTo>
                    <a:pt x="1133" y="616"/>
                  </a:lnTo>
                  <a:lnTo>
                    <a:pt x="1140" y="513"/>
                  </a:lnTo>
                  <a:lnTo>
                    <a:pt x="1241" y="513"/>
                  </a:lnTo>
                  <a:lnTo>
                    <a:pt x="1241" y="513"/>
                  </a:lnTo>
                  <a:cubicBezTo>
                    <a:pt x="1342" y="513"/>
                    <a:pt x="1419" y="422"/>
                    <a:pt x="1402" y="323"/>
                  </a:cubicBezTo>
                  <a:lnTo>
                    <a:pt x="1346" y="0"/>
                  </a:lnTo>
                </a:path>
              </a:pathLst>
            </a:custGeom>
            <a:solidFill>
              <a:srgbClr val="54104B">
                <a:alpha val="50000"/>
              </a:srgbClr>
            </a:solidFill>
            <a:ln>
              <a:noFill/>
            </a:ln>
            <a:effectLst/>
          </p:spPr>
          <p:txBody>
            <a:bodyPr wrap="none" anchor="ctr"/>
            <a:lstStyle/>
            <a:p>
              <a:endParaRPr lang="en-US" dirty="0">
                <a:latin typeface="Poppins" pitchFamily="2" charset="77"/>
              </a:endParaRPr>
            </a:p>
          </p:txBody>
        </p:sp>
        <p:sp>
          <p:nvSpPr>
            <p:cNvPr id="86" name="Freeform 85">
              <a:extLst>
                <a:ext uri="{FF2B5EF4-FFF2-40B4-BE49-F238E27FC236}">
                  <a16:creationId xmlns:a16="http://schemas.microsoft.com/office/drawing/2014/main" id="{E52C4633-AC20-BE4D-AC1F-B1A7F339A6C0}"/>
                </a:ext>
              </a:extLst>
            </p:cNvPr>
            <p:cNvSpPr>
              <a:spLocks noChangeArrowheads="1"/>
            </p:cNvSpPr>
            <p:nvPr/>
          </p:nvSpPr>
          <p:spPr bwMode="auto">
            <a:xfrm>
              <a:off x="12188821" y="9439733"/>
              <a:ext cx="1849913" cy="2377250"/>
            </a:xfrm>
            <a:custGeom>
              <a:avLst/>
              <a:gdLst>
                <a:gd name="connsiteX0" fmla="*/ 404863 w 1849913"/>
                <a:gd name="connsiteY0" fmla="*/ 1950034 h 2377250"/>
                <a:gd name="connsiteX1" fmla="*/ 1443804 w 1849913"/>
                <a:gd name="connsiteY1" fmla="*/ 1950034 h 2377250"/>
                <a:gd name="connsiteX2" fmla="*/ 1849913 w 1849913"/>
                <a:gd name="connsiteY2" fmla="*/ 2354896 h 2377250"/>
                <a:gd name="connsiteX3" fmla="*/ 1849913 w 1849913"/>
                <a:gd name="connsiteY3" fmla="*/ 2377250 h 2377250"/>
                <a:gd name="connsiteX4" fmla="*/ 0 w 1849913"/>
                <a:gd name="connsiteY4" fmla="*/ 2377250 h 2377250"/>
                <a:gd name="connsiteX5" fmla="*/ 0 w 1849913"/>
                <a:gd name="connsiteY5" fmla="*/ 2354896 h 2377250"/>
                <a:gd name="connsiteX6" fmla="*/ 404863 w 1849913"/>
                <a:gd name="connsiteY6" fmla="*/ 1950034 h 2377250"/>
                <a:gd name="connsiteX7" fmla="*/ 0 w 1849913"/>
                <a:gd name="connsiteY7" fmla="*/ 0 h 2377250"/>
                <a:gd name="connsiteX8" fmla="*/ 1849913 w 1849913"/>
                <a:gd name="connsiteY8" fmla="*/ 0 h 2377250"/>
                <a:gd name="connsiteX9" fmla="*/ 1849913 w 1849913"/>
                <a:gd name="connsiteY9" fmla="*/ 202005 h 2377250"/>
                <a:gd name="connsiteX10" fmla="*/ 0 w 1849913"/>
                <a:gd name="connsiteY10" fmla="*/ 202005 h 237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913" h="2377250">
                  <a:moveTo>
                    <a:pt x="404863" y="1950034"/>
                  </a:moveTo>
                  <a:lnTo>
                    <a:pt x="1443804" y="1950034"/>
                  </a:lnTo>
                  <a:cubicBezTo>
                    <a:pt x="1668036" y="1950034"/>
                    <a:pt x="1849913" y="2131352"/>
                    <a:pt x="1849913" y="2354896"/>
                  </a:cubicBezTo>
                  <a:lnTo>
                    <a:pt x="1849913" y="2377250"/>
                  </a:lnTo>
                  <a:lnTo>
                    <a:pt x="0" y="2377250"/>
                  </a:lnTo>
                  <a:lnTo>
                    <a:pt x="0" y="2354896"/>
                  </a:lnTo>
                  <a:cubicBezTo>
                    <a:pt x="0" y="2131352"/>
                    <a:pt x="180631" y="1950034"/>
                    <a:pt x="404863" y="1950034"/>
                  </a:cubicBezTo>
                  <a:close/>
                  <a:moveTo>
                    <a:pt x="0" y="0"/>
                  </a:moveTo>
                  <a:lnTo>
                    <a:pt x="1849913" y="0"/>
                  </a:lnTo>
                  <a:lnTo>
                    <a:pt x="1849913" y="202005"/>
                  </a:lnTo>
                  <a:lnTo>
                    <a:pt x="0" y="202005"/>
                  </a:lnTo>
                  <a:close/>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7" name="Freeform 235">
              <a:extLst>
                <a:ext uri="{FF2B5EF4-FFF2-40B4-BE49-F238E27FC236}">
                  <a16:creationId xmlns:a16="http://schemas.microsoft.com/office/drawing/2014/main" id="{926674F9-B88E-9746-8312-47063AE3CF69}"/>
                </a:ext>
              </a:extLst>
            </p:cNvPr>
            <p:cNvSpPr>
              <a:spLocks noChangeArrowheads="1"/>
            </p:cNvSpPr>
            <p:nvPr/>
          </p:nvSpPr>
          <p:spPr bwMode="auto">
            <a:xfrm>
              <a:off x="13018273" y="9439733"/>
              <a:ext cx="192256" cy="2372997"/>
            </a:xfrm>
            <a:custGeom>
              <a:avLst/>
              <a:gdLst>
                <a:gd name="T0" fmla="*/ 155 w 156"/>
                <a:gd name="T1" fmla="*/ 1906 h 1907"/>
                <a:gd name="T2" fmla="*/ 0 w 156"/>
                <a:gd name="T3" fmla="*/ 1906 h 1907"/>
                <a:gd name="T4" fmla="*/ 0 w 156"/>
                <a:gd name="T5" fmla="*/ 0 h 1907"/>
                <a:gd name="T6" fmla="*/ 155 w 156"/>
                <a:gd name="T7" fmla="*/ 0 h 1907"/>
                <a:gd name="T8" fmla="*/ 155 w 156"/>
                <a:gd name="T9" fmla="*/ 1906 h 1907"/>
              </a:gdLst>
              <a:ahLst/>
              <a:cxnLst>
                <a:cxn ang="0">
                  <a:pos x="T0" y="T1"/>
                </a:cxn>
                <a:cxn ang="0">
                  <a:pos x="T2" y="T3"/>
                </a:cxn>
                <a:cxn ang="0">
                  <a:pos x="T4" y="T5"/>
                </a:cxn>
                <a:cxn ang="0">
                  <a:pos x="T6" y="T7"/>
                </a:cxn>
                <a:cxn ang="0">
                  <a:pos x="T8" y="T9"/>
                </a:cxn>
              </a:cxnLst>
              <a:rect l="0" t="0" r="r" b="b"/>
              <a:pathLst>
                <a:path w="156" h="1907">
                  <a:moveTo>
                    <a:pt x="155" y="1906"/>
                  </a:moveTo>
                  <a:lnTo>
                    <a:pt x="0" y="1906"/>
                  </a:lnTo>
                  <a:lnTo>
                    <a:pt x="0" y="0"/>
                  </a:lnTo>
                  <a:lnTo>
                    <a:pt x="155" y="0"/>
                  </a:lnTo>
                  <a:lnTo>
                    <a:pt x="155" y="1906"/>
                  </a:lnTo>
                </a:path>
              </a:pathLst>
            </a:custGeom>
            <a:solidFill>
              <a:srgbClr val="7F58F2">
                <a:alpha val="50000"/>
              </a:srgbClr>
            </a:solidFill>
            <a:ln>
              <a:noFill/>
            </a:ln>
            <a:effectLst/>
          </p:spPr>
          <p:txBody>
            <a:bodyPr wrap="none" anchor="ctr"/>
            <a:lstStyle/>
            <a:p>
              <a:endParaRPr lang="en-US" dirty="0">
                <a:latin typeface="Poppins" pitchFamily="2" charset="77"/>
              </a:endParaRPr>
            </a:p>
          </p:txBody>
        </p:sp>
        <p:sp>
          <p:nvSpPr>
            <p:cNvPr id="88" name="Freeform 236">
              <a:extLst>
                <a:ext uri="{FF2B5EF4-FFF2-40B4-BE49-F238E27FC236}">
                  <a16:creationId xmlns:a16="http://schemas.microsoft.com/office/drawing/2014/main" id="{A5042344-CADC-064C-8E62-0A3C28B01E82}"/>
                </a:ext>
              </a:extLst>
            </p:cNvPr>
            <p:cNvSpPr>
              <a:spLocks noChangeArrowheads="1"/>
            </p:cNvSpPr>
            <p:nvPr/>
          </p:nvSpPr>
          <p:spPr bwMode="auto">
            <a:xfrm>
              <a:off x="12683196" y="9291423"/>
              <a:ext cx="856915" cy="153804"/>
            </a:xfrm>
            <a:custGeom>
              <a:avLst/>
              <a:gdLst>
                <a:gd name="T0" fmla="*/ 572 w 689"/>
                <a:gd name="T1" fmla="*/ 0 h 123"/>
                <a:gd name="T2" fmla="*/ 116 w 689"/>
                <a:gd name="T3" fmla="*/ 0 h 123"/>
                <a:gd name="T4" fmla="*/ 116 w 689"/>
                <a:gd name="T5" fmla="*/ 0 h 123"/>
                <a:gd name="T6" fmla="*/ 0 w 689"/>
                <a:gd name="T7" fmla="*/ 116 h 123"/>
                <a:gd name="T8" fmla="*/ 0 w 689"/>
                <a:gd name="T9" fmla="*/ 122 h 123"/>
                <a:gd name="T10" fmla="*/ 688 w 689"/>
                <a:gd name="T11" fmla="*/ 122 h 123"/>
                <a:gd name="T12" fmla="*/ 688 w 689"/>
                <a:gd name="T13" fmla="*/ 116 h 123"/>
                <a:gd name="T14" fmla="*/ 688 w 689"/>
                <a:gd name="T15" fmla="*/ 116 h 123"/>
                <a:gd name="T16" fmla="*/ 572 w 68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9" h="123">
                  <a:moveTo>
                    <a:pt x="572" y="0"/>
                  </a:moveTo>
                  <a:lnTo>
                    <a:pt x="116" y="0"/>
                  </a:lnTo>
                  <a:lnTo>
                    <a:pt x="116" y="0"/>
                  </a:lnTo>
                  <a:cubicBezTo>
                    <a:pt x="52" y="0"/>
                    <a:pt x="0" y="52"/>
                    <a:pt x="0" y="116"/>
                  </a:cubicBezTo>
                  <a:lnTo>
                    <a:pt x="0" y="122"/>
                  </a:lnTo>
                  <a:lnTo>
                    <a:pt x="688" y="122"/>
                  </a:lnTo>
                  <a:lnTo>
                    <a:pt x="688" y="116"/>
                  </a:lnTo>
                  <a:lnTo>
                    <a:pt x="688" y="116"/>
                  </a:lnTo>
                  <a:cubicBezTo>
                    <a:pt x="688" y="52"/>
                    <a:pt x="636" y="0"/>
                    <a:pt x="572" y="0"/>
                  </a:cubicBezTo>
                </a:path>
              </a:pathLst>
            </a:custGeom>
            <a:solidFill>
              <a:srgbClr val="78AE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9" name="Freeform 237">
              <a:extLst>
                <a:ext uri="{FF2B5EF4-FFF2-40B4-BE49-F238E27FC236}">
                  <a16:creationId xmlns:a16="http://schemas.microsoft.com/office/drawing/2014/main" id="{2B0C12F0-4DE8-2546-B7B5-BE517A0EB9DE}"/>
                </a:ext>
              </a:extLst>
            </p:cNvPr>
            <p:cNvSpPr>
              <a:spLocks noChangeArrowheads="1"/>
            </p:cNvSpPr>
            <p:nvPr/>
          </p:nvSpPr>
          <p:spPr bwMode="auto">
            <a:xfrm>
              <a:off x="12479956" y="7813792"/>
              <a:ext cx="1191990" cy="769026"/>
            </a:xfrm>
            <a:custGeom>
              <a:avLst/>
              <a:gdLst>
                <a:gd name="T0" fmla="*/ 957 w 958"/>
                <a:gd name="T1" fmla="*/ 277 h 617"/>
                <a:gd name="T2" fmla="*/ 957 w 958"/>
                <a:gd name="T3" fmla="*/ 277 h 617"/>
                <a:gd name="T4" fmla="*/ 813 w 958"/>
                <a:gd name="T5" fmla="*/ 151 h 617"/>
                <a:gd name="T6" fmla="*/ 813 w 958"/>
                <a:gd name="T7" fmla="*/ 151 h 617"/>
                <a:gd name="T8" fmla="*/ 821 w 958"/>
                <a:gd name="T9" fmla="*/ 116 h 617"/>
                <a:gd name="T10" fmla="*/ 821 w 958"/>
                <a:gd name="T11" fmla="*/ 116 h 617"/>
                <a:gd name="T12" fmla="*/ 707 w 958"/>
                <a:gd name="T13" fmla="*/ 22 h 617"/>
                <a:gd name="T14" fmla="*/ 707 w 958"/>
                <a:gd name="T15" fmla="*/ 22 h 617"/>
                <a:gd name="T16" fmla="*/ 619 w 958"/>
                <a:gd name="T17" fmla="*/ 57 h 617"/>
                <a:gd name="T18" fmla="*/ 619 w 958"/>
                <a:gd name="T19" fmla="*/ 57 h 617"/>
                <a:gd name="T20" fmla="*/ 419 w 958"/>
                <a:gd name="T21" fmla="*/ 0 h 617"/>
                <a:gd name="T22" fmla="*/ 419 w 958"/>
                <a:gd name="T23" fmla="*/ 0 h 617"/>
                <a:gd name="T24" fmla="*/ 131 w 958"/>
                <a:gd name="T25" fmla="*/ 202 h 617"/>
                <a:gd name="T26" fmla="*/ 131 w 958"/>
                <a:gd name="T27" fmla="*/ 202 h 617"/>
                <a:gd name="T28" fmla="*/ 132 w 958"/>
                <a:gd name="T29" fmla="*/ 219 h 617"/>
                <a:gd name="T30" fmla="*/ 132 w 958"/>
                <a:gd name="T31" fmla="*/ 219 h 617"/>
                <a:gd name="T32" fmla="*/ 0 w 958"/>
                <a:gd name="T33" fmla="*/ 340 h 617"/>
                <a:gd name="T34" fmla="*/ 0 w 958"/>
                <a:gd name="T35" fmla="*/ 340 h 617"/>
                <a:gd name="T36" fmla="*/ 221 w 958"/>
                <a:gd name="T37" fmla="*/ 473 h 617"/>
                <a:gd name="T38" fmla="*/ 221 w 958"/>
                <a:gd name="T39" fmla="*/ 473 h 617"/>
                <a:gd name="T40" fmla="*/ 272 w 958"/>
                <a:gd name="T41" fmla="*/ 469 h 617"/>
                <a:gd name="T42" fmla="*/ 272 w 958"/>
                <a:gd name="T43" fmla="*/ 469 h 617"/>
                <a:gd name="T44" fmla="*/ 270 w 958"/>
                <a:gd name="T45" fmla="*/ 489 h 617"/>
                <a:gd name="T46" fmla="*/ 270 w 958"/>
                <a:gd name="T47" fmla="*/ 489 h 617"/>
                <a:gd name="T48" fmla="*/ 453 w 958"/>
                <a:gd name="T49" fmla="*/ 616 h 617"/>
                <a:gd name="T50" fmla="*/ 453 w 958"/>
                <a:gd name="T51" fmla="*/ 616 h 617"/>
                <a:gd name="T52" fmla="*/ 622 w 958"/>
                <a:gd name="T53" fmla="*/ 537 h 617"/>
                <a:gd name="T54" fmla="*/ 622 w 958"/>
                <a:gd name="T55" fmla="*/ 537 h 617"/>
                <a:gd name="T56" fmla="*/ 671 w 958"/>
                <a:gd name="T57" fmla="*/ 541 h 617"/>
                <a:gd name="T58" fmla="*/ 671 w 958"/>
                <a:gd name="T59" fmla="*/ 541 h 617"/>
                <a:gd name="T60" fmla="*/ 850 w 958"/>
                <a:gd name="T61" fmla="*/ 417 h 617"/>
                <a:gd name="T62" fmla="*/ 850 w 958"/>
                <a:gd name="T63" fmla="*/ 417 h 617"/>
                <a:gd name="T64" fmla="*/ 847 w 958"/>
                <a:gd name="T65" fmla="*/ 397 h 617"/>
                <a:gd name="T66" fmla="*/ 847 w 958"/>
                <a:gd name="T67" fmla="*/ 397 h 617"/>
                <a:gd name="T68" fmla="*/ 957 w 958"/>
                <a:gd name="T69" fmla="*/ 27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8" h="617">
                  <a:moveTo>
                    <a:pt x="957" y="277"/>
                  </a:moveTo>
                  <a:lnTo>
                    <a:pt x="957" y="277"/>
                  </a:lnTo>
                  <a:cubicBezTo>
                    <a:pt x="957" y="213"/>
                    <a:pt x="894" y="160"/>
                    <a:pt x="813" y="151"/>
                  </a:cubicBezTo>
                  <a:lnTo>
                    <a:pt x="813" y="151"/>
                  </a:lnTo>
                  <a:cubicBezTo>
                    <a:pt x="818" y="141"/>
                    <a:pt x="821" y="128"/>
                    <a:pt x="821" y="116"/>
                  </a:cubicBezTo>
                  <a:lnTo>
                    <a:pt x="821" y="116"/>
                  </a:lnTo>
                  <a:cubicBezTo>
                    <a:pt x="821" y="64"/>
                    <a:pt x="770" y="22"/>
                    <a:pt x="707" y="22"/>
                  </a:cubicBezTo>
                  <a:lnTo>
                    <a:pt x="707" y="22"/>
                  </a:lnTo>
                  <a:cubicBezTo>
                    <a:pt x="672" y="22"/>
                    <a:pt x="639" y="35"/>
                    <a:pt x="619" y="57"/>
                  </a:cubicBezTo>
                  <a:lnTo>
                    <a:pt x="619" y="57"/>
                  </a:lnTo>
                  <a:cubicBezTo>
                    <a:pt x="567" y="22"/>
                    <a:pt x="496" y="0"/>
                    <a:pt x="419" y="0"/>
                  </a:cubicBezTo>
                  <a:lnTo>
                    <a:pt x="419" y="0"/>
                  </a:lnTo>
                  <a:cubicBezTo>
                    <a:pt x="259" y="0"/>
                    <a:pt x="131" y="91"/>
                    <a:pt x="131" y="202"/>
                  </a:cubicBezTo>
                  <a:lnTo>
                    <a:pt x="131" y="202"/>
                  </a:lnTo>
                  <a:cubicBezTo>
                    <a:pt x="131" y="208"/>
                    <a:pt x="131" y="213"/>
                    <a:pt x="132" y="219"/>
                  </a:cubicBezTo>
                  <a:lnTo>
                    <a:pt x="132" y="219"/>
                  </a:lnTo>
                  <a:cubicBezTo>
                    <a:pt x="55" y="240"/>
                    <a:pt x="0" y="286"/>
                    <a:pt x="0" y="340"/>
                  </a:cubicBezTo>
                  <a:lnTo>
                    <a:pt x="0" y="340"/>
                  </a:lnTo>
                  <a:cubicBezTo>
                    <a:pt x="0" y="414"/>
                    <a:pt x="99" y="473"/>
                    <a:pt x="221" y="473"/>
                  </a:cubicBezTo>
                  <a:lnTo>
                    <a:pt x="221" y="473"/>
                  </a:lnTo>
                  <a:cubicBezTo>
                    <a:pt x="239" y="473"/>
                    <a:pt x="256" y="472"/>
                    <a:pt x="272" y="469"/>
                  </a:cubicBezTo>
                  <a:lnTo>
                    <a:pt x="272" y="469"/>
                  </a:lnTo>
                  <a:cubicBezTo>
                    <a:pt x="270" y="476"/>
                    <a:pt x="270" y="482"/>
                    <a:pt x="270" y="489"/>
                  </a:cubicBezTo>
                  <a:lnTo>
                    <a:pt x="270" y="489"/>
                  </a:lnTo>
                  <a:cubicBezTo>
                    <a:pt x="270" y="559"/>
                    <a:pt x="352" y="616"/>
                    <a:pt x="453" y="616"/>
                  </a:cubicBezTo>
                  <a:lnTo>
                    <a:pt x="453" y="616"/>
                  </a:lnTo>
                  <a:cubicBezTo>
                    <a:pt x="529" y="616"/>
                    <a:pt x="595" y="583"/>
                    <a:pt x="622" y="537"/>
                  </a:cubicBezTo>
                  <a:lnTo>
                    <a:pt x="622" y="537"/>
                  </a:lnTo>
                  <a:cubicBezTo>
                    <a:pt x="637" y="540"/>
                    <a:pt x="654" y="541"/>
                    <a:pt x="671" y="541"/>
                  </a:cubicBezTo>
                  <a:lnTo>
                    <a:pt x="671" y="541"/>
                  </a:lnTo>
                  <a:cubicBezTo>
                    <a:pt x="769" y="541"/>
                    <a:pt x="850" y="486"/>
                    <a:pt x="850" y="417"/>
                  </a:cubicBezTo>
                  <a:lnTo>
                    <a:pt x="850" y="417"/>
                  </a:lnTo>
                  <a:cubicBezTo>
                    <a:pt x="850" y="410"/>
                    <a:pt x="849" y="403"/>
                    <a:pt x="847" y="397"/>
                  </a:cubicBezTo>
                  <a:lnTo>
                    <a:pt x="847" y="397"/>
                  </a:lnTo>
                  <a:cubicBezTo>
                    <a:pt x="911" y="378"/>
                    <a:pt x="957" y="332"/>
                    <a:pt x="957" y="277"/>
                  </a:cubicBezTo>
                </a:path>
              </a:pathLst>
            </a:custGeom>
            <a:solidFill>
              <a:srgbClr val="FF4A7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0" name="Freeform 89">
              <a:extLst>
                <a:ext uri="{FF2B5EF4-FFF2-40B4-BE49-F238E27FC236}">
                  <a16:creationId xmlns:a16="http://schemas.microsoft.com/office/drawing/2014/main" id="{8DAF6A45-CD94-2141-B0C2-B67350020DA8}"/>
                </a:ext>
              </a:extLst>
            </p:cNvPr>
            <p:cNvSpPr>
              <a:spLocks noChangeArrowheads="1"/>
            </p:cNvSpPr>
            <p:nvPr/>
          </p:nvSpPr>
          <p:spPr bwMode="auto">
            <a:xfrm>
              <a:off x="12732634" y="8058295"/>
              <a:ext cx="762290" cy="1231886"/>
            </a:xfrm>
            <a:custGeom>
              <a:avLst/>
              <a:gdLst>
                <a:gd name="connsiteX0" fmla="*/ 71410 w 762290"/>
                <a:gd name="connsiteY0" fmla="*/ 1062843 h 1231886"/>
                <a:gd name="connsiteX1" fmla="*/ 696369 w 762290"/>
                <a:gd name="connsiteY1" fmla="*/ 1062843 h 1231886"/>
                <a:gd name="connsiteX2" fmla="*/ 660193 w 762290"/>
                <a:gd name="connsiteY2" fmla="*/ 1231886 h 1231886"/>
                <a:gd name="connsiteX3" fmla="*/ 107585 w 762290"/>
                <a:gd name="connsiteY3" fmla="*/ 1231886 h 1231886"/>
                <a:gd name="connsiteX4" fmla="*/ 746430 w 762290"/>
                <a:gd name="connsiteY4" fmla="*/ 1074 h 1231886"/>
                <a:gd name="connsiteX5" fmla="*/ 757314 w 762290"/>
                <a:gd name="connsiteY5" fmla="*/ 12102 h 1231886"/>
                <a:gd name="connsiteX6" fmla="*/ 748607 w 762290"/>
                <a:gd name="connsiteY6" fmla="*/ 38198 h 1231886"/>
                <a:gd name="connsiteX7" fmla="*/ 399068 w 762290"/>
                <a:gd name="connsiteY7" fmla="*/ 205958 h 1231886"/>
                <a:gd name="connsiteX8" fmla="*/ 399068 w 762290"/>
                <a:gd name="connsiteY8" fmla="*/ 342651 h 1231886"/>
                <a:gd name="connsiteX9" fmla="*/ 399068 w 762290"/>
                <a:gd name="connsiteY9" fmla="*/ 738753 h 1231886"/>
                <a:gd name="connsiteX10" fmla="*/ 762290 w 762290"/>
                <a:gd name="connsiteY10" fmla="*/ 738753 h 1231886"/>
                <a:gd name="connsiteX11" fmla="*/ 726287 w 762290"/>
                <a:gd name="connsiteY11" fmla="*/ 907792 h 1231886"/>
                <a:gd name="connsiteX12" fmla="*/ 36004 w 762290"/>
                <a:gd name="connsiteY12" fmla="*/ 907792 h 1231886"/>
                <a:gd name="connsiteX13" fmla="*/ 0 w 762290"/>
                <a:gd name="connsiteY13" fmla="*/ 738753 h 1231886"/>
                <a:gd name="connsiteX14" fmla="*/ 358019 w 762290"/>
                <a:gd name="connsiteY14" fmla="*/ 738753 h 1231886"/>
                <a:gd name="connsiteX15" fmla="*/ 358019 w 762290"/>
                <a:gd name="connsiteY15" fmla="*/ 357563 h 1231886"/>
                <a:gd name="connsiteX16" fmla="*/ 160237 w 762290"/>
                <a:gd name="connsiteY16" fmla="*/ 292944 h 1231886"/>
                <a:gd name="connsiteX17" fmla="*/ 146554 w 762290"/>
                <a:gd name="connsiteY17" fmla="*/ 266848 h 1231886"/>
                <a:gd name="connsiteX18" fmla="*/ 172676 w 762290"/>
                <a:gd name="connsiteY18" fmla="*/ 254422 h 1231886"/>
                <a:gd name="connsiteX19" fmla="*/ 358019 w 762290"/>
                <a:gd name="connsiteY19" fmla="*/ 314070 h 1231886"/>
                <a:gd name="connsiteX20" fmla="*/ 358019 w 762290"/>
                <a:gd name="connsiteY20" fmla="*/ 193531 h 1231886"/>
                <a:gd name="connsiteX21" fmla="*/ 370458 w 762290"/>
                <a:gd name="connsiteY21" fmla="*/ 173649 h 1231886"/>
                <a:gd name="connsiteX22" fmla="*/ 729948 w 762290"/>
                <a:gd name="connsiteY22" fmla="*/ 2161 h 1231886"/>
                <a:gd name="connsiteX23" fmla="*/ 746430 w 762290"/>
                <a:gd name="connsiteY23" fmla="*/ 1074 h 123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290" h="1231886">
                  <a:moveTo>
                    <a:pt x="71410" y="1062843"/>
                  </a:moveTo>
                  <a:lnTo>
                    <a:pt x="696369" y="1062843"/>
                  </a:lnTo>
                  <a:lnTo>
                    <a:pt x="660193" y="1231886"/>
                  </a:lnTo>
                  <a:lnTo>
                    <a:pt x="107585" y="1231886"/>
                  </a:lnTo>
                  <a:close/>
                  <a:moveTo>
                    <a:pt x="746430" y="1074"/>
                  </a:moveTo>
                  <a:cubicBezTo>
                    <a:pt x="751406" y="2782"/>
                    <a:pt x="755448" y="6510"/>
                    <a:pt x="757314" y="12102"/>
                  </a:cubicBezTo>
                  <a:cubicBezTo>
                    <a:pt x="762290" y="22044"/>
                    <a:pt x="758558" y="34470"/>
                    <a:pt x="748607" y="38198"/>
                  </a:cubicBezTo>
                  <a:lnTo>
                    <a:pt x="399068" y="205958"/>
                  </a:lnTo>
                  <a:lnTo>
                    <a:pt x="399068" y="342651"/>
                  </a:lnTo>
                  <a:lnTo>
                    <a:pt x="399068" y="738753"/>
                  </a:lnTo>
                  <a:lnTo>
                    <a:pt x="762290" y="738753"/>
                  </a:lnTo>
                  <a:lnTo>
                    <a:pt x="726287" y="907792"/>
                  </a:lnTo>
                  <a:lnTo>
                    <a:pt x="36004" y="907792"/>
                  </a:lnTo>
                  <a:lnTo>
                    <a:pt x="0" y="738753"/>
                  </a:lnTo>
                  <a:lnTo>
                    <a:pt x="358019" y="738753"/>
                  </a:lnTo>
                  <a:lnTo>
                    <a:pt x="358019" y="357563"/>
                  </a:lnTo>
                  <a:lnTo>
                    <a:pt x="160237" y="292944"/>
                  </a:lnTo>
                  <a:cubicBezTo>
                    <a:pt x="149042" y="289216"/>
                    <a:pt x="142822" y="278032"/>
                    <a:pt x="146554" y="266848"/>
                  </a:cubicBezTo>
                  <a:cubicBezTo>
                    <a:pt x="150285" y="255664"/>
                    <a:pt x="161481" y="249451"/>
                    <a:pt x="172676" y="254422"/>
                  </a:cubicBezTo>
                  <a:lnTo>
                    <a:pt x="358019" y="314070"/>
                  </a:lnTo>
                  <a:lnTo>
                    <a:pt x="358019" y="193531"/>
                  </a:lnTo>
                  <a:cubicBezTo>
                    <a:pt x="358019" y="184833"/>
                    <a:pt x="362994" y="177377"/>
                    <a:pt x="370458" y="173649"/>
                  </a:cubicBezTo>
                  <a:lnTo>
                    <a:pt x="729948" y="2161"/>
                  </a:lnTo>
                  <a:cubicBezTo>
                    <a:pt x="735546" y="-324"/>
                    <a:pt x="741455" y="-635"/>
                    <a:pt x="746430" y="1074"/>
                  </a:cubicBezTo>
                  <a:close/>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1" name="Freeform 241">
              <a:extLst>
                <a:ext uri="{FF2B5EF4-FFF2-40B4-BE49-F238E27FC236}">
                  <a16:creationId xmlns:a16="http://schemas.microsoft.com/office/drawing/2014/main" id="{A878BF36-85D7-BE47-A8B6-B6D2E135E896}"/>
                </a:ext>
              </a:extLst>
            </p:cNvPr>
            <p:cNvSpPr>
              <a:spLocks noChangeArrowheads="1"/>
            </p:cNvSpPr>
            <p:nvPr/>
          </p:nvSpPr>
          <p:spPr bwMode="auto">
            <a:xfrm>
              <a:off x="12765595" y="8967331"/>
              <a:ext cx="692124" cy="153804"/>
            </a:xfrm>
            <a:custGeom>
              <a:avLst/>
              <a:gdLst>
                <a:gd name="T0" fmla="*/ 0 w 557"/>
                <a:gd name="T1" fmla="*/ 0 h 123"/>
                <a:gd name="T2" fmla="*/ 28 w 557"/>
                <a:gd name="T3" fmla="*/ 122 h 123"/>
                <a:gd name="T4" fmla="*/ 529 w 557"/>
                <a:gd name="T5" fmla="*/ 122 h 123"/>
                <a:gd name="T6" fmla="*/ 556 w 557"/>
                <a:gd name="T7" fmla="*/ 0 h 123"/>
                <a:gd name="T8" fmla="*/ 0 w 557"/>
                <a:gd name="T9" fmla="*/ 0 h 123"/>
              </a:gdLst>
              <a:ahLst/>
              <a:cxnLst>
                <a:cxn ang="0">
                  <a:pos x="T0" y="T1"/>
                </a:cxn>
                <a:cxn ang="0">
                  <a:pos x="T2" y="T3"/>
                </a:cxn>
                <a:cxn ang="0">
                  <a:pos x="T4" y="T5"/>
                </a:cxn>
                <a:cxn ang="0">
                  <a:pos x="T6" y="T7"/>
                </a:cxn>
                <a:cxn ang="0">
                  <a:pos x="T8" y="T9"/>
                </a:cxn>
              </a:cxnLst>
              <a:rect l="0" t="0" r="r" b="b"/>
              <a:pathLst>
                <a:path w="557" h="123">
                  <a:moveTo>
                    <a:pt x="0" y="0"/>
                  </a:moveTo>
                  <a:lnTo>
                    <a:pt x="28" y="122"/>
                  </a:lnTo>
                  <a:lnTo>
                    <a:pt x="529" y="122"/>
                  </a:lnTo>
                  <a:lnTo>
                    <a:pt x="556" y="0"/>
                  </a:lnTo>
                  <a:lnTo>
                    <a:pt x="0" y="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2" name="Freeform 91">
              <a:extLst>
                <a:ext uri="{FF2B5EF4-FFF2-40B4-BE49-F238E27FC236}">
                  <a16:creationId xmlns:a16="http://schemas.microsoft.com/office/drawing/2014/main" id="{E8A7405D-1BBF-1E42-8F02-6528C6C4B0B6}"/>
                </a:ext>
              </a:extLst>
            </p:cNvPr>
            <p:cNvSpPr>
              <a:spLocks noChangeArrowheads="1"/>
            </p:cNvSpPr>
            <p:nvPr/>
          </p:nvSpPr>
          <p:spPr bwMode="auto">
            <a:xfrm>
              <a:off x="17528064" y="8011540"/>
              <a:ext cx="1641176" cy="2157525"/>
            </a:xfrm>
            <a:custGeom>
              <a:avLst/>
              <a:gdLst>
                <a:gd name="connsiteX0" fmla="*/ 267922 w 1641176"/>
                <a:gd name="connsiteY0" fmla="*/ 1768764 h 2157525"/>
                <a:gd name="connsiteX1" fmla="*/ 1374500 w 1641176"/>
                <a:gd name="connsiteY1" fmla="*/ 1768764 h 2157525"/>
                <a:gd name="connsiteX2" fmla="*/ 1641176 w 1641176"/>
                <a:gd name="connsiteY2" fmla="*/ 2035414 h 2157525"/>
                <a:gd name="connsiteX3" fmla="*/ 1641176 w 1641176"/>
                <a:gd name="connsiteY3" fmla="*/ 2157525 h 2157525"/>
                <a:gd name="connsiteX4" fmla="*/ 0 w 1641176"/>
                <a:gd name="connsiteY4" fmla="*/ 2157525 h 2157525"/>
                <a:gd name="connsiteX5" fmla="*/ 0 w 1641176"/>
                <a:gd name="connsiteY5" fmla="*/ 2035414 h 2157525"/>
                <a:gd name="connsiteX6" fmla="*/ 267922 w 1641176"/>
                <a:gd name="connsiteY6" fmla="*/ 1768764 h 2157525"/>
                <a:gd name="connsiteX7" fmla="*/ 225216 w 1641176"/>
                <a:gd name="connsiteY7" fmla="*/ 0 h 2157525"/>
                <a:gd name="connsiteX8" fmla="*/ 1415960 w 1641176"/>
                <a:gd name="connsiteY8" fmla="*/ 0 h 2157525"/>
                <a:gd name="connsiteX9" fmla="*/ 1415960 w 1641176"/>
                <a:gd name="connsiteY9" fmla="*/ 1065549 h 2157525"/>
                <a:gd name="connsiteX10" fmla="*/ 1159378 w 1641176"/>
                <a:gd name="connsiteY10" fmla="*/ 1322578 h 2157525"/>
                <a:gd name="connsiteX11" fmla="*/ 483044 w 1641176"/>
                <a:gd name="connsiteY11" fmla="*/ 1322578 h 2157525"/>
                <a:gd name="connsiteX12" fmla="*/ 225216 w 1641176"/>
                <a:gd name="connsiteY12" fmla="*/ 1065549 h 215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1176" h="2157525">
                  <a:moveTo>
                    <a:pt x="267922" y="1768764"/>
                  </a:moveTo>
                  <a:lnTo>
                    <a:pt x="1374500" y="1768764"/>
                  </a:lnTo>
                  <a:cubicBezTo>
                    <a:pt x="1521546" y="1768764"/>
                    <a:pt x="1641176" y="1888383"/>
                    <a:pt x="1641176" y="2035414"/>
                  </a:cubicBezTo>
                  <a:lnTo>
                    <a:pt x="1641176" y="2157525"/>
                  </a:lnTo>
                  <a:lnTo>
                    <a:pt x="0" y="2157525"/>
                  </a:lnTo>
                  <a:lnTo>
                    <a:pt x="0" y="2035414"/>
                  </a:lnTo>
                  <a:cubicBezTo>
                    <a:pt x="0" y="1888383"/>
                    <a:pt x="119630" y="1768764"/>
                    <a:pt x="267922" y="1768764"/>
                  </a:cubicBezTo>
                  <a:close/>
                  <a:moveTo>
                    <a:pt x="225216" y="0"/>
                  </a:moveTo>
                  <a:lnTo>
                    <a:pt x="1415960" y="0"/>
                  </a:lnTo>
                  <a:lnTo>
                    <a:pt x="1415960" y="1065549"/>
                  </a:lnTo>
                  <a:cubicBezTo>
                    <a:pt x="1415960" y="1206541"/>
                    <a:pt x="1301370" y="1322578"/>
                    <a:pt x="1159378" y="1322578"/>
                  </a:cubicBezTo>
                  <a:lnTo>
                    <a:pt x="483044" y="1322578"/>
                  </a:lnTo>
                  <a:cubicBezTo>
                    <a:pt x="341052" y="1322578"/>
                    <a:pt x="225216" y="1206541"/>
                    <a:pt x="225216" y="1065549"/>
                  </a:cubicBezTo>
                  <a:close/>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3" name="Freeform 243">
              <a:extLst>
                <a:ext uri="{FF2B5EF4-FFF2-40B4-BE49-F238E27FC236}">
                  <a16:creationId xmlns:a16="http://schemas.microsoft.com/office/drawing/2014/main" id="{39A0386A-D167-464A-A364-98FD5D212AE1}"/>
                </a:ext>
              </a:extLst>
            </p:cNvPr>
            <p:cNvSpPr>
              <a:spLocks noChangeArrowheads="1"/>
            </p:cNvSpPr>
            <p:nvPr/>
          </p:nvSpPr>
          <p:spPr bwMode="auto">
            <a:xfrm>
              <a:off x="18011453" y="8456482"/>
              <a:ext cx="675646" cy="203240"/>
            </a:xfrm>
            <a:custGeom>
              <a:avLst/>
              <a:gdLst>
                <a:gd name="T0" fmla="*/ 152 w 544"/>
                <a:gd name="T1" fmla="*/ 0 h 161"/>
                <a:gd name="T2" fmla="*/ 391 w 544"/>
                <a:gd name="T3" fmla="*/ 0 h 161"/>
                <a:gd name="T4" fmla="*/ 391 w 544"/>
                <a:gd name="T5" fmla="*/ 0 h 161"/>
                <a:gd name="T6" fmla="*/ 543 w 544"/>
                <a:gd name="T7" fmla="*/ 152 h 161"/>
                <a:gd name="T8" fmla="*/ 543 w 544"/>
                <a:gd name="T9" fmla="*/ 160 h 161"/>
                <a:gd name="T10" fmla="*/ 0 w 544"/>
                <a:gd name="T11" fmla="*/ 160 h 161"/>
                <a:gd name="T12" fmla="*/ 0 w 544"/>
                <a:gd name="T13" fmla="*/ 152 h 161"/>
                <a:gd name="T14" fmla="*/ 0 w 544"/>
                <a:gd name="T15" fmla="*/ 152 h 161"/>
                <a:gd name="T16" fmla="*/ 152 w 544"/>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161">
                  <a:moveTo>
                    <a:pt x="152" y="0"/>
                  </a:moveTo>
                  <a:lnTo>
                    <a:pt x="391" y="0"/>
                  </a:lnTo>
                  <a:lnTo>
                    <a:pt x="391" y="0"/>
                  </a:lnTo>
                  <a:cubicBezTo>
                    <a:pt x="475" y="0"/>
                    <a:pt x="543" y="68"/>
                    <a:pt x="543" y="152"/>
                  </a:cubicBezTo>
                  <a:lnTo>
                    <a:pt x="543" y="160"/>
                  </a:lnTo>
                  <a:lnTo>
                    <a:pt x="0" y="160"/>
                  </a:lnTo>
                  <a:lnTo>
                    <a:pt x="0" y="152"/>
                  </a:lnTo>
                  <a:lnTo>
                    <a:pt x="0" y="152"/>
                  </a:lnTo>
                  <a:cubicBezTo>
                    <a:pt x="0" y="68"/>
                    <a:pt x="69" y="0"/>
                    <a:pt x="152" y="0"/>
                  </a:cubicBezTo>
                </a:path>
              </a:pathLst>
            </a:custGeom>
            <a:solidFill>
              <a:srgbClr val="54104B">
                <a:alpha val="50000"/>
              </a:srgbClr>
            </a:solidFill>
            <a:ln>
              <a:noFill/>
            </a:ln>
            <a:effectLst/>
          </p:spPr>
          <p:txBody>
            <a:bodyPr wrap="none" anchor="ctr"/>
            <a:lstStyle/>
            <a:p>
              <a:endParaRPr lang="en-US" dirty="0">
                <a:latin typeface="Poppins" pitchFamily="2" charset="77"/>
              </a:endParaRPr>
            </a:p>
          </p:txBody>
        </p:sp>
        <p:sp>
          <p:nvSpPr>
            <p:cNvPr id="94" name="Freeform 245">
              <a:extLst>
                <a:ext uri="{FF2B5EF4-FFF2-40B4-BE49-F238E27FC236}">
                  <a16:creationId xmlns:a16="http://schemas.microsoft.com/office/drawing/2014/main" id="{DA630F7A-1333-8343-AB85-9CCB5207A830}"/>
                </a:ext>
              </a:extLst>
            </p:cNvPr>
            <p:cNvSpPr>
              <a:spLocks noChangeArrowheads="1"/>
            </p:cNvSpPr>
            <p:nvPr/>
          </p:nvSpPr>
          <p:spPr bwMode="auto">
            <a:xfrm>
              <a:off x="17308342" y="8456480"/>
              <a:ext cx="2081867" cy="3120051"/>
            </a:xfrm>
            <a:custGeom>
              <a:avLst/>
              <a:gdLst>
                <a:gd name="T0" fmla="*/ 1594 w 1673"/>
                <a:gd name="T1" fmla="*/ 2263 h 2504"/>
                <a:gd name="T2" fmla="*/ 1562 w 1673"/>
                <a:gd name="T3" fmla="*/ 2263 h 2504"/>
                <a:gd name="T4" fmla="*/ 1406 w 1673"/>
                <a:gd name="T5" fmla="*/ 2263 h 2504"/>
                <a:gd name="T6" fmla="*/ 1177 w 1673"/>
                <a:gd name="T7" fmla="*/ 2263 h 2504"/>
                <a:gd name="T8" fmla="*/ 1022 w 1673"/>
                <a:gd name="T9" fmla="*/ 2263 h 2504"/>
                <a:gd name="T10" fmla="*/ 913 w 1673"/>
                <a:gd name="T11" fmla="*/ 2263 h 2504"/>
                <a:gd name="T12" fmla="*/ 913 w 1673"/>
                <a:gd name="T13" fmla="*/ 1551 h 2504"/>
                <a:gd name="T14" fmla="*/ 1480 w 1673"/>
                <a:gd name="T15" fmla="*/ 1551 h 2504"/>
                <a:gd name="T16" fmla="*/ 1480 w 1673"/>
                <a:gd name="T17" fmla="*/ 1551 h 2504"/>
                <a:gd name="T18" fmla="*/ 1568 w 1673"/>
                <a:gd name="T19" fmla="*/ 1464 h 2504"/>
                <a:gd name="T20" fmla="*/ 1568 w 1673"/>
                <a:gd name="T21" fmla="*/ 1464 h 2504"/>
                <a:gd name="T22" fmla="*/ 1480 w 1673"/>
                <a:gd name="T23" fmla="*/ 1375 h 2504"/>
                <a:gd name="T24" fmla="*/ 913 w 1673"/>
                <a:gd name="T25" fmla="*/ 1375 h 2504"/>
                <a:gd name="T26" fmla="*/ 913 w 1673"/>
                <a:gd name="T27" fmla="*/ 0 h 2504"/>
                <a:gd name="T28" fmla="*/ 758 w 1673"/>
                <a:gd name="T29" fmla="*/ 0 h 2504"/>
                <a:gd name="T30" fmla="*/ 758 w 1673"/>
                <a:gd name="T31" fmla="*/ 1375 h 2504"/>
                <a:gd name="T32" fmla="*/ 191 w 1673"/>
                <a:gd name="T33" fmla="*/ 1375 h 2504"/>
                <a:gd name="T34" fmla="*/ 191 w 1673"/>
                <a:gd name="T35" fmla="*/ 1375 h 2504"/>
                <a:gd name="T36" fmla="*/ 103 w 1673"/>
                <a:gd name="T37" fmla="*/ 1464 h 2504"/>
                <a:gd name="T38" fmla="*/ 103 w 1673"/>
                <a:gd name="T39" fmla="*/ 1464 h 2504"/>
                <a:gd name="T40" fmla="*/ 191 w 1673"/>
                <a:gd name="T41" fmla="*/ 1551 h 2504"/>
                <a:gd name="T42" fmla="*/ 758 w 1673"/>
                <a:gd name="T43" fmla="*/ 1551 h 2504"/>
                <a:gd name="T44" fmla="*/ 758 w 1673"/>
                <a:gd name="T45" fmla="*/ 2263 h 2504"/>
                <a:gd name="T46" fmla="*/ 650 w 1673"/>
                <a:gd name="T47" fmla="*/ 2263 h 2504"/>
                <a:gd name="T48" fmla="*/ 494 w 1673"/>
                <a:gd name="T49" fmla="*/ 2263 h 2504"/>
                <a:gd name="T50" fmla="*/ 265 w 1673"/>
                <a:gd name="T51" fmla="*/ 2263 h 2504"/>
                <a:gd name="T52" fmla="*/ 110 w 1673"/>
                <a:gd name="T53" fmla="*/ 2263 h 2504"/>
                <a:gd name="T54" fmla="*/ 78 w 1673"/>
                <a:gd name="T55" fmla="*/ 2263 h 2504"/>
                <a:gd name="T56" fmla="*/ 78 w 1673"/>
                <a:gd name="T57" fmla="*/ 2263 h 2504"/>
                <a:gd name="T58" fmla="*/ 0 w 1673"/>
                <a:gd name="T59" fmla="*/ 2341 h 2504"/>
                <a:gd name="T60" fmla="*/ 0 w 1673"/>
                <a:gd name="T61" fmla="*/ 2341 h 2504"/>
                <a:gd name="T62" fmla="*/ 78 w 1673"/>
                <a:gd name="T63" fmla="*/ 2419 h 2504"/>
                <a:gd name="T64" fmla="*/ 110 w 1673"/>
                <a:gd name="T65" fmla="*/ 2419 h 2504"/>
                <a:gd name="T66" fmla="*/ 110 w 1673"/>
                <a:gd name="T67" fmla="*/ 2503 h 2504"/>
                <a:gd name="T68" fmla="*/ 265 w 1673"/>
                <a:gd name="T69" fmla="*/ 2503 h 2504"/>
                <a:gd name="T70" fmla="*/ 265 w 1673"/>
                <a:gd name="T71" fmla="*/ 2419 h 2504"/>
                <a:gd name="T72" fmla="*/ 494 w 1673"/>
                <a:gd name="T73" fmla="*/ 2419 h 2504"/>
                <a:gd name="T74" fmla="*/ 494 w 1673"/>
                <a:gd name="T75" fmla="*/ 2503 h 2504"/>
                <a:gd name="T76" fmla="*/ 650 w 1673"/>
                <a:gd name="T77" fmla="*/ 2503 h 2504"/>
                <a:gd name="T78" fmla="*/ 650 w 1673"/>
                <a:gd name="T79" fmla="*/ 2419 h 2504"/>
                <a:gd name="T80" fmla="*/ 758 w 1673"/>
                <a:gd name="T81" fmla="*/ 2419 h 2504"/>
                <a:gd name="T82" fmla="*/ 913 w 1673"/>
                <a:gd name="T83" fmla="*/ 2419 h 2504"/>
                <a:gd name="T84" fmla="*/ 1022 w 1673"/>
                <a:gd name="T85" fmla="*/ 2419 h 2504"/>
                <a:gd name="T86" fmla="*/ 1022 w 1673"/>
                <a:gd name="T87" fmla="*/ 2503 h 2504"/>
                <a:gd name="T88" fmla="*/ 1177 w 1673"/>
                <a:gd name="T89" fmla="*/ 2503 h 2504"/>
                <a:gd name="T90" fmla="*/ 1177 w 1673"/>
                <a:gd name="T91" fmla="*/ 2419 h 2504"/>
                <a:gd name="T92" fmla="*/ 1406 w 1673"/>
                <a:gd name="T93" fmla="*/ 2419 h 2504"/>
                <a:gd name="T94" fmla="*/ 1406 w 1673"/>
                <a:gd name="T95" fmla="*/ 2503 h 2504"/>
                <a:gd name="T96" fmla="*/ 1562 w 1673"/>
                <a:gd name="T97" fmla="*/ 2503 h 2504"/>
                <a:gd name="T98" fmla="*/ 1562 w 1673"/>
                <a:gd name="T99" fmla="*/ 2419 h 2504"/>
                <a:gd name="T100" fmla="*/ 1594 w 1673"/>
                <a:gd name="T101" fmla="*/ 2419 h 2504"/>
                <a:gd name="T102" fmla="*/ 1594 w 1673"/>
                <a:gd name="T103" fmla="*/ 2419 h 2504"/>
                <a:gd name="T104" fmla="*/ 1672 w 1673"/>
                <a:gd name="T105" fmla="*/ 2341 h 2504"/>
                <a:gd name="T106" fmla="*/ 1672 w 1673"/>
                <a:gd name="T107" fmla="*/ 2341 h 2504"/>
                <a:gd name="T108" fmla="*/ 1594 w 1673"/>
                <a:gd name="T109" fmla="*/ 2263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3" h="2504">
                  <a:moveTo>
                    <a:pt x="1594" y="2263"/>
                  </a:moveTo>
                  <a:lnTo>
                    <a:pt x="1562" y="2263"/>
                  </a:lnTo>
                  <a:lnTo>
                    <a:pt x="1406" y="2263"/>
                  </a:lnTo>
                  <a:lnTo>
                    <a:pt x="1177" y="2263"/>
                  </a:lnTo>
                  <a:lnTo>
                    <a:pt x="1022" y="2263"/>
                  </a:lnTo>
                  <a:lnTo>
                    <a:pt x="913" y="2263"/>
                  </a:lnTo>
                  <a:lnTo>
                    <a:pt x="913" y="1551"/>
                  </a:lnTo>
                  <a:lnTo>
                    <a:pt x="1480" y="1551"/>
                  </a:lnTo>
                  <a:lnTo>
                    <a:pt x="1480" y="1551"/>
                  </a:lnTo>
                  <a:cubicBezTo>
                    <a:pt x="1529" y="1551"/>
                    <a:pt x="1568" y="1512"/>
                    <a:pt x="1568" y="1464"/>
                  </a:cubicBezTo>
                  <a:lnTo>
                    <a:pt x="1568" y="1464"/>
                  </a:lnTo>
                  <a:cubicBezTo>
                    <a:pt x="1568" y="1415"/>
                    <a:pt x="1529" y="1375"/>
                    <a:pt x="1480" y="1375"/>
                  </a:cubicBezTo>
                  <a:lnTo>
                    <a:pt x="913" y="1375"/>
                  </a:lnTo>
                  <a:lnTo>
                    <a:pt x="913" y="0"/>
                  </a:lnTo>
                  <a:lnTo>
                    <a:pt x="758" y="0"/>
                  </a:lnTo>
                  <a:lnTo>
                    <a:pt x="758" y="1375"/>
                  </a:lnTo>
                  <a:lnTo>
                    <a:pt x="191" y="1375"/>
                  </a:lnTo>
                  <a:lnTo>
                    <a:pt x="191" y="1375"/>
                  </a:lnTo>
                  <a:cubicBezTo>
                    <a:pt x="143" y="1375"/>
                    <a:pt x="103" y="1415"/>
                    <a:pt x="103" y="1464"/>
                  </a:cubicBezTo>
                  <a:lnTo>
                    <a:pt x="103" y="1464"/>
                  </a:lnTo>
                  <a:cubicBezTo>
                    <a:pt x="103" y="1512"/>
                    <a:pt x="143" y="1551"/>
                    <a:pt x="191" y="1551"/>
                  </a:cubicBezTo>
                  <a:lnTo>
                    <a:pt x="758" y="1551"/>
                  </a:lnTo>
                  <a:lnTo>
                    <a:pt x="758" y="2263"/>
                  </a:lnTo>
                  <a:lnTo>
                    <a:pt x="650" y="2263"/>
                  </a:lnTo>
                  <a:lnTo>
                    <a:pt x="494" y="2263"/>
                  </a:lnTo>
                  <a:lnTo>
                    <a:pt x="265" y="2263"/>
                  </a:lnTo>
                  <a:lnTo>
                    <a:pt x="110" y="2263"/>
                  </a:lnTo>
                  <a:lnTo>
                    <a:pt x="78" y="2263"/>
                  </a:lnTo>
                  <a:lnTo>
                    <a:pt x="78" y="2263"/>
                  </a:lnTo>
                  <a:cubicBezTo>
                    <a:pt x="35" y="2263"/>
                    <a:pt x="0" y="2298"/>
                    <a:pt x="0" y="2341"/>
                  </a:cubicBezTo>
                  <a:lnTo>
                    <a:pt x="0" y="2341"/>
                  </a:lnTo>
                  <a:cubicBezTo>
                    <a:pt x="0" y="2384"/>
                    <a:pt x="35" y="2419"/>
                    <a:pt x="78" y="2419"/>
                  </a:cubicBezTo>
                  <a:lnTo>
                    <a:pt x="110" y="2419"/>
                  </a:lnTo>
                  <a:lnTo>
                    <a:pt x="110" y="2503"/>
                  </a:lnTo>
                  <a:lnTo>
                    <a:pt x="265" y="2503"/>
                  </a:lnTo>
                  <a:lnTo>
                    <a:pt x="265" y="2419"/>
                  </a:lnTo>
                  <a:lnTo>
                    <a:pt x="494" y="2419"/>
                  </a:lnTo>
                  <a:lnTo>
                    <a:pt x="494" y="2503"/>
                  </a:lnTo>
                  <a:lnTo>
                    <a:pt x="650" y="2503"/>
                  </a:lnTo>
                  <a:lnTo>
                    <a:pt x="650" y="2419"/>
                  </a:lnTo>
                  <a:lnTo>
                    <a:pt x="758" y="2419"/>
                  </a:lnTo>
                  <a:lnTo>
                    <a:pt x="913" y="2419"/>
                  </a:lnTo>
                  <a:lnTo>
                    <a:pt x="1022" y="2419"/>
                  </a:lnTo>
                  <a:lnTo>
                    <a:pt x="1022" y="2503"/>
                  </a:lnTo>
                  <a:lnTo>
                    <a:pt x="1177" y="2503"/>
                  </a:lnTo>
                  <a:lnTo>
                    <a:pt x="1177" y="2419"/>
                  </a:lnTo>
                  <a:lnTo>
                    <a:pt x="1406" y="2419"/>
                  </a:lnTo>
                  <a:lnTo>
                    <a:pt x="1406" y="2503"/>
                  </a:lnTo>
                  <a:lnTo>
                    <a:pt x="1562" y="2503"/>
                  </a:lnTo>
                  <a:lnTo>
                    <a:pt x="1562" y="2419"/>
                  </a:lnTo>
                  <a:lnTo>
                    <a:pt x="1594" y="2419"/>
                  </a:lnTo>
                  <a:lnTo>
                    <a:pt x="1594" y="2419"/>
                  </a:lnTo>
                  <a:cubicBezTo>
                    <a:pt x="1637" y="2419"/>
                    <a:pt x="1672" y="2384"/>
                    <a:pt x="1672" y="2341"/>
                  </a:cubicBezTo>
                  <a:lnTo>
                    <a:pt x="1672" y="2341"/>
                  </a:lnTo>
                  <a:cubicBezTo>
                    <a:pt x="1672" y="2298"/>
                    <a:pt x="1637" y="2263"/>
                    <a:pt x="1594" y="2263"/>
                  </a:cubicBezTo>
                </a:path>
              </a:pathLst>
            </a:custGeom>
            <a:solidFill>
              <a:srgbClr val="5410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5" name="Freeform 94">
              <a:extLst>
                <a:ext uri="{FF2B5EF4-FFF2-40B4-BE49-F238E27FC236}">
                  <a16:creationId xmlns:a16="http://schemas.microsoft.com/office/drawing/2014/main" id="{14345600-C596-D546-AFDE-345919AB5FB8}"/>
                </a:ext>
              </a:extLst>
            </p:cNvPr>
            <p:cNvSpPr>
              <a:spLocks noChangeArrowheads="1"/>
            </p:cNvSpPr>
            <p:nvPr/>
          </p:nvSpPr>
          <p:spPr bwMode="auto">
            <a:xfrm>
              <a:off x="17396232" y="11521598"/>
              <a:ext cx="1915822" cy="300862"/>
            </a:xfrm>
            <a:custGeom>
              <a:avLst/>
              <a:gdLst>
                <a:gd name="connsiteX0" fmla="*/ 1765388 w 1915822"/>
                <a:gd name="connsiteY0" fmla="*/ 0 h 300862"/>
                <a:gd name="connsiteX1" fmla="*/ 1915822 w 1915822"/>
                <a:gd name="connsiteY1" fmla="*/ 150431 h 300862"/>
                <a:gd name="connsiteX2" fmla="*/ 1765388 w 1915822"/>
                <a:gd name="connsiteY2" fmla="*/ 300862 h 300862"/>
                <a:gd name="connsiteX3" fmla="*/ 1614956 w 1915822"/>
                <a:gd name="connsiteY3" fmla="*/ 150431 h 300862"/>
                <a:gd name="connsiteX4" fmla="*/ 1765388 w 1915822"/>
                <a:gd name="connsiteY4" fmla="*/ 0 h 300862"/>
                <a:gd name="connsiteX5" fmla="*/ 1278644 w 1915822"/>
                <a:gd name="connsiteY5" fmla="*/ 0 h 300862"/>
                <a:gd name="connsiteX6" fmla="*/ 1426956 w 1915822"/>
                <a:gd name="connsiteY6" fmla="*/ 150431 h 300862"/>
                <a:gd name="connsiteX7" fmla="*/ 1278644 w 1915822"/>
                <a:gd name="connsiteY7" fmla="*/ 300862 h 300862"/>
                <a:gd name="connsiteX8" fmla="*/ 1131568 w 1915822"/>
                <a:gd name="connsiteY8" fmla="*/ 150431 h 300862"/>
                <a:gd name="connsiteX9" fmla="*/ 1278644 w 1915822"/>
                <a:gd name="connsiteY9" fmla="*/ 0 h 300862"/>
                <a:gd name="connsiteX10" fmla="*/ 628326 w 1915822"/>
                <a:gd name="connsiteY10" fmla="*/ 0 h 300862"/>
                <a:gd name="connsiteX11" fmla="*/ 778756 w 1915822"/>
                <a:gd name="connsiteY11" fmla="*/ 150431 h 300862"/>
                <a:gd name="connsiteX12" fmla="*/ 628326 w 1915822"/>
                <a:gd name="connsiteY12" fmla="*/ 300862 h 300862"/>
                <a:gd name="connsiteX13" fmla="*/ 477894 w 1915822"/>
                <a:gd name="connsiteY13" fmla="*/ 150431 h 300862"/>
                <a:gd name="connsiteX14" fmla="*/ 628326 w 1915822"/>
                <a:gd name="connsiteY14" fmla="*/ 0 h 300862"/>
                <a:gd name="connsiteX15" fmla="*/ 148312 w 1915822"/>
                <a:gd name="connsiteY15" fmla="*/ 0 h 300862"/>
                <a:gd name="connsiteX16" fmla="*/ 295388 w 1915822"/>
                <a:gd name="connsiteY16" fmla="*/ 150431 h 300862"/>
                <a:gd name="connsiteX17" fmla="*/ 148312 w 1915822"/>
                <a:gd name="connsiteY17" fmla="*/ 300862 h 300862"/>
                <a:gd name="connsiteX18" fmla="*/ 0 w 1915822"/>
                <a:gd name="connsiteY18" fmla="*/ 150431 h 300862"/>
                <a:gd name="connsiteX19" fmla="*/ 148312 w 1915822"/>
                <a:gd name="connsiteY19" fmla="*/ 0 h 3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5822" h="300862">
                  <a:moveTo>
                    <a:pt x="1765388" y="0"/>
                  </a:moveTo>
                  <a:cubicBezTo>
                    <a:pt x="1848126" y="0"/>
                    <a:pt x="1915822" y="66440"/>
                    <a:pt x="1915822" y="150431"/>
                  </a:cubicBezTo>
                  <a:cubicBezTo>
                    <a:pt x="1915822" y="233168"/>
                    <a:pt x="1848126" y="300862"/>
                    <a:pt x="1765388" y="300862"/>
                  </a:cubicBezTo>
                  <a:cubicBezTo>
                    <a:pt x="1681396" y="300862"/>
                    <a:pt x="1614956" y="233168"/>
                    <a:pt x="1614956" y="150431"/>
                  </a:cubicBezTo>
                  <a:cubicBezTo>
                    <a:pt x="1614956" y="66440"/>
                    <a:pt x="1681396" y="0"/>
                    <a:pt x="1765388" y="0"/>
                  </a:cubicBezTo>
                  <a:close/>
                  <a:moveTo>
                    <a:pt x="1278644" y="0"/>
                  </a:moveTo>
                  <a:cubicBezTo>
                    <a:pt x="1360214" y="0"/>
                    <a:pt x="1426956" y="66440"/>
                    <a:pt x="1426956" y="150431"/>
                  </a:cubicBezTo>
                  <a:cubicBezTo>
                    <a:pt x="1426956" y="233168"/>
                    <a:pt x="1360214" y="300862"/>
                    <a:pt x="1278644" y="300862"/>
                  </a:cubicBezTo>
                  <a:cubicBezTo>
                    <a:pt x="1197072" y="300862"/>
                    <a:pt x="1131568" y="233168"/>
                    <a:pt x="1131568" y="150431"/>
                  </a:cubicBezTo>
                  <a:cubicBezTo>
                    <a:pt x="1131568" y="66440"/>
                    <a:pt x="1197072" y="0"/>
                    <a:pt x="1278644" y="0"/>
                  </a:cubicBezTo>
                  <a:close/>
                  <a:moveTo>
                    <a:pt x="628326" y="0"/>
                  </a:moveTo>
                  <a:cubicBezTo>
                    <a:pt x="711062" y="0"/>
                    <a:pt x="778756" y="66440"/>
                    <a:pt x="778756" y="150431"/>
                  </a:cubicBezTo>
                  <a:cubicBezTo>
                    <a:pt x="778756" y="233168"/>
                    <a:pt x="711062" y="300862"/>
                    <a:pt x="628326" y="300862"/>
                  </a:cubicBezTo>
                  <a:cubicBezTo>
                    <a:pt x="545588" y="300862"/>
                    <a:pt x="477894" y="233168"/>
                    <a:pt x="477894" y="150431"/>
                  </a:cubicBezTo>
                  <a:cubicBezTo>
                    <a:pt x="477894" y="66440"/>
                    <a:pt x="545588" y="0"/>
                    <a:pt x="628326" y="0"/>
                  </a:cubicBezTo>
                  <a:close/>
                  <a:moveTo>
                    <a:pt x="148312" y="0"/>
                  </a:moveTo>
                  <a:cubicBezTo>
                    <a:pt x="228646" y="0"/>
                    <a:pt x="295388" y="66440"/>
                    <a:pt x="295388" y="150431"/>
                  </a:cubicBezTo>
                  <a:cubicBezTo>
                    <a:pt x="295388" y="233168"/>
                    <a:pt x="228646" y="300862"/>
                    <a:pt x="148312" y="300862"/>
                  </a:cubicBezTo>
                  <a:cubicBezTo>
                    <a:pt x="65504" y="300862"/>
                    <a:pt x="0" y="233168"/>
                    <a:pt x="0" y="150431"/>
                  </a:cubicBezTo>
                  <a:cubicBezTo>
                    <a:pt x="0" y="66440"/>
                    <a:pt x="65504" y="0"/>
                    <a:pt x="148312" y="0"/>
                  </a:cubicBezTo>
                  <a:close/>
                </a:path>
              </a:pathLst>
            </a:custGeom>
            <a:solidFill>
              <a:srgbClr val="FFDB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6" name="Freeform 95">
              <a:extLst>
                <a:ext uri="{FF2B5EF4-FFF2-40B4-BE49-F238E27FC236}">
                  <a16:creationId xmlns:a16="http://schemas.microsoft.com/office/drawing/2014/main" id="{EF25F04B-CA04-2C4D-B25B-B898711CC371}"/>
                </a:ext>
              </a:extLst>
            </p:cNvPr>
            <p:cNvSpPr>
              <a:spLocks noChangeArrowheads="1"/>
            </p:cNvSpPr>
            <p:nvPr/>
          </p:nvSpPr>
          <p:spPr bwMode="auto">
            <a:xfrm>
              <a:off x="17478627" y="11603993"/>
              <a:ext cx="1745568" cy="130612"/>
            </a:xfrm>
            <a:custGeom>
              <a:avLst/>
              <a:gdLst>
                <a:gd name="connsiteX0" fmla="*/ 1680872 w 1745568"/>
                <a:gd name="connsiteY0" fmla="*/ 0 h 130612"/>
                <a:gd name="connsiteX1" fmla="*/ 1745568 w 1745568"/>
                <a:gd name="connsiteY1" fmla="*/ 65917 h 130612"/>
                <a:gd name="connsiteX2" fmla="*/ 1680872 w 1745568"/>
                <a:gd name="connsiteY2" fmla="*/ 130612 h 130612"/>
                <a:gd name="connsiteX3" fmla="*/ 1614956 w 1745568"/>
                <a:gd name="connsiteY3" fmla="*/ 65917 h 130612"/>
                <a:gd name="connsiteX4" fmla="*/ 1680872 w 1745568"/>
                <a:gd name="connsiteY4" fmla="*/ 0 h 130612"/>
                <a:gd name="connsiteX5" fmla="*/ 65916 w 1745568"/>
                <a:gd name="connsiteY5" fmla="*/ 0 h 130612"/>
                <a:gd name="connsiteX6" fmla="*/ 130612 w 1745568"/>
                <a:gd name="connsiteY6" fmla="*/ 65917 h 130612"/>
                <a:gd name="connsiteX7" fmla="*/ 65916 w 1745568"/>
                <a:gd name="connsiteY7" fmla="*/ 130612 h 130612"/>
                <a:gd name="connsiteX8" fmla="*/ 0 w 1745568"/>
                <a:gd name="connsiteY8" fmla="*/ 65917 h 130612"/>
                <a:gd name="connsiteX9" fmla="*/ 65916 w 1745568"/>
                <a:gd name="connsiteY9" fmla="*/ 0 h 13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5568" h="130612">
                  <a:moveTo>
                    <a:pt x="1680872" y="0"/>
                  </a:moveTo>
                  <a:cubicBezTo>
                    <a:pt x="1716272" y="0"/>
                    <a:pt x="1745568" y="29296"/>
                    <a:pt x="1745568" y="65917"/>
                  </a:cubicBezTo>
                  <a:cubicBezTo>
                    <a:pt x="1745568" y="101316"/>
                    <a:pt x="1716272" y="130612"/>
                    <a:pt x="1680872" y="130612"/>
                  </a:cubicBezTo>
                  <a:cubicBezTo>
                    <a:pt x="1644252" y="130612"/>
                    <a:pt x="1614956" y="101316"/>
                    <a:pt x="1614956" y="65917"/>
                  </a:cubicBezTo>
                  <a:cubicBezTo>
                    <a:pt x="1614956" y="29296"/>
                    <a:pt x="1644252" y="0"/>
                    <a:pt x="1680872" y="0"/>
                  </a:cubicBezTo>
                  <a:close/>
                  <a:moveTo>
                    <a:pt x="65916" y="0"/>
                  </a:moveTo>
                  <a:cubicBezTo>
                    <a:pt x="101316" y="0"/>
                    <a:pt x="130612" y="29296"/>
                    <a:pt x="130612" y="65917"/>
                  </a:cubicBezTo>
                  <a:cubicBezTo>
                    <a:pt x="130612" y="101316"/>
                    <a:pt x="101316" y="130612"/>
                    <a:pt x="65916" y="130612"/>
                  </a:cubicBezTo>
                  <a:cubicBezTo>
                    <a:pt x="29296" y="130612"/>
                    <a:pt x="0" y="101316"/>
                    <a:pt x="0" y="65917"/>
                  </a:cubicBezTo>
                  <a:cubicBezTo>
                    <a:pt x="0" y="29296"/>
                    <a:pt x="29296" y="0"/>
                    <a:pt x="65916" y="0"/>
                  </a:cubicBezTo>
                  <a:close/>
                </a:path>
              </a:pathLst>
            </a:custGeom>
            <a:solidFill>
              <a:srgbClr val="7F58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7" name="Freeform 96">
              <a:extLst>
                <a:ext uri="{FF2B5EF4-FFF2-40B4-BE49-F238E27FC236}">
                  <a16:creationId xmlns:a16="http://schemas.microsoft.com/office/drawing/2014/main" id="{58C9AB5C-9F95-674C-A53F-545EC8FE4ED3}"/>
                </a:ext>
              </a:extLst>
            </p:cNvPr>
            <p:cNvSpPr>
              <a:spLocks noChangeArrowheads="1"/>
            </p:cNvSpPr>
            <p:nvPr/>
          </p:nvSpPr>
          <p:spPr bwMode="auto">
            <a:xfrm>
              <a:off x="17956519" y="11603993"/>
              <a:ext cx="784288" cy="130612"/>
            </a:xfrm>
            <a:custGeom>
              <a:avLst/>
              <a:gdLst>
                <a:gd name="connsiteX0" fmla="*/ 718370 w 784288"/>
                <a:gd name="connsiteY0" fmla="*/ 0 h 130612"/>
                <a:gd name="connsiteX1" fmla="*/ 784288 w 784288"/>
                <a:gd name="connsiteY1" fmla="*/ 65917 h 130612"/>
                <a:gd name="connsiteX2" fmla="*/ 718370 w 784288"/>
                <a:gd name="connsiteY2" fmla="*/ 130612 h 130612"/>
                <a:gd name="connsiteX3" fmla="*/ 653676 w 784288"/>
                <a:gd name="connsiteY3" fmla="*/ 65917 h 130612"/>
                <a:gd name="connsiteX4" fmla="*/ 718370 w 784288"/>
                <a:gd name="connsiteY4" fmla="*/ 0 h 130612"/>
                <a:gd name="connsiteX5" fmla="*/ 65918 w 784288"/>
                <a:gd name="connsiteY5" fmla="*/ 0 h 130612"/>
                <a:gd name="connsiteX6" fmla="*/ 130614 w 784288"/>
                <a:gd name="connsiteY6" fmla="*/ 65917 h 130612"/>
                <a:gd name="connsiteX7" fmla="*/ 65918 w 784288"/>
                <a:gd name="connsiteY7" fmla="*/ 130612 h 130612"/>
                <a:gd name="connsiteX8" fmla="*/ 0 w 784288"/>
                <a:gd name="connsiteY8" fmla="*/ 65917 h 130612"/>
                <a:gd name="connsiteX9" fmla="*/ 65918 w 784288"/>
                <a:gd name="connsiteY9" fmla="*/ 0 h 13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288" h="130612">
                  <a:moveTo>
                    <a:pt x="718370" y="0"/>
                  </a:moveTo>
                  <a:cubicBezTo>
                    <a:pt x="754992" y="0"/>
                    <a:pt x="784288" y="29296"/>
                    <a:pt x="784288" y="65917"/>
                  </a:cubicBezTo>
                  <a:cubicBezTo>
                    <a:pt x="784288" y="101316"/>
                    <a:pt x="754992" y="130612"/>
                    <a:pt x="718370" y="130612"/>
                  </a:cubicBezTo>
                  <a:cubicBezTo>
                    <a:pt x="682972" y="130612"/>
                    <a:pt x="653676" y="101316"/>
                    <a:pt x="653676" y="65917"/>
                  </a:cubicBezTo>
                  <a:cubicBezTo>
                    <a:pt x="653676" y="29296"/>
                    <a:pt x="682972" y="0"/>
                    <a:pt x="718370" y="0"/>
                  </a:cubicBezTo>
                  <a:close/>
                  <a:moveTo>
                    <a:pt x="65918" y="0"/>
                  </a:moveTo>
                  <a:cubicBezTo>
                    <a:pt x="101318" y="0"/>
                    <a:pt x="130614" y="29296"/>
                    <a:pt x="130614" y="65917"/>
                  </a:cubicBezTo>
                  <a:cubicBezTo>
                    <a:pt x="130614" y="101316"/>
                    <a:pt x="101318" y="130612"/>
                    <a:pt x="65918" y="130612"/>
                  </a:cubicBezTo>
                  <a:cubicBezTo>
                    <a:pt x="29298" y="130612"/>
                    <a:pt x="0" y="101316"/>
                    <a:pt x="0" y="65917"/>
                  </a:cubicBezTo>
                  <a:cubicBezTo>
                    <a:pt x="0" y="29296"/>
                    <a:pt x="29298" y="0"/>
                    <a:pt x="65918" y="0"/>
                  </a:cubicBezTo>
                  <a:close/>
                </a:path>
              </a:pathLst>
            </a:custGeom>
            <a:solidFill>
              <a:srgbClr val="7F58F2">
                <a:alpha val="50000"/>
              </a:srgbClr>
            </a:solidFill>
            <a:ln>
              <a:noFill/>
            </a:ln>
            <a:effectLst/>
          </p:spPr>
          <p:txBody>
            <a:bodyPr wrap="square" anchor="ctr">
              <a:noAutofit/>
            </a:bodyPr>
            <a:lstStyle/>
            <a:p>
              <a:endParaRPr lang="en-US" dirty="0">
                <a:latin typeface="Poppins" pitchFamily="2" charset="77"/>
              </a:endParaRPr>
            </a:p>
          </p:txBody>
        </p:sp>
      </p:grpSp>
      <p:sp>
        <p:nvSpPr>
          <p:cNvPr id="98" name="Freeform 254">
            <a:extLst>
              <a:ext uri="{FF2B5EF4-FFF2-40B4-BE49-F238E27FC236}">
                <a16:creationId xmlns:a16="http://schemas.microsoft.com/office/drawing/2014/main" id="{7E435312-EB11-0A47-AA63-266876D3A0E7}"/>
              </a:ext>
            </a:extLst>
          </p:cNvPr>
          <p:cNvSpPr>
            <a:spLocks noChangeArrowheads="1"/>
          </p:cNvSpPr>
          <p:nvPr/>
        </p:nvSpPr>
        <p:spPr bwMode="auto">
          <a:xfrm>
            <a:off x="1369234" y="2074966"/>
            <a:ext cx="4386197" cy="1087624"/>
          </a:xfrm>
          <a:custGeom>
            <a:avLst/>
            <a:gdLst>
              <a:gd name="T0" fmla="*/ 7040 w 7041"/>
              <a:gd name="T1" fmla="*/ 1746 h 1747"/>
              <a:gd name="T2" fmla="*/ 0 w 7041"/>
              <a:gd name="T3" fmla="*/ 1746 h 1747"/>
              <a:gd name="T4" fmla="*/ 0 w 7041"/>
              <a:gd name="T5" fmla="*/ 0 h 1747"/>
              <a:gd name="T6" fmla="*/ 7040 w 7041"/>
              <a:gd name="T7" fmla="*/ 0 h 1747"/>
              <a:gd name="T8" fmla="*/ 7040 w 7041"/>
              <a:gd name="T9" fmla="*/ 1746 h 1747"/>
            </a:gdLst>
            <a:ahLst/>
            <a:cxnLst>
              <a:cxn ang="0">
                <a:pos x="T0" y="T1"/>
              </a:cxn>
              <a:cxn ang="0">
                <a:pos x="T2" y="T3"/>
              </a:cxn>
              <a:cxn ang="0">
                <a:pos x="T4" y="T5"/>
              </a:cxn>
              <a:cxn ang="0">
                <a:pos x="T6" y="T7"/>
              </a:cxn>
              <a:cxn ang="0">
                <a:pos x="T8" y="T9"/>
              </a:cxn>
            </a:cxnLst>
            <a:rect l="0" t="0" r="r" b="b"/>
            <a:pathLst>
              <a:path w="7041" h="1747">
                <a:moveTo>
                  <a:pt x="7040" y="1746"/>
                </a:moveTo>
                <a:lnTo>
                  <a:pt x="0" y="1746"/>
                </a:lnTo>
                <a:lnTo>
                  <a:pt x="0" y="0"/>
                </a:lnTo>
                <a:lnTo>
                  <a:pt x="7040" y="0"/>
                </a:lnTo>
                <a:lnTo>
                  <a:pt x="7040" y="174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9" name="Freeform 255">
            <a:extLst>
              <a:ext uri="{FF2B5EF4-FFF2-40B4-BE49-F238E27FC236}">
                <a16:creationId xmlns:a16="http://schemas.microsoft.com/office/drawing/2014/main" id="{8F72FECD-1D5F-B544-9B46-348B7B149072}"/>
              </a:ext>
            </a:extLst>
          </p:cNvPr>
          <p:cNvSpPr>
            <a:spLocks noChangeArrowheads="1"/>
          </p:cNvSpPr>
          <p:nvPr/>
        </p:nvSpPr>
        <p:spPr bwMode="auto">
          <a:xfrm>
            <a:off x="754011" y="2003557"/>
            <a:ext cx="1713831" cy="1235936"/>
          </a:xfrm>
          <a:custGeom>
            <a:avLst/>
            <a:gdLst>
              <a:gd name="T0" fmla="*/ 1994 w 2752"/>
              <a:gd name="T1" fmla="*/ 991 h 1983"/>
              <a:gd name="T2" fmla="*/ 1994 w 2752"/>
              <a:gd name="T3" fmla="*/ 991 h 1983"/>
              <a:gd name="T4" fmla="*/ 2251 w 2752"/>
              <a:gd name="T5" fmla="*/ 686 h 1983"/>
              <a:gd name="T6" fmla="*/ 2302 w 2752"/>
              <a:gd name="T7" fmla="*/ 686 h 1983"/>
              <a:gd name="T8" fmla="*/ 2302 w 2752"/>
              <a:gd name="T9" fmla="*/ 686 h 1983"/>
              <a:gd name="T10" fmla="*/ 2751 w 2752"/>
              <a:gd name="T11" fmla="*/ 178 h 1983"/>
              <a:gd name="T12" fmla="*/ 2751 w 2752"/>
              <a:gd name="T13" fmla="*/ 129 h 1983"/>
              <a:gd name="T14" fmla="*/ 2751 w 2752"/>
              <a:gd name="T15" fmla="*/ 129 h 1983"/>
              <a:gd name="T16" fmla="*/ 2643 w 2752"/>
              <a:gd name="T17" fmla="*/ 0 h 1983"/>
              <a:gd name="T18" fmla="*/ 831 w 2752"/>
              <a:gd name="T19" fmla="*/ 0 h 1983"/>
              <a:gd name="T20" fmla="*/ 831 w 2752"/>
              <a:gd name="T21" fmla="*/ 0 h 1983"/>
              <a:gd name="T22" fmla="*/ 0 w 2752"/>
              <a:gd name="T23" fmla="*/ 991 h 1983"/>
              <a:gd name="T24" fmla="*/ 0 w 2752"/>
              <a:gd name="T25" fmla="*/ 991 h 1983"/>
              <a:gd name="T26" fmla="*/ 831 w 2752"/>
              <a:gd name="T27" fmla="*/ 1982 h 1983"/>
              <a:gd name="T28" fmla="*/ 2643 w 2752"/>
              <a:gd name="T29" fmla="*/ 1982 h 1983"/>
              <a:gd name="T30" fmla="*/ 2643 w 2752"/>
              <a:gd name="T31" fmla="*/ 1982 h 1983"/>
              <a:gd name="T32" fmla="*/ 2751 w 2752"/>
              <a:gd name="T33" fmla="*/ 1853 h 1983"/>
              <a:gd name="T34" fmla="*/ 2751 w 2752"/>
              <a:gd name="T35" fmla="*/ 1805 h 1983"/>
              <a:gd name="T36" fmla="*/ 2751 w 2752"/>
              <a:gd name="T37" fmla="*/ 1805 h 1983"/>
              <a:gd name="T38" fmla="*/ 2302 w 2752"/>
              <a:gd name="T39" fmla="*/ 1297 h 1983"/>
              <a:gd name="T40" fmla="*/ 2251 w 2752"/>
              <a:gd name="T41" fmla="*/ 1297 h 1983"/>
              <a:gd name="T42" fmla="*/ 2251 w 2752"/>
              <a:gd name="T43" fmla="*/ 1297 h 1983"/>
              <a:gd name="T44" fmla="*/ 1994 w 2752"/>
              <a:gd name="T45" fmla="*/ 991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52" h="1983">
                <a:moveTo>
                  <a:pt x="1994" y="991"/>
                </a:moveTo>
                <a:lnTo>
                  <a:pt x="1994" y="991"/>
                </a:lnTo>
                <a:cubicBezTo>
                  <a:pt x="1994" y="823"/>
                  <a:pt x="2109" y="686"/>
                  <a:pt x="2251" y="686"/>
                </a:cubicBezTo>
                <a:lnTo>
                  <a:pt x="2302" y="686"/>
                </a:lnTo>
                <a:lnTo>
                  <a:pt x="2302" y="686"/>
                </a:lnTo>
                <a:cubicBezTo>
                  <a:pt x="2550" y="686"/>
                  <a:pt x="2751" y="458"/>
                  <a:pt x="2751" y="178"/>
                </a:cubicBezTo>
                <a:lnTo>
                  <a:pt x="2751" y="129"/>
                </a:lnTo>
                <a:lnTo>
                  <a:pt x="2751" y="129"/>
                </a:lnTo>
                <a:cubicBezTo>
                  <a:pt x="2751" y="58"/>
                  <a:pt x="2702" y="0"/>
                  <a:pt x="2643" y="0"/>
                </a:cubicBezTo>
                <a:lnTo>
                  <a:pt x="831" y="0"/>
                </a:lnTo>
                <a:lnTo>
                  <a:pt x="831" y="0"/>
                </a:lnTo>
                <a:cubicBezTo>
                  <a:pt x="375" y="0"/>
                  <a:pt x="0" y="446"/>
                  <a:pt x="0" y="991"/>
                </a:cubicBezTo>
                <a:lnTo>
                  <a:pt x="0" y="991"/>
                </a:lnTo>
                <a:cubicBezTo>
                  <a:pt x="0" y="1536"/>
                  <a:pt x="375" y="1982"/>
                  <a:pt x="831" y="1982"/>
                </a:cubicBezTo>
                <a:lnTo>
                  <a:pt x="2643" y="1982"/>
                </a:lnTo>
                <a:lnTo>
                  <a:pt x="2643" y="1982"/>
                </a:lnTo>
                <a:cubicBezTo>
                  <a:pt x="2702" y="1982"/>
                  <a:pt x="2751" y="1924"/>
                  <a:pt x="2751" y="1853"/>
                </a:cubicBezTo>
                <a:lnTo>
                  <a:pt x="2751" y="1805"/>
                </a:lnTo>
                <a:lnTo>
                  <a:pt x="2751" y="1805"/>
                </a:lnTo>
                <a:cubicBezTo>
                  <a:pt x="2751" y="1524"/>
                  <a:pt x="2550" y="1297"/>
                  <a:pt x="2302" y="1297"/>
                </a:cubicBezTo>
                <a:lnTo>
                  <a:pt x="2251" y="1297"/>
                </a:lnTo>
                <a:lnTo>
                  <a:pt x="2251" y="1297"/>
                </a:lnTo>
                <a:cubicBezTo>
                  <a:pt x="2109" y="1297"/>
                  <a:pt x="1994" y="1159"/>
                  <a:pt x="1994" y="991"/>
                </a:cubicBez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100" name="Freeform 327">
            <a:extLst>
              <a:ext uri="{FF2B5EF4-FFF2-40B4-BE49-F238E27FC236}">
                <a16:creationId xmlns:a16="http://schemas.microsoft.com/office/drawing/2014/main" id="{682D136A-6A20-A445-B1D5-A36C3904D9C8}"/>
              </a:ext>
            </a:extLst>
          </p:cNvPr>
          <p:cNvSpPr>
            <a:spLocks noChangeArrowheads="1"/>
          </p:cNvSpPr>
          <p:nvPr/>
        </p:nvSpPr>
        <p:spPr bwMode="auto">
          <a:xfrm>
            <a:off x="1369234" y="3516889"/>
            <a:ext cx="4386197" cy="1087624"/>
          </a:xfrm>
          <a:custGeom>
            <a:avLst/>
            <a:gdLst>
              <a:gd name="T0" fmla="*/ 7040 w 7041"/>
              <a:gd name="T1" fmla="*/ 1746 h 1747"/>
              <a:gd name="T2" fmla="*/ 0 w 7041"/>
              <a:gd name="T3" fmla="*/ 1746 h 1747"/>
              <a:gd name="T4" fmla="*/ 0 w 7041"/>
              <a:gd name="T5" fmla="*/ 0 h 1747"/>
              <a:gd name="T6" fmla="*/ 7040 w 7041"/>
              <a:gd name="T7" fmla="*/ 0 h 1747"/>
              <a:gd name="T8" fmla="*/ 7040 w 7041"/>
              <a:gd name="T9" fmla="*/ 1746 h 1747"/>
            </a:gdLst>
            <a:ahLst/>
            <a:cxnLst>
              <a:cxn ang="0">
                <a:pos x="T0" y="T1"/>
              </a:cxn>
              <a:cxn ang="0">
                <a:pos x="T2" y="T3"/>
              </a:cxn>
              <a:cxn ang="0">
                <a:pos x="T4" y="T5"/>
              </a:cxn>
              <a:cxn ang="0">
                <a:pos x="T6" y="T7"/>
              </a:cxn>
              <a:cxn ang="0">
                <a:pos x="T8" y="T9"/>
              </a:cxn>
            </a:cxnLst>
            <a:rect l="0" t="0" r="r" b="b"/>
            <a:pathLst>
              <a:path w="7041" h="1747">
                <a:moveTo>
                  <a:pt x="7040" y="1746"/>
                </a:moveTo>
                <a:lnTo>
                  <a:pt x="0" y="1746"/>
                </a:lnTo>
                <a:lnTo>
                  <a:pt x="0" y="0"/>
                </a:lnTo>
                <a:lnTo>
                  <a:pt x="7040" y="0"/>
                </a:lnTo>
                <a:lnTo>
                  <a:pt x="7040" y="174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1" name="Freeform 328">
            <a:extLst>
              <a:ext uri="{FF2B5EF4-FFF2-40B4-BE49-F238E27FC236}">
                <a16:creationId xmlns:a16="http://schemas.microsoft.com/office/drawing/2014/main" id="{FD289468-C83A-2F4A-B603-8155FF1EABD7}"/>
              </a:ext>
            </a:extLst>
          </p:cNvPr>
          <p:cNvSpPr>
            <a:spLocks noChangeArrowheads="1"/>
          </p:cNvSpPr>
          <p:nvPr/>
        </p:nvSpPr>
        <p:spPr bwMode="auto">
          <a:xfrm>
            <a:off x="754011" y="3445481"/>
            <a:ext cx="1713831" cy="1235936"/>
          </a:xfrm>
          <a:custGeom>
            <a:avLst/>
            <a:gdLst>
              <a:gd name="T0" fmla="*/ 1994 w 2752"/>
              <a:gd name="T1" fmla="*/ 991 h 1983"/>
              <a:gd name="T2" fmla="*/ 1994 w 2752"/>
              <a:gd name="T3" fmla="*/ 991 h 1983"/>
              <a:gd name="T4" fmla="*/ 2251 w 2752"/>
              <a:gd name="T5" fmla="*/ 686 h 1983"/>
              <a:gd name="T6" fmla="*/ 2302 w 2752"/>
              <a:gd name="T7" fmla="*/ 686 h 1983"/>
              <a:gd name="T8" fmla="*/ 2302 w 2752"/>
              <a:gd name="T9" fmla="*/ 686 h 1983"/>
              <a:gd name="T10" fmla="*/ 2751 w 2752"/>
              <a:gd name="T11" fmla="*/ 178 h 1983"/>
              <a:gd name="T12" fmla="*/ 2751 w 2752"/>
              <a:gd name="T13" fmla="*/ 129 h 1983"/>
              <a:gd name="T14" fmla="*/ 2751 w 2752"/>
              <a:gd name="T15" fmla="*/ 129 h 1983"/>
              <a:gd name="T16" fmla="*/ 2643 w 2752"/>
              <a:gd name="T17" fmla="*/ 0 h 1983"/>
              <a:gd name="T18" fmla="*/ 831 w 2752"/>
              <a:gd name="T19" fmla="*/ 0 h 1983"/>
              <a:gd name="T20" fmla="*/ 831 w 2752"/>
              <a:gd name="T21" fmla="*/ 0 h 1983"/>
              <a:gd name="T22" fmla="*/ 0 w 2752"/>
              <a:gd name="T23" fmla="*/ 991 h 1983"/>
              <a:gd name="T24" fmla="*/ 0 w 2752"/>
              <a:gd name="T25" fmla="*/ 991 h 1983"/>
              <a:gd name="T26" fmla="*/ 0 w 2752"/>
              <a:gd name="T27" fmla="*/ 991 h 1983"/>
              <a:gd name="T28" fmla="*/ 831 w 2752"/>
              <a:gd name="T29" fmla="*/ 1982 h 1983"/>
              <a:gd name="T30" fmla="*/ 2643 w 2752"/>
              <a:gd name="T31" fmla="*/ 1982 h 1983"/>
              <a:gd name="T32" fmla="*/ 2643 w 2752"/>
              <a:gd name="T33" fmla="*/ 1982 h 1983"/>
              <a:gd name="T34" fmla="*/ 2751 w 2752"/>
              <a:gd name="T35" fmla="*/ 1853 h 1983"/>
              <a:gd name="T36" fmla="*/ 2751 w 2752"/>
              <a:gd name="T37" fmla="*/ 1805 h 1983"/>
              <a:gd name="T38" fmla="*/ 2751 w 2752"/>
              <a:gd name="T39" fmla="*/ 1805 h 1983"/>
              <a:gd name="T40" fmla="*/ 2302 w 2752"/>
              <a:gd name="T41" fmla="*/ 1297 h 1983"/>
              <a:gd name="T42" fmla="*/ 2251 w 2752"/>
              <a:gd name="T43" fmla="*/ 1297 h 1983"/>
              <a:gd name="T44" fmla="*/ 2251 w 2752"/>
              <a:gd name="T45" fmla="*/ 1297 h 1983"/>
              <a:gd name="T46" fmla="*/ 1994 w 2752"/>
              <a:gd name="T47" fmla="*/ 991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2" h="1983">
                <a:moveTo>
                  <a:pt x="1994" y="991"/>
                </a:moveTo>
                <a:lnTo>
                  <a:pt x="1994" y="991"/>
                </a:lnTo>
                <a:cubicBezTo>
                  <a:pt x="1994" y="823"/>
                  <a:pt x="2109" y="686"/>
                  <a:pt x="2251" y="686"/>
                </a:cubicBezTo>
                <a:lnTo>
                  <a:pt x="2302" y="686"/>
                </a:lnTo>
                <a:lnTo>
                  <a:pt x="2302" y="686"/>
                </a:lnTo>
                <a:cubicBezTo>
                  <a:pt x="2550" y="686"/>
                  <a:pt x="2751" y="458"/>
                  <a:pt x="2751" y="178"/>
                </a:cubicBezTo>
                <a:lnTo>
                  <a:pt x="2751" y="129"/>
                </a:lnTo>
                <a:lnTo>
                  <a:pt x="2751" y="129"/>
                </a:lnTo>
                <a:cubicBezTo>
                  <a:pt x="2751" y="58"/>
                  <a:pt x="2702" y="0"/>
                  <a:pt x="2643" y="0"/>
                </a:cubicBezTo>
                <a:lnTo>
                  <a:pt x="831" y="0"/>
                </a:lnTo>
                <a:lnTo>
                  <a:pt x="831" y="0"/>
                </a:lnTo>
                <a:cubicBezTo>
                  <a:pt x="375" y="0"/>
                  <a:pt x="0" y="446"/>
                  <a:pt x="0" y="991"/>
                </a:cubicBezTo>
                <a:lnTo>
                  <a:pt x="0" y="991"/>
                </a:lnTo>
                <a:lnTo>
                  <a:pt x="0" y="991"/>
                </a:lnTo>
                <a:cubicBezTo>
                  <a:pt x="0" y="1536"/>
                  <a:pt x="375" y="1982"/>
                  <a:pt x="831" y="1982"/>
                </a:cubicBezTo>
                <a:lnTo>
                  <a:pt x="2643" y="1982"/>
                </a:lnTo>
                <a:lnTo>
                  <a:pt x="2643" y="1982"/>
                </a:lnTo>
                <a:cubicBezTo>
                  <a:pt x="2702" y="1982"/>
                  <a:pt x="2751" y="1924"/>
                  <a:pt x="2751" y="1853"/>
                </a:cubicBezTo>
                <a:lnTo>
                  <a:pt x="2751" y="1805"/>
                </a:lnTo>
                <a:lnTo>
                  <a:pt x="2751" y="1805"/>
                </a:lnTo>
                <a:cubicBezTo>
                  <a:pt x="2751" y="1524"/>
                  <a:pt x="2550" y="1297"/>
                  <a:pt x="2302" y="1297"/>
                </a:cubicBezTo>
                <a:lnTo>
                  <a:pt x="2251" y="1297"/>
                </a:lnTo>
                <a:lnTo>
                  <a:pt x="2251" y="1297"/>
                </a:lnTo>
                <a:cubicBezTo>
                  <a:pt x="2109" y="1297"/>
                  <a:pt x="1994" y="1159"/>
                  <a:pt x="1994" y="991"/>
                </a:cubicBezTo>
              </a:path>
            </a:pathLst>
          </a:custGeom>
          <a:solidFill>
            <a:schemeClr val="accent2"/>
          </a:solidFill>
          <a:ln>
            <a:noFill/>
          </a:ln>
          <a:effectLst/>
        </p:spPr>
        <p:txBody>
          <a:bodyPr wrap="none" anchor="ctr"/>
          <a:lstStyle/>
          <a:p>
            <a:endParaRPr lang="en-US" dirty="0">
              <a:latin typeface="Poppins" pitchFamily="2" charset="77"/>
            </a:endParaRPr>
          </a:p>
        </p:txBody>
      </p:sp>
      <p:sp>
        <p:nvSpPr>
          <p:cNvPr id="102" name="Freeform 400">
            <a:extLst>
              <a:ext uri="{FF2B5EF4-FFF2-40B4-BE49-F238E27FC236}">
                <a16:creationId xmlns:a16="http://schemas.microsoft.com/office/drawing/2014/main" id="{63265BCE-2A9B-4049-818D-E24A79DBB146}"/>
              </a:ext>
            </a:extLst>
          </p:cNvPr>
          <p:cNvSpPr>
            <a:spLocks noChangeArrowheads="1"/>
          </p:cNvSpPr>
          <p:nvPr/>
        </p:nvSpPr>
        <p:spPr bwMode="auto">
          <a:xfrm>
            <a:off x="1369234" y="4961561"/>
            <a:ext cx="4386197" cy="1087624"/>
          </a:xfrm>
          <a:custGeom>
            <a:avLst/>
            <a:gdLst>
              <a:gd name="T0" fmla="*/ 7040 w 7041"/>
              <a:gd name="T1" fmla="*/ 1747 h 1748"/>
              <a:gd name="T2" fmla="*/ 0 w 7041"/>
              <a:gd name="T3" fmla="*/ 1747 h 1748"/>
              <a:gd name="T4" fmla="*/ 0 w 7041"/>
              <a:gd name="T5" fmla="*/ 0 h 1748"/>
              <a:gd name="T6" fmla="*/ 7040 w 7041"/>
              <a:gd name="T7" fmla="*/ 0 h 1748"/>
              <a:gd name="T8" fmla="*/ 7040 w 7041"/>
              <a:gd name="T9" fmla="*/ 1747 h 1748"/>
            </a:gdLst>
            <a:ahLst/>
            <a:cxnLst>
              <a:cxn ang="0">
                <a:pos x="T0" y="T1"/>
              </a:cxn>
              <a:cxn ang="0">
                <a:pos x="T2" y="T3"/>
              </a:cxn>
              <a:cxn ang="0">
                <a:pos x="T4" y="T5"/>
              </a:cxn>
              <a:cxn ang="0">
                <a:pos x="T6" y="T7"/>
              </a:cxn>
              <a:cxn ang="0">
                <a:pos x="T8" y="T9"/>
              </a:cxn>
            </a:cxnLst>
            <a:rect l="0" t="0" r="r" b="b"/>
            <a:pathLst>
              <a:path w="7041" h="1748">
                <a:moveTo>
                  <a:pt x="7040" y="1747"/>
                </a:moveTo>
                <a:lnTo>
                  <a:pt x="0" y="1747"/>
                </a:lnTo>
                <a:lnTo>
                  <a:pt x="0" y="0"/>
                </a:lnTo>
                <a:lnTo>
                  <a:pt x="7040" y="0"/>
                </a:lnTo>
                <a:lnTo>
                  <a:pt x="7040" y="1747"/>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3" name="Freeform 401">
            <a:extLst>
              <a:ext uri="{FF2B5EF4-FFF2-40B4-BE49-F238E27FC236}">
                <a16:creationId xmlns:a16="http://schemas.microsoft.com/office/drawing/2014/main" id="{4DFBD54F-8157-3745-B1E8-FC747E96BEA7}"/>
              </a:ext>
            </a:extLst>
          </p:cNvPr>
          <p:cNvSpPr>
            <a:spLocks noChangeArrowheads="1"/>
          </p:cNvSpPr>
          <p:nvPr/>
        </p:nvSpPr>
        <p:spPr bwMode="auto">
          <a:xfrm>
            <a:off x="754011" y="4887406"/>
            <a:ext cx="1713831" cy="1235936"/>
          </a:xfrm>
          <a:custGeom>
            <a:avLst/>
            <a:gdLst>
              <a:gd name="T0" fmla="*/ 1994 w 2752"/>
              <a:gd name="T1" fmla="*/ 991 h 1983"/>
              <a:gd name="T2" fmla="*/ 1994 w 2752"/>
              <a:gd name="T3" fmla="*/ 991 h 1983"/>
              <a:gd name="T4" fmla="*/ 2251 w 2752"/>
              <a:gd name="T5" fmla="*/ 686 h 1983"/>
              <a:gd name="T6" fmla="*/ 2302 w 2752"/>
              <a:gd name="T7" fmla="*/ 686 h 1983"/>
              <a:gd name="T8" fmla="*/ 2302 w 2752"/>
              <a:gd name="T9" fmla="*/ 686 h 1983"/>
              <a:gd name="T10" fmla="*/ 2751 w 2752"/>
              <a:gd name="T11" fmla="*/ 178 h 1983"/>
              <a:gd name="T12" fmla="*/ 2751 w 2752"/>
              <a:gd name="T13" fmla="*/ 129 h 1983"/>
              <a:gd name="T14" fmla="*/ 2751 w 2752"/>
              <a:gd name="T15" fmla="*/ 129 h 1983"/>
              <a:gd name="T16" fmla="*/ 2643 w 2752"/>
              <a:gd name="T17" fmla="*/ 0 h 1983"/>
              <a:gd name="T18" fmla="*/ 831 w 2752"/>
              <a:gd name="T19" fmla="*/ 0 h 1983"/>
              <a:gd name="T20" fmla="*/ 831 w 2752"/>
              <a:gd name="T21" fmla="*/ 0 h 1983"/>
              <a:gd name="T22" fmla="*/ 0 w 2752"/>
              <a:gd name="T23" fmla="*/ 991 h 1983"/>
              <a:gd name="T24" fmla="*/ 0 w 2752"/>
              <a:gd name="T25" fmla="*/ 991 h 1983"/>
              <a:gd name="T26" fmla="*/ 0 w 2752"/>
              <a:gd name="T27" fmla="*/ 991 h 1983"/>
              <a:gd name="T28" fmla="*/ 831 w 2752"/>
              <a:gd name="T29" fmla="*/ 1982 h 1983"/>
              <a:gd name="T30" fmla="*/ 2643 w 2752"/>
              <a:gd name="T31" fmla="*/ 1982 h 1983"/>
              <a:gd name="T32" fmla="*/ 2643 w 2752"/>
              <a:gd name="T33" fmla="*/ 1982 h 1983"/>
              <a:gd name="T34" fmla="*/ 2751 w 2752"/>
              <a:gd name="T35" fmla="*/ 1854 h 1983"/>
              <a:gd name="T36" fmla="*/ 2751 w 2752"/>
              <a:gd name="T37" fmla="*/ 1805 h 1983"/>
              <a:gd name="T38" fmla="*/ 2751 w 2752"/>
              <a:gd name="T39" fmla="*/ 1805 h 1983"/>
              <a:gd name="T40" fmla="*/ 2302 w 2752"/>
              <a:gd name="T41" fmla="*/ 1297 h 1983"/>
              <a:gd name="T42" fmla="*/ 2251 w 2752"/>
              <a:gd name="T43" fmla="*/ 1297 h 1983"/>
              <a:gd name="T44" fmla="*/ 2251 w 2752"/>
              <a:gd name="T45" fmla="*/ 1297 h 1983"/>
              <a:gd name="T46" fmla="*/ 1994 w 2752"/>
              <a:gd name="T47" fmla="*/ 991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2" h="1983">
                <a:moveTo>
                  <a:pt x="1994" y="991"/>
                </a:moveTo>
                <a:lnTo>
                  <a:pt x="1994" y="991"/>
                </a:lnTo>
                <a:cubicBezTo>
                  <a:pt x="1994" y="823"/>
                  <a:pt x="2109" y="686"/>
                  <a:pt x="2251" y="686"/>
                </a:cubicBezTo>
                <a:lnTo>
                  <a:pt x="2302" y="686"/>
                </a:lnTo>
                <a:lnTo>
                  <a:pt x="2302" y="686"/>
                </a:lnTo>
                <a:cubicBezTo>
                  <a:pt x="2550" y="686"/>
                  <a:pt x="2751" y="458"/>
                  <a:pt x="2751" y="178"/>
                </a:cubicBezTo>
                <a:lnTo>
                  <a:pt x="2751" y="129"/>
                </a:lnTo>
                <a:lnTo>
                  <a:pt x="2751" y="129"/>
                </a:lnTo>
                <a:cubicBezTo>
                  <a:pt x="2751" y="58"/>
                  <a:pt x="2702" y="0"/>
                  <a:pt x="2643" y="0"/>
                </a:cubicBezTo>
                <a:lnTo>
                  <a:pt x="831" y="0"/>
                </a:lnTo>
                <a:lnTo>
                  <a:pt x="831" y="0"/>
                </a:lnTo>
                <a:cubicBezTo>
                  <a:pt x="375" y="0"/>
                  <a:pt x="0" y="446"/>
                  <a:pt x="0" y="991"/>
                </a:cubicBezTo>
                <a:lnTo>
                  <a:pt x="0" y="991"/>
                </a:lnTo>
                <a:lnTo>
                  <a:pt x="0" y="991"/>
                </a:lnTo>
                <a:cubicBezTo>
                  <a:pt x="0" y="1536"/>
                  <a:pt x="375" y="1982"/>
                  <a:pt x="831" y="1982"/>
                </a:cubicBezTo>
                <a:lnTo>
                  <a:pt x="2643" y="1982"/>
                </a:lnTo>
                <a:lnTo>
                  <a:pt x="2643" y="1982"/>
                </a:lnTo>
                <a:cubicBezTo>
                  <a:pt x="2702" y="1982"/>
                  <a:pt x="2751" y="1925"/>
                  <a:pt x="2751" y="1854"/>
                </a:cubicBezTo>
                <a:lnTo>
                  <a:pt x="2751" y="1805"/>
                </a:lnTo>
                <a:lnTo>
                  <a:pt x="2751" y="1805"/>
                </a:lnTo>
                <a:cubicBezTo>
                  <a:pt x="2751" y="1524"/>
                  <a:pt x="2550" y="1297"/>
                  <a:pt x="2302" y="1297"/>
                </a:cubicBezTo>
                <a:lnTo>
                  <a:pt x="2251" y="1297"/>
                </a:lnTo>
                <a:lnTo>
                  <a:pt x="2251" y="1297"/>
                </a:lnTo>
                <a:cubicBezTo>
                  <a:pt x="2109" y="1297"/>
                  <a:pt x="1994" y="1160"/>
                  <a:pt x="1994" y="991"/>
                </a:cubicBezTo>
              </a:path>
            </a:pathLst>
          </a:custGeom>
          <a:solidFill>
            <a:schemeClr val="accent3">
              <a:lumMod val="75000"/>
            </a:schemeClr>
          </a:solidFill>
          <a:ln>
            <a:noFill/>
          </a:ln>
          <a:effectLst/>
        </p:spPr>
        <p:txBody>
          <a:bodyPr wrap="none" anchor="ctr"/>
          <a:lstStyle/>
          <a:p>
            <a:endParaRPr lang="en-US" dirty="0">
              <a:latin typeface="Poppins" pitchFamily="2" charset="77"/>
            </a:endParaRPr>
          </a:p>
        </p:txBody>
      </p:sp>
      <p:sp>
        <p:nvSpPr>
          <p:cNvPr id="104" name="Freeform 473">
            <a:extLst>
              <a:ext uri="{FF2B5EF4-FFF2-40B4-BE49-F238E27FC236}">
                <a16:creationId xmlns:a16="http://schemas.microsoft.com/office/drawing/2014/main" id="{CD198983-8D06-C645-BE75-7093BF4728BA}"/>
              </a:ext>
            </a:extLst>
          </p:cNvPr>
          <p:cNvSpPr>
            <a:spLocks noChangeArrowheads="1"/>
          </p:cNvSpPr>
          <p:nvPr/>
        </p:nvSpPr>
        <p:spPr bwMode="auto">
          <a:xfrm>
            <a:off x="1127539" y="5181283"/>
            <a:ext cx="664659" cy="648179"/>
          </a:xfrm>
          <a:custGeom>
            <a:avLst/>
            <a:gdLst>
              <a:gd name="T0" fmla="*/ 312 w 1068"/>
              <a:gd name="T1" fmla="*/ 57 h 1040"/>
              <a:gd name="T2" fmla="*/ 1010 w 1068"/>
              <a:gd name="T3" fmla="*/ 29 h 1040"/>
              <a:gd name="T4" fmla="*/ 554 w 1068"/>
              <a:gd name="T5" fmla="*/ 404 h 1040"/>
              <a:gd name="T6" fmla="*/ 429 w 1068"/>
              <a:gd name="T7" fmla="*/ 729 h 1040"/>
              <a:gd name="T8" fmla="*/ 202 w 1068"/>
              <a:gd name="T9" fmla="*/ 657 h 1040"/>
              <a:gd name="T10" fmla="*/ 122 w 1068"/>
              <a:gd name="T11" fmla="*/ 409 h 1040"/>
              <a:gd name="T12" fmla="*/ 120 w 1068"/>
              <a:gd name="T13" fmla="*/ 400 h 1040"/>
              <a:gd name="T14" fmla="*/ 554 w 1068"/>
              <a:gd name="T15" fmla="*/ 404 h 1040"/>
              <a:gd name="T16" fmla="*/ 646 w 1068"/>
              <a:gd name="T17" fmla="*/ 463 h 1040"/>
              <a:gd name="T18" fmla="*/ 579 w 1068"/>
              <a:gd name="T19" fmla="*/ 422 h 1040"/>
              <a:gd name="T20" fmla="*/ 282 w 1068"/>
              <a:gd name="T21" fmla="*/ 925 h 1040"/>
              <a:gd name="T22" fmla="*/ 393 w 1068"/>
              <a:gd name="T23" fmla="*/ 842 h 1040"/>
              <a:gd name="T24" fmla="*/ 245 w 1068"/>
              <a:gd name="T25" fmla="*/ 971 h 1040"/>
              <a:gd name="T26" fmla="*/ 409 w 1068"/>
              <a:gd name="T27" fmla="*/ 955 h 1040"/>
              <a:gd name="T28" fmla="*/ 254 w 1068"/>
              <a:gd name="T29" fmla="*/ 770 h 1040"/>
              <a:gd name="T30" fmla="*/ 421 w 1068"/>
              <a:gd name="T31" fmla="*/ 770 h 1040"/>
              <a:gd name="T32" fmla="*/ 298 w 1068"/>
              <a:gd name="T33" fmla="*/ 813 h 1040"/>
              <a:gd name="T34" fmla="*/ 408 w 1068"/>
              <a:gd name="T35" fmla="*/ 801 h 1040"/>
              <a:gd name="T36" fmla="*/ 30 w 1068"/>
              <a:gd name="T37" fmla="*/ 440 h 1040"/>
              <a:gd name="T38" fmla="*/ 161 w 1068"/>
              <a:gd name="T39" fmla="*/ 637 h 1040"/>
              <a:gd name="T40" fmla="*/ 1067 w 1068"/>
              <a:gd name="T41" fmla="*/ 57 h 1040"/>
              <a:gd name="T42" fmla="*/ 282 w 1068"/>
              <a:gd name="T43" fmla="*/ 57 h 1040"/>
              <a:gd name="T44" fmla="*/ 100 w 1068"/>
              <a:gd name="T45" fmla="*/ 337 h 1040"/>
              <a:gd name="T46" fmla="*/ 89 w 1068"/>
              <a:gd name="T47" fmla="*/ 393 h 1040"/>
              <a:gd name="T48" fmla="*/ 0 w 1068"/>
              <a:gd name="T49" fmla="*/ 463 h 1040"/>
              <a:gd name="T50" fmla="*/ 225 w 1068"/>
              <a:gd name="T51" fmla="*/ 749 h 1040"/>
              <a:gd name="T52" fmla="*/ 253 w 1068"/>
              <a:gd name="T53" fmla="*/ 827 h 1040"/>
              <a:gd name="T54" fmla="*/ 217 w 1068"/>
              <a:gd name="T55" fmla="*/ 961 h 1040"/>
              <a:gd name="T56" fmla="*/ 169 w 1068"/>
              <a:gd name="T57" fmla="*/ 1024 h 1040"/>
              <a:gd name="T58" fmla="*/ 464 w 1068"/>
              <a:gd name="T59" fmla="*/ 1039 h 1040"/>
              <a:gd name="T60" fmla="*/ 507 w 1068"/>
              <a:gd name="T61" fmla="*/ 1024 h 1040"/>
              <a:gd name="T62" fmla="*/ 458 w 1068"/>
              <a:gd name="T63" fmla="*/ 961 h 1040"/>
              <a:gd name="T64" fmla="*/ 422 w 1068"/>
              <a:gd name="T65" fmla="*/ 827 h 1040"/>
              <a:gd name="T66" fmla="*/ 451 w 1068"/>
              <a:gd name="T67" fmla="*/ 749 h 1040"/>
              <a:gd name="T68" fmla="*/ 675 w 1068"/>
              <a:gd name="T69" fmla="*/ 440 h 1040"/>
              <a:gd name="T70" fmla="*/ 586 w 1068"/>
              <a:gd name="T71" fmla="*/ 393 h 1040"/>
              <a:gd name="T72" fmla="*/ 544 w 1068"/>
              <a:gd name="T73" fmla="*/ 337 h 1040"/>
              <a:gd name="T74" fmla="*/ 693 w 1068"/>
              <a:gd name="T75" fmla="*/ 384 h 1040"/>
              <a:gd name="T76" fmla="*/ 869 w 1068"/>
              <a:gd name="T77" fmla="*/ 246 h 1040"/>
              <a:gd name="T78" fmla="*/ 898 w 1068"/>
              <a:gd name="T79" fmla="*/ 246 h 1040"/>
              <a:gd name="T80" fmla="*/ 824 w 1068"/>
              <a:gd name="T81" fmla="*/ 168 h 1040"/>
              <a:gd name="T82" fmla="*/ 824 w 1068"/>
              <a:gd name="T83" fmla="*/ 198 h 1040"/>
              <a:gd name="T84" fmla="*/ 602 w 1068"/>
              <a:gd name="T85" fmla="*/ 258 h 1040"/>
              <a:gd name="T86" fmla="*/ 366 w 1068"/>
              <a:gd name="T87" fmla="*/ 114 h 1040"/>
              <a:gd name="T88" fmla="*/ 951 w 1068"/>
              <a:gd name="T89" fmla="*/ 505 h 1040"/>
              <a:gd name="T90" fmla="*/ 701 w 1068"/>
              <a:gd name="T91" fmla="*/ 519 h 1040"/>
              <a:gd name="T92" fmla="*/ 1013 w 1068"/>
              <a:gd name="T93" fmla="*/ 472 h 1040"/>
              <a:gd name="T94" fmla="*/ 30 w 1068"/>
              <a:gd name="T95" fmla="*/ 463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8" h="1040">
                <a:moveTo>
                  <a:pt x="1010" y="85"/>
                </a:moveTo>
                <a:lnTo>
                  <a:pt x="339" y="85"/>
                </a:lnTo>
                <a:lnTo>
                  <a:pt x="339" y="85"/>
                </a:lnTo>
                <a:cubicBezTo>
                  <a:pt x="324" y="85"/>
                  <a:pt x="312" y="72"/>
                  <a:pt x="312" y="57"/>
                </a:cubicBezTo>
                <a:lnTo>
                  <a:pt x="312" y="57"/>
                </a:lnTo>
                <a:cubicBezTo>
                  <a:pt x="312" y="42"/>
                  <a:pt x="324" y="29"/>
                  <a:pt x="339" y="29"/>
                </a:cubicBezTo>
                <a:lnTo>
                  <a:pt x="1010" y="29"/>
                </a:lnTo>
                <a:lnTo>
                  <a:pt x="1010" y="29"/>
                </a:lnTo>
                <a:cubicBezTo>
                  <a:pt x="1025" y="29"/>
                  <a:pt x="1038" y="42"/>
                  <a:pt x="1038" y="57"/>
                </a:cubicBezTo>
                <a:lnTo>
                  <a:pt x="1038" y="57"/>
                </a:lnTo>
                <a:cubicBezTo>
                  <a:pt x="1038" y="72"/>
                  <a:pt x="1025" y="85"/>
                  <a:pt x="1010" y="85"/>
                </a:cubicBezTo>
                <a:close/>
                <a:moveTo>
                  <a:pt x="554" y="404"/>
                </a:moveTo>
                <a:lnTo>
                  <a:pt x="554" y="404"/>
                </a:lnTo>
                <a:lnTo>
                  <a:pt x="553" y="404"/>
                </a:lnTo>
                <a:lnTo>
                  <a:pt x="553" y="404"/>
                </a:lnTo>
                <a:cubicBezTo>
                  <a:pt x="534" y="497"/>
                  <a:pt x="482" y="666"/>
                  <a:pt x="429" y="729"/>
                </a:cubicBezTo>
                <a:lnTo>
                  <a:pt x="246" y="729"/>
                </a:lnTo>
                <a:lnTo>
                  <a:pt x="246" y="729"/>
                </a:lnTo>
                <a:cubicBezTo>
                  <a:pt x="231" y="712"/>
                  <a:pt x="216" y="687"/>
                  <a:pt x="202" y="657"/>
                </a:cubicBezTo>
                <a:lnTo>
                  <a:pt x="202" y="657"/>
                </a:lnTo>
                <a:cubicBezTo>
                  <a:pt x="201" y="654"/>
                  <a:pt x="200" y="650"/>
                  <a:pt x="197" y="648"/>
                </a:cubicBezTo>
                <a:lnTo>
                  <a:pt x="197" y="648"/>
                </a:lnTo>
                <a:cubicBezTo>
                  <a:pt x="163" y="574"/>
                  <a:pt x="135" y="476"/>
                  <a:pt x="122" y="409"/>
                </a:cubicBezTo>
                <a:lnTo>
                  <a:pt x="122" y="409"/>
                </a:lnTo>
                <a:lnTo>
                  <a:pt x="122" y="408"/>
                </a:lnTo>
                <a:lnTo>
                  <a:pt x="122" y="408"/>
                </a:lnTo>
                <a:cubicBezTo>
                  <a:pt x="122" y="404"/>
                  <a:pt x="121" y="402"/>
                  <a:pt x="120" y="400"/>
                </a:cubicBezTo>
                <a:lnTo>
                  <a:pt x="120" y="400"/>
                </a:lnTo>
                <a:cubicBezTo>
                  <a:pt x="118" y="387"/>
                  <a:pt x="116" y="376"/>
                  <a:pt x="115" y="366"/>
                </a:cubicBezTo>
                <a:lnTo>
                  <a:pt x="560" y="366"/>
                </a:lnTo>
                <a:lnTo>
                  <a:pt x="560" y="366"/>
                </a:lnTo>
                <a:cubicBezTo>
                  <a:pt x="559" y="376"/>
                  <a:pt x="557" y="389"/>
                  <a:pt x="554" y="404"/>
                </a:cubicBezTo>
                <a:lnTo>
                  <a:pt x="627" y="422"/>
                </a:lnTo>
                <a:lnTo>
                  <a:pt x="627" y="422"/>
                </a:lnTo>
                <a:cubicBezTo>
                  <a:pt x="638" y="422"/>
                  <a:pt x="646" y="430"/>
                  <a:pt x="646" y="440"/>
                </a:cubicBezTo>
                <a:lnTo>
                  <a:pt x="646" y="463"/>
                </a:lnTo>
                <a:lnTo>
                  <a:pt x="646" y="463"/>
                </a:lnTo>
                <a:cubicBezTo>
                  <a:pt x="646" y="546"/>
                  <a:pt x="589" y="617"/>
                  <a:pt x="512" y="638"/>
                </a:cubicBezTo>
                <a:lnTo>
                  <a:pt x="512" y="638"/>
                </a:lnTo>
                <a:cubicBezTo>
                  <a:pt x="542" y="567"/>
                  <a:pt x="566" y="483"/>
                  <a:pt x="579" y="422"/>
                </a:cubicBezTo>
                <a:lnTo>
                  <a:pt x="554" y="404"/>
                </a:lnTo>
                <a:close/>
                <a:moveTo>
                  <a:pt x="393" y="842"/>
                </a:moveTo>
                <a:lnTo>
                  <a:pt x="393" y="925"/>
                </a:lnTo>
                <a:lnTo>
                  <a:pt x="282" y="925"/>
                </a:lnTo>
                <a:lnTo>
                  <a:pt x="282" y="842"/>
                </a:lnTo>
                <a:lnTo>
                  <a:pt x="298" y="842"/>
                </a:lnTo>
                <a:lnTo>
                  <a:pt x="377" y="842"/>
                </a:lnTo>
                <a:lnTo>
                  <a:pt x="393" y="842"/>
                </a:lnTo>
                <a:close/>
                <a:moveTo>
                  <a:pt x="430" y="971"/>
                </a:moveTo>
                <a:lnTo>
                  <a:pt x="443" y="1009"/>
                </a:lnTo>
                <a:lnTo>
                  <a:pt x="232" y="1009"/>
                </a:lnTo>
                <a:lnTo>
                  <a:pt x="245" y="971"/>
                </a:lnTo>
                <a:lnTo>
                  <a:pt x="245" y="971"/>
                </a:lnTo>
                <a:cubicBezTo>
                  <a:pt x="248" y="961"/>
                  <a:pt x="257" y="955"/>
                  <a:pt x="267" y="955"/>
                </a:cubicBezTo>
                <a:lnTo>
                  <a:pt x="409" y="955"/>
                </a:lnTo>
                <a:lnTo>
                  <a:pt x="409" y="955"/>
                </a:lnTo>
                <a:cubicBezTo>
                  <a:pt x="419" y="955"/>
                  <a:pt x="427" y="961"/>
                  <a:pt x="430" y="971"/>
                </a:cubicBezTo>
                <a:close/>
                <a:moveTo>
                  <a:pt x="254" y="771"/>
                </a:moveTo>
                <a:lnTo>
                  <a:pt x="254" y="771"/>
                </a:lnTo>
                <a:lnTo>
                  <a:pt x="254" y="770"/>
                </a:lnTo>
                <a:lnTo>
                  <a:pt x="254" y="759"/>
                </a:lnTo>
                <a:lnTo>
                  <a:pt x="421" y="759"/>
                </a:lnTo>
                <a:lnTo>
                  <a:pt x="421" y="770"/>
                </a:lnTo>
                <a:lnTo>
                  <a:pt x="421" y="770"/>
                </a:lnTo>
                <a:lnTo>
                  <a:pt x="421" y="771"/>
                </a:lnTo>
                <a:lnTo>
                  <a:pt x="254" y="771"/>
                </a:lnTo>
                <a:close/>
                <a:moveTo>
                  <a:pt x="377" y="813"/>
                </a:moveTo>
                <a:lnTo>
                  <a:pt x="298" y="813"/>
                </a:lnTo>
                <a:lnTo>
                  <a:pt x="298" y="813"/>
                </a:lnTo>
                <a:cubicBezTo>
                  <a:pt x="286" y="813"/>
                  <a:pt x="275" y="808"/>
                  <a:pt x="267" y="801"/>
                </a:cubicBezTo>
                <a:lnTo>
                  <a:pt x="408" y="801"/>
                </a:lnTo>
                <a:lnTo>
                  <a:pt x="408" y="801"/>
                </a:lnTo>
                <a:cubicBezTo>
                  <a:pt x="400" y="808"/>
                  <a:pt x="389" y="813"/>
                  <a:pt x="377" y="813"/>
                </a:cubicBezTo>
                <a:close/>
                <a:moveTo>
                  <a:pt x="30" y="463"/>
                </a:moveTo>
                <a:lnTo>
                  <a:pt x="30" y="440"/>
                </a:lnTo>
                <a:lnTo>
                  <a:pt x="30" y="440"/>
                </a:lnTo>
                <a:cubicBezTo>
                  <a:pt x="30" y="430"/>
                  <a:pt x="38" y="422"/>
                  <a:pt x="48" y="422"/>
                </a:cubicBezTo>
                <a:lnTo>
                  <a:pt x="95" y="422"/>
                </a:lnTo>
                <a:lnTo>
                  <a:pt x="95" y="422"/>
                </a:lnTo>
                <a:cubicBezTo>
                  <a:pt x="107" y="484"/>
                  <a:pt x="131" y="567"/>
                  <a:pt x="161" y="637"/>
                </a:cubicBezTo>
                <a:lnTo>
                  <a:pt x="161" y="637"/>
                </a:lnTo>
                <a:cubicBezTo>
                  <a:pt x="85" y="615"/>
                  <a:pt x="30" y="545"/>
                  <a:pt x="30" y="463"/>
                </a:cubicBezTo>
                <a:lnTo>
                  <a:pt x="1067" y="57"/>
                </a:lnTo>
                <a:lnTo>
                  <a:pt x="1067" y="57"/>
                </a:lnTo>
                <a:cubicBezTo>
                  <a:pt x="1067" y="26"/>
                  <a:pt x="1042" y="0"/>
                  <a:pt x="1010" y="0"/>
                </a:cubicBezTo>
                <a:lnTo>
                  <a:pt x="339" y="0"/>
                </a:lnTo>
                <a:lnTo>
                  <a:pt x="339" y="0"/>
                </a:lnTo>
                <a:cubicBezTo>
                  <a:pt x="307" y="0"/>
                  <a:pt x="282" y="26"/>
                  <a:pt x="282" y="57"/>
                </a:cubicBezTo>
                <a:lnTo>
                  <a:pt x="282" y="57"/>
                </a:lnTo>
                <a:cubicBezTo>
                  <a:pt x="282" y="88"/>
                  <a:pt x="307" y="113"/>
                  <a:pt x="337" y="113"/>
                </a:cubicBezTo>
                <a:lnTo>
                  <a:pt x="337" y="337"/>
                </a:lnTo>
                <a:lnTo>
                  <a:pt x="100" y="337"/>
                </a:lnTo>
                <a:lnTo>
                  <a:pt x="100" y="337"/>
                </a:lnTo>
                <a:cubicBezTo>
                  <a:pt x="91" y="337"/>
                  <a:pt x="85" y="343"/>
                  <a:pt x="85" y="351"/>
                </a:cubicBezTo>
                <a:lnTo>
                  <a:pt x="85" y="351"/>
                </a:lnTo>
                <a:cubicBezTo>
                  <a:pt x="85" y="362"/>
                  <a:pt x="86" y="376"/>
                  <a:pt x="89" y="393"/>
                </a:cubicBezTo>
                <a:lnTo>
                  <a:pt x="48" y="393"/>
                </a:lnTo>
                <a:lnTo>
                  <a:pt x="48" y="393"/>
                </a:lnTo>
                <a:cubicBezTo>
                  <a:pt x="22" y="393"/>
                  <a:pt x="0" y="414"/>
                  <a:pt x="0" y="440"/>
                </a:cubicBezTo>
                <a:lnTo>
                  <a:pt x="0" y="463"/>
                </a:lnTo>
                <a:lnTo>
                  <a:pt x="0" y="463"/>
                </a:lnTo>
                <a:cubicBezTo>
                  <a:pt x="0" y="567"/>
                  <a:pt x="75" y="654"/>
                  <a:pt x="176" y="671"/>
                </a:cubicBezTo>
                <a:lnTo>
                  <a:pt x="176" y="671"/>
                </a:lnTo>
                <a:cubicBezTo>
                  <a:pt x="191" y="703"/>
                  <a:pt x="208" y="731"/>
                  <a:pt x="225" y="749"/>
                </a:cubicBezTo>
                <a:lnTo>
                  <a:pt x="225" y="770"/>
                </a:lnTo>
                <a:lnTo>
                  <a:pt x="225" y="770"/>
                </a:lnTo>
                <a:cubicBezTo>
                  <a:pt x="225" y="793"/>
                  <a:pt x="236" y="814"/>
                  <a:pt x="253" y="827"/>
                </a:cubicBezTo>
                <a:lnTo>
                  <a:pt x="253" y="827"/>
                </a:lnTo>
                <a:lnTo>
                  <a:pt x="253" y="828"/>
                </a:lnTo>
                <a:lnTo>
                  <a:pt x="253" y="927"/>
                </a:lnTo>
                <a:lnTo>
                  <a:pt x="253" y="927"/>
                </a:lnTo>
                <a:cubicBezTo>
                  <a:pt x="237" y="932"/>
                  <a:pt x="222" y="944"/>
                  <a:pt x="217" y="961"/>
                </a:cubicBezTo>
                <a:lnTo>
                  <a:pt x="201" y="1009"/>
                </a:lnTo>
                <a:lnTo>
                  <a:pt x="183" y="1009"/>
                </a:lnTo>
                <a:lnTo>
                  <a:pt x="183" y="1009"/>
                </a:lnTo>
                <a:cubicBezTo>
                  <a:pt x="175" y="1009"/>
                  <a:pt x="169" y="1016"/>
                  <a:pt x="169" y="1024"/>
                </a:cubicBezTo>
                <a:lnTo>
                  <a:pt x="169" y="1024"/>
                </a:lnTo>
                <a:cubicBezTo>
                  <a:pt x="169" y="1032"/>
                  <a:pt x="175" y="1039"/>
                  <a:pt x="183" y="1039"/>
                </a:cubicBezTo>
                <a:lnTo>
                  <a:pt x="211" y="1039"/>
                </a:lnTo>
                <a:lnTo>
                  <a:pt x="464" y="1039"/>
                </a:lnTo>
                <a:lnTo>
                  <a:pt x="492" y="1039"/>
                </a:lnTo>
                <a:lnTo>
                  <a:pt x="492" y="1039"/>
                </a:lnTo>
                <a:cubicBezTo>
                  <a:pt x="500" y="1039"/>
                  <a:pt x="507" y="1032"/>
                  <a:pt x="507" y="1024"/>
                </a:cubicBezTo>
                <a:lnTo>
                  <a:pt x="507" y="1024"/>
                </a:lnTo>
                <a:cubicBezTo>
                  <a:pt x="507" y="1016"/>
                  <a:pt x="500" y="1009"/>
                  <a:pt x="492" y="1009"/>
                </a:cubicBezTo>
                <a:lnTo>
                  <a:pt x="474" y="1009"/>
                </a:lnTo>
                <a:lnTo>
                  <a:pt x="458" y="961"/>
                </a:lnTo>
                <a:lnTo>
                  <a:pt x="458" y="961"/>
                </a:lnTo>
                <a:cubicBezTo>
                  <a:pt x="453" y="944"/>
                  <a:pt x="439" y="932"/>
                  <a:pt x="422" y="927"/>
                </a:cubicBezTo>
                <a:lnTo>
                  <a:pt x="422" y="828"/>
                </a:lnTo>
                <a:lnTo>
                  <a:pt x="422" y="828"/>
                </a:lnTo>
                <a:lnTo>
                  <a:pt x="422" y="827"/>
                </a:lnTo>
                <a:lnTo>
                  <a:pt x="422" y="827"/>
                </a:lnTo>
                <a:cubicBezTo>
                  <a:pt x="440" y="814"/>
                  <a:pt x="451" y="793"/>
                  <a:pt x="451" y="770"/>
                </a:cubicBezTo>
                <a:lnTo>
                  <a:pt x="451" y="749"/>
                </a:lnTo>
                <a:lnTo>
                  <a:pt x="451" y="749"/>
                </a:lnTo>
                <a:cubicBezTo>
                  <a:pt x="467" y="730"/>
                  <a:pt x="482" y="703"/>
                  <a:pt x="498" y="672"/>
                </a:cubicBezTo>
                <a:lnTo>
                  <a:pt x="498" y="672"/>
                </a:lnTo>
                <a:cubicBezTo>
                  <a:pt x="599" y="655"/>
                  <a:pt x="675" y="567"/>
                  <a:pt x="675" y="463"/>
                </a:cubicBezTo>
                <a:lnTo>
                  <a:pt x="675" y="440"/>
                </a:lnTo>
                <a:lnTo>
                  <a:pt x="675" y="440"/>
                </a:lnTo>
                <a:cubicBezTo>
                  <a:pt x="675" y="414"/>
                  <a:pt x="653" y="393"/>
                  <a:pt x="627" y="393"/>
                </a:cubicBezTo>
                <a:lnTo>
                  <a:pt x="586" y="393"/>
                </a:lnTo>
                <a:lnTo>
                  <a:pt x="586" y="393"/>
                </a:lnTo>
                <a:cubicBezTo>
                  <a:pt x="589" y="374"/>
                  <a:pt x="590" y="361"/>
                  <a:pt x="590" y="351"/>
                </a:cubicBezTo>
                <a:lnTo>
                  <a:pt x="590" y="351"/>
                </a:lnTo>
                <a:cubicBezTo>
                  <a:pt x="590" y="343"/>
                  <a:pt x="584" y="337"/>
                  <a:pt x="576" y="337"/>
                </a:cubicBezTo>
                <a:lnTo>
                  <a:pt x="544" y="337"/>
                </a:lnTo>
                <a:lnTo>
                  <a:pt x="592" y="289"/>
                </a:lnTo>
                <a:lnTo>
                  <a:pt x="683" y="379"/>
                </a:lnTo>
                <a:lnTo>
                  <a:pt x="683" y="379"/>
                </a:lnTo>
                <a:cubicBezTo>
                  <a:pt x="686" y="382"/>
                  <a:pt x="690" y="384"/>
                  <a:pt x="693" y="384"/>
                </a:cubicBezTo>
                <a:lnTo>
                  <a:pt x="693" y="384"/>
                </a:lnTo>
                <a:cubicBezTo>
                  <a:pt x="697" y="384"/>
                  <a:pt x="701" y="382"/>
                  <a:pt x="704" y="379"/>
                </a:cubicBezTo>
                <a:lnTo>
                  <a:pt x="869" y="215"/>
                </a:lnTo>
                <a:lnTo>
                  <a:pt x="869" y="246"/>
                </a:lnTo>
                <a:lnTo>
                  <a:pt x="869" y="246"/>
                </a:lnTo>
                <a:cubicBezTo>
                  <a:pt x="869" y="253"/>
                  <a:pt x="875" y="260"/>
                  <a:pt x="883" y="260"/>
                </a:cubicBezTo>
                <a:lnTo>
                  <a:pt x="883" y="260"/>
                </a:lnTo>
                <a:cubicBezTo>
                  <a:pt x="892" y="260"/>
                  <a:pt x="898" y="253"/>
                  <a:pt x="898" y="246"/>
                </a:cubicBezTo>
                <a:lnTo>
                  <a:pt x="898" y="183"/>
                </a:lnTo>
                <a:lnTo>
                  <a:pt x="898" y="183"/>
                </a:lnTo>
                <a:cubicBezTo>
                  <a:pt x="898" y="175"/>
                  <a:pt x="892" y="168"/>
                  <a:pt x="883" y="168"/>
                </a:cubicBezTo>
                <a:lnTo>
                  <a:pt x="824" y="168"/>
                </a:lnTo>
                <a:lnTo>
                  <a:pt x="824" y="168"/>
                </a:lnTo>
                <a:cubicBezTo>
                  <a:pt x="816" y="168"/>
                  <a:pt x="809" y="175"/>
                  <a:pt x="809" y="183"/>
                </a:cubicBezTo>
                <a:lnTo>
                  <a:pt x="809" y="183"/>
                </a:lnTo>
                <a:cubicBezTo>
                  <a:pt x="809" y="191"/>
                  <a:pt x="816" y="198"/>
                  <a:pt x="824" y="198"/>
                </a:cubicBezTo>
                <a:lnTo>
                  <a:pt x="844" y="198"/>
                </a:lnTo>
                <a:lnTo>
                  <a:pt x="693" y="348"/>
                </a:lnTo>
                <a:lnTo>
                  <a:pt x="602" y="258"/>
                </a:lnTo>
                <a:lnTo>
                  <a:pt x="602" y="258"/>
                </a:lnTo>
                <a:cubicBezTo>
                  <a:pt x="597" y="252"/>
                  <a:pt x="587" y="252"/>
                  <a:pt x="582" y="258"/>
                </a:cubicBezTo>
                <a:lnTo>
                  <a:pt x="503" y="337"/>
                </a:lnTo>
                <a:lnTo>
                  <a:pt x="366" y="337"/>
                </a:lnTo>
                <a:lnTo>
                  <a:pt x="366" y="114"/>
                </a:lnTo>
                <a:lnTo>
                  <a:pt x="983" y="114"/>
                </a:lnTo>
                <a:lnTo>
                  <a:pt x="983" y="472"/>
                </a:lnTo>
                <a:lnTo>
                  <a:pt x="983" y="472"/>
                </a:lnTo>
                <a:cubicBezTo>
                  <a:pt x="983" y="490"/>
                  <a:pt x="968" y="505"/>
                  <a:pt x="951" y="505"/>
                </a:cubicBezTo>
                <a:lnTo>
                  <a:pt x="716" y="505"/>
                </a:lnTo>
                <a:lnTo>
                  <a:pt x="716" y="505"/>
                </a:lnTo>
                <a:cubicBezTo>
                  <a:pt x="708" y="505"/>
                  <a:pt x="701" y="511"/>
                  <a:pt x="701" y="519"/>
                </a:cubicBezTo>
                <a:lnTo>
                  <a:pt x="701" y="519"/>
                </a:lnTo>
                <a:cubicBezTo>
                  <a:pt x="701" y="527"/>
                  <a:pt x="708" y="534"/>
                  <a:pt x="716" y="534"/>
                </a:cubicBezTo>
                <a:lnTo>
                  <a:pt x="951" y="534"/>
                </a:lnTo>
                <a:lnTo>
                  <a:pt x="951" y="534"/>
                </a:lnTo>
                <a:cubicBezTo>
                  <a:pt x="984" y="534"/>
                  <a:pt x="1013" y="507"/>
                  <a:pt x="1013" y="472"/>
                </a:cubicBezTo>
                <a:lnTo>
                  <a:pt x="1013" y="113"/>
                </a:lnTo>
                <a:lnTo>
                  <a:pt x="1013" y="113"/>
                </a:lnTo>
                <a:cubicBezTo>
                  <a:pt x="1043" y="113"/>
                  <a:pt x="1067" y="88"/>
                  <a:pt x="1067" y="57"/>
                </a:cubicBezTo>
                <a:lnTo>
                  <a:pt x="30" y="463"/>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5" name="Freeform 104">
            <a:extLst>
              <a:ext uri="{FF2B5EF4-FFF2-40B4-BE49-F238E27FC236}">
                <a16:creationId xmlns:a16="http://schemas.microsoft.com/office/drawing/2014/main" id="{13C4DEED-13ED-4742-9308-321D9E0EDC01}"/>
              </a:ext>
            </a:extLst>
          </p:cNvPr>
          <p:cNvSpPr>
            <a:spLocks noChangeArrowheads="1"/>
          </p:cNvSpPr>
          <p:nvPr/>
        </p:nvSpPr>
        <p:spPr bwMode="auto">
          <a:xfrm>
            <a:off x="1127537" y="2344126"/>
            <a:ext cx="667621" cy="540704"/>
          </a:xfrm>
          <a:custGeom>
            <a:avLst/>
            <a:gdLst>
              <a:gd name="connsiteX0" fmla="*/ 73103 w 700140"/>
              <a:gd name="connsiteY0" fmla="*/ 423404 h 567041"/>
              <a:gd name="connsiteX1" fmla="*/ 263246 w 700140"/>
              <a:gd name="connsiteY1" fmla="*/ 423404 h 567041"/>
              <a:gd name="connsiteX2" fmla="*/ 272980 w 700140"/>
              <a:gd name="connsiteY2" fmla="*/ 433160 h 567041"/>
              <a:gd name="connsiteX3" fmla="*/ 263246 w 700140"/>
              <a:gd name="connsiteY3" fmla="*/ 442917 h 567041"/>
              <a:gd name="connsiteX4" fmla="*/ 73103 w 700140"/>
              <a:gd name="connsiteY4" fmla="*/ 442917 h 567041"/>
              <a:gd name="connsiteX5" fmla="*/ 63368 w 700140"/>
              <a:gd name="connsiteY5" fmla="*/ 433160 h 567041"/>
              <a:gd name="connsiteX6" fmla="*/ 73103 w 700140"/>
              <a:gd name="connsiteY6" fmla="*/ 423404 h 567041"/>
              <a:gd name="connsiteX7" fmla="*/ 616059 w 700140"/>
              <a:gd name="connsiteY7" fmla="*/ 418705 h 567041"/>
              <a:gd name="connsiteX8" fmla="*/ 629754 w 700140"/>
              <a:gd name="connsiteY8" fmla="*/ 418705 h 567041"/>
              <a:gd name="connsiteX9" fmla="*/ 629754 w 700140"/>
              <a:gd name="connsiteY9" fmla="*/ 431844 h 567041"/>
              <a:gd name="connsiteX10" fmla="*/ 575626 w 700140"/>
              <a:gd name="connsiteY10" fmla="*/ 485711 h 567041"/>
              <a:gd name="connsiteX11" fmla="*/ 568453 w 700140"/>
              <a:gd name="connsiteY11" fmla="*/ 488995 h 567041"/>
              <a:gd name="connsiteX12" fmla="*/ 561931 w 700140"/>
              <a:gd name="connsiteY12" fmla="*/ 485711 h 567041"/>
              <a:gd name="connsiteX13" fmla="*/ 533889 w 700140"/>
              <a:gd name="connsiteY13" fmla="*/ 457463 h 567041"/>
              <a:gd name="connsiteX14" fmla="*/ 533889 w 700140"/>
              <a:gd name="connsiteY14" fmla="*/ 443668 h 567041"/>
              <a:gd name="connsiteX15" fmla="*/ 547584 w 700140"/>
              <a:gd name="connsiteY15" fmla="*/ 443668 h 567041"/>
              <a:gd name="connsiteX16" fmla="*/ 568453 w 700140"/>
              <a:gd name="connsiteY16" fmla="*/ 465346 h 567041"/>
              <a:gd name="connsiteX17" fmla="*/ 73103 w 700140"/>
              <a:gd name="connsiteY17" fmla="*/ 380199 h 567041"/>
              <a:gd name="connsiteX18" fmla="*/ 263246 w 700140"/>
              <a:gd name="connsiteY18" fmla="*/ 380199 h 567041"/>
              <a:gd name="connsiteX19" fmla="*/ 272980 w 700140"/>
              <a:gd name="connsiteY19" fmla="*/ 389607 h 567041"/>
              <a:gd name="connsiteX20" fmla="*/ 263246 w 700140"/>
              <a:gd name="connsiteY20" fmla="*/ 399688 h 567041"/>
              <a:gd name="connsiteX21" fmla="*/ 73103 w 700140"/>
              <a:gd name="connsiteY21" fmla="*/ 399688 h 567041"/>
              <a:gd name="connsiteX22" fmla="*/ 63368 w 700140"/>
              <a:gd name="connsiteY22" fmla="*/ 389607 h 567041"/>
              <a:gd name="connsiteX23" fmla="*/ 73103 w 700140"/>
              <a:gd name="connsiteY23" fmla="*/ 380199 h 567041"/>
              <a:gd name="connsiteX24" fmla="*/ 584463 w 700140"/>
              <a:gd name="connsiteY24" fmla="*/ 357822 h 567041"/>
              <a:gd name="connsiteX25" fmla="*/ 575311 w 700140"/>
              <a:gd name="connsiteY25" fmla="*/ 364992 h 567041"/>
              <a:gd name="connsiteX26" fmla="*/ 558313 w 700140"/>
              <a:gd name="connsiteY26" fmla="*/ 382590 h 567041"/>
              <a:gd name="connsiteX27" fmla="*/ 533470 w 700140"/>
              <a:gd name="connsiteY27" fmla="*/ 379983 h 567041"/>
              <a:gd name="connsiteX28" fmla="*/ 524317 w 700140"/>
              <a:gd name="connsiteY28" fmla="*/ 379331 h 567041"/>
              <a:gd name="connsiteX29" fmla="*/ 520395 w 700140"/>
              <a:gd name="connsiteY29" fmla="*/ 382590 h 567041"/>
              <a:gd name="connsiteX30" fmla="*/ 519741 w 700140"/>
              <a:gd name="connsiteY30" fmla="*/ 383893 h 567041"/>
              <a:gd name="connsiteX31" fmla="*/ 519087 w 700140"/>
              <a:gd name="connsiteY31" fmla="*/ 384545 h 567041"/>
              <a:gd name="connsiteX32" fmla="*/ 518433 w 700140"/>
              <a:gd name="connsiteY32" fmla="*/ 385848 h 567041"/>
              <a:gd name="connsiteX33" fmla="*/ 518433 w 700140"/>
              <a:gd name="connsiteY33" fmla="*/ 386500 h 567041"/>
              <a:gd name="connsiteX34" fmla="*/ 518433 w 700140"/>
              <a:gd name="connsiteY34" fmla="*/ 387804 h 567041"/>
              <a:gd name="connsiteX35" fmla="*/ 518433 w 700140"/>
              <a:gd name="connsiteY35" fmla="*/ 389107 h 567041"/>
              <a:gd name="connsiteX36" fmla="*/ 518433 w 700140"/>
              <a:gd name="connsiteY36" fmla="*/ 389759 h 567041"/>
              <a:gd name="connsiteX37" fmla="*/ 519087 w 700140"/>
              <a:gd name="connsiteY37" fmla="*/ 391714 h 567041"/>
              <a:gd name="connsiteX38" fmla="*/ 519741 w 700140"/>
              <a:gd name="connsiteY38" fmla="*/ 410616 h 567041"/>
              <a:gd name="connsiteX39" fmla="*/ 519087 w 700140"/>
              <a:gd name="connsiteY39" fmla="*/ 411268 h 567041"/>
              <a:gd name="connsiteX40" fmla="*/ 517126 w 700140"/>
              <a:gd name="connsiteY40" fmla="*/ 416482 h 567041"/>
              <a:gd name="connsiteX41" fmla="*/ 513203 w 700140"/>
              <a:gd name="connsiteY41" fmla="*/ 421696 h 567041"/>
              <a:gd name="connsiteX42" fmla="*/ 508627 w 700140"/>
              <a:gd name="connsiteY42" fmla="*/ 425607 h 567041"/>
              <a:gd name="connsiteX43" fmla="*/ 507973 w 700140"/>
              <a:gd name="connsiteY43" fmla="*/ 426259 h 567041"/>
              <a:gd name="connsiteX44" fmla="*/ 496205 w 700140"/>
              <a:gd name="connsiteY44" fmla="*/ 430821 h 567041"/>
              <a:gd name="connsiteX45" fmla="*/ 493590 w 700140"/>
              <a:gd name="connsiteY45" fmla="*/ 432124 h 567041"/>
              <a:gd name="connsiteX46" fmla="*/ 492937 w 700140"/>
              <a:gd name="connsiteY46" fmla="*/ 432124 h 567041"/>
              <a:gd name="connsiteX47" fmla="*/ 490975 w 700140"/>
              <a:gd name="connsiteY47" fmla="*/ 434080 h 567041"/>
              <a:gd name="connsiteX48" fmla="*/ 489014 w 700140"/>
              <a:gd name="connsiteY48" fmla="*/ 437339 h 567041"/>
              <a:gd name="connsiteX49" fmla="*/ 491629 w 700140"/>
              <a:gd name="connsiteY49" fmla="*/ 447115 h 567041"/>
              <a:gd name="connsiteX50" fmla="*/ 491629 w 700140"/>
              <a:gd name="connsiteY50" fmla="*/ 447767 h 567041"/>
              <a:gd name="connsiteX51" fmla="*/ 493590 w 700140"/>
              <a:gd name="connsiteY51" fmla="*/ 449071 h 567041"/>
              <a:gd name="connsiteX52" fmla="*/ 503397 w 700140"/>
              <a:gd name="connsiteY52" fmla="*/ 458195 h 567041"/>
              <a:gd name="connsiteX53" fmla="*/ 506012 w 700140"/>
              <a:gd name="connsiteY53" fmla="*/ 461454 h 567041"/>
              <a:gd name="connsiteX54" fmla="*/ 504704 w 700140"/>
              <a:gd name="connsiteY54" fmla="*/ 461454 h 567041"/>
              <a:gd name="connsiteX55" fmla="*/ 507973 w 700140"/>
              <a:gd name="connsiteY55" fmla="*/ 468624 h 567041"/>
              <a:gd name="connsiteX56" fmla="*/ 507973 w 700140"/>
              <a:gd name="connsiteY56" fmla="*/ 475793 h 567041"/>
              <a:gd name="connsiteX57" fmla="*/ 503397 w 700140"/>
              <a:gd name="connsiteY57" fmla="*/ 489480 h 567041"/>
              <a:gd name="connsiteX58" fmla="*/ 502743 w 700140"/>
              <a:gd name="connsiteY58" fmla="*/ 490784 h 567041"/>
              <a:gd name="connsiteX59" fmla="*/ 502743 w 700140"/>
              <a:gd name="connsiteY59" fmla="*/ 491436 h 567041"/>
              <a:gd name="connsiteX60" fmla="*/ 501436 w 700140"/>
              <a:gd name="connsiteY60" fmla="*/ 492739 h 567041"/>
              <a:gd name="connsiteX61" fmla="*/ 499474 w 700140"/>
              <a:gd name="connsiteY61" fmla="*/ 495346 h 567041"/>
              <a:gd name="connsiteX62" fmla="*/ 498821 w 700140"/>
              <a:gd name="connsiteY62" fmla="*/ 498605 h 567041"/>
              <a:gd name="connsiteX63" fmla="*/ 500128 w 700140"/>
              <a:gd name="connsiteY63" fmla="*/ 504471 h 567041"/>
              <a:gd name="connsiteX64" fmla="*/ 510588 w 700140"/>
              <a:gd name="connsiteY64" fmla="*/ 509033 h 567041"/>
              <a:gd name="connsiteX65" fmla="*/ 515818 w 700140"/>
              <a:gd name="connsiteY65" fmla="*/ 508382 h 567041"/>
              <a:gd name="connsiteX66" fmla="*/ 534777 w 700140"/>
              <a:gd name="connsiteY66" fmla="*/ 514899 h 567041"/>
              <a:gd name="connsiteX67" fmla="*/ 544584 w 700140"/>
              <a:gd name="connsiteY67" fmla="*/ 537711 h 567041"/>
              <a:gd name="connsiteX68" fmla="*/ 551121 w 700140"/>
              <a:gd name="connsiteY68" fmla="*/ 546836 h 567041"/>
              <a:gd name="connsiteX69" fmla="*/ 562235 w 700140"/>
              <a:gd name="connsiteY69" fmla="*/ 543577 h 567041"/>
              <a:gd name="connsiteX70" fmla="*/ 584463 w 700140"/>
              <a:gd name="connsiteY70" fmla="*/ 533149 h 567041"/>
              <a:gd name="connsiteX71" fmla="*/ 607345 w 700140"/>
              <a:gd name="connsiteY71" fmla="*/ 543577 h 567041"/>
              <a:gd name="connsiteX72" fmla="*/ 618459 w 700140"/>
              <a:gd name="connsiteY72" fmla="*/ 546836 h 567041"/>
              <a:gd name="connsiteX73" fmla="*/ 624343 w 700140"/>
              <a:gd name="connsiteY73" fmla="*/ 537711 h 567041"/>
              <a:gd name="connsiteX74" fmla="*/ 634803 w 700140"/>
              <a:gd name="connsiteY74" fmla="*/ 514899 h 567041"/>
              <a:gd name="connsiteX75" fmla="*/ 658992 w 700140"/>
              <a:gd name="connsiteY75" fmla="*/ 509033 h 567041"/>
              <a:gd name="connsiteX76" fmla="*/ 669452 w 700140"/>
              <a:gd name="connsiteY76" fmla="*/ 504471 h 567041"/>
              <a:gd name="connsiteX77" fmla="*/ 668145 w 700140"/>
              <a:gd name="connsiteY77" fmla="*/ 492739 h 567041"/>
              <a:gd name="connsiteX78" fmla="*/ 661607 w 700140"/>
              <a:gd name="connsiteY78" fmla="*/ 468624 h 567041"/>
              <a:gd name="connsiteX79" fmla="*/ 675990 w 700140"/>
              <a:gd name="connsiteY79" fmla="*/ 449071 h 567041"/>
              <a:gd name="connsiteX80" fmla="*/ 680566 w 700140"/>
              <a:gd name="connsiteY80" fmla="*/ 438642 h 567041"/>
              <a:gd name="connsiteX81" fmla="*/ 672721 w 700140"/>
              <a:gd name="connsiteY81" fmla="*/ 430821 h 567041"/>
              <a:gd name="connsiteX82" fmla="*/ 652455 w 700140"/>
              <a:gd name="connsiteY82" fmla="*/ 416482 h 567041"/>
              <a:gd name="connsiteX83" fmla="*/ 649840 w 700140"/>
              <a:gd name="connsiteY83" fmla="*/ 391714 h 567041"/>
              <a:gd name="connsiteX84" fmla="*/ 647224 w 700140"/>
              <a:gd name="connsiteY84" fmla="*/ 380634 h 567041"/>
              <a:gd name="connsiteX85" fmla="*/ 636111 w 700140"/>
              <a:gd name="connsiteY85" fmla="*/ 379983 h 567041"/>
              <a:gd name="connsiteX86" fmla="*/ 611268 w 700140"/>
              <a:gd name="connsiteY86" fmla="*/ 382590 h 567041"/>
              <a:gd name="connsiteX87" fmla="*/ 593616 w 700140"/>
              <a:gd name="connsiteY87" fmla="*/ 364992 h 567041"/>
              <a:gd name="connsiteX88" fmla="*/ 585117 w 700140"/>
              <a:gd name="connsiteY88" fmla="*/ 357822 h 567041"/>
              <a:gd name="connsiteX89" fmla="*/ 73103 w 700140"/>
              <a:gd name="connsiteY89" fmla="*/ 336995 h 567041"/>
              <a:gd name="connsiteX90" fmla="*/ 263246 w 700140"/>
              <a:gd name="connsiteY90" fmla="*/ 336995 h 567041"/>
              <a:gd name="connsiteX91" fmla="*/ 272980 w 700140"/>
              <a:gd name="connsiteY91" fmla="*/ 347076 h 567041"/>
              <a:gd name="connsiteX92" fmla="*/ 263246 w 700140"/>
              <a:gd name="connsiteY92" fmla="*/ 356486 h 567041"/>
              <a:gd name="connsiteX93" fmla="*/ 73103 w 700140"/>
              <a:gd name="connsiteY93" fmla="*/ 356486 h 567041"/>
              <a:gd name="connsiteX94" fmla="*/ 63368 w 700140"/>
              <a:gd name="connsiteY94" fmla="*/ 347076 h 567041"/>
              <a:gd name="connsiteX95" fmla="*/ 73103 w 700140"/>
              <a:gd name="connsiteY95" fmla="*/ 336995 h 567041"/>
              <a:gd name="connsiteX96" fmla="*/ 73166 w 700140"/>
              <a:gd name="connsiteY96" fmla="*/ 296671 h 567041"/>
              <a:gd name="connsiteX97" fmla="*/ 179648 w 700140"/>
              <a:gd name="connsiteY97" fmla="*/ 296671 h 567041"/>
              <a:gd name="connsiteX98" fmla="*/ 189447 w 700140"/>
              <a:gd name="connsiteY98" fmla="*/ 306427 h 567041"/>
              <a:gd name="connsiteX99" fmla="*/ 179648 w 700140"/>
              <a:gd name="connsiteY99" fmla="*/ 316183 h 567041"/>
              <a:gd name="connsiteX100" fmla="*/ 73166 w 700140"/>
              <a:gd name="connsiteY100" fmla="*/ 316183 h 567041"/>
              <a:gd name="connsiteX101" fmla="*/ 63367 w 700140"/>
              <a:gd name="connsiteY101" fmla="*/ 306427 h 567041"/>
              <a:gd name="connsiteX102" fmla="*/ 73166 w 700140"/>
              <a:gd name="connsiteY102" fmla="*/ 296671 h 567041"/>
              <a:gd name="connsiteX103" fmla="*/ 353685 w 700140"/>
              <a:gd name="connsiteY103" fmla="*/ 294600 h 567041"/>
              <a:gd name="connsiteX104" fmla="*/ 339303 w 700140"/>
              <a:gd name="connsiteY104" fmla="*/ 309591 h 567041"/>
              <a:gd name="connsiteX105" fmla="*/ 339303 w 700140"/>
              <a:gd name="connsiteY105" fmla="*/ 413223 h 567041"/>
              <a:gd name="connsiteX106" fmla="*/ 370683 w 700140"/>
              <a:gd name="connsiteY106" fmla="*/ 445160 h 567041"/>
              <a:gd name="connsiteX107" fmla="*/ 469401 w 700140"/>
              <a:gd name="connsiteY107" fmla="*/ 445160 h 567041"/>
              <a:gd name="connsiteX108" fmla="*/ 469401 w 700140"/>
              <a:gd name="connsiteY108" fmla="*/ 443205 h 567041"/>
              <a:gd name="connsiteX109" fmla="*/ 469401 w 700140"/>
              <a:gd name="connsiteY109" fmla="*/ 441249 h 567041"/>
              <a:gd name="connsiteX110" fmla="*/ 469401 w 700140"/>
              <a:gd name="connsiteY110" fmla="*/ 439294 h 567041"/>
              <a:gd name="connsiteX111" fmla="*/ 469401 w 700140"/>
              <a:gd name="connsiteY111" fmla="*/ 436687 h 567041"/>
              <a:gd name="connsiteX112" fmla="*/ 469401 w 700140"/>
              <a:gd name="connsiteY112" fmla="*/ 435383 h 567041"/>
              <a:gd name="connsiteX113" fmla="*/ 469401 w 700140"/>
              <a:gd name="connsiteY113" fmla="*/ 434732 h 567041"/>
              <a:gd name="connsiteX114" fmla="*/ 470709 w 700140"/>
              <a:gd name="connsiteY114" fmla="*/ 432124 h 567041"/>
              <a:gd name="connsiteX115" fmla="*/ 470709 w 700140"/>
              <a:gd name="connsiteY115" fmla="*/ 431473 h 567041"/>
              <a:gd name="connsiteX116" fmla="*/ 471363 w 700140"/>
              <a:gd name="connsiteY116" fmla="*/ 428866 h 567041"/>
              <a:gd name="connsiteX117" fmla="*/ 472016 w 700140"/>
              <a:gd name="connsiteY117" fmla="*/ 427562 h 567041"/>
              <a:gd name="connsiteX118" fmla="*/ 473324 w 700140"/>
              <a:gd name="connsiteY118" fmla="*/ 425607 h 567041"/>
              <a:gd name="connsiteX119" fmla="*/ 473978 w 700140"/>
              <a:gd name="connsiteY119" fmla="*/ 423651 h 567041"/>
              <a:gd name="connsiteX120" fmla="*/ 475939 w 700140"/>
              <a:gd name="connsiteY120" fmla="*/ 421696 h 567041"/>
              <a:gd name="connsiteX121" fmla="*/ 476593 w 700140"/>
              <a:gd name="connsiteY121" fmla="*/ 420393 h 567041"/>
              <a:gd name="connsiteX122" fmla="*/ 478554 w 700140"/>
              <a:gd name="connsiteY122" fmla="*/ 419089 h 567041"/>
              <a:gd name="connsiteX123" fmla="*/ 479861 w 700140"/>
              <a:gd name="connsiteY123" fmla="*/ 417785 h 567041"/>
              <a:gd name="connsiteX124" fmla="*/ 481823 w 700140"/>
              <a:gd name="connsiteY124" fmla="*/ 416482 h 567041"/>
              <a:gd name="connsiteX125" fmla="*/ 483130 w 700140"/>
              <a:gd name="connsiteY125" fmla="*/ 415830 h 567041"/>
              <a:gd name="connsiteX126" fmla="*/ 485092 w 700140"/>
              <a:gd name="connsiteY126" fmla="*/ 414527 h 567041"/>
              <a:gd name="connsiteX127" fmla="*/ 487053 w 700140"/>
              <a:gd name="connsiteY127" fmla="*/ 413223 h 567041"/>
              <a:gd name="connsiteX128" fmla="*/ 489668 w 700140"/>
              <a:gd name="connsiteY128" fmla="*/ 412571 h 567041"/>
              <a:gd name="connsiteX129" fmla="*/ 493590 w 700140"/>
              <a:gd name="connsiteY129" fmla="*/ 411920 h 567041"/>
              <a:gd name="connsiteX130" fmla="*/ 500782 w 700140"/>
              <a:gd name="connsiteY130" fmla="*/ 407357 h 567041"/>
              <a:gd name="connsiteX131" fmla="*/ 500782 w 700140"/>
              <a:gd name="connsiteY131" fmla="*/ 398884 h 567041"/>
              <a:gd name="connsiteX132" fmla="*/ 499474 w 700140"/>
              <a:gd name="connsiteY132" fmla="*/ 394321 h 567041"/>
              <a:gd name="connsiteX133" fmla="*/ 499474 w 700140"/>
              <a:gd name="connsiteY133" fmla="*/ 393670 h 567041"/>
              <a:gd name="connsiteX134" fmla="*/ 499474 w 700140"/>
              <a:gd name="connsiteY134" fmla="*/ 389107 h 567041"/>
              <a:gd name="connsiteX135" fmla="*/ 500782 w 700140"/>
              <a:gd name="connsiteY135" fmla="*/ 379983 h 567041"/>
              <a:gd name="connsiteX136" fmla="*/ 502089 w 700140"/>
              <a:gd name="connsiteY136" fmla="*/ 376072 h 567041"/>
              <a:gd name="connsiteX137" fmla="*/ 502089 w 700140"/>
              <a:gd name="connsiteY137" fmla="*/ 375420 h 567041"/>
              <a:gd name="connsiteX138" fmla="*/ 504051 w 700140"/>
              <a:gd name="connsiteY138" fmla="*/ 372161 h 567041"/>
              <a:gd name="connsiteX139" fmla="*/ 504704 w 700140"/>
              <a:gd name="connsiteY139" fmla="*/ 371509 h 567041"/>
              <a:gd name="connsiteX140" fmla="*/ 506666 w 700140"/>
              <a:gd name="connsiteY140" fmla="*/ 368902 h 567041"/>
              <a:gd name="connsiteX141" fmla="*/ 508627 w 700140"/>
              <a:gd name="connsiteY141" fmla="*/ 367599 h 567041"/>
              <a:gd name="connsiteX142" fmla="*/ 509281 w 700140"/>
              <a:gd name="connsiteY142" fmla="*/ 366295 h 567041"/>
              <a:gd name="connsiteX143" fmla="*/ 510588 w 700140"/>
              <a:gd name="connsiteY143" fmla="*/ 365644 h 567041"/>
              <a:gd name="connsiteX144" fmla="*/ 511242 w 700140"/>
              <a:gd name="connsiteY144" fmla="*/ 364992 h 567041"/>
              <a:gd name="connsiteX145" fmla="*/ 511242 w 700140"/>
              <a:gd name="connsiteY145" fmla="*/ 309591 h 567041"/>
              <a:gd name="connsiteX146" fmla="*/ 496205 w 700140"/>
              <a:gd name="connsiteY146" fmla="*/ 294600 h 567041"/>
              <a:gd name="connsiteX147" fmla="*/ 83682 w 700140"/>
              <a:gd name="connsiteY147" fmla="*/ 103631 h 567041"/>
              <a:gd name="connsiteX148" fmla="*/ 83682 w 700140"/>
              <a:gd name="connsiteY148" fmla="*/ 232030 h 567041"/>
              <a:gd name="connsiteX149" fmla="*/ 84989 w 700140"/>
              <a:gd name="connsiteY149" fmla="*/ 232682 h 567041"/>
              <a:gd name="connsiteX150" fmla="*/ 509934 w 700140"/>
              <a:gd name="connsiteY150" fmla="*/ 232682 h 567041"/>
              <a:gd name="connsiteX151" fmla="*/ 511242 w 700140"/>
              <a:gd name="connsiteY151" fmla="*/ 232030 h 567041"/>
              <a:gd name="connsiteX152" fmla="*/ 511242 w 700140"/>
              <a:gd name="connsiteY152" fmla="*/ 103631 h 567041"/>
              <a:gd name="connsiteX153" fmla="*/ 19613 w 700140"/>
              <a:gd name="connsiteY153" fmla="*/ 103631 h 567041"/>
              <a:gd name="connsiteX154" fmla="*/ 19613 w 700140"/>
              <a:gd name="connsiteY154" fmla="*/ 475141 h 567041"/>
              <a:gd name="connsiteX155" fmla="*/ 32034 w 700140"/>
              <a:gd name="connsiteY155" fmla="*/ 487525 h 567041"/>
              <a:gd name="connsiteX156" fmla="*/ 482476 w 700140"/>
              <a:gd name="connsiteY156" fmla="*/ 487525 h 567041"/>
              <a:gd name="connsiteX157" fmla="*/ 483130 w 700140"/>
              <a:gd name="connsiteY157" fmla="*/ 486221 h 567041"/>
              <a:gd name="connsiteX158" fmla="*/ 484438 w 700140"/>
              <a:gd name="connsiteY158" fmla="*/ 484266 h 567041"/>
              <a:gd name="connsiteX159" fmla="*/ 486399 w 700140"/>
              <a:gd name="connsiteY159" fmla="*/ 480356 h 567041"/>
              <a:gd name="connsiteX160" fmla="*/ 489014 w 700140"/>
              <a:gd name="connsiteY160" fmla="*/ 472534 h 567041"/>
              <a:gd name="connsiteX161" fmla="*/ 484438 w 700140"/>
              <a:gd name="connsiteY161" fmla="*/ 466017 h 567041"/>
              <a:gd name="connsiteX162" fmla="*/ 481823 w 700140"/>
              <a:gd name="connsiteY162" fmla="*/ 464061 h 567041"/>
              <a:gd name="connsiteX163" fmla="*/ 479208 w 700140"/>
              <a:gd name="connsiteY163" fmla="*/ 464713 h 567041"/>
              <a:gd name="connsiteX164" fmla="*/ 370683 w 700140"/>
              <a:gd name="connsiteY164" fmla="*/ 464713 h 567041"/>
              <a:gd name="connsiteX165" fmla="*/ 319690 w 700140"/>
              <a:gd name="connsiteY165" fmla="*/ 413223 h 567041"/>
              <a:gd name="connsiteX166" fmla="*/ 319690 w 700140"/>
              <a:gd name="connsiteY166" fmla="*/ 309591 h 567041"/>
              <a:gd name="connsiteX167" fmla="*/ 353685 w 700140"/>
              <a:gd name="connsiteY167" fmla="*/ 275699 h 567041"/>
              <a:gd name="connsiteX168" fmla="*/ 496205 w 700140"/>
              <a:gd name="connsiteY168" fmla="*/ 275699 h 567041"/>
              <a:gd name="connsiteX169" fmla="*/ 530201 w 700140"/>
              <a:gd name="connsiteY169" fmla="*/ 309591 h 567041"/>
              <a:gd name="connsiteX170" fmla="*/ 530201 w 700140"/>
              <a:gd name="connsiteY170" fmla="*/ 359778 h 567041"/>
              <a:gd name="connsiteX171" fmla="*/ 543276 w 700140"/>
              <a:gd name="connsiteY171" fmla="*/ 363688 h 567041"/>
              <a:gd name="connsiteX172" fmla="*/ 551121 w 700140"/>
              <a:gd name="connsiteY172" fmla="*/ 364340 h 567041"/>
              <a:gd name="connsiteX173" fmla="*/ 557659 w 700140"/>
              <a:gd name="connsiteY173" fmla="*/ 358474 h 567041"/>
              <a:gd name="connsiteX174" fmla="*/ 559620 w 700140"/>
              <a:gd name="connsiteY174" fmla="*/ 353260 h 567041"/>
              <a:gd name="connsiteX175" fmla="*/ 560274 w 700140"/>
              <a:gd name="connsiteY175" fmla="*/ 351956 h 567041"/>
              <a:gd name="connsiteX176" fmla="*/ 563543 w 700140"/>
              <a:gd name="connsiteY176" fmla="*/ 348046 h 567041"/>
              <a:gd name="connsiteX177" fmla="*/ 564197 w 700140"/>
              <a:gd name="connsiteY177" fmla="*/ 347394 h 567041"/>
              <a:gd name="connsiteX178" fmla="*/ 568773 w 700140"/>
              <a:gd name="connsiteY178" fmla="*/ 343483 h 567041"/>
              <a:gd name="connsiteX179" fmla="*/ 570081 w 700140"/>
              <a:gd name="connsiteY179" fmla="*/ 342832 h 567041"/>
              <a:gd name="connsiteX180" fmla="*/ 574657 w 700140"/>
              <a:gd name="connsiteY180" fmla="*/ 340876 h 567041"/>
              <a:gd name="connsiteX181" fmla="*/ 574657 w 700140"/>
              <a:gd name="connsiteY181" fmla="*/ 103631 h 567041"/>
              <a:gd name="connsiteX182" fmla="*/ 530201 w 700140"/>
              <a:gd name="connsiteY182" fmla="*/ 103631 h 567041"/>
              <a:gd name="connsiteX183" fmla="*/ 530201 w 700140"/>
              <a:gd name="connsiteY183" fmla="*/ 232030 h 567041"/>
              <a:gd name="connsiteX184" fmla="*/ 509934 w 700140"/>
              <a:gd name="connsiteY184" fmla="*/ 252235 h 567041"/>
              <a:gd name="connsiteX185" fmla="*/ 84989 w 700140"/>
              <a:gd name="connsiteY185" fmla="*/ 252235 h 567041"/>
              <a:gd name="connsiteX186" fmla="*/ 64069 w 700140"/>
              <a:gd name="connsiteY186" fmla="*/ 232030 h 567041"/>
              <a:gd name="connsiteX187" fmla="*/ 64069 w 700140"/>
              <a:gd name="connsiteY187" fmla="*/ 103631 h 567041"/>
              <a:gd name="connsiteX188" fmla="*/ 519590 w 700140"/>
              <a:gd name="connsiteY188" fmla="*/ 40324 h 567041"/>
              <a:gd name="connsiteX189" fmla="*/ 529366 w 700140"/>
              <a:gd name="connsiteY189" fmla="*/ 50099 h 567041"/>
              <a:gd name="connsiteX190" fmla="*/ 519590 w 700140"/>
              <a:gd name="connsiteY190" fmla="*/ 59874 h 567041"/>
              <a:gd name="connsiteX191" fmla="*/ 509814 w 700140"/>
              <a:gd name="connsiteY191" fmla="*/ 50099 h 567041"/>
              <a:gd name="connsiteX192" fmla="*/ 519590 w 700140"/>
              <a:gd name="connsiteY192" fmla="*/ 40324 h 567041"/>
              <a:gd name="connsiteX193" fmla="*/ 476384 w 700140"/>
              <a:gd name="connsiteY193" fmla="*/ 40324 h 567041"/>
              <a:gd name="connsiteX194" fmla="*/ 486159 w 700140"/>
              <a:gd name="connsiteY194" fmla="*/ 50099 h 567041"/>
              <a:gd name="connsiteX195" fmla="*/ 476384 w 700140"/>
              <a:gd name="connsiteY195" fmla="*/ 59874 h 567041"/>
              <a:gd name="connsiteX196" fmla="*/ 466609 w 700140"/>
              <a:gd name="connsiteY196" fmla="*/ 50099 h 567041"/>
              <a:gd name="connsiteX197" fmla="*/ 476384 w 700140"/>
              <a:gd name="connsiteY197" fmla="*/ 40324 h 567041"/>
              <a:gd name="connsiteX198" fmla="*/ 433181 w 700140"/>
              <a:gd name="connsiteY198" fmla="*/ 40324 h 567041"/>
              <a:gd name="connsiteX199" fmla="*/ 442957 w 700140"/>
              <a:gd name="connsiteY199" fmla="*/ 50099 h 567041"/>
              <a:gd name="connsiteX200" fmla="*/ 433181 w 700140"/>
              <a:gd name="connsiteY200" fmla="*/ 59874 h 567041"/>
              <a:gd name="connsiteX201" fmla="*/ 423405 w 700140"/>
              <a:gd name="connsiteY201" fmla="*/ 50099 h 567041"/>
              <a:gd name="connsiteX202" fmla="*/ 433181 w 700140"/>
              <a:gd name="connsiteY202" fmla="*/ 40324 h 567041"/>
              <a:gd name="connsiteX203" fmla="*/ 73157 w 700140"/>
              <a:gd name="connsiteY203" fmla="*/ 40324 h 567041"/>
              <a:gd name="connsiteX204" fmla="*/ 136455 w 700140"/>
              <a:gd name="connsiteY204" fmla="*/ 40324 h 567041"/>
              <a:gd name="connsiteX205" fmla="*/ 146244 w 700140"/>
              <a:gd name="connsiteY205" fmla="*/ 49732 h 567041"/>
              <a:gd name="connsiteX206" fmla="*/ 136455 w 700140"/>
              <a:gd name="connsiteY206" fmla="*/ 59813 h 567041"/>
              <a:gd name="connsiteX207" fmla="*/ 73157 w 700140"/>
              <a:gd name="connsiteY207" fmla="*/ 59813 h 567041"/>
              <a:gd name="connsiteX208" fmla="*/ 63368 w 700140"/>
              <a:gd name="connsiteY208" fmla="*/ 49732 h 567041"/>
              <a:gd name="connsiteX209" fmla="*/ 73157 w 700140"/>
              <a:gd name="connsiteY209" fmla="*/ 40324 h 567041"/>
              <a:gd name="connsiteX210" fmla="*/ 32034 w 700140"/>
              <a:gd name="connsiteY210" fmla="*/ 18901 h 567041"/>
              <a:gd name="connsiteX211" fmla="*/ 19613 w 700140"/>
              <a:gd name="connsiteY211" fmla="*/ 31285 h 567041"/>
              <a:gd name="connsiteX212" fmla="*/ 19613 w 700140"/>
              <a:gd name="connsiteY212" fmla="*/ 84078 h 567041"/>
              <a:gd name="connsiteX213" fmla="*/ 64069 w 700140"/>
              <a:gd name="connsiteY213" fmla="*/ 84078 h 567041"/>
              <a:gd name="connsiteX214" fmla="*/ 530201 w 700140"/>
              <a:gd name="connsiteY214" fmla="*/ 84078 h 567041"/>
              <a:gd name="connsiteX215" fmla="*/ 574657 w 700140"/>
              <a:gd name="connsiteY215" fmla="*/ 84078 h 567041"/>
              <a:gd name="connsiteX216" fmla="*/ 574657 w 700140"/>
              <a:gd name="connsiteY216" fmla="*/ 31285 h 567041"/>
              <a:gd name="connsiteX217" fmla="*/ 562235 w 700140"/>
              <a:gd name="connsiteY217" fmla="*/ 18901 h 567041"/>
              <a:gd name="connsiteX218" fmla="*/ 32034 w 700140"/>
              <a:gd name="connsiteY218" fmla="*/ 0 h 567041"/>
              <a:gd name="connsiteX219" fmla="*/ 562235 w 700140"/>
              <a:gd name="connsiteY219" fmla="*/ 0 h 567041"/>
              <a:gd name="connsiteX220" fmla="*/ 594270 w 700140"/>
              <a:gd name="connsiteY220" fmla="*/ 31285 h 567041"/>
              <a:gd name="connsiteX221" fmla="*/ 594270 w 700140"/>
              <a:gd name="connsiteY221" fmla="*/ 340876 h 567041"/>
              <a:gd name="connsiteX222" fmla="*/ 611921 w 700140"/>
              <a:gd name="connsiteY222" fmla="*/ 358474 h 567041"/>
              <a:gd name="connsiteX223" fmla="*/ 618459 w 700140"/>
              <a:gd name="connsiteY223" fmla="*/ 364340 h 567041"/>
              <a:gd name="connsiteX224" fmla="*/ 626304 w 700140"/>
              <a:gd name="connsiteY224" fmla="*/ 363688 h 567041"/>
              <a:gd name="connsiteX225" fmla="*/ 659646 w 700140"/>
              <a:gd name="connsiteY225" fmla="*/ 366295 h 567041"/>
              <a:gd name="connsiteX226" fmla="*/ 668145 w 700140"/>
              <a:gd name="connsiteY226" fmla="*/ 398884 h 567041"/>
              <a:gd name="connsiteX227" fmla="*/ 668799 w 700140"/>
              <a:gd name="connsiteY227" fmla="*/ 407357 h 567041"/>
              <a:gd name="connsiteX228" fmla="*/ 675336 w 700140"/>
              <a:gd name="connsiteY228" fmla="*/ 411920 h 567041"/>
              <a:gd name="connsiteX229" fmla="*/ 699525 w 700140"/>
              <a:gd name="connsiteY229" fmla="*/ 435383 h 567041"/>
              <a:gd name="connsiteX230" fmla="*/ 685143 w 700140"/>
              <a:gd name="connsiteY230" fmla="*/ 466017 h 567041"/>
              <a:gd name="connsiteX231" fmla="*/ 680566 w 700140"/>
              <a:gd name="connsiteY231" fmla="*/ 472534 h 567041"/>
              <a:gd name="connsiteX232" fmla="*/ 683181 w 700140"/>
              <a:gd name="connsiteY232" fmla="*/ 480356 h 567041"/>
              <a:gd name="connsiteX233" fmla="*/ 685796 w 700140"/>
              <a:gd name="connsiteY233" fmla="*/ 514248 h 567041"/>
              <a:gd name="connsiteX234" fmla="*/ 655070 w 700140"/>
              <a:gd name="connsiteY234" fmla="*/ 527935 h 567041"/>
              <a:gd name="connsiteX235" fmla="*/ 647224 w 700140"/>
              <a:gd name="connsiteY235" fmla="*/ 529890 h 567041"/>
              <a:gd name="connsiteX236" fmla="*/ 643956 w 700140"/>
              <a:gd name="connsiteY236" fmla="*/ 537711 h 567041"/>
              <a:gd name="connsiteX237" fmla="*/ 624343 w 700140"/>
              <a:gd name="connsiteY237" fmla="*/ 565086 h 567041"/>
              <a:gd name="connsiteX238" fmla="*/ 592308 w 700140"/>
              <a:gd name="connsiteY238" fmla="*/ 555961 h 567041"/>
              <a:gd name="connsiteX239" fmla="*/ 577272 w 700140"/>
              <a:gd name="connsiteY239" fmla="*/ 555961 h 567041"/>
              <a:gd name="connsiteX240" fmla="*/ 555044 w 700140"/>
              <a:gd name="connsiteY240" fmla="*/ 567041 h 567041"/>
              <a:gd name="connsiteX241" fmla="*/ 544584 w 700140"/>
              <a:gd name="connsiteY241" fmla="*/ 565086 h 567041"/>
              <a:gd name="connsiteX242" fmla="*/ 525625 w 700140"/>
              <a:gd name="connsiteY242" fmla="*/ 537711 h 567041"/>
              <a:gd name="connsiteX243" fmla="*/ 522356 w 700140"/>
              <a:gd name="connsiteY243" fmla="*/ 529890 h 567041"/>
              <a:gd name="connsiteX244" fmla="*/ 513857 w 700140"/>
              <a:gd name="connsiteY244" fmla="*/ 527935 h 567041"/>
              <a:gd name="connsiteX245" fmla="*/ 483130 w 700140"/>
              <a:gd name="connsiteY245" fmla="*/ 514248 h 567041"/>
              <a:gd name="connsiteX246" fmla="*/ 480515 w 700140"/>
              <a:gd name="connsiteY246" fmla="*/ 507078 h 567041"/>
              <a:gd name="connsiteX247" fmla="*/ 32034 w 700140"/>
              <a:gd name="connsiteY247" fmla="*/ 507078 h 567041"/>
              <a:gd name="connsiteX248" fmla="*/ 0 w 700140"/>
              <a:gd name="connsiteY248" fmla="*/ 475141 h 567041"/>
              <a:gd name="connsiteX249" fmla="*/ 0 w 700140"/>
              <a:gd name="connsiteY249" fmla="*/ 31285 h 567041"/>
              <a:gd name="connsiteX250" fmla="*/ 32034 w 700140"/>
              <a:gd name="connsiteY250" fmla="*/ 0 h 56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700140" h="567041">
                <a:moveTo>
                  <a:pt x="73103" y="423404"/>
                </a:moveTo>
                <a:lnTo>
                  <a:pt x="263246" y="423404"/>
                </a:lnTo>
                <a:cubicBezTo>
                  <a:pt x="268438" y="423404"/>
                  <a:pt x="272980" y="427957"/>
                  <a:pt x="272980" y="433160"/>
                </a:cubicBezTo>
                <a:cubicBezTo>
                  <a:pt x="272980" y="439014"/>
                  <a:pt x="268438" y="442917"/>
                  <a:pt x="263246" y="442917"/>
                </a:cubicBezTo>
                <a:lnTo>
                  <a:pt x="73103" y="442917"/>
                </a:lnTo>
                <a:cubicBezTo>
                  <a:pt x="67262" y="442917"/>
                  <a:pt x="63368" y="439014"/>
                  <a:pt x="63368" y="433160"/>
                </a:cubicBezTo>
                <a:cubicBezTo>
                  <a:pt x="63368" y="427957"/>
                  <a:pt x="67262" y="423404"/>
                  <a:pt x="73103" y="423404"/>
                </a:cubicBezTo>
                <a:close/>
                <a:moveTo>
                  <a:pt x="616059" y="418705"/>
                </a:moveTo>
                <a:cubicBezTo>
                  <a:pt x="619320" y="414764"/>
                  <a:pt x="625842" y="414764"/>
                  <a:pt x="629754" y="418705"/>
                </a:cubicBezTo>
                <a:cubicBezTo>
                  <a:pt x="633015" y="421990"/>
                  <a:pt x="633015" y="427902"/>
                  <a:pt x="629754" y="431844"/>
                </a:cubicBezTo>
                <a:lnTo>
                  <a:pt x="575626" y="485711"/>
                </a:lnTo>
                <a:cubicBezTo>
                  <a:pt x="574322" y="487681"/>
                  <a:pt x="571714" y="488995"/>
                  <a:pt x="568453" y="488995"/>
                </a:cubicBezTo>
                <a:cubicBezTo>
                  <a:pt x="566496" y="488995"/>
                  <a:pt x="563888" y="487681"/>
                  <a:pt x="561931" y="485711"/>
                </a:cubicBezTo>
                <a:lnTo>
                  <a:pt x="533889" y="457463"/>
                </a:lnTo>
                <a:cubicBezTo>
                  <a:pt x="529976" y="453522"/>
                  <a:pt x="529976" y="447610"/>
                  <a:pt x="533889" y="443668"/>
                </a:cubicBezTo>
                <a:cubicBezTo>
                  <a:pt x="537802" y="440384"/>
                  <a:pt x="543671" y="440384"/>
                  <a:pt x="547584" y="443668"/>
                </a:cubicBezTo>
                <a:lnTo>
                  <a:pt x="568453" y="465346"/>
                </a:lnTo>
                <a:close/>
                <a:moveTo>
                  <a:pt x="73103" y="380199"/>
                </a:moveTo>
                <a:lnTo>
                  <a:pt x="263246" y="380199"/>
                </a:lnTo>
                <a:cubicBezTo>
                  <a:pt x="268438" y="380199"/>
                  <a:pt x="272980" y="384231"/>
                  <a:pt x="272980" y="389607"/>
                </a:cubicBezTo>
                <a:cubicBezTo>
                  <a:pt x="272980" y="394983"/>
                  <a:pt x="268438" y="399688"/>
                  <a:pt x="263246" y="399688"/>
                </a:cubicBezTo>
                <a:lnTo>
                  <a:pt x="73103" y="399688"/>
                </a:lnTo>
                <a:cubicBezTo>
                  <a:pt x="67262" y="399688"/>
                  <a:pt x="63368" y="394983"/>
                  <a:pt x="63368" y="389607"/>
                </a:cubicBezTo>
                <a:cubicBezTo>
                  <a:pt x="63368" y="384231"/>
                  <a:pt x="67262" y="380199"/>
                  <a:pt x="73103" y="380199"/>
                </a:cubicBezTo>
                <a:close/>
                <a:moveTo>
                  <a:pt x="584463" y="357822"/>
                </a:moveTo>
                <a:cubicBezTo>
                  <a:pt x="583156" y="357822"/>
                  <a:pt x="577926" y="359126"/>
                  <a:pt x="575311" y="364992"/>
                </a:cubicBezTo>
                <a:cubicBezTo>
                  <a:pt x="572696" y="372813"/>
                  <a:pt x="566158" y="379331"/>
                  <a:pt x="558313" y="382590"/>
                </a:cubicBezTo>
                <a:cubicBezTo>
                  <a:pt x="549814" y="385848"/>
                  <a:pt x="540661" y="384545"/>
                  <a:pt x="533470" y="379983"/>
                </a:cubicBezTo>
                <a:cubicBezTo>
                  <a:pt x="529547" y="378027"/>
                  <a:pt x="526279" y="378679"/>
                  <a:pt x="524317" y="379331"/>
                </a:cubicBezTo>
                <a:cubicBezTo>
                  <a:pt x="523663" y="379983"/>
                  <a:pt x="521702" y="380634"/>
                  <a:pt x="520395" y="382590"/>
                </a:cubicBezTo>
                <a:cubicBezTo>
                  <a:pt x="520395" y="382590"/>
                  <a:pt x="520395" y="383241"/>
                  <a:pt x="519741" y="383893"/>
                </a:cubicBezTo>
                <a:cubicBezTo>
                  <a:pt x="519741" y="383893"/>
                  <a:pt x="519087" y="383893"/>
                  <a:pt x="519087" y="384545"/>
                </a:cubicBezTo>
                <a:cubicBezTo>
                  <a:pt x="519087" y="385197"/>
                  <a:pt x="519087" y="385848"/>
                  <a:pt x="518433" y="385848"/>
                </a:cubicBezTo>
                <a:lnTo>
                  <a:pt x="518433" y="386500"/>
                </a:lnTo>
                <a:cubicBezTo>
                  <a:pt x="518433" y="387152"/>
                  <a:pt x="518433" y="387152"/>
                  <a:pt x="518433" y="387804"/>
                </a:cubicBezTo>
                <a:cubicBezTo>
                  <a:pt x="517780" y="387804"/>
                  <a:pt x="518433" y="388456"/>
                  <a:pt x="518433" y="389107"/>
                </a:cubicBezTo>
                <a:lnTo>
                  <a:pt x="518433" y="389759"/>
                </a:lnTo>
                <a:cubicBezTo>
                  <a:pt x="518433" y="390411"/>
                  <a:pt x="518433" y="391063"/>
                  <a:pt x="519087" y="391714"/>
                </a:cubicBezTo>
                <a:cubicBezTo>
                  <a:pt x="521048" y="398232"/>
                  <a:pt x="521048" y="404750"/>
                  <a:pt x="519741" y="410616"/>
                </a:cubicBezTo>
                <a:lnTo>
                  <a:pt x="519087" y="411268"/>
                </a:lnTo>
                <a:cubicBezTo>
                  <a:pt x="519087" y="413223"/>
                  <a:pt x="517780" y="415178"/>
                  <a:pt x="517126" y="416482"/>
                </a:cubicBezTo>
                <a:cubicBezTo>
                  <a:pt x="515818" y="418437"/>
                  <a:pt x="514511" y="420393"/>
                  <a:pt x="513203" y="421696"/>
                </a:cubicBezTo>
                <a:cubicBezTo>
                  <a:pt x="511896" y="423651"/>
                  <a:pt x="509934" y="424955"/>
                  <a:pt x="508627" y="425607"/>
                </a:cubicBezTo>
                <a:cubicBezTo>
                  <a:pt x="507973" y="426259"/>
                  <a:pt x="507973" y="426259"/>
                  <a:pt x="507973" y="426259"/>
                </a:cubicBezTo>
                <a:cubicBezTo>
                  <a:pt x="504704" y="428866"/>
                  <a:pt x="500782" y="430169"/>
                  <a:pt x="496205" y="430821"/>
                </a:cubicBezTo>
                <a:cubicBezTo>
                  <a:pt x="495552" y="430821"/>
                  <a:pt x="494244" y="431473"/>
                  <a:pt x="493590" y="432124"/>
                </a:cubicBezTo>
                <a:lnTo>
                  <a:pt x="492937" y="432124"/>
                </a:lnTo>
                <a:cubicBezTo>
                  <a:pt x="492283" y="432776"/>
                  <a:pt x="491629" y="432776"/>
                  <a:pt x="490975" y="434080"/>
                </a:cubicBezTo>
                <a:cubicBezTo>
                  <a:pt x="489668" y="435383"/>
                  <a:pt x="489014" y="436687"/>
                  <a:pt x="489014" y="437339"/>
                </a:cubicBezTo>
                <a:cubicBezTo>
                  <a:pt x="487707" y="439946"/>
                  <a:pt x="488360" y="444508"/>
                  <a:pt x="491629" y="447115"/>
                </a:cubicBezTo>
                <a:lnTo>
                  <a:pt x="491629" y="447767"/>
                </a:lnTo>
                <a:cubicBezTo>
                  <a:pt x="492283" y="448419"/>
                  <a:pt x="492937" y="448419"/>
                  <a:pt x="493590" y="449071"/>
                </a:cubicBezTo>
                <a:cubicBezTo>
                  <a:pt x="498167" y="451026"/>
                  <a:pt x="500782" y="454285"/>
                  <a:pt x="503397" y="458195"/>
                </a:cubicBezTo>
                <a:lnTo>
                  <a:pt x="506012" y="461454"/>
                </a:lnTo>
                <a:lnTo>
                  <a:pt x="504704" y="461454"/>
                </a:lnTo>
                <a:cubicBezTo>
                  <a:pt x="506012" y="464061"/>
                  <a:pt x="507319" y="466668"/>
                  <a:pt x="507973" y="468624"/>
                </a:cubicBezTo>
                <a:cubicBezTo>
                  <a:pt x="507973" y="471231"/>
                  <a:pt x="507973" y="473186"/>
                  <a:pt x="507973" y="475793"/>
                </a:cubicBezTo>
                <a:cubicBezTo>
                  <a:pt x="507973" y="480356"/>
                  <a:pt x="506666" y="484918"/>
                  <a:pt x="503397" y="489480"/>
                </a:cubicBezTo>
                <a:cubicBezTo>
                  <a:pt x="503397" y="489480"/>
                  <a:pt x="503397" y="490132"/>
                  <a:pt x="502743" y="490784"/>
                </a:cubicBezTo>
                <a:cubicBezTo>
                  <a:pt x="502743" y="490784"/>
                  <a:pt x="502743" y="490784"/>
                  <a:pt x="502743" y="491436"/>
                </a:cubicBezTo>
                <a:cubicBezTo>
                  <a:pt x="502089" y="491436"/>
                  <a:pt x="502089" y="492087"/>
                  <a:pt x="501436" y="492739"/>
                </a:cubicBezTo>
                <a:cubicBezTo>
                  <a:pt x="500782" y="493391"/>
                  <a:pt x="500128" y="494695"/>
                  <a:pt x="499474" y="495346"/>
                </a:cubicBezTo>
                <a:cubicBezTo>
                  <a:pt x="499474" y="496650"/>
                  <a:pt x="498821" y="497302"/>
                  <a:pt x="498821" y="498605"/>
                </a:cubicBezTo>
                <a:cubicBezTo>
                  <a:pt x="498821" y="501212"/>
                  <a:pt x="499474" y="503819"/>
                  <a:pt x="500128" y="504471"/>
                </a:cubicBezTo>
                <a:cubicBezTo>
                  <a:pt x="500782" y="505775"/>
                  <a:pt x="504051" y="510337"/>
                  <a:pt x="510588" y="509033"/>
                </a:cubicBezTo>
                <a:cubicBezTo>
                  <a:pt x="511896" y="509033"/>
                  <a:pt x="513857" y="508382"/>
                  <a:pt x="515818" y="508382"/>
                </a:cubicBezTo>
                <a:cubicBezTo>
                  <a:pt x="522356" y="508382"/>
                  <a:pt x="529547" y="510989"/>
                  <a:pt x="534777" y="514899"/>
                </a:cubicBezTo>
                <a:cubicBezTo>
                  <a:pt x="541315" y="520765"/>
                  <a:pt x="544584" y="529238"/>
                  <a:pt x="544584" y="537711"/>
                </a:cubicBezTo>
                <a:cubicBezTo>
                  <a:pt x="544584" y="544229"/>
                  <a:pt x="549814" y="546836"/>
                  <a:pt x="551121" y="546836"/>
                </a:cubicBezTo>
                <a:cubicBezTo>
                  <a:pt x="553083" y="547488"/>
                  <a:pt x="558313" y="548792"/>
                  <a:pt x="562235" y="543577"/>
                </a:cubicBezTo>
                <a:cubicBezTo>
                  <a:pt x="567466" y="537711"/>
                  <a:pt x="575964" y="533149"/>
                  <a:pt x="584463" y="533149"/>
                </a:cubicBezTo>
                <a:cubicBezTo>
                  <a:pt x="592962" y="533149"/>
                  <a:pt x="601461" y="537711"/>
                  <a:pt x="607345" y="543577"/>
                </a:cubicBezTo>
                <a:cubicBezTo>
                  <a:pt x="611268" y="548792"/>
                  <a:pt x="616498" y="547488"/>
                  <a:pt x="618459" y="546836"/>
                </a:cubicBezTo>
                <a:cubicBezTo>
                  <a:pt x="619766" y="546836"/>
                  <a:pt x="624343" y="544229"/>
                  <a:pt x="624343" y="537711"/>
                </a:cubicBezTo>
                <a:cubicBezTo>
                  <a:pt x="624343" y="529238"/>
                  <a:pt x="628265" y="520765"/>
                  <a:pt x="634803" y="514899"/>
                </a:cubicBezTo>
                <a:cubicBezTo>
                  <a:pt x="641994" y="509685"/>
                  <a:pt x="650493" y="507078"/>
                  <a:pt x="658992" y="509033"/>
                </a:cubicBezTo>
                <a:cubicBezTo>
                  <a:pt x="665530" y="510337"/>
                  <a:pt x="668145" y="505775"/>
                  <a:pt x="669452" y="504471"/>
                </a:cubicBezTo>
                <a:cubicBezTo>
                  <a:pt x="670106" y="502516"/>
                  <a:pt x="672067" y="497953"/>
                  <a:pt x="668145" y="492739"/>
                </a:cubicBezTo>
                <a:cubicBezTo>
                  <a:pt x="662261" y="486221"/>
                  <a:pt x="660300" y="477748"/>
                  <a:pt x="661607" y="468624"/>
                </a:cubicBezTo>
                <a:cubicBezTo>
                  <a:pt x="662915" y="460802"/>
                  <a:pt x="668145" y="452981"/>
                  <a:pt x="675990" y="449071"/>
                </a:cubicBezTo>
                <a:cubicBezTo>
                  <a:pt x="681874" y="445812"/>
                  <a:pt x="680566" y="439946"/>
                  <a:pt x="680566" y="438642"/>
                </a:cubicBezTo>
                <a:cubicBezTo>
                  <a:pt x="680566" y="436687"/>
                  <a:pt x="679259" y="432124"/>
                  <a:pt x="672721" y="430821"/>
                </a:cubicBezTo>
                <a:cubicBezTo>
                  <a:pt x="664222" y="429517"/>
                  <a:pt x="656377" y="424303"/>
                  <a:pt x="652455" y="416482"/>
                </a:cubicBezTo>
                <a:cubicBezTo>
                  <a:pt x="647878" y="409312"/>
                  <a:pt x="647224" y="400187"/>
                  <a:pt x="649840" y="391714"/>
                </a:cubicBezTo>
                <a:cubicBezTo>
                  <a:pt x="652455" y="385848"/>
                  <a:pt x="648532" y="381938"/>
                  <a:pt x="647224" y="380634"/>
                </a:cubicBezTo>
                <a:cubicBezTo>
                  <a:pt x="645917" y="379983"/>
                  <a:pt x="641994" y="376724"/>
                  <a:pt x="636111" y="379983"/>
                </a:cubicBezTo>
                <a:cubicBezTo>
                  <a:pt x="628265" y="384545"/>
                  <a:pt x="619766" y="385848"/>
                  <a:pt x="611268" y="382590"/>
                </a:cubicBezTo>
                <a:cubicBezTo>
                  <a:pt x="603422" y="379331"/>
                  <a:pt x="596885" y="372813"/>
                  <a:pt x="593616" y="364992"/>
                </a:cubicBezTo>
                <a:cubicBezTo>
                  <a:pt x="591655" y="359126"/>
                  <a:pt x="586425" y="357822"/>
                  <a:pt x="585117" y="357822"/>
                </a:cubicBezTo>
                <a:close/>
                <a:moveTo>
                  <a:pt x="73103" y="336995"/>
                </a:moveTo>
                <a:lnTo>
                  <a:pt x="263246" y="336995"/>
                </a:lnTo>
                <a:cubicBezTo>
                  <a:pt x="268438" y="336995"/>
                  <a:pt x="272980" y="341699"/>
                  <a:pt x="272980" y="347076"/>
                </a:cubicBezTo>
                <a:cubicBezTo>
                  <a:pt x="272980" y="352453"/>
                  <a:pt x="268438" y="356486"/>
                  <a:pt x="263246" y="356486"/>
                </a:cubicBezTo>
                <a:lnTo>
                  <a:pt x="73103" y="356486"/>
                </a:lnTo>
                <a:cubicBezTo>
                  <a:pt x="67262" y="356486"/>
                  <a:pt x="63368" y="352453"/>
                  <a:pt x="63368" y="347076"/>
                </a:cubicBezTo>
                <a:cubicBezTo>
                  <a:pt x="63368" y="341699"/>
                  <a:pt x="67262" y="336995"/>
                  <a:pt x="73103" y="336995"/>
                </a:cubicBezTo>
                <a:close/>
                <a:moveTo>
                  <a:pt x="73166" y="296671"/>
                </a:moveTo>
                <a:lnTo>
                  <a:pt x="179648" y="296671"/>
                </a:lnTo>
                <a:cubicBezTo>
                  <a:pt x="184874" y="296671"/>
                  <a:pt x="189447" y="301224"/>
                  <a:pt x="189447" y="306427"/>
                </a:cubicBezTo>
                <a:cubicBezTo>
                  <a:pt x="189447" y="311630"/>
                  <a:pt x="184874" y="316183"/>
                  <a:pt x="179648" y="316183"/>
                </a:cubicBezTo>
                <a:lnTo>
                  <a:pt x="73166" y="316183"/>
                </a:lnTo>
                <a:cubicBezTo>
                  <a:pt x="67287" y="316183"/>
                  <a:pt x="63367" y="311630"/>
                  <a:pt x="63367" y="306427"/>
                </a:cubicBezTo>
                <a:cubicBezTo>
                  <a:pt x="63367" y="301224"/>
                  <a:pt x="67287" y="296671"/>
                  <a:pt x="73166" y="296671"/>
                </a:cubicBezTo>
                <a:close/>
                <a:moveTo>
                  <a:pt x="353685" y="294600"/>
                </a:moveTo>
                <a:cubicBezTo>
                  <a:pt x="345186" y="294600"/>
                  <a:pt x="339303" y="301118"/>
                  <a:pt x="339303" y="309591"/>
                </a:cubicBezTo>
                <a:lnTo>
                  <a:pt x="339303" y="413223"/>
                </a:lnTo>
                <a:cubicBezTo>
                  <a:pt x="339303" y="430821"/>
                  <a:pt x="353032" y="445160"/>
                  <a:pt x="370683" y="445160"/>
                </a:cubicBezTo>
                <a:lnTo>
                  <a:pt x="469401" y="445160"/>
                </a:lnTo>
                <a:cubicBezTo>
                  <a:pt x="469401" y="443856"/>
                  <a:pt x="469401" y="443856"/>
                  <a:pt x="469401" y="443205"/>
                </a:cubicBezTo>
                <a:cubicBezTo>
                  <a:pt x="469401" y="442553"/>
                  <a:pt x="469401" y="441901"/>
                  <a:pt x="469401" y="441249"/>
                </a:cubicBezTo>
                <a:cubicBezTo>
                  <a:pt x="469401" y="439946"/>
                  <a:pt x="469401" y="439946"/>
                  <a:pt x="469401" y="439294"/>
                </a:cubicBezTo>
                <a:cubicBezTo>
                  <a:pt x="469401" y="437990"/>
                  <a:pt x="469401" y="437339"/>
                  <a:pt x="469401" y="436687"/>
                </a:cubicBezTo>
                <a:cubicBezTo>
                  <a:pt x="469401" y="436035"/>
                  <a:pt x="469401" y="436035"/>
                  <a:pt x="469401" y="435383"/>
                </a:cubicBezTo>
                <a:lnTo>
                  <a:pt x="469401" y="434732"/>
                </a:lnTo>
                <a:cubicBezTo>
                  <a:pt x="470055" y="433428"/>
                  <a:pt x="470055" y="432776"/>
                  <a:pt x="470709" y="432124"/>
                </a:cubicBezTo>
                <a:cubicBezTo>
                  <a:pt x="470709" y="432124"/>
                  <a:pt x="470709" y="432124"/>
                  <a:pt x="470709" y="431473"/>
                </a:cubicBezTo>
                <a:cubicBezTo>
                  <a:pt x="470709" y="430821"/>
                  <a:pt x="470709" y="430169"/>
                  <a:pt x="471363" y="428866"/>
                </a:cubicBezTo>
                <a:cubicBezTo>
                  <a:pt x="472016" y="428866"/>
                  <a:pt x="472016" y="428214"/>
                  <a:pt x="472016" y="427562"/>
                </a:cubicBezTo>
                <a:cubicBezTo>
                  <a:pt x="472670" y="426910"/>
                  <a:pt x="472670" y="426259"/>
                  <a:pt x="473324" y="425607"/>
                </a:cubicBezTo>
                <a:cubicBezTo>
                  <a:pt x="473978" y="424955"/>
                  <a:pt x="473978" y="424303"/>
                  <a:pt x="473978" y="423651"/>
                </a:cubicBezTo>
                <a:cubicBezTo>
                  <a:pt x="474631" y="423651"/>
                  <a:pt x="475285" y="423000"/>
                  <a:pt x="475939" y="421696"/>
                </a:cubicBezTo>
                <a:cubicBezTo>
                  <a:pt x="475939" y="421696"/>
                  <a:pt x="476593" y="421044"/>
                  <a:pt x="476593" y="420393"/>
                </a:cubicBezTo>
                <a:cubicBezTo>
                  <a:pt x="477246" y="420393"/>
                  <a:pt x="477900" y="419741"/>
                  <a:pt x="478554" y="419089"/>
                </a:cubicBezTo>
                <a:cubicBezTo>
                  <a:pt x="479208" y="418437"/>
                  <a:pt x="479208" y="418437"/>
                  <a:pt x="479861" y="417785"/>
                </a:cubicBezTo>
                <a:cubicBezTo>
                  <a:pt x="480515" y="417134"/>
                  <a:pt x="481169" y="417134"/>
                  <a:pt x="481823" y="416482"/>
                </a:cubicBezTo>
                <a:cubicBezTo>
                  <a:pt x="482476" y="416482"/>
                  <a:pt x="483130" y="415830"/>
                  <a:pt x="483130" y="415830"/>
                </a:cubicBezTo>
                <a:cubicBezTo>
                  <a:pt x="484438" y="415178"/>
                  <a:pt x="484438" y="414527"/>
                  <a:pt x="485092" y="414527"/>
                </a:cubicBezTo>
                <a:cubicBezTo>
                  <a:pt x="486399" y="413875"/>
                  <a:pt x="487053" y="413875"/>
                  <a:pt x="487053" y="413223"/>
                </a:cubicBezTo>
                <a:cubicBezTo>
                  <a:pt x="488360" y="413223"/>
                  <a:pt x="488360" y="413223"/>
                  <a:pt x="489668" y="412571"/>
                </a:cubicBezTo>
                <a:cubicBezTo>
                  <a:pt x="490322" y="412571"/>
                  <a:pt x="492283" y="411920"/>
                  <a:pt x="493590" y="411920"/>
                </a:cubicBezTo>
                <a:cubicBezTo>
                  <a:pt x="496205" y="411268"/>
                  <a:pt x="498821" y="409312"/>
                  <a:pt x="500782" y="407357"/>
                </a:cubicBezTo>
                <a:cubicBezTo>
                  <a:pt x="502089" y="404750"/>
                  <a:pt x="502089" y="401491"/>
                  <a:pt x="500782" y="398884"/>
                </a:cubicBezTo>
                <a:cubicBezTo>
                  <a:pt x="500782" y="396929"/>
                  <a:pt x="500128" y="395625"/>
                  <a:pt x="499474" y="394321"/>
                </a:cubicBezTo>
                <a:lnTo>
                  <a:pt x="499474" y="393670"/>
                </a:lnTo>
                <a:cubicBezTo>
                  <a:pt x="499474" y="391714"/>
                  <a:pt x="499474" y="391063"/>
                  <a:pt x="499474" y="389107"/>
                </a:cubicBezTo>
                <a:cubicBezTo>
                  <a:pt x="498821" y="385848"/>
                  <a:pt x="499474" y="382590"/>
                  <a:pt x="500782" y="379983"/>
                </a:cubicBezTo>
                <a:cubicBezTo>
                  <a:pt x="500782" y="378679"/>
                  <a:pt x="501436" y="377375"/>
                  <a:pt x="502089" y="376072"/>
                </a:cubicBezTo>
                <a:cubicBezTo>
                  <a:pt x="502089" y="375420"/>
                  <a:pt x="502089" y="375420"/>
                  <a:pt x="502089" y="375420"/>
                </a:cubicBezTo>
                <a:cubicBezTo>
                  <a:pt x="502743" y="374768"/>
                  <a:pt x="503397" y="373465"/>
                  <a:pt x="504051" y="372161"/>
                </a:cubicBezTo>
                <a:cubicBezTo>
                  <a:pt x="504704" y="371509"/>
                  <a:pt x="504704" y="371509"/>
                  <a:pt x="504704" y="371509"/>
                </a:cubicBezTo>
                <a:cubicBezTo>
                  <a:pt x="506012" y="370858"/>
                  <a:pt x="506012" y="369554"/>
                  <a:pt x="506666" y="368902"/>
                </a:cubicBezTo>
                <a:cubicBezTo>
                  <a:pt x="507319" y="368251"/>
                  <a:pt x="507973" y="367599"/>
                  <a:pt x="508627" y="367599"/>
                </a:cubicBezTo>
                <a:cubicBezTo>
                  <a:pt x="509281" y="366947"/>
                  <a:pt x="509281" y="366295"/>
                  <a:pt x="509281" y="366295"/>
                </a:cubicBezTo>
                <a:cubicBezTo>
                  <a:pt x="509934" y="366295"/>
                  <a:pt x="509934" y="366295"/>
                  <a:pt x="510588" y="365644"/>
                </a:cubicBezTo>
                <a:cubicBezTo>
                  <a:pt x="510588" y="365644"/>
                  <a:pt x="510588" y="364992"/>
                  <a:pt x="511242" y="364992"/>
                </a:cubicBezTo>
                <a:lnTo>
                  <a:pt x="511242" y="309591"/>
                </a:lnTo>
                <a:cubicBezTo>
                  <a:pt x="511242" y="301118"/>
                  <a:pt x="504704" y="294600"/>
                  <a:pt x="496205" y="294600"/>
                </a:cubicBezTo>
                <a:close/>
                <a:moveTo>
                  <a:pt x="83682" y="103631"/>
                </a:moveTo>
                <a:lnTo>
                  <a:pt x="83682" y="232030"/>
                </a:lnTo>
                <a:cubicBezTo>
                  <a:pt x="83682" y="232682"/>
                  <a:pt x="83682" y="232682"/>
                  <a:pt x="84989" y="232682"/>
                </a:cubicBezTo>
                <a:lnTo>
                  <a:pt x="509934" y="232682"/>
                </a:lnTo>
                <a:cubicBezTo>
                  <a:pt x="510588" y="232682"/>
                  <a:pt x="511242" y="232682"/>
                  <a:pt x="511242" y="232030"/>
                </a:cubicBezTo>
                <a:lnTo>
                  <a:pt x="511242" y="103631"/>
                </a:lnTo>
                <a:close/>
                <a:moveTo>
                  <a:pt x="19613" y="103631"/>
                </a:moveTo>
                <a:lnTo>
                  <a:pt x="19613" y="475141"/>
                </a:lnTo>
                <a:cubicBezTo>
                  <a:pt x="19613" y="482311"/>
                  <a:pt x="25496" y="487525"/>
                  <a:pt x="32034" y="487525"/>
                </a:cubicBezTo>
                <a:lnTo>
                  <a:pt x="482476" y="487525"/>
                </a:lnTo>
                <a:cubicBezTo>
                  <a:pt x="482476" y="487525"/>
                  <a:pt x="482476" y="486221"/>
                  <a:pt x="483130" y="486221"/>
                </a:cubicBezTo>
                <a:cubicBezTo>
                  <a:pt x="483130" y="484918"/>
                  <a:pt x="483784" y="484918"/>
                  <a:pt x="484438" y="484266"/>
                </a:cubicBezTo>
                <a:cubicBezTo>
                  <a:pt x="485092" y="482963"/>
                  <a:pt x="485745" y="481659"/>
                  <a:pt x="486399" y="480356"/>
                </a:cubicBezTo>
                <a:cubicBezTo>
                  <a:pt x="488360" y="477748"/>
                  <a:pt x="489668" y="475141"/>
                  <a:pt x="489014" y="472534"/>
                </a:cubicBezTo>
                <a:cubicBezTo>
                  <a:pt x="488360" y="469927"/>
                  <a:pt x="486399" y="466668"/>
                  <a:pt x="484438" y="466017"/>
                </a:cubicBezTo>
                <a:cubicBezTo>
                  <a:pt x="483130" y="465365"/>
                  <a:pt x="482476" y="464713"/>
                  <a:pt x="481823" y="464061"/>
                </a:cubicBezTo>
                <a:cubicBezTo>
                  <a:pt x="481169" y="464061"/>
                  <a:pt x="479861" y="464713"/>
                  <a:pt x="479208" y="464713"/>
                </a:cubicBezTo>
                <a:lnTo>
                  <a:pt x="370683" y="464713"/>
                </a:lnTo>
                <a:cubicBezTo>
                  <a:pt x="342571" y="464713"/>
                  <a:pt x="319690" y="441249"/>
                  <a:pt x="319690" y="413223"/>
                </a:cubicBezTo>
                <a:lnTo>
                  <a:pt x="319690" y="309591"/>
                </a:lnTo>
                <a:cubicBezTo>
                  <a:pt x="319690" y="290690"/>
                  <a:pt x="334726" y="275699"/>
                  <a:pt x="353685" y="275699"/>
                </a:cubicBezTo>
                <a:lnTo>
                  <a:pt x="496205" y="275699"/>
                </a:lnTo>
                <a:cubicBezTo>
                  <a:pt x="515165" y="275699"/>
                  <a:pt x="530201" y="290690"/>
                  <a:pt x="530201" y="309591"/>
                </a:cubicBezTo>
                <a:lnTo>
                  <a:pt x="530201" y="359778"/>
                </a:lnTo>
                <a:cubicBezTo>
                  <a:pt x="534777" y="360429"/>
                  <a:pt x="538700" y="361081"/>
                  <a:pt x="543276" y="363688"/>
                </a:cubicBezTo>
                <a:cubicBezTo>
                  <a:pt x="545891" y="364992"/>
                  <a:pt x="548506" y="364992"/>
                  <a:pt x="551121" y="364340"/>
                </a:cubicBezTo>
                <a:cubicBezTo>
                  <a:pt x="554390" y="363688"/>
                  <a:pt x="556352" y="361081"/>
                  <a:pt x="557659" y="358474"/>
                </a:cubicBezTo>
                <a:cubicBezTo>
                  <a:pt x="558313" y="356519"/>
                  <a:pt x="558967" y="355215"/>
                  <a:pt x="559620" y="353260"/>
                </a:cubicBezTo>
                <a:cubicBezTo>
                  <a:pt x="560274" y="352608"/>
                  <a:pt x="560274" y="351956"/>
                  <a:pt x="560274" y="351956"/>
                </a:cubicBezTo>
                <a:cubicBezTo>
                  <a:pt x="561582" y="350653"/>
                  <a:pt x="562235" y="348697"/>
                  <a:pt x="563543" y="348046"/>
                </a:cubicBezTo>
                <a:cubicBezTo>
                  <a:pt x="564197" y="348046"/>
                  <a:pt x="564197" y="347394"/>
                  <a:pt x="564197" y="347394"/>
                </a:cubicBezTo>
                <a:cubicBezTo>
                  <a:pt x="565504" y="346090"/>
                  <a:pt x="567466" y="344787"/>
                  <a:pt x="568773" y="343483"/>
                </a:cubicBezTo>
                <a:cubicBezTo>
                  <a:pt x="569427" y="343483"/>
                  <a:pt x="570081" y="343483"/>
                  <a:pt x="570081" y="342832"/>
                </a:cubicBezTo>
                <a:cubicBezTo>
                  <a:pt x="571388" y="342180"/>
                  <a:pt x="572696" y="341528"/>
                  <a:pt x="574657" y="340876"/>
                </a:cubicBezTo>
                <a:lnTo>
                  <a:pt x="574657" y="103631"/>
                </a:lnTo>
                <a:lnTo>
                  <a:pt x="530201" y="103631"/>
                </a:lnTo>
                <a:lnTo>
                  <a:pt x="530201" y="232030"/>
                </a:lnTo>
                <a:cubicBezTo>
                  <a:pt x="530201" y="243111"/>
                  <a:pt x="521048" y="252235"/>
                  <a:pt x="509934" y="252235"/>
                </a:cubicBezTo>
                <a:lnTo>
                  <a:pt x="84989" y="252235"/>
                </a:lnTo>
                <a:cubicBezTo>
                  <a:pt x="73875" y="252235"/>
                  <a:pt x="64069" y="243111"/>
                  <a:pt x="64069" y="232030"/>
                </a:cubicBezTo>
                <a:lnTo>
                  <a:pt x="64069" y="103631"/>
                </a:lnTo>
                <a:close/>
                <a:moveTo>
                  <a:pt x="519590" y="40324"/>
                </a:moveTo>
                <a:cubicBezTo>
                  <a:pt x="525089" y="40324"/>
                  <a:pt x="529366" y="45211"/>
                  <a:pt x="529366" y="50099"/>
                </a:cubicBezTo>
                <a:cubicBezTo>
                  <a:pt x="529366" y="55597"/>
                  <a:pt x="525089" y="59874"/>
                  <a:pt x="519590" y="59874"/>
                </a:cubicBezTo>
                <a:cubicBezTo>
                  <a:pt x="514702" y="59874"/>
                  <a:pt x="509814" y="55597"/>
                  <a:pt x="509814" y="50099"/>
                </a:cubicBezTo>
                <a:cubicBezTo>
                  <a:pt x="509814" y="45211"/>
                  <a:pt x="514702" y="40324"/>
                  <a:pt x="519590" y="40324"/>
                </a:cubicBezTo>
                <a:close/>
                <a:moveTo>
                  <a:pt x="476384" y="40324"/>
                </a:moveTo>
                <a:cubicBezTo>
                  <a:pt x="481883" y="40324"/>
                  <a:pt x="486159" y="45211"/>
                  <a:pt x="486159" y="50099"/>
                </a:cubicBezTo>
                <a:cubicBezTo>
                  <a:pt x="486159" y="55597"/>
                  <a:pt x="481883" y="59874"/>
                  <a:pt x="476384" y="59874"/>
                </a:cubicBezTo>
                <a:cubicBezTo>
                  <a:pt x="470886" y="59874"/>
                  <a:pt x="466609" y="55597"/>
                  <a:pt x="466609" y="50099"/>
                </a:cubicBezTo>
                <a:cubicBezTo>
                  <a:pt x="466609" y="45211"/>
                  <a:pt x="470886" y="40324"/>
                  <a:pt x="476384" y="40324"/>
                </a:cubicBezTo>
                <a:close/>
                <a:moveTo>
                  <a:pt x="433181" y="40324"/>
                </a:moveTo>
                <a:cubicBezTo>
                  <a:pt x="438680" y="40324"/>
                  <a:pt x="442957" y="45211"/>
                  <a:pt x="442957" y="50099"/>
                </a:cubicBezTo>
                <a:cubicBezTo>
                  <a:pt x="442957" y="55597"/>
                  <a:pt x="438680" y="59874"/>
                  <a:pt x="433181" y="59874"/>
                </a:cubicBezTo>
                <a:cubicBezTo>
                  <a:pt x="428293" y="59874"/>
                  <a:pt x="423405" y="55597"/>
                  <a:pt x="423405" y="50099"/>
                </a:cubicBezTo>
                <a:cubicBezTo>
                  <a:pt x="423405" y="45211"/>
                  <a:pt x="428293" y="40324"/>
                  <a:pt x="433181" y="40324"/>
                </a:cubicBezTo>
                <a:close/>
                <a:moveTo>
                  <a:pt x="73157" y="40324"/>
                </a:moveTo>
                <a:lnTo>
                  <a:pt x="136455" y="40324"/>
                </a:lnTo>
                <a:cubicBezTo>
                  <a:pt x="142328" y="40324"/>
                  <a:pt x="146244" y="44356"/>
                  <a:pt x="146244" y="49732"/>
                </a:cubicBezTo>
                <a:cubicBezTo>
                  <a:pt x="146244" y="55108"/>
                  <a:pt x="142328" y="59813"/>
                  <a:pt x="136455" y="59813"/>
                </a:cubicBezTo>
                <a:lnTo>
                  <a:pt x="73157" y="59813"/>
                </a:lnTo>
                <a:cubicBezTo>
                  <a:pt x="67284" y="59813"/>
                  <a:pt x="63368" y="55108"/>
                  <a:pt x="63368" y="49732"/>
                </a:cubicBezTo>
                <a:cubicBezTo>
                  <a:pt x="63368" y="44356"/>
                  <a:pt x="67284" y="40324"/>
                  <a:pt x="73157" y="40324"/>
                </a:cubicBezTo>
                <a:close/>
                <a:moveTo>
                  <a:pt x="32034" y="18901"/>
                </a:moveTo>
                <a:cubicBezTo>
                  <a:pt x="25496" y="18901"/>
                  <a:pt x="19613" y="24115"/>
                  <a:pt x="19613" y="31285"/>
                </a:cubicBezTo>
                <a:lnTo>
                  <a:pt x="19613" y="84078"/>
                </a:lnTo>
                <a:lnTo>
                  <a:pt x="64069" y="84078"/>
                </a:lnTo>
                <a:lnTo>
                  <a:pt x="530201" y="84078"/>
                </a:lnTo>
                <a:lnTo>
                  <a:pt x="574657" y="84078"/>
                </a:lnTo>
                <a:lnTo>
                  <a:pt x="574657" y="31285"/>
                </a:lnTo>
                <a:cubicBezTo>
                  <a:pt x="574657" y="24115"/>
                  <a:pt x="569427" y="18901"/>
                  <a:pt x="562235" y="18901"/>
                </a:cubicBezTo>
                <a:close/>
                <a:moveTo>
                  <a:pt x="32034" y="0"/>
                </a:moveTo>
                <a:lnTo>
                  <a:pt x="562235" y="0"/>
                </a:lnTo>
                <a:cubicBezTo>
                  <a:pt x="579887" y="0"/>
                  <a:pt x="594270" y="13687"/>
                  <a:pt x="594270" y="31285"/>
                </a:cubicBezTo>
                <a:lnTo>
                  <a:pt x="594270" y="340876"/>
                </a:lnTo>
                <a:cubicBezTo>
                  <a:pt x="602769" y="343483"/>
                  <a:pt x="608653" y="350001"/>
                  <a:pt x="611921" y="358474"/>
                </a:cubicBezTo>
                <a:cubicBezTo>
                  <a:pt x="612575" y="361081"/>
                  <a:pt x="615190" y="363688"/>
                  <a:pt x="618459" y="364340"/>
                </a:cubicBezTo>
                <a:cubicBezTo>
                  <a:pt x="620420" y="364992"/>
                  <a:pt x="623689" y="364992"/>
                  <a:pt x="626304" y="363688"/>
                </a:cubicBezTo>
                <a:cubicBezTo>
                  <a:pt x="636764" y="357171"/>
                  <a:pt x="649840" y="358474"/>
                  <a:pt x="659646" y="366295"/>
                </a:cubicBezTo>
                <a:cubicBezTo>
                  <a:pt x="669452" y="374768"/>
                  <a:pt x="672067" y="387152"/>
                  <a:pt x="668145" y="398884"/>
                </a:cubicBezTo>
                <a:cubicBezTo>
                  <a:pt x="667491" y="401491"/>
                  <a:pt x="667491" y="404750"/>
                  <a:pt x="668799" y="407357"/>
                </a:cubicBezTo>
                <a:cubicBezTo>
                  <a:pt x="670760" y="409312"/>
                  <a:pt x="672721" y="411268"/>
                  <a:pt x="675336" y="411920"/>
                </a:cubicBezTo>
                <a:cubicBezTo>
                  <a:pt x="687758" y="413875"/>
                  <a:pt x="697564" y="423000"/>
                  <a:pt x="699525" y="435383"/>
                </a:cubicBezTo>
                <a:cubicBezTo>
                  <a:pt x="702140" y="447767"/>
                  <a:pt x="696257" y="459499"/>
                  <a:pt x="685143" y="466017"/>
                </a:cubicBezTo>
                <a:cubicBezTo>
                  <a:pt x="683181" y="466668"/>
                  <a:pt x="680566" y="469927"/>
                  <a:pt x="680566" y="472534"/>
                </a:cubicBezTo>
                <a:cubicBezTo>
                  <a:pt x="679913" y="475141"/>
                  <a:pt x="680566" y="477748"/>
                  <a:pt x="683181" y="480356"/>
                </a:cubicBezTo>
                <a:cubicBezTo>
                  <a:pt x="691027" y="490132"/>
                  <a:pt x="692334" y="503168"/>
                  <a:pt x="685796" y="514248"/>
                </a:cubicBezTo>
                <a:cubicBezTo>
                  <a:pt x="679913" y="524676"/>
                  <a:pt x="667491" y="529890"/>
                  <a:pt x="655070" y="527935"/>
                </a:cubicBezTo>
                <a:cubicBezTo>
                  <a:pt x="652455" y="527283"/>
                  <a:pt x="649186" y="527935"/>
                  <a:pt x="647224" y="529890"/>
                </a:cubicBezTo>
                <a:cubicBezTo>
                  <a:pt x="644609" y="531845"/>
                  <a:pt x="643956" y="534453"/>
                  <a:pt x="643956" y="537711"/>
                </a:cubicBezTo>
                <a:cubicBezTo>
                  <a:pt x="643956" y="550095"/>
                  <a:pt x="636764" y="560523"/>
                  <a:pt x="624343" y="565086"/>
                </a:cubicBezTo>
                <a:cubicBezTo>
                  <a:pt x="612575" y="569648"/>
                  <a:pt x="600154" y="565738"/>
                  <a:pt x="592308" y="555961"/>
                </a:cubicBezTo>
                <a:cubicBezTo>
                  <a:pt x="588386" y="551399"/>
                  <a:pt x="581195" y="551399"/>
                  <a:pt x="577272" y="555961"/>
                </a:cubicBezTo>
                <a:cubicBezTo>
                  <a:pt x="571388" y="563131"/>
                  <a:pt x="563543" y="567041"/>
                  <a:pt x="555044" y="567041"/>
                </a:cubicBezTo>
                <a:cubicBezTo>
                  <a:pt x="551121" y="567041"/>
                  <a:pt x="547853" y="566389"/>
                  <a:pt x="544584" y="565086"/>
                </a:cubicBezTo>
                <a:cubicBezTo>
                  <a:pt x="532816" y="560523"/>
                  <a:pt x="525625" y="550095"/>
                  <a:pt x="525625" y="537711"/>
                </a:cubicBezTo>
                <a:cubicBezTo>
                  <a:pt x="525625" y="534453"/>
                  <a:pt x="524317" y="531845"/>
                  <a:pt x="522356" y="529890"/>
                </a:cubicBezTo>
                <a:cubicBezTo>
                  <a:pt x="519741" y="527935"/>
                  <a:pt x="517126" y="527283"/>
                  <a:pt x="513857" y="527935"/>
                </a:cubicBezTo>
                <a:cubicBezTo>
                  <a:pt x="502089" y="529890"/>
                  <a:pt x="489668" y="524676"/>
                  <a:pt x="483130" y="514248"/>
                </a:cubicBezTo>
                <a:cubicBezTo>
                  <a:pt x="482476" y="511641"/>
                  <a:pt x="481169" y="509033"/>
                  <a:pt x="480515" y="507078"/>
                </a:cubicBezTo>
                <a:lnTo>
                  <a:pt x="32034" y="507078"/>
                </a:lnTo>
                <a:cubicBezTo>
                  <a:pt x="15036" y="507078"/>
                  <a:pt x="0" y="492087"/>
                  <a:pt x="0" y="475141"/>
                </a:cubicBezTo>
                <a:lnTo>
                  <a:pt x="0" y="31285"/>
                </a:lnTo>
                <a:cubicBezTo>
                  <a:pt x="0" y="13687"/>
                  <a:pt x="15036" y="0"/>
                  <a:pt x="32034"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6" name="Freeform 105">
            <a:extLst>
              <a:ext uri="{FF2B5EF4-FFF2-40B4-BE49-F238E27FC236}">
                <a16:creationId xmlns:a16="http://schemas.microsoft.com/office/drawing/2014/main" id="{6972FD55-EB24-9541-8957-CDAD1DCFABE7}"/>
              </a:ext>
            </a:extLst>
          </p:cNvPr>
          <p:cNvSpPr>
            <a:spLocks noChangeArrowheads="1"/>
          </p:cNvSpPr>
          <p:nvPr/>
        </p:nvSpPr>
        <p:spPr bwMode="auto">
          <a:xfrm>
            <a:off x="1100072" y="3769569"/>
            <a:ext cx="721713" cy="584388"/>
          </a:xfrm>
          <a:custGeom>
            <a:avLst/>
            <a:gdLst>
              <a:gd name="connsiteX0" fmla="*/ 630474 w 756866"/>
              <a:gd name="connsiteY0" fmla="*/ 561659 h 612852"/>
              <a:gd name="connsiteX1" fmla="*/ 641684 w 756866"/>
              <a:gd name="connsiteY1" fmla="*/ 573491 h 612852"/>
              <a:gd name="connsiteX2" fmla="*/ 630474 w 756866"/>
              <a:gd name="connsiteY2" fmla="*/ 584078 h 612852"/>
              <a:gd name="connsiteX3" fmla="*/ 619265 w 756866"/>
              <a:gd name="connsiteY3" fmla="*/ 573491 h 612852"/>
              <a:gd name="connsiteX4" fmla="*/ 630474 w 756866"/>
              <a:gd name="connsiteY4" fmla="*/ 561659 h 612852"/>
              <a:gd name="connsiteX5" fmla="*/ 530067 w 756866"/>
              <a:gd name="connsiteY5" fmla="*/ 551436 h 612852"/>
              <a:gd name="connsiteX6" fmla="*/ 530067 w 756866"/>
              <a:gd name="connsiteY6" fmla="*/ 591944 h 612852"/>
              <a:gd name="connsiteX7" fmla="*/ 531374 w 756866"/>
              <a:gd name="connsiteY7" fmla="*/ 593251 h 612852"/>
              <a:gd name="connsiteX8" fmla="*/ 735951 w 756866"/>
              <a:gd name="connsiteY8" fmla="*/ 593251 h 612852"/>
              <a:gd name="connsiteX9" fmla="*/ 737258 w 756866"/>
              <a:gd name="connsiteY9" fmla="*/ 591944 h 612852"/>
              <a:gd name="connsiteX10" fmla="*/ 737258 w 756866"/>
              <a:gd name="connsiteY10" fmla="*/ 551436 h 612852"/>
              <a:gd name="connsiteX11" fmla="*/ 252942 w 756866"/>
              <a:gd name="connsiteY11" fmla="*/ 448858 h 612852"/>
              <a:gd name="connsiteX12" fmla="*/ 254903 w 756866"/>
              <a:gd name="connsiteY12" fmla="*/ 469766 h 612852"/>
              <a:gd name="connsiteX13" fmla="*/ 226798 w 756866"/>
              <a:gd name="connsiteY13" fmla="*/ 593251 h 612852"/>
              <a:gd name="connsiteX14" fmla="*/ 426799 w 756866"/>
              <a:gd name="connsiteY14" fmla="*/ 593251 h 612852"/>
              <a:gd name="connsiteX15" fmla="*/ 399348 w 756866"/>
              <a:gd name="connsiteY15" fmla="*/ 469766 h 612852"/>
              <a:gd name="connsiteX16" fmla="*/ 401308 w 756866"/>
              <a:gd name="connsiteY16" fmla="*/ 448858 h 612852"/>
              <a:gd name="connsiteX17" fmla="*/ 674802 w 756866"/>
              <a:gd name="connsiteY17" fmla="*/ 388841 h 612852"/>
              <a:gd name="connsiteX18" fmla="*/ 684883 w 756866"/>
              <a:gd name="connsiteY18" fmla="*/ 398616 h 612852"/>
              <a:gd name="connsiteX19" fmla="*/ 674802 w 756866"/>
              <a:gd name="connsiteY19" fmla="*/ 408391 h 612852"/>
              <a:gd name="connsiteX20" fmla="*/ 665350 w 756866"/>
              <a:gd name="connsiteY20" fmla="*/ 398616 h 612852"/>
              <a:gd name="connsiteX21" fmla="*/ 674802 w 756866"/>
              <a:gd name="connsiteY21" fmla="*/ 388841 h 612852"/>
              <a:gd name="connsiteX22" fmla="*/ 632226 w 756866"/>
              <a:gd name="connsiteY22" fmla="*/ 388841 h 612852"/>
              <a:gd name="connsiteX23" fmla="*/ 641677 w 756866"/>
              <a:gd name="connsiteY23" fmla="*/ 398616 h 612852"/>
              <a:gd name="connsiteX24" fmla="*/ 632226 w 756866"/>
              <a:gd name="connsiteY24" fmla="*/ 408391 h 612852"/>
              <a:gd name="connsiteX25" fmla="*/ 622146 w 756866"/>
              <a:gd name="connsiteY25" fmla="*/ 398616 h 612852"/>
              <a:gd name="connsiteX26" fmla="*/ 632226 w 756866"/>
              <a:gd name="connsiteY26" fmla="*/ 388841 h 612852"/>
              <a:gd name="connsiteX27" fmla="*/ 591597 w 756866"/>
              <a:gd name="connsiteY27" fmla="*/ 388841 h 612852"/>
              <a:gd name="connsiteX28" fmla="*/ 601372 w 756866"/>
              <a:gd name="connsiteY28" fmla="*/ 398616 h 612852"/>
              <a:gd name="connsiteX29" fmla="*/ 591597 w 756866"/>
              <a:gd name="connsiteY29" fmla="*/ 408391 h 612852"/>
              <a:gd name="connsiteX30" fmla="*/ 581822 w 756866"/>
              <a:gd name="connsiteY30" fmla="*/ 398616 h 612852"/>
              <a:gd name="connsiteX31" fmla="*/ 591597 w 756866"/>
              <a:gd name="connsiteY31" fmla="*/ 388841 h 612852"/>
              <a:gd name="connsiteX32" fmla="*/ 326914 w 756866"/>
              <a:gd name="connsiteY32" fmla="*/ 368679 h 612852"/>
              <a:gd name="connsiteX33" fmla="*/ 347841 w 756866"/>
              <a:gd name="connsiteY33" fmla="*/ 389606 h 612852"/>
              <a:gd name="connsiteX34" fmla="*/ 326914 w 756866"/>
              <a:gd name="connsiteY34" fmla="*/ 411209 h 612852"/>
              <a:gd name="connsiteX35" fmla="*/ 305312 w 756866"/>
              <a:gd name="connsiteY35" fmla="*/ 389606 h 612852"/>
              <a:gd name="connsiteX36" fmla="*/ 326914 w 756866"/>
              <a:gd name="connsiteY36" fmla="*/ 368679 h 612852"/>
              <a:gd name="connsiteX37" fmla="*/ 19608 w 756866"/>
              <a:gd name="connsiteY37" fmla="*/ 346281 h 612852"/>
              <a:gd name="connsiteX38" fmla="*/ 19608 w 756866"/>
              <a:gd name="connsiteY38" fmla="*/ 418804 h 612852"/>
              <a:gd name="connsiteX39" fmla="*/ 30065 w 756866"/>
              <a:gd name="connsiteY39" fmla="*/ 429911 h 612852"/>
              <a:gd name="connsiteX40" fmla="*/ 510459 w 756866"/>
              <a:gd name="connsiteY40" fmla="*/ 429911 h 612852"/>
              <a:gd name="connsiteX41" fmla="*/ 510459 w 756866"/>
              <a:gd name="connsiteY41" fmla="*/ 346281 h 612852"/>
              <a:gd name="connsiteX42" fmla="*/ 611635 w 756866"/>
              <a:gd name="connsiteY42" fmla="*/ 256347 h 612852"/>
              <a:gd name="connsiteX43" fmla="*/ 652174 w 756866"/>
              <a:gd name="connsiteY43" fmla="*/ 256347 h 612852"/>
              <a:gd name="connsiteX44" fmla="*/ 661826 w 756866"/>
              <a:gd name="connsiteY44" fmla="*/ 265755 h 612852"/>
              <a:gd name="connsiteX45" fmla="*/ 652174 w 756866"/>
              <a:gd name="connsiteY45" fmla="*/ 275836 h 612852"/>
              <a:gd name="connsiteX46" fmla="*/ 611635 w 756866"/>
              <a:gd name="connsiteY46" fmla="*/ 275836 h 612852"/>
              <a:gd name="connsiteX47" fmla="*/ 601983 w 756866"/>
              <a:gd name="connsiteY47" fmla="*/ 265755 h 612852"/>
              <a:gd name="connsiteX48" fmla="*/ 611635 w 756866"/>
              <a:gd name="connsiteY48" fmla="*/ 256347 h 612852"/>
              <a:gd name="connsiteX49" fmla="*/ 531374 w 756866"/>
              <a:gd name="connsiteY49" fmla="*/ 244357 h 612852"/>
              <a:gd name="connsiteX50" fmla="*/ 530067 w 756866"/>
              <a:gd name="connsiteY50" fmla="*/ 245663 h 612852"/>
              <a:gd name="connsiteX51" fmla="*/ 530067 w 756866"/>
              <a:gd name="connsiteY51" fmla="*/ 439058 h 612852"/>
              <a:gd name="connsiteX52" fmla="*/ 530067 w 756866"/>
              <a:gd name="connsiteY52" fmla="*/ 532488 h 612852"/>
              <a:gd name="connsiteX53" fmla="*/ 737258 w 756866"/>
              <a:gd name="connsiteY53" fmla="*/ 532488 h 612852"/>
              <a:gd name="connsiteX54" fmla="*/ 737258 w 756866"/>
              <a:gd name="connsiteY54" fmla="*/ 245663 h 612852"/>
              <a:gd name="connsiteX55" fmla="*/ 735951 w 756866"/>
              <a:gd name="connsiteY55" fmla="*/ 244357 h 612852"/>
              <a:gd name="connsiteX56" fmla="*/ 644446 w 756866"/>
              <a:gd name="connsiteY56" fmla="*/ 244357 h 612852"/>
              <a:gd name="connsiteX57" fmla="*/ 591597 w 756866"/>
              <a:gd name="connsiteY57" fmla="*/ 164178 h 612852"/>
              <a:gd name="connsiteX58" fmla="*/ 601372 w 756866"/>
              <a:gd name="connsiteY58" fmla="*/ 173953 h 612852"/>
              <a:gd name="connsiteX59" fmla="*/ 591597 w 756866"/>
              <a:gd name="connsiteY59" fmla="*/ 183728 h 612852"/>
              <a:gd name="connsiteX60" fmla="*/ 581822 w 756866"/>
              <a:gd name="connsiteY60" fmla="*/ 173953 h 612852"/>
              <a:gd name="connsiteX61" fmla="*/ 591597 w 756866"/>
              <a:gd name="connsiteY61" fmla="*/ 164178 h 612852"/>
              <a:gd name="connsiteX62" fmla="*/ 551272 w 756866"/>
              <a:gd name="connsiteY62" fmla="*/ 164178 h 612852"/>
              <a:gd name="connsiteX63" fmla="*/ 561047 w 756866"/>
              <a:gd name="connsiteY63" fmla="*/ 173953 h 612852"/>
              <a:gd name="connsiteX64" fmla="*/ 551272 w 756866"/>
              <a:gd name="connsiteY64" fmla="*/ 183728 h 612852"/>
              <a:gd name="connsiteX65" fmla="*/ 541497 w 756866"/>
              <a:gd name="connsiteY65" fmla="*/ 173953 h 612852"/>
              <a:gd name="connsiteX66" fmla="*/ 551272 w 756866"/>
              <a:gd name="connsiteY66" fmla="*/ 164178 h 612852"/>
              <a:gd name="connsiteX67" fmla="*/ 510623 w 756866"/>
              <a:gd name="connsiteY67" fmla="*/ 164178 h 612852"/>
              <a:gd name="connsiteX68" fmla="*/ 520704 w 756866"/>
              <a:gd name="connsiteY68" fmla="*/ 173953 h 612852"/>
              <a:gd name="connsiteX69" fmla="*/ 510623 w 756866"/>
              <a:gd name="connsiteY69" fmla="*/ 183728 h 612852"/>
              <a:gd name="connsiteX70" fmla="*/ 501173 w 756866"/>
              <a:gd name="connsiteY70" fmla="*/ 173953 h 612852"/>
              <a:gd name="connsiteX71" fmla="*/ 510623 w 756866"/>
              <a:gd name="connsiteY71" fmla="*/ 164178 h 612852"/>
              <a:gd name="connsiteX72" fmla="*/ 142574 w 756866"/>
              <a:gd name="connsiteY72" fmla="*/ 164178 h 612852"/>
              <a:gd name="connsiteX73" fmla="*/ 152025 w 756866"/>
              <a:gd name="connsiteY73" fmla="*/ 173953 h 612852"/>
              <a:gd name="connsiteX74" fmla="*/ 142574 w 756866"/>
              <a:gd name="connsiteY74" fmla="*/ 183728 h 612852"/>
              <a:gd name="connsiteX75" fmla="*/ 132494 w 756866"/>
              <a:gd name="connsiteY75" fmla="*/ 173953 h 612852"/>
              <a:gd name="connsiteX76" fmla="*/ 142574 w 756866"/>
              <a:gd name="connsiteY76" fmla="*/ 164178 h 612852"/>
              <a:gd name="connsiteX77" fmla="*/ 102250 w 756866"/>
              <a:gd name="connsiteY77" fmla="*/ 164178 h 612852"/>
              <a:gd name="connsiteX78" fmla="*/ 111701 w 756866"/>
              <a:gd name="connsiteY78" fmla="*/ 173953 h 612852"/>
              <a:gd name="connsiteX79" fmla="*/ 102250 w 756866"/>
              <a:gd name="connsiteY79" fmla="*/ 183728 h 612852"/>
              <a:gd name="connsiteX80" fmla="*/ 92170 w 756866"/>
              <a:gd name="connsiteY80" fmla="*/ 173953 h 612852"/>
              <a:gd name="connsiteX81" fmla="*/ 102250 w 756866"/>
              <a:gd name="connsiteY81" fmla="*/ 164178 h 612852"/>
              <a:gd name="connsiteX82" fmla="*/ 59046 w 756866"/>
              <a:gd name="connsiteY82" fmla="*/ 164178 h 612852"/>
              <a:gd name="connsiteX83" fmla="*/ 68498 w 756866"/>
              <a:gd name="connsiteY83" fmla="*/ 173953 h 612852"/>
              <a:gd name="connsiteX84" fmla="*/ 59046 w 756866"/>
              <a:gd name="connsiteY84" fmla="*/ 183728 h 612852"/>
              <a:gd name="connsiteX85" fmla="*/ 48965 w 756866"/>
              <a:gd name="connsiteY85" fmla="*/ 173953 h 612852"/>
              <a:gd name="connsiteX86" fmla="*/ 59046 w 756866"/>
              <a:gd name="connsiteY86" fmla="*/ 164178 h 612852"/>
              <a:gd name="connsiteX87" fmla="*/ 346741 w 756866"/>
              <a:gd name="connsiteY87" fmla="*/ 120973 h 612852"/>
              <a:gd name="connsiteX88" fmla="*/ 353449 w 756866"/>
              <a:gd name="connsiteY88" fmla="*/ 127466 h 612852"/>
              <a:gd name="connsiteX89" fmla="*/ 353449 w 756866"/>
              <a:gd name="connsiteY89" fmla="*/ 135258 h 612852"/>
              <a:gd name="connsiteX90" fmla="*/ 368205 w 756866"/>
              <a:gd name="connsiteY90" fmla="*/ 148245 h 612852"/>
              <a:gd name="connsiteX91" fmla="*/ 362839 w 756866"/>
              <a:gd name="connsiteY91" fmla="*/ 156036 h 612852"/>
              <a:gd name="connsiteX92" fmla="*/ 355461 w 756866"/>
              <a:gd name="connsiteY92" fmla="*/ 150842 h 612852"/>
              <a:gd name="connsiteX93" fmla="*/ 348083 w 756866"/>
              <a:gd name="connsiteY93" fmla="*/ 147595 h 612852"/>
              <a:gd name="connsiteX94" fmla="*/ 339363 w 756866"/>
              <a:gd name="connsiteY94" fmla="*/ 150842 h 612852"/>
              <a:gd name="connsiteX95" fmla="*/ 336010 w 756866"/>
              <a:gd name="connsiteY95" fmla="*/ 159283 h 612852"/>
              <a:gd name="connsiteX96" fmla="*/ 346741 w 756866"/>
              <a:gd name="connsiteY96" fmla="*/ 170971 h 612852"/>
              <a:gd name="connsiteX97" fmla="*/ 370217 w 756866"/>
              <a:gd name="connsiteY97" fmla="*/ 196295 h 612852"/>
              <a:gd name="connsiteX98" fmla="*/ 353449 w 756866"/>
              <a:gd name="connsiteY98" fmla="*/ 218372 h 612852"/>
              <a:gd name="connsiteX99" fmla="*/ 353449 w 756866"/>
              <a:gd name="connsiteY99" fmla="*/ 226813 h 612852"/>
              <a:gd name="connsiteX100" fmla="*/ 346741 w 756866"/>
              <a:gd name="connsiteY100" fmla="*/ 232657 h 612852"/>
              <a:gd name="connsiteX101" fmla="*/ 340034 w 756866"/>
              <a:gd name="connsiteY101" fmla="*/ 226813 h 612852"/>
              <a:gd name="connsiteX102" fmla="*/ 340034 w 756866"/>
              <a:gd name="connsiteY102" fmla="*/ 219670 h 612852"/>
              <a:gd name="connsiteX103" fmla="*/ 325278 w 756866"/>
              <a:gd name="connsiteY103" fmla="*/ 204736 h 612852"/>
              <a:gd name="connsiteX104" fmla="*/ 330644 w 756866"/>
              <a:gd name="connsiteY104" fmla="*/ 196944 h 612852"/>
              <a:gd name="connsiteX105" fmla="*/ 338022 w 756866"/>
              <a:gd name="connsiteY105" fmla="*/ 202138 h 612852"/>
              <a:gd name="connsiteX106" fmla="*/ 344729 w 756866"/>
              <a:gd name="connsiteY106" fmla="*/ 206684 h 612852"/>
              <a:gd name="connsiteX107" fmla="*/ 357473 w 756866"/>
              <a:gd name="connsiteY107" fmla="*/ 195645 h 612852"/>
              <a:gd name="connsiteX108" fmla="*/ 346071 w 756866"/>
              <a:gd name="connsiteY108" fmla="*/ 183957 h 612852"/>
              <a:gd name="connsiteX109" fmla="*/ 345400 w 756866"/>
              <a:gd name="connsiteY109" fmla="*/ 183957 h 612852"/>
              <a:gd name="connsiteX110" fmla="*/ 322595 w 756866"/>
              <a:gd name="connsiteY110" fmla="*/ 158634 h 612852"/>
              <a:gd name="connsiteX111" fmla="*/ 330644 w 756866"/>
              <a:gd name="connsiteY111" fmla="*/ 141751 h 612852"/>
              <a:gd name="connsiteX112" fmla="*/ 340034 w 756866"/>
              <a:gd name="connsiteY112" fmla="*/ 136557 h 612852"/>
              <a:gd name="connsiteX113" fmla="*/ 340034 w 756866"/>
              <a:gd name="connsiteY113" fmla="*/ 127466 h 612852"/>
              <a:gd name="connsiteX114" fmla="*/ 346741 w 756866"/>
              <a:gd name="connsiteY114" fmla="*/ 120973 h 612852"/>
              <a:gd name="connsiteX115" fmla="*/ 345311 w 756866"/>
              <a:gd name="connsiteY115" fmla="*/ 93705 h 612852"/>
              <a:gd name="connsiteX116" fmla="*/ 260069 w 756866"/>
              <a:gd name="connsiteY116" fmla="*/ 178579 h 612852"/>
              <a:gd name="connsiteX117" fmla="*/ 345311 w 756866"/>
              <a:gd name="connsiteY117" fmla="*/ 263452 h 612852"/>
              <a:gd name="connsiteX118" fmla="*/ 429902 w 756866"/>
              <a:gd name="connsiteY118" fmla="*/ 178579 h 612852"/>
              <a:gd name="connsiteX119" fmla="*/ 345311 w 756866"/>
              <a:gd name="connsiteY119" fmla="*/ 93705 h 612852"/>
              <a:gd name="connsiteX120" fmla="*/ 272099 w 756866"/>
              <a:gd name="connsiteY120" fmla="*/ 83067 h 612852"/>
              <a:gd name="connsiteX121" fmla="*/ 213734 w 756866"/>
              <a:gd name="connsiteY121" fmla="*/ 179692 h 612852"/>
              <a:gd name="connsiteX122" fmla="*/ 272099 w 756866"/>
              <a:gd name="connsiteY122" fmla="*/ 276317 h 612852"/>
              <a:gd name="connsiteX123" fmla="*/ 224227 w 756866"/>
              <a:gd name="connsiteY123" fmla="*/ 179692 h 612852"/>
              <a:gd name="connsiteX124" fmla="*/ 272099 w 756866"/>
              <a:gd name="connsiteY124" fmla="*/ 83067 h 612852"/>
              <a:gd name="connsiteX125" fmla="*/ 251114 w 756866"/>
              <a:gd name="connsiteY125" fmla="*/ 81108 h 612852"/>
              <a:gd name="connsiteX126" fmla="*/ 188814 w 756866"/>
              <a:gd name="connsiteY126" fmla="*/ 179692 h 612852"/>
              <a:gd name="connsiteX127" fmla="*/ 251114 w 756866"/>
              <a:gd name="connsiteY127" fmla="*/ 277623 h 612852"/>
              <a:gd name="connsiteX128" fmla="*/ 200619 w 756866"/>
              <a:gd name="connsiteY128" fmla="*/ 179692 h 612852"/>
              <a:gd name="connsiteX129" fmla="*/ 251114 w 756866"/>
              <a:gd name="connsiteY129" fmla="*/ 81108 h 612852"/>
              <a:gd name="connsiteX130" fmla="*/ 345311 w 756866"/>
              <a:gd name="connsiteY130" fmla="*/ 80648 h 612852"/>
              <a:gd name="connsiteX131" fmla="*/ 442916 w 756866"/>
              <a:gd name="connsiteY131" fmla="*/ 178579 h 612852"/>
              <a:gd name="connsiteX132" fmla="*/ 345311 w 756866"/>
              <a:gd name="connsiteY132" fmla="*/ 275856 h 612852"/>
              <a:gd name="connsiteX133" fmla="*/ 247706 w 756866"/>
              <a:gd name="connsiteY133" fmla="*/ 178579 h 612852"/>
              <a:gd name="connsiteX134" fmla="*/ 345311 w 756866"/>
              <a:gd name="connsiteY134" fmla="*/ 80648 h 612852"/>
              <a:gd name="connsiteX135" fmla="*/ 346858 w 756866"/>
              <a:gd name="connsiteY135" fmla="*/ 70662 h 612852"/>
              <a:gd name="connsiteX136" fmla="*/ 237342 w 756866"/>
              <a:gd name="connsiteY136" fmla="*/ 179692 h 612852"/>
              <a:gd name="connsiteX137" fmla="*/ 346858 w 756866"/>
              <a:gd name="connsiteY137" fmla="*/ 288722 h 612852"/>
              <a:gd name="connsiteX138" fmla="*/ 456374 w 756866"/>
              <a:gd name="connsiteY138" fmla="*/ 179692 h 612852"/>
              <a:gd name="connsiteX139" fmla="*/ 346858 w 756866"/>
              <a:gd name="connsiteY139" fmla="*/ 70662 h 612852"/>
              <a:gd name="connsiteX140" fmla="*/ 298330 w 756866"/>
              <a:gd name="connsiteY140" fmla="*/ 57605 h 612852"/>
              <a:gd name="connsiteX141" fmla="*/ 310790 w 756866"/>
              <a:gd name="connsiteY141" fmla="*/ 58258 h 612852"/>
              <a:gd name="connsiteX142" fmla="*/ 323250 w 756866"/>
              <a:gd name="connsiteY142" fmla="*/ 57605 h 612852"/>
              <a:gd name="connsiteX143" fmla="*/ 335054 w 756866"/>
              <a:gd name="connsiteY143" fmla="*/ 58258 h 612852"/>
              <a:gd name="connsiteX144" fmla="*/ 346858 w 756866"/>
              <a:gd name="connsiteY144" fmla="*/ 57605 h 612852"/>
              <a:gd name="connsiteX145" fmla="*/ 468834 w 756866"/>
              <a:gd name="connsiteY145" fmla="*/ 179692 h 612852"/>
              <a:gd name="connsiteX146" fmla="*/ 346858 w 756866"/>
              <a:gd name="connsiteY146" fmla="*/ 301779 h 612852"/>
              <a:gd name="connsiteX147" fmla="*/ 335054 w 756866"/>
              <a:gd name="connsiteY147" fmla="*/ 301126 h 612852"/>
              <a:gd name="connsiteX148" fmla="*/ 323250 w 756866"/>
              <a:gd name="connsiteY148" fmla="*/ 301779 h 612852"/>
              <a:gd name="connsiteX149" fmla="*/ 310790 w 756866"/>
              <a:gd name="connsiteY149" fmla="*/ 300473 h 612852"/>
              <a:gd name="connsiteX150" fmla="*/ 310790 w 756866"/>
              <a:gd name="connsiteY150" fmla="*/ 301126 h 612852"/>
              <a:gd name="connsiteX151" fmla="*/ 298330 w 756866"/>
              <a:gd name="connsiteY151" fmla="*/ 301779 h 612852"/>
              <a:gd name="connsiteX152" fmla="*/ 175699 w 756866"/>
              <a:gd name="connsiteY152" fmla="*/ 179692 h 612852"/>
              <a:gd name="connsiteX153" fmla="*/ 298330 w 756866"/>
              <a:gd name="connsiteY153" fmla="*/ 57605 h 612852"/>
              <a:gd name="connsiteX154" fmla="*/ 30065 w 756866"/>
              <a:gd name="connsiteY154" fmla="*/ 18947 h 612852"/>
              <a:gd name="connsiteX155" fmla="*/ 19608 w 756866"/>
              <a:gd name="connsiteY155" fmla="*/ 30055 h 612852"/>
              <a:gd name="connsiteX156" fmla="*/ 19608 w 756866"/>
              <a:gd name="connsiteY156" fmla="*/ 327333 h 612852"/>
              <a:gd name="connsiteX157" fmla="*/ 510459 w 756866"/>
              <a:gd name="connsiteY157" fmla="*/ 327333 h 612852"/>
              <a:gd name="connsiteX158" fmla="*/ 510459 w 756866"/>
              <a:gd name="connsiteY158" fmla="*/ 245663 h 612852"/>
              <a:gd name="connsiteX159" fmla="*/ 531374 w 756866"/>
              <a:gd name="connsiteY159" fmla="*/ 225409 h 612852"/>
              <a:gd name="connsiteX160" fmla="*/ 634643 w 756866"/>
              <a:gd name="connsiteY160" fmla="*/ 225409 h 612852"/>
              <a:gd name="connsiteX161" fmla="*/ 634643 w 756866"/>
              <a:gd name="connsiteY161" fmla="*/ 30055 h 612852"/>
              <a:gd name="connsiteX162" fmla="*/ 624185 w 756866"/>
              <a:gd name="connsiteY162" fmla="*/ 18947 h 612852"/>
              <a:gd name="connsiteX163" fmla="*/ 30065 w 756866"/>
              <a:gd name="connsiteY163" fmla="*/ 0 h 612852"/>
              <a:gd name="connsiteX164" fmla="*/ 624185 w 756866"/>
              <a:gd name="connsiteY164" fmla="*/ 0 h 612852"/>
              <a:gd name="connsiteX165" fmla="*/ 654250 w 756866"/>
              <a:gd name="connsiteY165" fmla="*/ 30055 h 612852"/>
              <a:gd name="connsiteX166" fmla="*/ 654250 w 756866"/>
              <a:gd name="connsiteY166" fmla="*/ 225409 h 612852"/>
              <a:gd name="connsiteX167" fmla="*/ 735951 w 756866"/>
              <a:gd name="connsiteY167" fmla="*/ 225409 h 612852"/>
              <a:gd name="connsiteX168" fmla="*/ 756866 w 756866"/>
              <a:gd name="connsiteY168" fmla="*/ 245663 h 612852"/>
              <a:gd name="connsiteX169" fmla="*/ 756866 w 756866"/>
              <a:gd name="connsiteY169" fmla="*/ 591944 h 612852"/>
              <a:gd name="connsiteX170" fmla="*/ 735951 w 756866"/>
              <a:gd name="connsiteY170" fmla="*/ 612852 h 612852"/>
              <a:gd name="connsiteX171" fmla="*/ 531374 w 756866"/>
              <a:gd name="connsiteY171" fmla="*/ 612852 h 612852"/>
              <a:gd name="connsiteX172" fmla="*/ 510459 w 756866"/>
              <a:gd name="connsiteY172" fmla="*/ 591944 h 612852"/>
              <a:gd name="connsiteX173" fmla="*/ 510459 w 756866"/>
              <a:gd name="connsiteY173" fmla="*/ 542942 h 612852"/>
              <a:gd name="connsiteX174" fmla="*/ 510459 w 756866"/>
              <a:gd name="connsiteY174" fmla="*/ 541635 h 612852"/>
              <a:gd name="connsiteX175" fmla="*/ 510459 w 756866"/>
              <a:gd name="connsiteY175" fmla="*/ 540982 h 612852"/>
              <a:gd name="connsiteX176" fmla="*/ 510459 w 756866"/>
              <a:gd name="connsiteY176" fmla="*/ 448858 h 612852"/>
              <a:gd name="connsiteX177" fmla="*/ 420916 w 756866"/>
              <a:gd name="connsiteY177" fmla="*/ 448858 h 612852"/>
              <a:gd name="connsiteX178" fmla="*/ 426799 w 756866"/>
              <a:gd name="connsiteY178" fmla="*/ 533795 h 612852"/>
              <a:gd name="connsiteX179" fmla="*/ 450982 w 756866"/>
              <a:gd name="connsiteY179" fmla="*/ 593251 h 612852"/>
              <a:gd name="connsiteX180" fmla="*/ 480394 w 756866"/>
              <a:gd name="connsiteY180" fmla="*/ 593251 h 612852"/>
              <a:gd name="connsiteX181" fmla="*/ 490198 w 756866"/>
              <a:gd name="connsiteY181" fmla="*/ 603051 h 612852"/>
              <a:gd name="connsiteX182" fmla="*/ 480394 w 756866"/>
              <a:gd name="connsiteY182" fmla="*/ 612852 h 612852"/>
              <a:gd name="connsiteX183" fmla="*/ 449675 w 756866"/>
              <a:gd name="connsiteY183" fmla="*/ 612852 h 612852"/>
              <a:gd name="connsiteX184" fmla="*/ 203922 w 756866"/>
              <a:gd name="connsiteY184" fmla="*/ 612852 h 612852"/>
              <a:gd name="connsiteX185" fmla="*/ 173857 w 756866"/>
              <a:gd name="connsiteY185" fmla="*/ 612852 h 612852"/>
              <a:gd name="connsiteX186" fmla="*/ 164053 w 756866"/>
              <a:gd name="connsiteY186" fmla="*/ 603051 h 612852"/>
              <a:gd name="connsiteX187" fmla="*/ 173857 w 756866"/>
              <a:gd name="connsiteY187" fmla="*/ 593251 h 612852"/>
              <a:gd name="connsiteX188" fmla="*/ 203922 w 756866"/>
              <a:gd name="connsiteY188" fmla="*/ 593251 h 612852"/>
              <a:gd name="connsiteX189" fmla="*/ 227452 w 756866"/>
              <a:gd name="connsiteY189" fmla="*/ 533795 h 612852"/>
              <a:gd name="connsiteX190" fmla="*/ 233334 w 756866"/>
              <a:gd name="connsiteY190" fmla="*/ 448858 h 612852"/>
              <a:gd name="connsiteX191" fmla="*/ 30065 w 756866"/>
              <a:gd name="connsiteY191" fmla="*/ 448858 h 612852"/>
              <a:gd name="connsiteX192" fmla="*/ 0 w 756866"/>
              <a:gd name="connsiteY192" fmla="*/ 418804 h 612852"/>
              <a:gd name="connsiteX193" fmla="*/ 0 w 756866"/>
              <a:gd name="connsiteY193" fmla="*/ 30055 h 612852"/>
              <a:gd name="connsiteX194" fmla="*/ 30065 w 756866"/>
              <a:gd name="connsiteY194" fmla="*/ 0 h 61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756866" h="612852">
                <a:moveTo>
                  <a:pt x="630474" y="561659"/>
                </a:moveTo>
                <a:cubicBezTo>
                  <a:pt x="636702" y="561659"/>
                  <a:pt x="641684" y="566641"/>
                  <a:pt x="641684" y="573491"/>
                </a:cubicBezTo>
                <a:cubicBezTo>
                  <a:pt x="641684" y="579096"/>
                  <a:pt x="636702" y="584078"/>
                  <a:pt x="630474" y="584078"/>
                </a:cubicBezTo>
                <a:cubicBezTo>
                  <a:pt x="624247" y="584078"/>
                  <a:pt x="619265" y="579096"/>
                  <a:pt x="619265" y="573491"/>
                </a:cubicBezTo>
                <a:cubicBezTo>
                  <a:pt x="619265" y="566641"/>
                  <a:pt x="624247" y="561659"/>
                  <a:pt x="630474" y="561659"/>
                </a:cubicBezTo>
                <a:close/>
                <a:moveTo>
                  <a:pt x="530067" y="551436"/>
                </a:moveTo>
                <a:lnTo>
                  <a:pt x="530067" y="591944"/>
                </a:lnTo>
                <a:cubicBezTo>
                  <a:pt x="530067" y="592597"/>
                  <a:pt x="530721" y="593251"/>
                  <a:pt x="531374" y="593251"/>
                </a:cubicBezTo>
                <a:lnTo>
                  <a:pt x="735951" y="593251"/>
                </a:lnTo>
                <a:cubicBezTo>
                  <a:pt x="736604" y="593251"/>
                  <a:pt x="737258" y="592597"/>
                  <a:pt x="737258" y="591944"/>
                </a:cubicBezTo>
                <a:lnTo>
                  <a:pt x="737258" y="551436"/>
                </a:lnTo>
                <a:close/>
                <a:moveTo>
                  <a:pt x="252942" y="448858"/>
                </a:moveTo>
                <a:cubicBezTo>
                  <a:pt x="254249" y="454739"/>
                  <a:pt x="254903" y="461925"/>
                  <a:pt x="254903" y="469766"/>
                </a:cubicBezTo>
                <a:cubicBezTo>
                  <a:pt x="254903" y="495900"/>
                  <a:pt x="245099" y="561236"/>
                  <a:pt x="226798" y="593251"/>
                </a:cubicBezTo>
                <a:lnTo>
                  <a:pt x="426799" y="593251"/>
                </a:lnTo>
                <a:cubicBezTo>
                  <a:pt x="408498" y="561236"/>
                  <a:pt x="399348" y="495900"/>
                  <a:pt x="399348" y="469766"/>
                </a:cubicBezTo>
                <a:cubicBezTo>
                  <a:pt x="399348" y="461925"/>
                  <a:pt x="400001" y="454739"/>
                  <a:pt x="401308" y="448858"/>
                </a:cubicBezTo>
                <a:close/>
                <a:moveTo>
                  <a:pt x="674802" y="388841"/>
                </a:moveTo>
                <a:cubicBezTo>
                  <a:pt x="680472" y="388841"/>
                  <a:pt x="684883" y="393118"/>
                  <a:pt x="684883" y="398616"/>
                </a:cubicBezTo>
                <a:cubicBezTo>
                  <a:pt x="684883" y="404114"/>
                  <a:pt x="680472" y="408391"/>
                  <a:pt x="674802" y="408391"/>
                </a:cubicBezTo>
                <a:cubicBezTo>
                  <a:pt x="669761" y="408391"/>
                  <a:pt x="665350" y="404114"/>
                  <a:pt x="665350" y="398616"/>
                </a:cubicBezTo>
                <a:cubicBezTo>
                  <a:pt x="665350" y="393118"/>
                  <a:pt x="669761" y="388841"/>
                  <a:pt x="674802" y="388841"/>
                </a:cubicBezTo>
                <a:close/>
                <a:moveTo>
                  <a:pt x="632226" y="388841"/>
                </a:moveTo>
                <a:cubicBezTo>
                  <a:pt x="637267" y="388841"/>
                  <a:pt x="641677" y="393118"/>
                  <a:pt x="641677" y="398616"/>
                </a:cubicBezTo>
                <a:cubicBezTo>
                  <a:pt x="641677" y="404114"/>
                  <a:pt x="637267" y="408391"/>
                  <a:pt x="632226" y="408391"/>
                </a:cubicBezTo>
                <a:cubicBezTo>
                  <a:pt x="626556" y="408391"/>
                  <a:pt x="622146" y="404114"/>
                  <a:pt x="622146" y="398616"/>
                </a:cubicBezTo>
                <a:cubicBezTo>
                  <a:pt x="622146" y="393118"/>
                  <a:pt x="626556" y="388841"/>
                  <a:pt x="632226" y="388841"/>
                </a:cubicBezTo>
                <a:close/>
                <a:moveTo>
                  <a:pt x="591597" y="388841"/>
                </a:moveTo>
                <a:cubicBezTo>
                  <a:pt x="596484" y="388841"/>
                  <a:pt x="601372" y="393118"/>
                  <a:pt x="601372" y="398616"/>
                </a:cubicBezTo>
                <a:cubicBezTo>
                  <a:pt x="601372" y="404114"/>
                  <a:pt x="596484" y="408391"/>
                  <a:pt x="591597" y="408391"/>
                </a:cubicBezTo>
                <a:cubicBezTo>
                  <a:pt x="586098" y="408391"/>
                  <a:pt x="581822" y="404114"/>
                  <a:pt x="581822" y="398616"/>
                </a:cubicBezTo>
                <a:cubicBezTo>
                  <a:pt x="581822" y="393118"/>
                  <a:pt x="586098" y="388841"/>
                  <a:pt x="591597" y="388841"/>
                </a:cubicBezTo>
                <a:close/>
                <a:moveTo>
                  <a:pt x="326914" y="368679"/>
                </a:moveTo>
                <a:cubicBezTo>
                  <a:pt x="338390" y="368679"/>
                  <a:pt x="347841" y="378130"/>
                  <a:pt x="347841" y="389606"/>
                </a:cubicBezTo>
                <a:cubicBezTo>
                  <a:pt x="347841" y="401758"/>
                  <a:pt x="338390" y="411209"/>
                  <a:pt x="326914" y="411209"/>
                </a:cubicBezTo>
                <a:cubicBezTo>
                  <a:pt x="314763" y="411209"/>
                  <a:pt x="305312" y="401758"/>
                  <a:pt x="305312" y="389606"/>
                </a:cubicBezTo>
                <a:cubicBezTo>
                  <a:pt x="305312" y="378130"/>
                  <a:pt x="314763" y="368679"/>
                  <a:pt x="326914" y="368679"/>
                </a:cubicBezTo>
                <a:close/>
                <a:moveTo>
                  <a:pt x="19608" y="346281"/>
                </a:moveTo>
                <a:lnTo>
                  <a:pt x="19608" y="418804"/>
                </a:lnTo>
                <a:cubicBezTo>
                  <a:pt x="19608" y="424684"/>
                  <a:pt x="24183" y="429911"/>
                  <a:pt x="30065" y="429911"/>
                </a:cubicBezTo>
                <a:lnTo>
                  <a:pt x="510459" y="429911"/>
                </a:lnTo>
                <a:lnTo>
                  <a:pt x="510459" y="346281"/>
                </a:lnTo>
                <a:close/>
                <a:moveTo>
                  <a:pt x="611635" y="256347"/>
                </a:moveTo>
                <a:lnTo>
                  <a:pt x="652174" y="256347"/>
                </a:lnTo>
                <a:cubicBezTo>
                  <a:pt x="657322" y="256347"/>
                  <a:pt x="661826" y="260379"/>
                  <a:pt x="661826" y="265755"/>
                </a:cubicBezTo>
                <a:cubicBezTo>
                  <a:pt x="661826" y="271132"/>
                  <a:pt x="657322" y="275836"/>
                  <a:pt x="652174" y="275836"/>
                </a:cubicBezTo>
                <a:lnTo>
                  <a:pt x="611635" y="275836"/>
                </a:lnTo>
                <a:cubicBezTo>
                  <a:pt x="605844" y="275836"/>
                  <a:pt x="601983" y="271132"/>
                  <a:pt x="601983" y="265755"/>
                </a:cubicBezTo>
                <a:cubicBezTo>
                  <a:pt x="601983" y="260379"/>
                  <a:pt x="605844" y="256347"/>
                  <a:pt x="611635" y="256347"/>
                </a:cubicBezTo>
                <a:close/>
                <a:moveTo>
                  <a:pt x="531374" y="244357"/>
                </a:moveTo>
                <a:cubicBezTo>
                  <a:pt x="530721" y="244357"/>
                  <a:pt x="530067" y="245010"/>
                  <a:pt x="530067" y="245663"/>
                </a:cubicBezTo>
                <a:lnTo>
                  <a:pt x="530067" y="439058"/>
                </a:lnTo>
                <a:lnTo>
                  <a:pt x="530067" y="532488"/>
                </a:lnTo>
                <a:lnTo>
                  <a:pt x="737258" y="532488"/>
                </a:lnTo>
                <a:lnTo>
                  <a:pt x="737258" y="245663"/>
                </a:lnTo>
                <a:cubicBezTo>
                  <a:pt x="737258" y="245010"/>
                  <a:pt x="736604" y="244357"/>
                  <a:pt x="735951" y="244357"/>
                </a:cubicBezTo>
                <a:lnTo>
                  <a:pt x="644446" y="244357"/>
                </a:lnTo>
                <a:close/>
                <a:moveTo>
                  <a:pt x="591597" y="164178"/>
                </a:moveTo>
                <a:cubicBezTo>
                  <a:pt x="596484" y="164178"/>
                  <a:pt x="601372" y="169066"/>
                  <a:pt x="601372" y="173953"/>
                </a:cubicBezTo>
                <a:cubicBezTo>
                  <a:pt x="601372" y="179451"/>
                  <a:pt x="596484" y="183728"/>
                  <a:pt x="591597" y="183728"/>
                </a:cubicBezTo>
                <a:cubicBezTo>
                  <a:pt x="586098" y="183728"/>
                  <a:pt x="581822" y="179451"/>
                  <a:pt x="581822" y="173953"/>
                </a:cubicBezTo>
                <a:cubicBezTo>
                  <a:pt x="581822" y="169066"/>
                  <a:pt x="586098" y="164178"/>
                  <a:pt x="591597" y="164178"/>
                </a:cubicBezTo>
                <a:close/>
                <a:moveTo>
                  <a:pt x="551272" y="164178"/>
                </a:moveTo>
                <a:cubicBezTo>
                  <a:pt x="556770" y="164178"/>
                  <a:pt x="561047" y="169066"/>
                  <a:pt x="561047" y="173953"/>
                </a:cubicBezTo>
                <a:cubicBezTo>
                  <a:pt x="561047" y="179451"/>
                  <a:pt x="556770" y="183728"/>
                  <a:pt x="551272" y="183728"/>
                </a:cubicBezTo>
                <a:cubicBezTo>
                  <a:pt x="546384" y="183728"/>
                  <a:pt x="541497" y="179451"/>
                  <a:pt x="541497" y="173953"/>
                </a:cubicBezTo>
                <a:cubicBezTo>
                  <a:pt x="541497" y="169066"/>
                  <a:pt x="546384" y="164178"/>
                  <a:pt x="551272" y="164178"/>
                </a:cubicBezTo>
                <a:close/>
                <a:moveTo>
                  <a:pt x="510623" y="164178"/>
                </a:moveTo>
                <a:cubicBezTo>
                  <a:pt x="516294" y="164178"/>
                  <a:pt x="520704" y="169066"/>
                  <a:pt x="520704" y="173953"/>
                </a:cubicBezTo>
                <a:cubicBezTo>
                  <a:pt x="520704" y="179451"/>
                  <a:pt x="516294" y="183728"/>
                  <a:pt x="510623" y="183728"/>
                </a:cubicBezTo>
                <a:cubicBezTo>
                  <a:pt x="505583" y="183728"/>
                  <a:pt x="501173" y="179451"/>
                  <a:pt x="501173" y="173953"/>
                </a:cubicBezTo>
                <a:cubicBezTo>
                  <a:pt x="501173" y="169066"/>
                  <a:pt x="505583" y="164178"/>
                  <a:pt x="510623" y="164178"/>
                </a:cubicBezTo>
                <a:close/>
                <a:moveTo>
                  <a:pt x="142574" y="164178"/>
                </a:moveTo>
                <a:cubicBezTo>
                  <a:pt x="147615" y="164178"/>
                  <a:pt x="152025" y="169066"/>
                  <a:pt x="152025" y="173953"/>
                </a:cubicBezTo>
                <a:cubicBezTo>
                  <a:pt x="152025" y="179451"/>
                  <a:pt x="147615" y="183728"/>
                  <a:pt x="142574" y="183728"/>
                </a:cubicBezTo>
                <a:cubicBezTo>
                  <a:pt x="136904" y="183728"/>
                  <a:pt x="132494" y="179451"/>
                  <a:pt x="132494" y="173953"/>
                </a:cubicBezTo>
                <a:cubicBezTo>
                  <a:pt x="132494" y="169066"/>
                  <a:pt x="136904" y="164178"/>
                  <a:pt x="142574" y="164178"/>
                </a:cubicBezTo>
                <a:close/>
                <a:moveTo>
                  <a:pt x="102250" y="164178"/>
                </a:moveTo>
                <a:cubicBezTo>
                  <a:pt x="107291" y="164178"/>
                  <a:pt x="111701" y="169066"/>
                  <a:pt x="111701" y="173953"/>
                </a:cubicBezTo>
                <a:cubicBezTo>
                  <a:pt x="111701" y="179451"/>
                  <a:pt x="107291" y="183728"/>
                  <a:pt x="102250" y="183728"/>
                </a:cubicBezTo>
                <a:cubicBezTo>
                  <a:pt x="96580" y="183728"/>
                  <a:pt x="92170" y="179451"/>
                  <a:pt x="92170" y="173953"/>
                </a:cubicBezTo>
                <a:cubicBezTo>
                  <a:pt x="92170" y="169066"/>
                  <a:pt x="96580" y="164178"/>
                  <a:pt x="102250" y="164178"/>
                </a:cubicBezTo>
                <a:close/>
                <a:moveTo>
                  <a:pt x="59046" y="164178"/>
                </a:moveTo>
                <a:cubicBezTo>
                  <a:pt x="64717" y="164178"/>
                  <a:pt x="68498" y="169066"/>
                  <a:pt x="68498" y="173953"/>
                </a:cubicBezTo>
                <a:cubicBezTo>
                  <a:pt x="68498" y="179451"/>
                  <a:pt x="64717" y="183728"/>
                  <a:pt x="59046" y="183728"/>
                </a:cubicBezTo>
                <a:cubicBezTo>
                  <a:pt x="53375" y="183728"/>
                  <a:pt x="48965" y="179451"/>
                  <a:pt x="48965" y="173953"/>
                </a:cubicBezTo>
                <a:cubicBezTo>
                  <a:pt x="48965" y="169066"/>
                  <a:pt x="53375" y="164178"/>
                  <a:pt x="59046" y="164178"/>
                </a:cubicBezTo>
                <a:close/>
                <a:moveTo>
                  <a:pt x="346741" y="120973"/>
                </a:moveTo>
                <a:cubicBezTo>
                  <a:pt x="350095" y="120973"/>
                  <a:pt x="353449" y="123570"/>
                  <a:pt x="353449" y="127466"/>
                </a:cubicBezTo>
                <a:lnTo>
                  <a:pt x="353449" y="135258"/>
                </a:lnTo>
                <a:cubicBezTo>
                  <a:pt x="358815" y="136557"/>
                  <a:pt x="366193" y="140453"/>
                  <a:pt x="368205" y="148245"/>
                </a:cubicBezTo>
                <a:cubicBezTo>
                  <a:pt x="368876" y="151491"/>
                  <a:pt x="366864" y="154738"/>
                  <a:pt x="362839" y="156036"/>
                </a:cubicBezTo>
                <a:cubicBezTo>
                  <a:pt x="359485" y="156686"/>
                  <a:pt x="356132" y="154738"/>
                  <a:pt x="355461" y="150842"/>
                </a:cubicBezTo>
                <a:cubicBezTo>
                  <a:pt x="354120" y="148245"/>
                  <a:pt x="348083" y="147595"/>
                  <a:pt x="348083" y="147595"/>
                </a:cubicBezTo>
                <a:cubicBezTo>
                  <a:pt x="344729" y="147595"/>
                  <a:pt x="342046" y="148894"/>
                  <a:pt x="339363" y="150842"/>
                </a:cubicBezTo>
                <a:cubicBezTo>
                  <a:pt x="337351" y="153439"/>
                  <a:pt x="336010" y="156036"/>
                  <a:pt x="336010" y="159283"/>
                </a:cubicBezTo>
                <a:cubicBezTo>
                  <a:pt x="335339" y="165127"/>
                  <a:pt x="340034" y="170322"/>
                  <a:pt x="346741" y="170971"/>
                </a:cubicBezTo>
                <a:cubicBezTo>
                  <a:pt x="360827" y="172270"/>
                  <a:pt x="370888" y="182659"/>
                  <a:pt x="370217" y="196295"/>
                </a:cubicBezTo>
                <a:cubicBezTo>
                  <a:pt x="370217" y="206684"/>
                  <a:pt x="362839" y="215125"/>
                  <a:pt x="353449" y="218372"/>
                </a:cubicBezTo>
                <a:lnTo>
                  <a:pt x="353449" y="226813"/>
                </a:lnTo>
                <a:cubicBezTo>
                  <a:pt x="353449" y="229410"/>
                  <a:pt x="350095" y="232657"/>
                  <a:pt x="346741" y="232657"/>
                </a:cubicBezTo>
                <a:cubicBezTo>
                  <a:pt x="342717" y="232657"/>
                  <a:pt x="340034" y="229410"/>
                  <a:pt x="340034" y="226813"/>
                </a:cubicBezTo>
                <a:lnTo>
                  <a:pt x="340034" y="219670"/>
                </a:lnTo>
                <a:cubicBezTo>
                  <a:pt x="334668" y="218372"/>
                  <a:pt x="327290" y="214476"/>
                  <a:pt x="325278" y="204736"/>
                </a:cubicBezTo>
                <a:cubicBezTo>
                  <a:pt x="324607" y="201489"/>
                  <a:pt x="327290" y="198243"/>
                  <a:pt x="330644" y="196944"/>
                </a:cubicBezTo>
                <a:cubicBezTo>
                  <a:pt x="333997" y="196295"/>
                  <a:pt x="337351" y="198892"/>
                  <a:pt x="338022" y="202138"/>
                </a:cubicBezTo>
                <a:cubicBezTo>
                  <a:pt x="339363" y="206684"/>
                  <a:pt x="344058" y="206684"/>
                  <a:pt x="344729" y="206684"/>
                </a:cubicBezTo>
                <a:cubicBezTo>
                  <a:pt x="351437" y="206684"/>
                  <a:pt x="357473" y="202138"/>
                  <a:pt x="357473" y="195645"/>
                </a:cubicBezTo>
                <a:cubicBezTo>
                  <a:pt x="357473" y="189801"/>
                  <a:pt x="352778" y="183957"/>
                  <a:pt x="346071" y="183957"/>
                </a:cubicBezTo>
                <a:lnTo>
                  <a:pt x="345400" y="183957"/>
                </a:lnTo>
                <a:cubicBezTo>
                  <a:pt x="331985" y="182659"/>
                  <a:pt x="322595" y="171620"/>
                  <a:pt x="322595" y="158634"/>
                </a:cubicBezTo>
                <a:cubicBezTo>
                  <a:pt x="322595" y="152141"/>
                  <a:pt x="325948" y="146297"/>
                  <a:pt x="330644" y="141751"/>
                </a:cubicBezTo>
                <a:cubicBezTo>
                  <a:pt x="333327" y="139154"/>
                  <a:pt x="336680" y="137855"/>
                  <a:pt x="340034" y="136557"/>
                </a:cubicBezTo>
                <a:lnTo>
                  <a:pt x="340034" y="127466"/>
                </a:lnTo>
                <a:cubicBezTo>
                  <a:pt x="340034" y="123570"/>
                  <a:pt x="342717" y="120973"/>
                  <a:pt x="346741" y="120973"/>
                </a:cubicBezTo>
                <a:close/>
                <a:moveTo>
                  <a:pt x="345311" y="93705"/>
                </a:moveTo>
                <a:cubicBezTo>
                  <a:pt x="298460" y="93705"/>
                  <a:pt x="260069" y="131572"/>
                  <a:pt x="260069" y="178579"/>
                </a:cubicBezTo>
                <a:cubicBezTo>
                  <a:pt x="260069" y="225585"/>
                  <a:pt x="298460" y="263452"/>
                  <a:pt x="345311" y="263452"/>
                </a:cubicBezTo>
                <a:cubicBezTo>
                  <a:pt x="391511" y="263452"/>
                  <a:pt x="429902" y="225585"/>
                  <a:pt x="429902" y="178579"/>
                </a:cubicBezTo>
                <a:cubicBezTo>
                  <a:pt x="429902" y="131572"/>
                  <a:pt x="391511" y="93705"/>
                  <a:pt x="345311" y="93705"/>
                </a:cubicBezTo>
                <a:close/>
                <a:moveTo>
                  <a:pt x="272099" y="83067"/>
                </a:moveTo>
                <a:cubicBezTo>
                  <a:pt x="237342" y="101347"/>
                  <a:pt x="213734" y="137908"/>
                  <a:pt x="213734" y="179692"/>
                </a:cubicBezTo>
                <a:cubicBezTo>
                  <a:pt x="213734" y="221476"/>
                  <a:pt x="237342" y="258037"/>
                  <a:pt x="272099" y="276317"/>
                </a:cubicBezTo>
                <a:cubicBezTo>
                  <a:pt x="243244" y="254119"/>
                  <a:pt x="224227" y="218864"/>
                  <a:pt x="224227" y="179692"/>
                </a:cubicBezTo>
                <a:cubicBezTo>
                  <a:pt x="224227" y="140520"/>
                  <a:pt x="243244" y="105265"/>
                  <a:pt x="272099" y="83067"/>
                </a:cubicBezTo>
                <a:close/>
                <a:moveTo>
                  <a:pt x="251114" y="81108"/>
                </a:moveTo>
                <a:cubicBezTo>
                  <a:pt x="214390" y="99389"/>
                  <a:pt x="188814" y="136603"/>
                  <a:pt x="188814" y="179692"/>
                </a:cubicBezTo>
                <a:cubicBezTo>
                  <a:pt x="188814" y="222782"/>
                  <a:pt x="214390" y="260648"/>
                  <a:pt x="251114" y="277623"/>
                </a:cubicBezTo>
                <a:cubicBezTo>
                  <a:pt x="220948" y="255425"/>
                  <a:pt x="200619" y="220170"/>
                  <a:pt x="200619" y="179692"/>
                </a:cubicBezTo>
                <a:cubicBezTo>
                  <a:pt x="200619" y="139214"/>
                  <a:pt x="220948" y="103306"/>
                  <a:pt x="251114" y="81108"/>
                </a:cubicBezTo>
                <a:close/>
                <a:moveTo>
                  <a:pt x="345311" y="80648"/>
                </a:moveTo>
                <a:cubicBezTo>
                  <a:pt x="398668" y="80648"/>
                  <a:pt x="442916" y="125043"/>
                  <a:pt x="442916" y="178579"/>
                </a:cubicBezTo>
                <a:cubicBezTo>
                  <a:pt x="442916" y="232767"/>
                  <a:pt x="398668" y="275856"/>
                  <a:pt x="345311" y="275856"/>
                </a:cubicBezTo>
                <a:cubicBezTo>
                  <a:pt x="291303" y="275856"/>
                  <a:pt x="247706" y="232767"/>
                  <a:pt x="247706" y="178579"/>
                </a:cubicBezTo>
                <a:cubicBezTo>
                  <a:pt x="247706" y="125043"/>
                  <a:pt x="291303" y="80648"/>
                  <a:pt x="345311" y="80648"/>
                </a:cubicBezTo>
                <a:close/>
                <a:moveTo>
                  <a:pt x="346858" y="70662"/>
                </a:moveTo>
                <a:cubicBezTo>
                  <a:pt x="286526" y="70662"/>
                  <a:pt x="237342" y="119628"/>
                  <a:pt x="237342" y="179692"/>
                </a:cubicBezTo>
                <a:cubicBezTo>
                  <a:pt x="237342" y="239756"/>
                  <a:pt x="286526" y="288722"/>
                  <a:pt x="346858" y="288722"/>
                </a:cubicBezTo>
                <a:cubicBezTo>
                  <a:pt x="407190" y="288722"/>
                  <a:pt x="456374" y="239756"/>
                  <a:pt x="456374" y="179692"/>
                </a:cubicBezTo>
                <a:cubicBezTo>
                  <a:pt x="456374" y="119628"/>
                  <a:pt x="407190" y="70662"/>
                  <a:pt x="346858" y="70662"/>
                </a:cubicBezTo>
                <a:close/>
                <a:moveTo>
                  <a:pt x="298330" y="57605"/>
                </a:moveTo>
                <a:cubicBezTo>
                  <a:pt x="302265" y="57605"/>
                  <a:pt x="306855" y="58258"/>
                  <a:pt x="310790" y="58258"/>
                </a:cubicBezTo>
                <a:cubicBezTo>
                  <a:pt x="314725" y="58258"/>
                  <a:pt x="319315" y="57605"/>
                  <a:pt x="323250" y="57605"/>
                </a:cubicBezTo>
                <a:cubicBezTo>
                  <a:pt x="327185" y="57605"/>
                  <a:pt x="331119" y="58258"/>
                  <a:pt x="335054" y="58258"/>
                </a:cubicBezTo>
                <a:cubicBezTo>
                  <a:pt x="338989" y="58258"/>
                  <a:pt x="342924" y="57605"/>
                  <a:pt x="346858" y="57605"/>
                </a:cubicBezTo>
                <a:cubicBezTo>
                  <a:pt x="414404" y="57605"/>
                  <a:pt x="468834" y="112446"/>
                  <a:pt x="468834" y="179692"/>
                </a:cubicBezTo>
                <a:cubicBezTo>
                  <a:pt x="468834" y="246938"/>
                  <a:pt x="414404" y="301779"/>
                  <a:pt x="346858" y="301779"/>
                </a:cubicBezTo>
                <a:cubicBezTo>
                  <a:pt x="342924" y="301779"/>
                  <a:pt x="338989" y="301779"/>
                  <a:pt x="335054" y="301126"/>
                </a:cubicBezTo>
                <a:cubicBezTo>
                  <a:pt x="331119" y="301779"/>
                  <a:pt x="327185" y="301779"/>
                  <a:pt x="323250" y="301779"/>
                </a:cubicBezTo>
                <a:cubicBezTo>
                  <a:pt x="319315" y="301779"/>
                  <a:pt x="314725" y="301779"/>
                  <a:pt x="310790" y="300473"/>
                </a:cubicBezTo>
                <a:lnTo>
                  <a:pt x="310790" y="301126"/>
                </a:lnTo>
                <a:cubicBezTo>
                  <a:pt x="306855" y="301779"/>
                  <a:pt x="302265" y="301779"/>
                  <a:pt x="298330" y="301779"/>
                </a:cubicBezTo>
                <a:cubicBezTo>
                  <a:pt x="230785" y="301779"/>
                  <a:pt x="175699" y="246938"/>
                  <a:pt x="175699" y="179692"/>
                </a:cubicBezTo>
                <a:cubicBezTo>
                  <a:pt x="175699" y="112446"/>
                  <a:pt x="230785" y="57605"/>
                  <a:pt x="298330" y="57605"/>
                </a:cubicBezTo>
                <a:close/>
                <a:moveTo>
                  <a:pt x="30065" y="18947"/>
                </a:moveTo>
                <a:cubicBezTo>
                  <a:pt x="24183" y="18947"/>
                  <a:pt x="19608" y="23521"/>
                  <a:pt x="19608" y="30055"/>
                </a:cubicBezTo>
                <a:lnTo>
                  <a:pt x="19608" y="327333"/>
                </a:lnTo>
                <a:lnTo>
                  <a:pt x="510459" y="327333"/>
                </a:lnTo>
                <a:lnTo>
                  <a:pt x="510459" y="245663"/>
                </a:lnTo>
                <a:cubicBezTo>
                  <a:pt x="510459" y="234556"/>
                  <a:pt x="519609" y="225409"/>
                  <a:pt x="531374" y="225409"/>
                </a:cubicBezTo>
                <a:lnTo>
                  <a:pt x="634643" y="225409"/>
                </a:lnTo>
                <a:lnTo>
                  <a:pt x="634643" y="30055"/>
                </a:lnTo>
                <a:cubicBezTo>
                  <a:pt x="634643" y="23521"/>
                  <a:pt x="630067" y="18947"/>
                  <a:pt x="624185" y="18947"/>
                </a:cubicBezTo>
                <a:close/>
                <a:moveTo>
                  <a:pt x="30065" y="0"/>
                </a:moveTo>
                <a:lnTo>
                  <a:pt x="624185" y="0"/>
                </a:lnTo>
                <a:cubicBezTo>
                  <a:pt x="640525" y="0"/>
                  <a:pt x="654250" y="13067"/>
                  <a:pt x="654250" y="30055"/>
                </a:cubicBezTo>
                <a:lnTo>
                  <a:pt x="654250" y="225409"/>
                </a:lnTo>
                <a:lnTo>
                  <a:pt x="735951" y="225409"/>
                </a:lnTo>
                <a:cubicBezTo>
                  <a:pt x="747062" y="225409"/>
                  <a:pt x="756866" y="234556"/>
                  <a:pt x="756866" y="245663"/>
                </a:cubicBezTo>
                <a:lnTo>
                  <a:pt x="756866" y="591944"/>
                </a:lnTo>
                <a:cubicBezTo>
                  <a:pt x="756866" y="603705"/>
                  <a:pt x="747062" y="612852"/>
                  <a:pt x="735951" y="612852"/>
                </a:cubicBezTo>
                <a:lnTo>
                  <a:pt x="531374" y="612852"/>
                </a:lnTo>
                <a:cubicBezTo>
                  <a:pt x="519609" y="612852"/>
                  <a:pt x="510459" y="603705"/>
                  <a:pt x="510459" y="591944"/>
                </a:cubicBezTo>
                <a:lnTo>
                  <a:pt x="510459" y="542942"/>
                </a:lnTo>
                <a:cubicBezTo>
                  <a:pt x="510459" y="542942"/>
                  <a:pt x="510459" y="542289"/>
                  <a:pt x="510459" y="541635"/>
                </a:cubicBezTo>
                <a:lnTo>
                  <a:pt x="510459" y="540982"/>
                </a:lnTo>
                <a:lnTo>
                  <a:pt x="510459" y="448858"/>
                </a:lnTo>
                <a:lnTo>
                  <a:pt x="420916" y="448858"/>
                </a:lnTo>
                <a:cubicBezTo>
                  <a:pt x="416341" y="456699"/>
                  <a:pt x="416341" y="490673"/>
                  <a:pt x="426799" y="533795"/>
                </a:cubicBezTo>
                <a:cubicBezTo>
                  <a:pt x="435949" y="574957"/>
                  <a:pt x="446407" y="591291"/>
                  <a:pt x="450982" y="593251"/>
                </a:cubicBezTo>
                <a:lnTo>
                  <a:pt x="480394" y="593251"/>
                </a:lnTo>
                <a:cubicBezTo>
                  <a:pt x="486276" y="593251"/>
                  <a:pt x="490198" y="597824"/>
                  <a:pt x="490198" y="603051"/>
                </a:cubicBezTo>
                <a:cubicBezTo>
                  <a:pt x="490198" y="608931"/>
                  <a:pt x="486276" y="612852"/>
                  <a:pt x="480394" y="612852"/>
                </a:cubicBezTo>
                <a:lnTo>
                  <a:pt x="449675" y="612852"/>
                </a:lnTo>
                <a:lnTo>
                  <a:pt x="203922" y="612852"/>
                </a:lnTo>
                <a:lnTo>
                  <a:pt x="173857" y="612852"/>
                </a:lnTo>
                <a:cubicBezTo>
                  <a:pt x="167974" y="612852"/>
                  <a:pt x="164053" y="608931"/>
                  <a:pt x="164053" y="603051"/>
                </a:cubicBezTo>
                <a:cubicBezTo>
                  <a:pt x="164053" y="597824"/>
                  <a:pt x="167974" y="593251"/>
                  <a:pt x="173857" y="593251"/>
                </a:cubicBezTo>
                <a:lnTo>
                  <a:pt x="203922" y="593251"/>
                </a:lnTo>
                <a:cubicBezTo>
                  <a:pt x="207844" y="591291"/>
                  <a:pt x="218301" y="574957"/>
                  <a:pt x="227452" y="533795"/>
                </a:cubicBezTo>
                <a:cubicBezTo>
                  <a:pt x="237255" y="490673"/>
                  <a:pt x="237255" y="456699"/>
                  <a:pt x="233334" y="448858"/>
                </a:cubicBezTo>
                <a:lnTo>
                  <a:pt x="30065" y="448858"/>
                </a:lnTo>
                <a:cubicBezTo>
                  <a:pt x="13072" y="448858"/>
                  <a:pt x="0" y="435791"/>
                  <a:pt x="0" y="418804"/>
                </a:cubicBezTo>
                <a:lnTo>
                  <a:pt x="0" y="30055"/>
                </a:lnTo>
                <a:cubicBezTo>
                  <a:pt x="0" y="13067"/>
                  <a:pt x="13072" y="0"/>
                  <a:pt x="30065"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 name="TextBox 3">
            <a:extLst>
              <a:ext uri="{FF2B5EF4-FFF2-40B4-BE49-F238E27FC236}">
                <a16:creationId xmlns:a16="http://schemas.microsoft.com/office/drawing/2014/main" id="{469E5BC7-5831-164F-AFC0-8248D41DEF07}"/>
              </a:ext>
            </a:extLst>
          </p:cNvPr>
          <p:cNvSpPr txBox="1"/>
          <p:nvPr/>
        </p:nvSpPr>
        <p:spPr>
          <a:xfrm>
            <a:off x="762001" y="329579"/>
            <a:ext cx="10668000" cy="661720"/>
          </a:xfrm>
          <a:prstGeom prst="rect">
            <a:avLst/>
          </a:prstGeom>
          <a:noFill/>
        </p:spPr>
        <p:txBody>
          <a:bodyPr wrap="square" rtlCol="0" anchor="b">
            <a:spAutoFit/>
          </a:bodyPr>
          <a:lstStyle/>
          <a:p>
            <a:pPr algn="ctr"/>
            <a:r>
              <a:rPr lang="en-US" sz="3700" b="1" spc="-145" dirty="0">
                <a:solidFill>
                  <a:srgbClr val="111340"/>
                </a:solidFill>
                <a:latin typeface="Montserrat ExtraBold" panose="00000900000000000000" pitchFamily="50" charset="0"/>
                <a:cs typeface="Poppins" pitchFamily="2" charset="77"/>
              </a:rPr>
              <a:t>WORK FROM HOME SLIDE</a:t>
            </a:r>
          </a:p>
        </p:txBody>
      </p:sp>
      <p:sp>
        <p:nvSpPr>
          <p:cNvPr id="5" name="TextBox 4">
            <a:extLst>
              <a:ext uri="{FF2B5EF4-FFF2-40B4-BE49-F238E27FC236}">
                <a16:creationId xmlns:a16="http://schemas.microsoft.com/office/drawing/2014/main" id="{EBDB6E3E-449D-E94C-874F-2AD049C62625}"/>
              </a:ext>
            </a:extLst>
          </p:cNvPr>
          <p:cNvSpPr txBox="1"/>
          <p:nvPr/>
        </p:nvSpPr>
        <p:spPr>
          <a:xfrm>
            <a:off x="762001" y="947744"/>
            <a:ext cx="10667999" cy="323165"/>
          </a:xfrm>
          <a:prstGeom prst="rect">
            <a:avLst/>
          </a:prstGeom>
          <a:noFill/>
        </p:spPr>
        <p:txBody>
          <a:bodyPr wrap="square" rtlCol="0">
            <a:spAutoFit/>
          </a:bodyPr>
          <a:lstStyle/>
          <a:p>
            <a:pPr algn="ctr"/>
            <a:r>
              <a:rPr lang="en-US" sz="1500" spc="-60" dirty="0">
                <a:solidFill>
                  <a:srgbClr val="747A94"/>
                </a:solidFill>
                <a:latin typeface="Lato" panose="020F0502020204030203" pitchFamily="34" charset="0"/>
                <a:cs typeface="Poppins" pitchFamily="2" charset="77"/>
              </a:rPr>
              <a:t>Make a big impact with our professional slides and charts</a:t>
            </a:r>
          </a:p>
        </p:txBody>
      </p:sp>
      <p:sp>
        <p:nvSpPr>
          <p:cNvPr id="6" name="TextBox 5">
            <a:extLst>
              <a:ext uri="{FF2B5EF4-FFF2-40B4-BE49-F238E27FC236}">
                <a16:creationId xmlns:a16="http://schemas.microsoft.com/office/drawing/2014/main" id="{ECB2FD0C-C852-9945-AB50-03C806C7AF6B}"/>
              </a:ext>
            </a:extLst>
          </p:cNvPr>
          <p:cNvSpPr txBox="1"/>
          <p:nvPr/>
        </p:nvSpPr>
        <p:spPr>
          <a:xfrm>
            <a:off x="2660681" y="2132480"/>
            <a:ext cx="2883421" cy="353943"/>
          </a:xfrm>
          <a:prstGeom prst="rect">
            <a:avLst/>
          </a:prstGeom>
          <a:noFill/>
        </p:spPr>
        <p:txBody>
          <a:bodyPr wrap="square" rtlCol="0" anchor="b">
            <a:spAutoFit/>
          </a:bodyPr>
          <a:lstStyle/>
          <a:p>
            <a:r>
              <a:rPr lang="en-US" sz="1700" b="1" spc="-15" dirty="0">
                <a:solidFill>
                  <a:srgbClr val="111340"/>
                </a:solidFill>
                <a:latin typeface="Poppins" pitchFamily="2" charset="77"/>
                <a:cs typeface="Poppins" pitchFamily="2" charset="77"/>
              </a:rPr>
              <a:t>TITLE 01</a:t>
            </a:r>
          </a:p>
        </p:txBody>
      </p:sp>
      <p:sp>
        <p:nvSpPr>
          <p:cNvPr id="7" name="TextBox 6">
            <a:extLst>
              <a:ext uri="{FF2B5EF4-FFF2-40B4-BE49-F238E27FC236}">
                <a16:creationId xmlns:a16="http://schemas.microsoft.com/office/drawing/2014/main" id="{786A07D5-E588-9743-9681-F1B76357A45B}"/>
              </a:ext>
            </a:extLst>
          </p:cNvPr>
          <p:cNvSpPr txBox="1"/>
          <p:nvPr/>
        </p:nvSpPr>
        <p:spPr>
          <a:xfrm>
            <a:off x="2660681" y="2507811"/>
            <a:ext cx="3169527" cy="759888"/>
          </a:xfrm>
          <a:prstGeom prst="rect">
            <a:avLst/>
          </a:prstGeom>
          <a:noFill/>
        </p:spPr>
        <p:txBody>
          <a:bodyPr wrap="square" rtlCol="0">
            <a:spAutoFit/>
          </a:bodyPr>
          <a:lstStyle/>
          <a:p>
            <a:pPr>
              <a:lnSpc>
                <a:spcPts val="180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a:p>
            <a:pPr>
              <a:lnSpc>
                <a:spcPts val="1800"/>
              </a:lnSpc>
            </a:pPr>
            <a:r>
              <a:rPr lang="en-US" sz="1200" spc="-10" dirty="0">
                <a:solidFill>
                  <a:srgbClr val="747A94"/>
                </a:solidFill>
                <a:latin typeface="Lato" panose="020F0502020204030203" pitchFamily="34" charset="0"/>
                <a:cs typeface="Poppins" pitchFamily="2" charset="77"/>
              </a:rPr>
              <a:t>.</a:t>
            </a:r>
          </a:p>
        </p:txBody>
      </p:sp>
      <p:sp>
        <p:nvSpPr>
          <p:cNvPr id="8" name="TextBox 7">
            <a:extLst>
              <a:ext uri="{FF2B5EF4-FFF2-40B4-BE49-F238E27FC236}">
                <a16:creationId xmlns:a16="http://schemas.microsoft.com/office/drawing/2014/main" id="{3C065363-89BE-D246-8F3F-097AD7AA9144}"/>
              </a:ext>
            </a:extLst>
          </p:cNvPr>
          <p:cNvSpPr txBox="1"/>
          <p:nvPr/>
        </p:nvSpPr>
        <p:spPr>
          <a:xfrm>
            <a:off x="2660681" y="3574249"/>
            <a:ext cx="2883421" cy="353943"/>
          </a:xfrm>
          <a:prstGeom prst="rect">
            <a:avLst/>
          </a:prstGeom>
          <a:noFill/>
        </p:spPr>
        <p:txBody>
          <a:bodyPr wrap="square" rtlCol="0" anchor="b">
            <a:spAutoFit/>
          </a:bodyPr>
          <a:lstStyle/>
          <a:p>
            <a:r>
              <a:rPr lang="en-US" sz="1700" b="1" spc="-15" dirty="0">
                <a:solidFill>
                  <a:srgbClr val="111340"/>
                </a:solidFill>
                <a:latin typeface="Poppins" pitchFamily="2" charset="77"/>
                <a:cs typeface="Poppins" pitchFamily="2" charset="77"/>
              </a:rPr>
              <a:t>TITLE 02</a:t>
            </a:r>
          </a:p>
        </p:txBody>
      </p:sp>
      <p:sp>
        <p:nvSpPr>
          <p:cNvPr id="9" name="TextBox 8">
            <a:extLst>
              <a:ext uri="{FF2B5EF4-FFF2-40B4-BE49-F238E27FC236}">
                <a16:creationId xmlns:a16="http://schemas.microsoft.com/office/drawing/2014/main" id="{3EF0E78D-1509-1542-8D5E-71514124C9E5}"/>
              </a:ext>
            </a:extLst>
          </p:cNvPr>
          <p:cNvSpPr txBox="1"/>
          <p:nvPr/>
        </p:nvSpPr>
        <p:spPr>
          <a:xfrm>
            <a:off x="2660681" y="3949580"/>
            <a:ext cx="3169527" cy="759888"/>
          </a:xfrm>
          <a:prstGeom prst="rect">
            <a:avLst/>
          </a:prstGeom>
          <a:noFill/>
        </p:spPr>
        <p:txBody>
          <a:bodyPr wrap="square" rtlCol="0">
            <a:spAutoFit/>
          </a:bodyPr>
          <a:lstStyle/>
          <a:p>
            <a:pPr>
              <a:lnSpc>
                <a:spcPts val="180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a:p>
            <a:pPr>
              <a:lnSpc>
                <a:spcPts val="1800"/>
              </a:lnSpc>
            </a:pPr>
            <a:r>
              <a:rPr lang="en-US" sz="1200" spc="-10" dirty="0">
                <a:solidFill>
                  <a:srgbClr val="747A94"/>
                </a:solidFill>
                <a:latin typeface="Lato" panose="020F0502020204030203" pitchFamily="34" charset="0"/>
                <a:cs typeface="Poppins" pitchFamily="2" charset="77"/>
              </a:rPr>
              <a:t>.</a:t>
            </a:r>
          </a:p>
        </p:txBody>
      </p:sp>
      <p:sp>
        <p:nvSpPr>
          <p:cNvPr id="10" name="TextBox 9">
            <a:extLst>
              <a:ext uri="{FF2B5EF4-FFF2-40B4-BE49-F238E27FC236}">
                <a16:creationId xmlns:a16="http://schemas.microsoft.com/office/drawing/2014/main" id="{BDBECAA7-047A-E949-9749-CE5E32ACC292}"/>
              </a:ext>
            </a:extLst>
          </p:cNvPr>
          <p:cNvSpPr txBox="1"/>
          <p:nvPr/>
        </p:nvSpPr>
        <p:spPr>
          <a:xfrm>
            <a:off x="2660681" y="5014141"/>
            <a:ext cx="2883421" cy="353943"/>
          </a:xfrm>
          <a:prstGeom prst="rect">
            <a:avLst/>
          </a:prstGeom>
          <a:noFill/>
        </p:spPr>
        <p:txBody>
          <a:bodyPr wrap="square" rtlCol="0" anchor="b">
            <a:spAutoFit/>
          </a:bodyPr>
          <a:lstStyle/>
          <a:p>
            <a:r>
              <a:rPr lang="en-US" sz="1700" b="1" spc="-15" dirty="0">
                <a:solidFill>
                  <a:srgbClr val="111340"/>
                </a:solidFill>
                <a:latin typeface="Poppins" pitchFamily="2" charset="77"/>
                <a:cs typeface="Poppins" pitchFamily="2" charset="77"/>
              </a:rPr>
              <a:t>TITLE 03</a:t>
            </a:r>
          </a:p>
        </p:txBody>
      </p:sp>
      <p:sp>
        <p:nvSpPr>
          <p:cNvPr id="11" name="TextBox 10">
            <a:extLst>
              <a:ext uri="{FF2B5EF4-FFF2-40B4-BE49-F238E27FC236}">
                <a16:creationId xmlns:a16="http://schemas.microsoft.com/office/drawing/2014/main" id="{360C3BAF-7EA3-F24F-9B01-1A08BD3F1DB8}"/>
              </a:ext>
            </a:extLst>
          </p:cNvPr>
          <p:cNvSpPr txBox="1"/>
          <p:nvPr/>
        </p:nvSpPr>
        <p:spPr>
          <a:xfrm>
            <a:off x="2660681" y="5389472"/>
            <a:ext cx="3169527" cy="551498"/>
          </a:xfrm>
          <a:prstGeom prst="rect">
            <a:avLst/>
          </a:prstGeom>
          <a:noFill/>
        </p:spPr>
        <p:txBody>
          <a:bodyPr wrap="square" rtlCol="0">
            <a:spAutoFit/>
          </a:bodyPr>
          <a:lstStyle/>
          <a:p>
            <a:pPr algn="just">
              <a:lnSpc>
                <a:spcPts val="185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398151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AA4C41-C809-A24F-B781-2CCF285ECAE3}"/>
              </a:ext>
            </a:extLst>
          </p:cNvPr>
          <p:cNvSpPr>
            <a:spLocks noGrp="1"/>
          </p:cNvSpPr>
          <p:nvPr>
            <p:ph type="pic" sz="quarter" idx="10"/>
          </p:nvPr>
        </p:nvSpPr>
        <p:spPr>
          <a:solidFill>
            <a:schemeClr val="bg1">
              <a:lumMod val="95000"/>
            </a:schemeClr>
          </a:solidFill>
        </p:spPr>
        <p:txBody>
          <a:bodyPr/>
          <a:lstStyle/>
          <a:p>
            <a:endParaRPr lang="es-CO"/>
          </a:p>
        </p:txBody>
      </p:sp>
      <p:sp>
        <p:nvSpPr>
          <p:cNvPr id="7" name="Rectangle 6">
            <a:extLst>
              <a:ext uri="{FF2B5EF4-FFF2-40B4-BE49-F238E27FC236}">
                <a16:creationId xmlns:a16="http://schemas.microsoft.com/office/drawing/2014/main" id="{A674500D-1860-D049-A8FA-B2A3A813FC89}"/>
              </a:ext>
            </a:extLst>
          </p:cNvPr>
          <p:cNvSpPr/>
          <p:nvPr/>
        </p:nvSpPr>
        <p:spPr>
          <a:xfrm>
            <a:off x="1588" y="0"/>
            <a:ext cx="12188825" cy="3429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pitchFamily="2" charset="77"/>
            </a:endParaRPr>
          </a:p>
        </p:txBody>
      </p:sp>
      <p:sp>
        <p:nvSpPr>
          <p:cNvPr id="8" name="Oval 7">
            <a:extLst>
              <a:ext uri="{FF2B5EF4-FFF2-40B4-BE49-F238E27FC236}">
                <a16:creationId xmlns:a16="http://schemas.microsoft.com/office/drawing/2014/main" id="{7E445A8A-A765-B146-BC6F-4CC8B2C8CCCA}"/>
              </a:ext>
            </a:extLst>
          </p:cNvPr>
          <p:cNvSpPr/>
          <p:nvPr/>
        </p:nvSpPr>
        <p:spPr>
          <a:xfrm>
            <a:off x="1488765" y="2971800"/>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pitchFamily="2" charset="77"/>
            </a:endParaRPr>
          </a:p>
        </p:txBody>
      </p:sp>
      <p:sp>
        <p:nvSpPr>
          <p:cNvPr id="9" name="Oval 8">
            <a:extLst>
              <a:ext uri="{FF2B5EF4-FFF2-40B4-BE49-F238E27FC236}">
                <a16:creationId xmlns:a16="http://schemas.microsoft.com/office/drawing/2014/main" id="{487C11BE-E8D4-DC46-9753-6D82CCD44815}"/>
              </a:ext>
            </a:extLst>
          </p:cNvPr>
          <p:cNvSpPr/>
          <p:nvPr/>
        </p:nvSpPr>
        <p:spPr>
          <a:xfrm>
            <a:off x="4302675" y="2971800"/>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pitchFamily="2" charset="77"/>
            </a:endParaRPr>
          </a:p>
        </p:txBody>
      </p:sp>
      <p:sp>
        <p:nvSpPr>
          <p:cNvPr id="10" name="Oval 9">
            <a:extLst>
              <a:ext uri="{FF2B5EF4-FFF2-40B4-BE49-F238E27FC236}">
                <a16:creationId xmlns:a16="http://schemas.microsoft.com/office/drawing/2014/main" id="{52EDB6FD-4649-D444-9128-FACF67190081}"/>
              </a:ext>
            </a:extLst>
          </p:cNvPr>
          <p:cNvSpPr/>
          <p:nvPr/>
        </p:nvSpPr>
        <p:spPr>
          <a:xfrm>
            <a:off x="6974927" y="2971800"/>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pitchFamily="2" charset="77"/>
            </a:endParaRPr>
          </a:p>
        </p:txBody>
      </p:sp>
      <p:sp>
        <p:nvSpPr>
          <p:cNvPr id="11" name="Oval 10">
            <a:extLst>
              <a:ext uri="{FF2B5EF4-FFF2-40B4-BE49-F238E27FC236}">
                <a16:creationId xmlns:a16="http://schemas.microsoft.com/office/drawing/2014/main" id="{10CBBDD9-057F-B344-99AD-88DA7E745650}"/>
              </a:ext>
            </a:extLst>
          </p:cNvPr>
          <p:cNvSpPr/>
          <p:nvPr/>
        </p:nvSpPr>
        <p:spPr>
          <a:xfrm>
            <a:off x="9763588" y="2971800"/>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pitchFamily="2" charset="77"/>
            </a:endParaRPr>
          </a:p>
        </p:txBody>
      </p:sp>
      <p:sp>
        <p:nvSpPr>
          <p:cNvPr id="13" name="Freeform 50">
            <a:extLst>
              <a:ext uri="{FF2B5EF4-FFF2-40B4-BE49-F238E27FC236}">
                <a16:creationId xmlns:a16="http://schemas.microsoft.com/office/drawing/2014/main" id="{38EDAA48-B007-4841-ABD7-E37CB495A2C6}"/>
              </a:ext>
            </a:extLst>
          </p:cNvPr>
          <p:cNvSpPr>
            <a:spLocks noEditPoints="1"/>
          </p:cNvSpPr>
          <p:nvPr/>
        </p:nvSpPr>
        <p:spPr bwMode="auto">
          <a:xfrm>
            <a:off x="1783291" y="3190009"/>
            <a:ext cx="325349" cy="477982"/>
          </a:xfrm>
          <a:custGeom>
            <a:avLst/>
            <a:gdLst>
              <a:gd name="T0" fmla="*/ 68 w 136"/>
              <a:gd name="T1" fmla="*/ 39 h 200"/>
              <a:gd name="T2" fmla="*/ 39 w 136"/>
              <a:gd name="T3" fmla="*/ 68 h 200"/>
              <a:gd name="T4" fmla="*/ 68 w 136"/>
              <a:gd name="T5" fmla="*/ 97 h 200"/>
              <a:gd name="T6" fmla="*/ 97 w 136"/>
              <a:gd name="T7" fmla="*/ 68 h 200"/>
              <a:gd name="T8" fmla="*/ 68 w 136"/>
              <a:gd name="T9" fmla="*/ 39 h 200"/>
              <a:gd name="T10" fmla="*/ 68 w 136"/>
              <a:gd name="T11" fmla="*/ 89 h 200"/>
              <a:gd name="T12" fmla="*/ 47 w 136"/>
              <a:gd name="T13" fmla="*/ 68 h 200"/>
              <a:gd name="T14" fmla="*/ 68 w 136"/>
              <a:gd name="T15" fmla="*/ 47 h 200"/>
              <a:gd name="T16" fmla="*/ 89 w 136"/>
              <a:gd name="T17" fmla="*/ 68 h 200"/>
              <a:gd name="T18" fmla="*/ 68 w 136"/>
              <a:gd name="T19" fmla="*/ 89 h 200"/>
              <a:gd name="T20" fmla="*/ 68 w 136"/>
              <a:gd name="T21" fmla="*/ 0 h 200"/>
              <a:gd name="T22" fmla="*/ 0 w 136"/>
              <a:gd name="T23" fmla="*/ 70 h 200"/>
              <a:gd name="T24" fmla="*/ 65 w 136"/>
              <a:gd name="T25" fmla="*/ 196 h 200"/>
              <a:gd name="T26" fmla="*/ 68 w 136"/>
              <a:gd name="T27" fmla="*/ 200 h 200"/>
              <a:gd name="T28" fmla="*/ 71 w 136"/>
              <a:gd name="T29" fmla="*/ 196 h 200"/>
              <a:gd name="T30" fmla="*/ 136 w 136"/>
              <a:gd name="T31" fmla="*/ 70 h 200"/>
              <a:gd name="T32" fmla="*/ 68 w 136"/>
              <a:gd name="T33" fmla="*/ 0 h 200"/>
              <a:gd name="T34" fmla="*/ 68 w 136"/>
              <a:gd name="T35" fmla="*/ 187 h 200"/>
              <a:gd name="T36" fmla="*/ 8 w 136"/>
              <a:gd name="T37" fmla="*/ 70 h 200"/>
              <a:gd name="T38" fmla="*/ 68 w 136"/>
              <a:gd name="T39" fmla="*/ 8 h 200"/>
              <a:gd name="T40" fmla="*/ 128 w 136"/>
              <a:gd name="T41" fmla="*/ 70 h 200"/>
              <a:gd name="T42" fmla="*/ 68 w 136"/>
              <a:gd name="T43" fmla="*/ 1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00">
                <a:moveTo>
                  <a:pt x="68" y="39"/>
                </a:moveTo>
                <a:cubicBezTo>
                  <a:pt x="52" y="39"/>
                  <a:pt x="39" y="52"/>
                  <a:pt x="39" y="68"/>
                </a:cubicBezTo>
                <a:cubicBezTo>
                  <a:pt x="39" y="84"/>
                  <a:pt x="52" y="97"/>
                  <a:pt x="68" y="97"/>
                </a:cubicBezTo>
                <a:cubicBezTo>
                  <a:pt x="84" y="97"/>
                  <a:pt x="97" y="84"/>
                  <a:pt x="97" y="68"/>
                </a:cubicBezTo>
                <a:cubicBezTo>
                  <a:pt x="97" y="52"/>
                  <a:pt x="84" y="39"/>
                  <a:pt x="68" y="39"/>
                </a:cubicBezTo>
                <a:close/>
                <a:moveTo>
                  <a:pt x="68" y="89"/>
                </a:moveTo>
                <a:cubicBezTo>
                  <a:pt x="56" y="89"/>
                  <a:pt x="47" y="80"/>
                  <a:pt x="47" y="68"/>
                </a:cubicBezTo>
                <a:cubicBezTo>
                  <a:pt x="47" y="56"/>
                  <a:pt x="56" y="47"/>
                  <a:pt x="68" y="47"/>
                </a:cubicBezTo>
                <a:cubicBezTo>
                  <a:pt x="80" y="47"/>
                  <a:pt x="89" y="56"/>
                  <a:pt x="89" y="68"/>
                </a:cubicBezTo>
                <a:cubicBezTo>
                  <a:pt x="89" y="80"/>
                  <a:pt x="80" y="89"/>
                  <a:pt x="68" y="89"/>
                </a:cubicBezTo>
                <a:close/>
                <a:moveTo>
                  <a:pt x="68" y="0"/>
                </a:moveTo>
                <a:cubicBezTo>
                  <a:pt x="30" y="0"/>
                  <a:pt x="0" y="31"/>
                  <a:pt x="0" y="70"/>
                </a:cubicBezTo>
                <a:cubicBezTo>
                  <a:pt x="0" y="119"/>
                  <a:pt x="62" y="193"/>
                  <a:pt x="65" y="196"/>
                </a:cubicBezTo>
                <a:cubicBezTo>
                  <a:pt x="68" y="200"/>
                  <a:pt x="68" y="200"/>
                  <a:pt x="68" y="200"/>
                </a:cubicBezTo>
                <a:cubicBezTo>
                  <a:pt x="71" y="196"/>
                  <a:pt x="71" y="196"/>
                  <a:pt x="71" y="196"/>
                </a:cubicBezTo>
                <a:cubicBezTo>
                  <a:pt x="73" y="193"/>
                  <a:pt x="136" y="119"/>
                  <a:pt x="136" y="70"/>
                </a:cubicBezTo>
                <a:cubicBezTo>
                  <a:pt x="136" y="31"/>
                  <a:pt x="105" y="0"/>
                  <a:pt x="68" y="0"/>
                </a:cubicBezTo>
                <a:close/>
                <a:moveTo>
                  <a:pt x="68" y="187"/>
                </a:moveTo>
                <a:cubicBezTo>
                  <a:pt x="55" y="171"/>
                  <a:pt x="8" y="110"/>
                  <a:pt x="8" y="70"/>
                </a:cubicBezTo>
                <a:cubicBezTo>
                  <a:pt x="8" y="36"/>
                  <a:pt x="35" y="8"/>
                  <a:pt x="68" y="8"/>
                </a:cubicBezTo>
                <a:cubicBezTo>
                  <a:pt x="101" y="8"/>
                  <a:pt x="128" y="36"/>
                  <a:pt x="128" y="70"/>
                </a:cubicBezTo>
                <a:cubicBezTo>
                  <a:pt x="128" y="110"/>
                  <a:pt x="80" y="171"/>
                  <a:pt x="68" y="187"/>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latin typeface="Montserrat Light" pitchFamily="2" charset="77"/>
            </a:endParaRPr>
          </a:p>
        </p:txBody>
      </p:sp>
      <p:sp>
        <p:nvSpPr>
          <p:cNvPr id="14" name="Freeform 703">
            <a:extLst>
              <a:ext uri="{FF2B5EF4-FFF2-40B4-BE49-F238E27FC236}">
                <a16:creationId xmlns:a16="http://schemas.microsoft.com/office/drawing/2014/main" id="{C8BA5346-C070-D048-8EB0-04F4661106FD}"/>
              </a:ext>
            </a:extLst>
          </p:cNvPr>
          <p:cNvSpPr>
            <a:spLocks noEditPoints="1"/>
          </p:cNvSpPr>
          <p:nvPr/>
        </p:nvSpPr>
        <p:spPr bwMode="auto">
          <a:xfrm>
            <a:off x="4498793" y="3161896"/>
            <a:ext cx="522164" cy="481995"/>
          </a:xfrm>
          <a:custGeom>
            <a:avLst/>
            <a:gdLst>
              <a:gd name="T0" fmla="*/ 174 w 240"/>
              <a:gd name="T1" fmla="*/ 221 h 221"/>
              <a:gd name="T2" fmla="*/ 174 w 240"/>
              <a:gd name="T3" fmla="*/ 221 h 221"/>
              <a:gd name="T4" fmla="*/ 137 w 240"/>
              <a:gd name="T5" fmla="*/ 213 h 221"/>
              <a:gd name="T6" fmla="*/ 128 w 240"/>
              <a:gd name="T7" fmla="*/ 207 h 221"/>
              <a:gd name="T8" fmla="*/ 75 w 240"/>
              <a:gd name="T9" fmla="*/ 164 h 221"/>
              <a:gd name="T10" fmla="*/ 32 w 240"/>
              <a:gd name="T11" fmla="*/ 111 h 221"/>
              <a:gd name="T12" fmla="*/ 27 w 240"/>
              <a:gd name="T13" fmla="*/ 103 h 221"/>
              <a:gd name="T14" fmla="*/ 47 w 240"/>
              <a:gd name="T15" fmla="*/ 6 h 221"/>
              <a:gd name="T16" fmla="*/ 60 w 240"/>
              <a:gd name="T17" fmla="*/ 0 h 221"/>
              <a:gd name="T18" fmla="*/ 90 w 240"/>
              <a:gd name="T19" fmla="*/ 21 h 221"/>
              <a:gd name="T20" fmla="*/ 98 w 240"/>
              <a:gd name="T21" fmla="*/ 68 h 221"/>
              <a:gd name="T22" fmla="*/ 98 w 240"/>
              <a:gd name="T23" fmla="*/ 68 h 221"/>
              <a:gd name="T24" fmla="*/ 81 w 240"/>
              <a:gd name="T25" fmla="*/ 97 h 221"/>
              <a:gd name="T26" fmla="*/ 109 w 240"/>
              <a:gd name="T27" fmla="*/ 130 h 221"/>
              <a:gd name="T28" fmla="*/ 142 w 240"/>
              <a:gd name="T29" fmla="*/ 158 h 221"/>
              <a:gd name="T30" fmla="*/ 145 w 240"/>
              <a:gd name="T31" fmla="*/ 159 h 221"/>
              <a:gd name="T32" fmla="*/ 145 w 240"/>
              <a:gd name="T33" fmla="*/ 159 h 221"/>
              <a:gd name="T34" fmla="*/ 171 w 240"/>
              <a:gd name="T35" fmla="*/ 142 h 221"/>
              <a:gd name="T36" fmla="*/ 171 w 240"/>
              <a:gd name="T37" fmla="*/ 141 h 221"/>
              <a:gd name="T38" fmla="*/ 185 w 240"/>
              <a:gd name="T39" fmla="*/ 136 h 221"/>
              <a:gd name="T40" fmla="*/ 219 w 240"/>
              <a:gd name="T41" fmla="*/ 150 h 221"/>
              <a:gd name="T42" fmla="*/ 239 w 240"/>
              <a:gd name="T43" fmla="*/ 177 h 221"/>
              <a:gd name="T44" fmla="*/ 234 w 240"/>
              <a:gd name="T45" fmla="*/ 192 h 221"/>
              <a:gd name="T46" fmla="*/ 174 w 240"/>
              <a:gd name="T47" fmla="*/ 221 h 221"/>
              <a:gd name="T48" fmla="*/ 60 w 240"/>
              <a:gd name="T49" fmla="*/ 8 h 221"/>
              <a:gd name="T50" fmla="*/ 53 w 240"/>
              <a:gd name="T51" fmla="*/ 12 h 221"/>
              <a:gd name="T52" fmla="*/ 52 w 240"/>
              <a:gd name="T53" fmla="*/ 12 h 221"/>
              <a:gd name="T54" fmla="*/ 34 w 240"/>
              <a:gd name="T55" fmla="*/ 99 h 221"/>
              <a:gd name="T56" fmla="*/ 39 w 240"/>
              <a:gd name="T57" fmla="*/ 107 h 221"/>
              <a:gd name="T58" fmla="*/ 81 w 240"/>
              <a:gd name="T59" fmla="*/ 159 h 221"/>
              <a:gd name="T60" fmla="*/ 133 w 240"/>
              <a:gd name="T61" fmla="*/ 200 h 221"/>
              <a:gd name="T62" fmla="*/ 141 w 240"/>
              <a:gd name="T63" fmla="*/ 205 h 221"/>
              <a:gd name="T64" fmla="*/ 174 w 240"/>
              <a:gd name="T65" fmla="*/ 213 h 221"/>
              <a:gd name="T66" fmla="*/ 227 w 240"/>
              <a:gd name="T67" fmla="*/ 187 h 221"/>
              <a:gd name="T68" fmla="*/ 228 w 240"/>
              <a:gd name="T69" fmla="*/ 187 h 221"/>
              <a:gd name="T70" fmla="*/ 231 w 240"/>
              <a:gd name="T71" fmla="*/ 178 h 221"/>
              <a:gd name="T72" fmla="*/ 214 w 240"/>
              <a:gd name="T73" fmla="*/ 156 h 221"/>
              <a:gd name="T74" fmla="*/ 185 w 240"/>
              <a:gd name="T75" fmla="*/ 144 h 221"/>
              <a:gd name="T76" fmla="*/ 177 w 240"/>
              <a:gd name="T77" fmla="*/ 147 h 221"/>
              <a:gd name="T78" fmla="*/ 145 w 240"/>
              <a:gd name="T79" fmla="*/ 167 h 221"/>
              <a:gd name="T80" fmla="*/ 145 w 240"/>
              <a:gd name="T81" fmla="*/ 167 h 221"/>
              <a:gd name="T82" fmla="*/ 138 w 240"/>
              <a:gd name="T83" fmla="*/ 165 h 221"/>
              <a:gd name="T84" fmla="*/ 138 w 240"/>
              <a:gd name="T85" fmla="*/ 165 h 221"/>
              <a:gd name="T86" fmla="*/ 103 w 240"/>
              <a:gd name="T87" fmla="*/ 136 h 221"/>
              <a:gd name="T88" fmla="*/ 75 w 240"/>
              <a:gd name="T89" fmla="*/ 102 h 221"/>
              <a:gd name="T90" fmla="*/ 74 w 240"/>
              <a:gd name="T91" fmla="*/ 101 h 221"/>
              <a:gd name="T92" fmla="*/ 92 w 240"/>
              <a:gd name="T93" fmla="*/ 62 h 221"/>
              <a:gd name="T94" fmla="*/ 83 w 240"/>
              <a:gd name="T95" fmla="*/ 25 h 221"/>
              <a:gd name="T96" fmla="*/ 60 w 240"/>
              <a:gd name="T97"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221">
                <a:moveTo>
                  <a:pt x="174" y="221"/>
                </a:moveTo>
                <a:cubicBezTo>
                  <a:pt x="174" y="221"/>
                  <a:pt x="174" y="221"/>
                  <a:pt x="174" y="221"/>
                </a:cubicBezTo>
                <a:cubicBezTo>
                  <a:pt x="162" y="221"/>
                  <a:pt x="149" y="218"/>
                  <a:pt x="137" y="213"/>
                </a:cubicBezTo>
                <a:cubicBezTo>
                  <a:pt x="134" y="211"/>
                  <a:pt x="131" y="209"/>
                  <a:pt x="128" y="207"/>
                </a:cubicBezTo>
                <a:cubicBezTo>
                  <a:pt x="118" y="200"/>
                  <a:pt x="92" y="181"/>
                  <a:pt x="75" y="164"/>
                </a:cubicBezTo>
                <a:cubicBezTo>
                  <a:pt x="58" y="147"/>
                  <a:pt x="40" y="122"/>
                  <a:pt x="32" y="111"/>
                </a:cubicBezTo>
                <a:cubicBezTo>
                  <a:pt x="30" y="108"/>
                  <a:pt x="28" y="105"/>
                  <a:pt x="27" y="103"/>
                </a:cubicBezTo>
                <a:cubicBezTo>
                  <a:pt x="0" y="46"/>
                  <a:pt x="43" y="9"/>
                  <a:pt x="47" y="6"/>
                </a:cubicBezTo>
                <a:cubicBezTo>
                  <a:pt x="51" y="2"/>
                  <a:pt x="55" y="0"/>
                  <a:pt x="60" y="0"/>
                </a:cubicBezTo>
                <a:cubicBezTo>
                  <a:pt x="76" y="0"/>
                  <a:pt x="89" y="20"/>
                  <a:pt x="90" y="21"/>
                </a:cubicBezTo>
                <a:cubicBezTo>
                  <a:pt x="91" y="22"/>
                  <a:pt x="113" y="53"/>
                  <a:pt x="98" y="68"/>
                </a:cubicBezTo>
                <a:cubicBezTo>
                  <a:pt x="98" y="68"/>
                  <a:pt x="98" y="68"/>
                  <a:pt x="98" y="68"/>
                </a:cubicBezTo>
                <a:cubicBezTo>
                  <a:pt x="92" y="73"/>
                  <a:pt x="78" y="88"/>
                  <a:pt x="81" y="97"/>
                </a:cubicBezTo>
                <a:cubicBezTo>
                  <a:pt x="84" y="100"/>
                  <a:pt x="99" y="121"/>
                  <a:pt x="109" y="130"/>
                </a:cubicBezTo>
                <a:cubicBezTo>
                  <a:pt x="121" y="143"/>
                  <a:pt x="140" y="156"/>
                  <a:pt x="142" y="158"/>
                </a:cubicBezTo>
                <a:cubicBezTo>
                  <a:pt x="143" y="158"/>
                  <a:pt x="144" y="159"/>
                  <a:pt x="145" y="159"/>
                </a:cubicBezTo>
                <a:cubicBezTo>
                  <a:pt x="145" y="159"/>
                  <a:pt x="145" y="159"/>
                  <a:pt x="145" y="159"/>
                </a:cubicBezTo>
                <a:cubicBezTo>
                  <a:pt x="155" y="159"/>
                  <a:pt x="167" y="146"/>
                  <a:pt x="171" y="142"/>
                </a:cubicBezTo>
                <a:cubicBezTo>
                  <a:pt x="171" y="141"/>
                  <a:pt x="171" y="141"/>
                  <a:pt x="171" y="141"/>
                </a:cubicBezTo>
                <a:cubicBezTo>
                  <a:pt x="175" y="138"/>
                  <a:pt x="179" y="136"/>
                  <a:pt x="185" y="136"/>
                </a:cubicBezTo>
                <a:cubicBezTo>
                  <a:pt x="200" y="136"/>
                  <a:pt x="218" y="149"/>
                  <a:pt x="219" y="150"/>
                </a:cubicBezTo>
                <a:cubicBezTo>
                  <a:pt x="219" y="150"/>
                  <a:pt x="238" y="163"/>
                  <a:pt x="239" y="177"/>
                </a:cubicBezTo>
                <a:cubicBezTo>
                  <a:pt x="240" y="183"/>
                  <a:pt x="238" y="188"/>
                  <a:pt x="234" y="192"/>
                </a:cubicBezTo>
                <a:cubicBezTo>
                  <a:pt x="231" y="195"/>
                  <a:pt x="209" y="221"/>
                  <a:pt x="174" y="221"/>
                </a:cubicBezTo>
                <a:close/>
                <a:moveTo>
                  <a:pt x="60" y="8"/>
                </a:moveTo>
                <a:cubicBezTo>
                  <a:pt x="58" y="8"/>
                  <a:pt x="55" y="9"/>
                  <a:pt x="53" y="12"/>
                </a:cubicBezTo>
                <a:cubicBezTo>
                  <a:pt x="52" y="12"/>
                  <a:pt x="52" y="12"/>
                  <a:pt x="52" y="12"/>
                </a:cubicBezTo>
                <a:cubicBezTo>
                  <a:pt x="50" y="13"/>
                  <a:pt x="9" y="47"/>
                  <a:pt x="34" y="99"/>
                </a:cubicBezTo>
                <a:cubicBezTo>
                  <a:pt x="35" y="101"/>
                  <a:pt x="37" y="104"/>
                  <a:pt x="39" y="107"/>
                </a:cubicBezTo>
                <a:cubicBezTo>
                  <a:pt x="46" y="117"/>
                  <a:pt x="64" y="142"/>
                  <a:pt x="81" y="159"/>
                </a:cubicBezTo>
                <a:cubicBezTo>
                  <a:pt x="97" y="175"/>
                  <a:pt x="122" y="193"/>
                  <a:pt x="133" y="200"/>
                </a:cubicBezTo>
                <a:cubicBezTo>
                  <a:pt x="136" y="203"/>
                  <a:pt x="138" y="204"/>
                  <a:pt x="141" y="205"/>
                </a:cubicBezTo>
                <a:cubicBezTo>
                  <a:pt x="152" y="211"/>
                  <a:pt x="163" y="213"/>
                  <a:pt x="174" y="213"/>
                </a:cubicBezTo>
                <a:cubicBezTo>
                  <a:pt x="207" y="213"/>
                  <a:pt x="227" y="187"/>
                  <a:pt x="227" y="187"/>
                </a:cubicBezTo>
                <a:cubicBezTo>
                  <a:pt x="228" y="187"/>
                  <a:pt x="228" y="187"/>
                  <a:pt x="228" y="187"/>
                </a:cubicBezTo>
                <a:cubicBezTo>
                  <a:pt x="230" y="184"/>
                  <a:pt x="232" y="181"/>
                  <a:pt x="231" y="178"/>
                </a:cubicBezTo>
                <a:cubicBezTo>
                  <a:pt x="230" y="169"/>
                  <a:pt x="219" y="159"/>
                  <a:pt x="214" y="156"/>
                </a:cubicBezTo>
                <a:cubicBezTo>
                  <a:pt x="214" y="156"/>
                  <a:pt x="198" y="144"/>
                  <a:pt x="185" y="144"/>
                </a:cubicBezTo>
                <a:cubicBezTo>
                  <a:pt x="182" y="144"/>
                  <a:pt x="179" y="145"/>
                  <a:pt x="177" y="147"/>
                </a:cubicBezTo>
                <a:cubicBezTo>
                  <a:pt x="175" y="150"/>
                  <a:pt x="159" y="167"/>
                  <a:pt x="145" y="167"/>
                </a:cubicBezTo>
                <a:cubicBezTo>
                  <a:pt x="145" y="167"/>
                  <a:pt x="145" y="167"/>
                  <a:pt x="145" y="167"/>
                </a:cubicBezTo>
                <a:cubicBezTo>
                  <a:pt x="143" y="167"/>
                  <a:pt x="141" y="166"/>
                  <a:pt x="138" y="165"/>
                </a:cubicBezTo>
                <a:cubicBezTo>
                  <a:pt x="138" y="165"/>
                  <a:pt x="138" y="165"/>
                  <a:pt x="138" y="165"/>
                </a:cubicBezTo>
                <a:cubicBezTo>
                  <a:pt x="137" y="164"/>
                  <a:pt x="117" y="149"/>
                  <a:pt x="103" y="136"/>
                </a:cubicBezTo>
                <a:cubicBezTo>
                  <a:pt x="93" y="125"/>
                  <a:pt x="76" y="103"/>
                  <a:pt x="75" y="102"/>
                </a:cubicBezTo>
                <a:cubicBezTo>
                  <a:pt x="74" y="101"/>
                  <a:pt x="74" y="101"/>
                  <a:pt x="74" y="101"/>
                </a:cubicBezTo>
                <a:cubicBezTo>
                  <a:pt x="67" y="86"/>
                  <a:pt x="89" y="65"/>
                  <a:pt x="92" y="62"/>
                </a:cubicBezTo>
                <a:cubicBezTo>
                  <a:pt x="100" y="54"/>
                  <a:pt x="89" y="33"/>
                  <a:pt x="83" y="25"/>
                </a:cubicBezTo>
                <a:cubicBezTo>
                  <a:pt x="80" y="20"/>
                  <a:pt x="70" y="8"/>
                  <a:pt x="60" y="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latin typeface="Montserrat Light" pitchFamily="2" charset="77"/>
            </a:endParaRPr>
          </a:p>
        </p:txBody>
      </p:sp>
      <p:sp>
        <p:nvSpPr>
          <p:cNvPr id="15" name="Freeform 101">
            <a:extLst>
              <a:ext uri="{FF2B5EF4-FFF2-40B4-BE49-F238E27FC236}">
                <a16:creationId xmlns:a16="http://schemas.microsoft.com/office/drawing/2014/main" id="{928F4660-D332-2645-8466-4402037DD18A}"/>
              </a:ext>
            </a:extLst>
          </p:cNvPr>
          <p:cNvSpPr>
            <a:spLocks noEditPoints="1"/>
          </p:cNvSpPr>
          <p:nvPr/>
        </p:nvSpPr>
        <p:spPr bwMode="auto">
          <a:xfrm>
            <a:off x="7165018" y="3214110"/>
            <a:ext cx="534218" cy="429781"/>
          </a:xfrm>
          <a:custGeom>
            <a:avLst/>
            <a:gdLst>
              <a:gd name="T0" fmla="*/ 204 w 224"/>
              <a:gd name="T1" fmla="*/ 0 h 180"/>
              <a:gd name="T2" fmla="*/ 20 w 224"/>
              <a:gd name="T3" fmla="*/ 0 h 180"/>
              <a:gd name="T4" fmla="*/ 7 w 224"/>
              <a:gd name="T5" fmla="*/ 5 h 180"/>
              <a:gd name="T6" fmla="*/ 6 w 224"/>
              <a:gd name="T7" fmla="*/ 6 h 180"/>
              <a:gd name="T8" fmla="*/ 6 w 224"/>
              <a:gd name="T9" fmla="*/ 6 h 180"/>
              <a:gd name="T10" fmla="*/ 0 w 224"/>
              <a:gd name="T11" fmla="*/ 20 h 180"/>
              <a:gd name="T12" fmla="*/ 0 w 224"/>
              <a:gd name="T13" fmla="*/ 160 h 180"/>
              <a:gd name="T14" fmla="*/ 20 w 224"/>
              <a:gd name="T15" fmla="*/ 180 h 180"/>
              <a:gd name="T16" fmla="*/ 204 w 224"/>
              <a:gd name="T17" fmla="*/ 180 h 180"/>
              <a:gd name="T18" fmla="*/ 224 w 224"/>
              <a:gd name="T19" fmla="*/ 160 h 180"/>
              <a:gd name="T20" fmla="*/ 224 w 224"/>
              <a:gd name="T21" fmla="*/ 20 h 180"/>
              <a:gd name="T22" fmla="*/ 204 w 224"/>
              <a:gd name="T23" fmla="*/ 0 h 180"/>
              <a:gd name="T24" fmla="*/ 20 w 224"/>
              <a:gd name="T25" fmla="*/ 8 h 180"/>
              <a:gd name="T26" fmla="*/ 204 w 224"/>
              <a:gd name="T27" fmla="*/ 8 h 180"/>
              <a:gd name="T28" fmla="*/ 209 w 224"/>
              <a:gd name="T29" fmla="*/ 9 h 180"/>
              <a:gd name="T30" fmla="*/ 112 w 224"/>
              <a:gd name="T31" fmla="*/ 106 h 180"/>
              <a:gd name="T32" fmla="*/ 15 w 224"/>
              <a:gd name="T33" fmla="*/ 9 h 180"/>
              <a:gd name="T34" fmla="*/ 20 w 224"/>
              <a:gd name="T35" fmla="*/ 8 h 180"/>
              <a:gd name="T36" fmla="*/ 8 w 224"/>
              <a:gd name="T37" fmla="*/ 160 h 180"/>
              <a:gd name="T38" fmla="*/ 8 w 224"/>
              <a:gd name="T39" fmla="*/ 20 h 180"/>
              <a:gd name="T40" fmla="*/ 9 w 224"/>
              <a:gd name="T41" fmla="*/ 14 h 180"/>
              <a:gd name="T42" fmla="*/ 84 w 224"/>
              <a:gd name="T43" fmla="*/ 89 h 180"/>
              <a:gd name="T44" fmla="*/ 9 w 224"/>
              <a:gd name="T45" fmla="*/ 165 h 180"/>
              <a:gd name="T46" fmla="*/ 8 w 224"/>
              <a:gd name="T47" fmla="*/ 160 h 180"/>
              <a:gd name="T48" fmla="*/ 204 w 224"/>
              <a:gd name="T49" fmla="*/ 172 h 180"/>
              <a:gd name="T50" fmla="*/ 20 w 224"/>
              <a:gd name="T51" fmla="*/ 172 h 180"/>
              <a:gd name="T52" fmla="*/ 14 w 224"/>
              <a:gd name="T53" fmla="*/ 171 h 180"/>
              <a:gd name="T54" fmla="*/ 90 w 224"/>
              <a:gd name="T55" fmla="*/ 95 h 180"/>
              <a:gd name="T56" fmla="*/ 108 w 224"/>
              <a:gd name="T57" fmla="*/ 113 h 180"/>
              <a:gd name="T58" fmla="*/ 108 w 224"/>
              <a:gd name="T59" fmla="*/ 113 h 180"/>
              <a:gd name="T60" fmla="*/ 112 w 224"/>
              <a:gd name="T61" fmla="*/ 116 h 180"/>
              <a:gd name="T62" fmla="*/ 116 w 224"/>
              <a:gd name="T63" fmla="*/ 113 h 180"/>
              <a:gd name="T64" fmla="*/ 116 w 224"/>
              <a:gd name="T65" fmla="*/ 113 h 180"/>
              <a:gd name="T66" fmla="*/ 134 w 224"/>
              <a:gd name="T67" fmla="*/ 95 h 180"/>
              <a:gd name="T68" fmla="*/ 210 w 224"/>
              <a:gd name="T69" fmla="*/ 171 h 180"/>
              <a:gd name="T70" fmla="*/ 204 w 224"/>
              <a:gd name="T71" fmla="*/ 172 h 180"/>
              <a:gd name="T72" fmla="*/ 216 w 224"/>
              <a:gd name="T73" fmla="*/ 160 h 180"/>
              <a:gd name="T74" fmla="*/ 215 w 224"/>
              <a:gd name="T75" fmla="*/ 165 h 180"/>
              <a:gd name="T76" fmla="*/ 140 w 224"/>
              <a:gd name="T77" fmla="*/ 89 h 180"/>
              <a:gd name="T78" fmla="*/ 215 w 224"/>
              <a:gd name="T79" fmla="*/ 14 h 180"/>
              <a:gd name="T80" fmla="*/ 216 w 224"/>
              <a:gd name="T81" fmla="*/ 20 h 180"/>
              <a:gd name="T82" fmla="*/ 216 w 224"/>
              <a:gd name="T83" fmla="*/ 16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 h="180">
                <a:moveTo>
                  <a:pt x="204" y="0"/>
                </a:moveTo>
                <a:cubicBezTo>
                  <a:pt x="20" y="0"/>
                  <a:pt x="20" y="0"/>
                  <a:pt x="20" y="0"/>
                </a:cubicBezTo>
                <a:cubicBezTo>
                  <a:pt x="15" y="0"/>
                  <a:pt x="10" y="2"/>
                  <a:pt x="7" y="5"/>
                </a:cubicBezTo>
                <a:cubicBezTo>
                  <a:pt x="7" y="5"/>
                  <a:pt x="6" y="5"/>
                  <a:pt x="6" y="6"/>
                </a:cubicBezTo>
                <a:cubicBezTo>
                  <a:pt x="6" y="6"/>
                  <a:pt x="6" y="6"/>
                  <a:pt x="6" y="6"/>
                </a:cubicBezTo>
                <a:cubicBezTo>
                  <a:pt x="2" y="9"/>
                  <a:pt x="0" y="14"/>
                  <a:pt x="0" y="20"/>
                </a:cubicBezTo>
                <a:cubicBezTo>
                  <a:pt x="0" y="160"/>
                  <a:pt x="0" y="160"/>
                  <a:pt x="0" y="160"/>
                </a:cubicBezTo>
                <a:cubicBezTo>
                  <a:pt x="0" y="171"/>
                  <a:pt x="9" y="180"/>
                  <a:pt x="20" y="180"/>
                </a:cubicBezTo>
                <a:cubicBezTo>
                  <a:pt x="204" y="180"/>
                  <a:pt x="204" y="180"/>
                  <a:pt x="204" y="180"/>
                </a:cubicBezTo>
                <a:cubicBezTo>
                  <a:pt x="215" y="180"/>
                  <a:pt x="224" y="171"/>
                  <a:pt x="224" y="160"/>
                </a:cubicBezTo>
                <a:cubicBezTo>
                  <a:pt x="224" y="20"/>
                  <a:pt x="224" y="20"/>
                  <a:pt x="224" y="20"/>
                </a:cubicBezTo>
                <a:cubicBezTo>
                  <a:pt x="224" y="9"/>
                  <a:pt x="215" y="0"/>
                  <a:pt x="204" y="0"/>
                </a:cubicBezTo>
                <a:close/>
                <a:moveTo>
                  <a:pt x="20" y="8"/>
                </a:moveTo>
                <a:cubicBezTo>
                  <a:pt x="204" y="8"/>
                  <a:pt x="204" y="8"/>
                  <a:pt x="204" y="8"/>
                </a:cubicBezTo>
                <a:cubicBezTo>
                  <a:pt x="206" y="8"/>
                  <a:pt x="207" y="8"/>
                  <a:pt x="209" y="9"/>
                </a:cubicBezTo>
                <a:cubicBezTo>
                  <a:pt x="112" y="106"/>
                  <a:pt x="112" y="106"/>
                  <a:pt x="112" y="106"/>
                </a:cubicBezTo>
                <a:cubicBezTo>
                  <a:pt x="15" y="9"/>
                  <a:pt x="15" y="9"/>
                  <a:pt x="15" y="9"/>
                </a:cubicBezTo>
                <a:cubicBezTo>
                  <a:pt x="17" y="8"/>
                  <a:pt x="18" y="8"/>
                  <a:pt x="20" y="8"/>
                </a:cubicBezTo>
                <a:close/>
                <a:moveTo>
                  <a:pt x="8" y="160"/>
                </a:moveTo>
                <a:cubicBezTo>
                  <a:pt x="8" y="20"/>
                  <a:pt x="8" y="20"/>
                  <a:pt x="8" y="20"/>
                </a:cubicBezTo>
                <a:cubicBezTo>
                  <a:pt x="8" y="18"/>
                  <a:pt x="9" y="16"/>
                  <a:pt x="9" y="14"/>
                </a:cubicBezTo>
                <a:cubicBezTo>
                  <a:pt x="84" y="89"/>
                  <a:pt x="84" y="89"/>
                  <a:pt x="84" y="89"/>
                </a:cubicBezTo>
                <a:cubicBezTo>
                  <a:pt x="9" y="165"/>
                  <a:pt x="9" y="165"/>
                  <a:pt x="9" y="165"/>
                </a:cubicBezTo>
                <a:cubicBezTo>
                  <a:pt x="8" y="163"/>
                  <a:pt x="8" y="162"/>
                  <a:pt x="8" y="160"/>
                </a:cubicBezTo>
                <a:close/>
                <a:moveTo>
                  <a:pt x="204" y="172"/>
                </a:moveTo>
                <a:cubicBezTo>
                  <a:pt x="20" y="172"/>
                  <a:pt x="20" y="172"/>
                  <a:pt x="20" y="172"/>
                </a:cubicBezTo>
                <a:cubicBezTo>
                  <a:pt x="18" y="172"/>
                  <a:pt x="16" y="171"/>
                  <a:pt x="14" y="171"/>
                </a:cubicBezTo>
                <a:cubicBezTo>
                  <a:pt x="90" y="95"/>
                  <a:pt x="90" y="95"/>
                  <a:pt x="90" y="95"/>
                </a:cubicBezTo>
                <a:cubicBezTo>
                  <a:pt x="108" y="113"/>
                  <a:pt x="108" y="113"/>
                  <a:pt x="108" y="113"/>
                </a:cubicBezTo>
                <a:cubicBezTo>
                  <a:pt x="108" y="113"/>
                  <a:pt x="108" y="113"/>
                  <a:pt x="108" y="113"/>
                </a:cubicBezTo>
                <a:cubicBezTo>
                  <a:pt x="109" y="115"/>
                  <a:pt x="110" y="116"/>
                  <a:pt x="112" y="116"/>
                </a:cubicBezTo>
                <a:cubicBezTo>
                  <a:pt x="114" y="116"/>
                  <a:pt x="115" y="115"/>
                  <a:pt x="116" y="113"/>
                </a:cubicBezTo>
                <a:cubicBezTo>
                  <a:pt x="116" y="113"/>
                  <a:pt x="116" y="113"/>
                  <a:pt x="116" y="113"/>
                </a:cubicBezTo>
                <a:cubicBezTo>
                  <a:pt x="134" y="95"/>
                  <a:pt x="134" y="95"/>
                  <a:pt x="134" y="95"/>
                </a:cubicBezTo>
                <a:cubicBezTo>
                  <a:pt x="210" y="171"/>
                  <a:pt x="210" y="171"/>
                  <a:pt x="210" y="171"/>
                </a:cubicBezTo>
                <a:cubicBezTo>
                  <a:pt x="208" y="171"/>
                  <a:pt x="206" y="172"/>
                  <a:pt x="204" y="172"/>
                </a:cubicBezTo>
                <a:close/>
                <a:moveTo>
                  <a:pt x="216" y="160"/>
                </a:moveTo>
                <a:cubicBezTo>
                  <a:pt x="216" y="162"/>
                  <a:pt x="216" y="163"/>
                  <a:pt x="215" y="165"/>
                </a:cubicBezTo>
                <a:cubicBezTo>
                  <a:pt x="140" y="89"/>
                  <a:pt x="140" y="89"/>
                  <a:pt x="140" y="89"/>
                </a:cubicBezTo>
                <a:cubicBezTo>
                  <a:pt x="215" y="14"/>
                  <a:pt x="215" y="14"/>
                  <a:pt x="215" y="14"/>
                </a:cubicBezTo>
                <a:cubicBezTo>
                  <a:pt x="215" y="16"/>
                  <a:pt x="216" y="18"/>
                  <a:pt x="216" y="20"/>
                </a:cubicBezTo>
                <a:lnTo>
                  <a:pt x="216" y="160"/>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latin typeface="Montserrat Light" pitchFamily="2" charset="77"/>
            </a:endParaRPr>
          </a:p>
        </p:txBody>
      </p:sp>
      <p:sp>
        <p:nvSpPr>
          <p:cNvPr id="16" name="Freeform 54">
            <a:extLst>
              <a:ext uri="{FF2B5EF4-FFF2-40B4-BE49-F238E27FC236}">
                <a16:creationId xmlns:a16="http://schemas.microsoft.com/office/drawing/2014/main" id="{C43ABAFB-4CE7-2B4E-BC8F-C67B46E0AE51}"/>
              </a:ext>
            </a:extLst>
          </p:cNvPr>
          <p:cNvSpPr>
            <a:spLocks noEditPoints="1"/>
          </p:cNvSpPr>
          <p:nvPr/>
        </p:nvSpPr>
        <p:spPr bwMode="auto">
          <a:xfrm>
            <a:off x="9981797" y="3190009"/>
            <a:ext cx="477982" cy="477982"/>
          </a:xfrm>
          <a:custGeom>
            <a:avLst/>
            <a:gdLst>
              <a:gd name="T0" fmla="*/ 100 w 200"/>
              <a:gd name="T1" fmla="*/ 0 h 200"/>
              <a:gd name="T2" fmla="*/ 100 w 200"/>
              <a:gd name="T3" fmla="*/ 0 h 200"/>
              <a:gd name="T4" fmla="*/ 100 w 200"/>
              <a:gd name="T5" fmla="*/ 200 h 200"/>
              <a:gd name="T6" fmla="*/ 100 w 200"/>
              <a:gd name="T7" fmla="*/ 200 h 200"/>
              <a:gd name="T8" fmla="*/ 200 w 200"/>
              <a:gd name="T9" fmla="*/ 100 h 200"/>
              <a:gd name="T10" fmla="*/ 104 w 200"/>
              <a:gd name="T11" fmla="*/ 59 h 200"/>
              <a:gd name="T12" fmla="*/ 140 w 200"/>
              <a:gd name="T13" fmla="*/ 96 h 200"/>
              <a:gd name="T14" fmla="*/ 104 w 200"/>
              <a:gd name="T15" fmla="*/ 59 h 200"/>
              <a:gd name="T16" fmla="*/ 104 w 200"/>
              <a:gd name="T17" fmla="*/ 8 h 200"/>
              <a:gd name="T18" fmla="*/ 104 w 200"/>
              <a:gd name="T19" fmla="*/ 51 h 200"/>
              <a:gd name="T20" fmla="*/ 96 w 200"/>
              <a:gd name="T21" fmla="*/ 51 h 200"/>
              <a:gd name="T22" fmla="*/ 96 w 200"/>
              <a:gd name="T23" fmla="*/ 8 h 200"/>
              <a:gd name="T24" fmla="*/ 96 w 200"/>
              <a:gd name="T25" fmla="*/ 96 h 200"/>
              <a:gd name="T26" fmla="*/ 65 w 200"/>
              <a:gd name="T27" fmla="*/ 55 h 200"/>
              <a:gd name="T28" fmla="*/ 52 w 200"/>
              <a:gd name="T29" fmla="*/ 96 h 200"/>
              <a:gd name="T30" fmla="*/ 29 w 200"/>
              <a:gd name="T31" fmla="*/ 41 h 200"/>
              <a:gd name="T32" fmla="*/ 52 w 200"/>
              <a:gd name="T33" fmla="*/ 96 h 200"/>
              <a:gd name="T34" fmla="*/ 57 w 200"/>
              <a:gd name="T35" fmla="*/ 146 h 200"/>
              <a:gd name="T36" fmla="*/ 8 w 200"/>
              <a:gd name="T37" fmla="*/ 104 h 200"/>
              <a:gd name="T38" fmla="*/ 60 w 200"/>
              <a:gd name="T39" fmla="*/ 104 h 200"/>
              <a:gd name="T40" fmla="*/ 96 w 200"/>
              <a:gd name="T41" fmla="*/ 140 h 200"/>
              <a:gd name="T42" fmla="*/ 60 w 200"/>
              <a:gd name="T43" fmla="*/ 104 h 200"/>
              <a:gd name="T44" fmla="*/ 96 w 200"/>
              <a:gd name="T45" fmla="*/ 191 h 200"/>
              <a:gd name="T46" fmla="*/ 96 w 200"/>
              <a:gd name="T47" fmla="*/ 148 h 200"/>
              <a:gd name="T48" fmla="*/ 104 w 200"/>
              <a:gd name="T49" fmla="*/ 148 h 200"/>
              <a:gd name="T50" fmla="*/ 104 w 200"/>
              <a:gd name="T51" fmla="*/ 191 h 200"/>
              <a:gd name="T52" fmla="*/ 104 w 200"/>
              <a:gd name="T53" fmla="*/ 104 h 200"/>
              <a:gd name="T54" fmla="*/ 135 w 200"/>
              <a:gd name="T55" fmla="*/ 144 h 200"/>
              <a:gd name="T56" fmla="*/ 148 w 200"/>
              <a:gd name="T57" fmla="*/ 104 h 200"/>
              <a:gd name="T58" fmla="*/ 171 w 200"/>
              <a:gd name="T59" fmla="*/ 158 h 200"/>
              <a:gd name="T60" fmla="*/ 148 w 200"/>
              <a:gd name="T61" fmla="*/ 104 h 200"/>
              <a:gd name="T62" fmla="*/ 143 w 200"/>
              <a:gd name="T63" fmla="*/ 53 h 200"/>
              <a:gd name="T64" fmla="*/ 192 w 200"/>
              <a:gd name="T65" fmla="*/ 96 h 200"/>
              <a:gd name="T66" fmla="*/ 166 w 200"/>
              <a:gd name="T67" fmla="*/ 35 h 200"/>
              <a:gd name="T68" fmla="*/ 121 w 200"/>
              <a:gd name="T69" fmla="*/ 10 h 200"/>
              <a:gd name="T70" fmla="*/ 78 w 200"/>
              <a:gd name="T71" fmla="*/ 10 h 200"/>
              <a:gd name="T72" fmla="*/ 34 w 200"/>
              <a:gd name="T73" fmla="*/ 35 h 200"/>
              <a:gd name="T74" fmla="*/ 34 w 200"/>
              <a:gd name="T75" fmla="*/ 164 h 200"/>
              <a:gd name="T76" fmla="*/ 78 w 200"/>
              <a:gd name="T77" fmla="*/ 189 h 200"/>
              <a:gd name="T78" fmla="*/ 121 w 200"/>
              <a:gd name="T79" fmla="*/ 189 h 200"/>
              <a:gd name="T80" fmla="*/ 166 w 200"/>
              <a:gd name="T81" fmla="*/ 1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00">
                <a:moveTo>
                  <a:pt x="100" y="0"/>
                </a:moveTo>
                <a:cubicBezTo>
                  <a:pt x="100" y="0"/>
                  <a:pt x="100" y="0"/>
                  <a:pt x="100" y="0"/>
                </a:cubicBezTo>
                <a:cubicBezTo>
                  <a:pt x="100" y="0"/>
                  <a:pt x="100" y="0"/>
                  <a:pt x="100" y="0"/>
                </a:cubicBezTo>
                <a:cubicBezTo>
                  <a:pt x="100" y="0"/>
                  <a:pt x="100" y="0"/>
                  <a:pt x="100" y="0"/>
                </a:cubicBezTo>
                <a:cubicBezTo>
                  <a:pt x="45" y="0"/>
                  <a:pt x="0" y="44"/>
                  <a:pt x="0" y="100"/>
                </a:cubicBezTo>
                <a:cubicBezTo>
                  <a:pt x="0" y="155"/>
                  <a:pt x="45" y="199"/>
                  <a:pt x="100" y="200"/>
                </a:cubicBezTo>
                <a:cubicBezTo>
                  <a:pt x="100" y="200"/>
                  <a:pt x="100" y="200"/>
                  <a:pt x="100" y="200"/>
                </a:cubicBezTo>
                <a:cubicBezTo>
                  <a:pt x="100" y="200"/>
                  <a:pt x="100" y="200"/>
                  <a:pt x="100" y="200"/>
                </a:cubicBezTo>
                <a:cubicBezTo>
                  <a:pt x="100" y="200"/>
                  <a:pt x="100" y="200"/>
                  <a:pt x="100" y="200"/>
                </a:cubicBezTo>
                <a:cubicBezTo>
                  <a:pt x="155" y="200"/>
                  <a:pt x="200" y="155"/>
                  <a:pt x="200" y="100"/>
                </a:cubicBezTo>
                <a:cubicBezTo>
                  <a:pt x="200" y="44"/>
                  <a:pt x="155" y="0"/>
                  <a:pt x="100" y="0"/>
                </a:cubicBezTo>
                <a:close/>
                <a:moveTo>
                  <a:pt x="104" y="59"/>
                </a:moveTo>
                <a:cubicBezTo>
                  <a:pt x="115" y="59"/>
                  <a:pt x="125" y="58"/>
                  <a:pt x="135" y="55"/>
                </a:cubicBezTo>
                <a:cubicBezTo>
                  <a:pt x="138" y="67"/>
                  <a:pt x="140" y="81"/>
                  <a:pt x="140" y="96"/>
                </a:cubicBezTo>
                <a:cubicBezTo>
                  <a:pt x="104" y="96"/>
                  <a:pt x="104" y="96"/>
                  <a:pt x="104" y="96"/>
                </a:cubicBezTo>
                <a:lnTo>
                  <a:pt x="104" y="59"/>
                </a:lnTo>
                <a:close/>
                <a:moveTo>
                  <a:pt x="104" y="51"/>
                </a:moveTo>
                <a:cubicBezTo>
                  <a:pt x="104" y="8"/>
                  <a:pt x="104" y="8"/>
                  <a:pt x="104" y="8"/>
                </a:cubicBezTo>
                <a:cubicBezTo>
                  <a:pt x="115" y="11"/>
                  <a:pt x="126" y="26"/>
                  <a:pt x="133" y="48"/>
                </a:cubicBezTo>
                <a:cubicBezTo>
                  <a:pt x="123" y="50"/>
                  <a:pt x="114" y="51"/>
                  <a:pt x="104" y="51"/>
                </a:cubicBezTo>
                <a:close/>
                <a:moveTo>
                  <a:pt x="96" y="8"/>
                </a:moveTo>
                <a:cubicBezTo>
                  <a:pt x="96" y="51"/>
                  <a:pt x="96" y="51"/>
                  <a:pt x="96" y="51"/>
                </a:cubicBezTo>
                <a:cubicBezTo>
                  <a:pt x="86" y="51"/>
                  <a:pt x="76" y="50"/>
                  <a:pt x="67" y="48"/>
                </a:cubicBezTo>
                <a:cubicBezTo>
                  <a:pt x="74" y="25"/>
                  <a:pt x="85" y="11"/>
                  <a:pt x="96" y="8"/>
                </a:cubicBezTo>
                <a:close/>
                <a:moveTo>
                  <a:pt x="96" y="59"/>
                </a:moveTo>
                <a:cubicBezTo>
                  <a:pt x="96" y="96"/>
                  <a:pt x="96" y="96"/>
                  <a:pt x="96" y="96"/>
                </a:cubicBezTo>
                <a:cubicBezTo>
                  <a:pt x="60" y="96"/>
                  <a:pt x="60" y="96"/>
                  <a:pt x="60" y="96"/>
                </a:cubicBezTo>
                <a:cubicBezTo>
                  <a:pt x="60" y="81"/>
                  <a:pt x="62" y="67"/>
                  <a:pt x="65" y="55"/>
                </a:cubicBezTo>
                <a:cubicBezTo>
                  <a:pt x="75" y="58"/>
                  <a:pt x="85" y="59"/>
                  <a:pt x="96" y="59"/>
                </a:cubicBezTo>
                <a:close/>
                <a:moveTo>
                  <a:pt x="52" y="96"/>
                </a:moveTo>
                <a:cubicBezTo>
                  <a:pt x="8" y="96"/>
                  <a:pt x="8" y="96"/>
                  <a:pt x="8" y="96"/>
                </a:cubicBezTo>
                <a:cubicBezTo>
                  <a:pt x="9" y="75"/>
                  <a:pt x="17" y="56"/>
                  <a:pt x="29" y="41"/>
                </a:cubicBezTo>
                <a:cubicBezTo>
                  <a:pt x="38" y="46"/>
                  <a:pt x="47" y="50"/>
                  <a:pt x="57" y="53"/>
                </a:cubicBezTo>
                <a:cubicBezTo>
                  <a:pt x="54" y="66"/>
                  <a:pt x="52" y="80"/>
                  <a:pt x="52" y="96"/>
                </a:cubicBezTo>
                <a:close/>
                <a:moveTo>
                  <a:pt x="52" y="104"/>
                </a:moveTo>
                <a:cubicBezTo>
                  <a:pt x="52" y="119"/>
                  <a:pt x="54" y="133"/>
                  <a:pt x="57" y="146"/>
                </a:cubicBezTo>
                <a:cubicBezTo>
                  <a:pt x="47" y="149"/>
                  <a:pt x="38" y="153"/>
                  <a:pt x="29" y="158"/>
                </a:cubicBezTo>
                <a:cubicBezTo>
                  <a:pt x="17" y="143"/>
                  <a:pt x="9" y="124"/>
                  <a:pt x="8" y="104"/>
                </a:cubicBezTo>
                <a:lnTo>
                  <a:pt x="52" y="104"/>
                </a:lnTo>
                <a:close/>
                <a:moveTo>
                  <a:pt x="60" y="104"/>
                </a:moveTo>
                <a:cubicBezTo>
                  <a:pt x="96" y="104"/>
                  <a:pt x="96" y="104"/>
                  <a:pt x="96" y="104"/>
                </a:cubicBezTo>
                <a:cubicBezTo>
                  <a:pt x="96" y="140"/>
                  <a:pt x="96" y="140"/>
                  <a:pt x="96" y="140"/>
                </a:cubicBezTo>
                <a:cubicBezTo>
                  <a:pt x="85" y="140"/>
                  <a:pt x="75" y="141"/>
                  <a:pt x="65" y="144"/>
                </a:cubicBezTo>
                <a:cubicBezTo>
                  <a:pt x="62" y="132"/>
                  <a:pt x="60" y="118"/>
                  <a:pt x="60" y="104"/>
                </a:cubicBezTo>
                <a:close/>
                <a:moveTo>
                  <a:pt x="96" y="148"/>
                </a:moveTo>
                <a:cubicBezTo>
                  <a:pt x="96" y="191"/>
                  <a:pt x="96" y="191"/>
                  <a:pt x="96" y="191"/>
                </a:cubicBezTo>
                <a:cubicBezTo>
                  <a:pt x="85" y="188"/>
                  <a:pt x="74" y="174"/>
                  <a:pt x="67" y="152"/>
                </a:cubicBezTo>
                <a:cubicBezTo>
                  <a:pt x="76" y="149"/>
                  <a:pt x="86" y="148"/>
                  <a:pt x="96" y="148"/>
                </a:cubicBezTo>
                <a:close/>
                <a:moveTo>
                  <a:pt x="104" y="191"/>
                </a:moveTo>
                <a:cubicBezTo>
                  <a:pt x="104" y="148"/>
                  <a:pt x="104" y="148"/>
                  <a:pt x="104" y="148"/>
                </a:cubicBezTo>
                <a:cubicBezTo>
                  <a:pt x="114" y="148"/>
                  <a:pt x="123" y="149"/>
                  <a:pt x="133" y="152"/>
                </a:cubicBezTo>
                <a:cubicBezTo>
                  <a:pt x="126" y="174"/>
                  <a:pt x="115" y="188"/>
                  <a:pt x="104" y="191"/>
                </a:cubicBezTo>
                <a:close/>
                <a:moveTo>
                  <a:pt x="104" y="140"/>
                </a:moveTo>
                <a:cubicBezTo>
                  <a:pt x="104" y="104"/>
                  <a:pt x="104" y="104"/>
                  <a:pt x="104" y="104"/>
                </a:cubicBezTo>
                <a:cubicBezTo>
                  <a:pt x="140" y="104"/>
                  <a:pt x="140" y="104"/>
                  <a:pt x="140" y="104"/>
                </a:cubicBezTo>
                <a:cubicBezTo>
                  <a:pt x="140" y="118"/>
                  <a:pt x="138" y="132"/>
                  <a:pt x="135" y="144"/>
                </a:cubicBezTo>
                <a:cubicBezTo>
                  <a:pt x="125" y="141"/>
                  <a:pt x="115" y="140"/>
                  <a:pt x="104" y="140"/>
                </a:cubicBezTo>
                <a:close/>
                <a:moveTo>
                  <a:pt x="148" y="104"/>
                </a:moveTo>
                <a:cubicBezTo>
                  <a:pt x="192" y="104"/>
                  <a:pt x="192" y="104"/>
                  <a:pt x="192" y="104"/>
                </a:cubicBezTo>
                <a:cubicBezTo>
                  <a:pt x="191" y="124"/>
                  <a:pt x="183" y="143"/>
                  <a:pt x="171" y="158"/>
                </a:cubicBezTo>
                <a:cubicBezTo>
                  <a:pt x="162" y="153"/>
                  <a:pt x="153" y="149"/>
                  <a:pt x="143" y="146"/>
                </a:cubicBezTo>
                <a:cubicBezTo>
                  <a:pt x="146" y="133"/>
                  <a:pt x="148" y="119"/>
                  <a:pt x="148" y="104"/>
                </a:cubicBezTo>
                <a:close/>
                <a:moveTo>
                  <a:pt x="148" y="96"/>
                </a:moveTo>
                <a:cubicBezTo>
                  <a:pt x="148" y="80"/>
                  <a:pt x="146" y="66"/>
                  <a:pt x="143" y="53"/>
                </a:cubicBezTo>
                <a:cubicBezTo>
                  <a:pt x="153" y="50"/>
                  <a:pt x="162" y="46"/>
                  <a:pt x="171" y="41"/>
                </a:cubicBezTo>
                <a:cubicBezTo>
                  <a:pt x="183" y="56"/>
                  <a:pt x="191" y="75"/>
                  <a:pt x="192" y="96"/>
                </a:cubicBezTo>
                <a:lnTo>
                  <a:pt x="148" y="96"/>
                </a:lnTo>
                <a:close/>
                <a:moveTo>
                  <a:pt x="166" y="35"/>
                </a:moveTo>
                <a:cubicBezTo>
                  <a:pt x="158" y="39"/>
                  <a:pt x="149" y="43"/>
                  <a:pt x="140" y="46"/>
                </a:cubicBezTo>
                <a:cubicBezTo>
                  <a:pt x="136" y="30"/>
                  <a:pt x="129" y="18"/>
                  <a:pt x="121" y="10"/>
                </a:cubicBezTo>
                <a:cubicBezTo>
                  <a:pt x="138" y="14"/>
                  <a:pt x="154" y="23"/>
                  <a:pt x="166" y="35"/>
                </a:cubicBezTo>
                <a:close/>
                <a:moveTo>
                  <a:pt x="78" y="10"/>
                </a:moveTo>
                <a:cubicBezTo>
                  <a:pt x="71" y="18"/>
                  <a:pt x="64" y="30"/>
                  <a:pt x="59" y="45"/>
                </a:cubicBezTo>
                <a:cubicBezTo>
                  <a:pt x="51" y="43"/>
                  <a:pt x="42" y="39"/>
                  <a:pt x="34" y="35"/>
                </a:cubicBezTo>
                <a:cubicBezTo>
                  <a:pt x="46" y="23"/>
                  <a:pt x="61" y="14"/>
                  <a:pt x="78" y="10"/>
                </a:cubicBezTo>
                <a:close/>
                <a:moveTo>
                  <a:pt x="34" y="164"/>
                </a:moveTo>
                <a:cubicBezTo>
                  <a:pt x="42" y="160"/>
                  <a:pt x="51" y="156"/>
                  <a:pt x="59" y="154"/>
                </a:cubicBezTo>
                <a:cubicBezTo>
                  <a:pt x="64" y="169"/>
                  <a:pt x="71" y="181"/>
                  <a:pt x="78" y="189"/>
                </a:cubicBezTo>
                <a:cubicBezTo>
                  <a:pt x="61" y="185"/>
                  <a:pt x="46" y="176"/>
                  <a:pt x="34" y="164"/>
                </a:cubicBezTo>
                <a:close/>
                <a:moveTo>
                  <a:pt x="121" y="189"/>
                </a:moveTo>
                <a:cubicBezTo>
                  <a:pt x="129" y="181"/>
                  <a:pt x="136" y="169"/>
                  <a:pt x="140" y="154"/>
                </a:cubicBezTo>
                <a:cubicBezTo>
                  <a:pt x="149" y="156"/>
                  <a:pt x="158" y="160"/>
                  <a:pt x="166" y="164"/>
                </a:cubicBezTo>
                <a:cubicBezTo>
                  <a:pt x="154" y="176"/>
                  <a:pt x="138" y="185"/>
                  <a:pt x="121" y="189"/>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latin typeface="Montserrat Light" pitchFamily="2" charset="77"/>
            </a:endParaRPr>
          </a:p>
        </p:txBody>
      </p:sp>
      <p:sp>
        <p:nvSpPr>
          <p:cNvPr id="17" name="TextBox 16">
            <a:extLst>
              <a:ext uri="{FF2B5EF4-FFF2-40B4-BE49-F238E27FC236}">
                <a16:creationId xmlns:a16="http://schemas.microsoft.com/office/drawing/2014/main" id="{7DC7516E-917A-9A49-A2E6-78C5EB127D13}"/>
              </a:ext>
            </a:extLst>
          </p:cNvPr>
          <p:cNvSpPr txBox="1"/>
          <p:nvPr/>
        </p:nvSpPr>
        <p:spPr>
          <a:xfrm>
            <a:off x="4581811" y="287634"/>
            <a:ext cx="3028394" cy="600164"/>
          </a:xfrm>
          <a:prstGeom prst="rect">
            <a:avLst/>
          </a:prstGeom>
          <a:noFill/>
        </p:spPr>
        <p:txBody>
          <a:bodyPr wrap="none" rtlCol="0" anchor="t">
            <a:spAutoFit/>
          </a:bodyPr>
          <a:lstStyle/>
          <a:p>
            <a:pPr algn="ctr"/>
            <a:r>
              <a:rPr lang="en-US" sz="3300" b="1" dirty="0">
                <a:solidFill>
                  <a:schemeClr val="bg1"/>
                </a:solidFill>
                <a:latin typeface="Montserrat ExtraBold" panose="00000900000000000000" pitchFamily="50" charset="0"/>
              </a:rPr>
              <a:t>CONTACT US</a:t>
            </a:r>
          </a:p>
        </p:txBody>
      </p:sp>
      <p:sp>
        <p:nvSpPr>
          <p:cNvPr id="18" name="TextBox 17">
            <a:extLst>
              <a:ext uri="{FF2B5EF4-FFF2-40B4-BE49-F238E27FC236}">
                <a16:creationId xmlns:a16="http://schemas.microsoft.com/office/drawing/2014/main" id="{D73D0902-FF0B-4A46-A41B-32C59DAEC23B}"/>
              </a:ext>
            </a:extLst>
          </p:cNvPr>
          <p:cNvSpPr txBox="1"/>
          <p:nvPr/>
        </p:nvSpPr>
        <p:spPr>
          <a:xfrm>
            <a:off x="5246248" y="861550"/>
            <a:ext cx="1699504" cy="246221"/>
          </a:xfrm>
          <a:prstGeom prst="rect">
            <a:avLst/>
          </a:prstGeom>
          <a:noFill/>
        </p:spPr>
        <p:txBody>
          <a:bodyPr wrap="none" rtlCol="0">
            <a:spAutoFit/>
          </a:bodyPr>
          <a:lstStyle/>
          <a:p>
            <a:pPr algn="ctr"/>
            <a:r>
              <a:rPr lang="en-US" sz="1000" spc="300" dirty="0">
                <a:solidFill>
                  <a:schemeClr val="bg1"/>
                </a:solidFill>
                <a:latin typeface="Montserrat Medium" pitchFamily="2" charset="77"/>
              </a:rPr>
              <a:t>SUBTITLE HERE</a:t>
            </a:r>
          </a:p>
        </p:txBody>
      </p:sp>
      <p:sp>
        <p:nvSpPr>
          <p:cNvPr id="19" name="TextBox 18">
            <a:extLst>
              <a:ext uri="{FF2B5EF4-FFF2-40B4-BE49-F238E27FC236}">
                <a16:creationId xmlns:a16="http://schemas.microsoft.com/office/drawing/2014/main" id="{62607925-002A-C642-BA51-92C632C76020}"/>
              </a:ext>
            </a:extLst>
          </p:cNvPr>
          <p:cNvSpPr txBox="1"/>
          <p:nvPr/>
        </p:nvSpPr>
        <p:spPr>
          <a:xfrm>
            <a:off x="887149" y="4181981"/>
            <a:ext cx="2117632" cy="307777"/>
          </a:xfrm>
          <a:prstGeom prst="rect">
            <a:avLst/>
          </a:prstGeom>
          <a:noFill/>
        </p:spPr>
        <p:txBody>
          <a:bodyPr wrap="none" rtlCol="0" anchor="ctr" anchorCtr="0">
            <a:spAutoFit/>
          </a:bodyPr>
          <a:lstStyle/>
          <a:p>
            <a:pPr algn="ctr"/>
            <a:r>
              <a:rPr lang="en-US" sz="1400" b="1" dirty="0">
                <a:solidFill>
                  <a:schemeClr val="tx2"/>
                </a:solidFill>
                <a:latin typeface="PT Serif" panose="020A0603040505020204" pitchFamily="18" charset="77"/>
                <a:ea typeface="League Spartan" charset="0"/>
                <a:cs typeface="Poppins" pitchFamily="2" charset="77"/>
              </a:rPr>
              <a:t>Wallaby St. 42, Sydney</a:t>
            </a:r>
          </a:p>
        </p:txBody>
      </p:sp>
      <p:sp>
        <p:nvSpPr>
          <p:cNvPr id="20" name="TextBox 19">
            <a:extLst>
              <a:ext uri="{FF2B5EF4-FFF2-40B4-BE49-F238E27FC236}">
                <a16:creationId xmlns:a16="http://schemas.microsoft.com/office/drawing/2014/main" id="{2D9581B5-F82E-5C40-A45A-872507FF2242}"/>
              </a:ext>
            </a:extLst>
          </p:cNvPr>
          <p:cNvSpPr txBox="1"/>
          <p:nvPr/>
        </p:nvSpPr>
        <p:spPr>
          <a:xfrm>
            <a:off x="4056797" y="4181981"/>
            <a:ext cx="1406155" cy="307777"/>
          </a:xfrm>
          <a:prstGeom prst="rect">
            <a:avLst/>
          </a:prstGeom>
          <a:noFill/>
        </p:spPr>
        <p:txBody>
          <a:bodyPr wrap="none" rtlCol="0" anchor="ctr" anchorCtr="0">
            <a:spAutoFit/>
          </a:bodyPr>
          <a:lstStyle/>
          <a:p>
            <a:pPr algn="ctr"/>
            <a:r>
              <a:rPr lang="en-US" sz="1400" b="1" dirty="0">
                <a:solidFill>
                  <a:schemeClr val="tx2"/>
                </a:solidFill>
                <a:latin typeface="PT Serif" panose="020A0603040505020204" pitchFamily="18" charset="77"/>
                <a:ea typeface="League Spartan" charset="0"/>
                <a:cs typeface="Poppins" pitchFamily="2" charset="77"/>
              </a:rPr>
              <a:t>(333) 444-5555</a:t>
            </a:r>
          </a:p>
        </p:txBody>
      </p:sp>
      <p:sp>
        <p:nvSpPr>
          <p:cNvPr id="21" name="TextBox 20">
            <a:extLst>
              <a:ext uri="{FF2B5EF4-FFF2-40B4-BE49-F238E27FC236}">
                <a16:creationId xmlns:a16="http://schemas.microsoft.com/office/drawing/2014/main" id="{EE974A0A-C1B9-6D46-8906-EEA74DC026BE}"/>
              </a:ext>
            </a:extLst>
          </p:cNvPr>
          <p:cNvSpPr txBox="1"/>
          <p:nvPr/>
        </p:nvSpPr>
        <p:spPr>
          <a:xfrm>
            <a:off x="6535888" y="4181981"/>
            <a:ext cx="1792478" cy="307777"/>
          </a:xfrm>
          <a:prstGeom prst="rect">
            <a:avLst/>
          </a:prstGeom>
          <a:noFill/>
        </p:spPr>
        <p:txBody>
          <a:bodyPr wrap="none" rtlCol="0" anchor="ctr" anchorCtr="0">
            <a:spAutoFit/>
          </a:bodyPr>
          <a:lstStyle/>
          <a:p>
            <a:pPr algn="ctr"/>
            <a:r>
              <a:rPr lang="en-US" sz="1400" b="1" dirty="0" err="1">
                <a:solidFill>
                  <a:schemeClr val="tx2"/>
                </a:solidFill>
                <a:latin typeface="PT Serif" panose="020A0603040505020204" pitchFamily="18" charset="77"/>
                <a:ea typeface="League Spartan" charset="0"/>
                <a:cs typeface="Poppins" pitchFamily="2" charset="77"/>
              </a:rPr>
              <a:t>rsvp@domain.com</a:t>
            </a:r>
            <a:endParaRPr lang="en-US" sz="1400" b="1" dirty="0">
              <a:solidFill>
                <a:schemeClr val="tx2"/>
              </a:solidFill>
              <a:latin typeface="PT Serif" panose="020A0603040505020204" pitchFamily="18" charset="77"/>
              <a:ea typeface="League Spartan" charset="0"/>
              <a:cs typeface="Poppins" pitchFamily="2" charset="77"/>
            </a:endParaRPr>
          </a:p>
        </p:txBody>
      </p:sp>
      <p:sp>
        <p:nvSpPr>
          <p:cNvPr id="22" name="TextBox 21">
            <a:extLst>
              <a:ext uri="{FF2B5EF4-FFF2-40B4-BE49-F238E27FC236}">
                <a16:creationId xmlns:a16="http://schemas.microsoft.com/office/drawing/2014/main" id="{6FF9E8E9-8E95-6B4F-824C-694F1DF128B3}"/>
              </a:ext>
            </a:extLst>
          </p:cNvPr>
          <p:cNvSpPr txBox="1"/>
          <p:nvPr/>
        </p:nvSpPr>
        <p:spPr>
          <a:xfrm>
            <a:off x="9176400" y="4181981"/>
            <a:ext cx="2088778" cy="307777"/>
          </a:xfrm>
          <a:prstGeom prst="rect">
            <a:avLst/>
          </a:prstGeom>
          <a:noFill/>
        </p:spPr>
        <p:txBody>
          <a:bodyPr wrap="none" rtlCol="0" anchor="ctr" anchorCtr="0">
            <a:spAutoFit/>
          </a:bodyPr>
          <a:lstStyle/>
          <a:p>
            <a:pPr algn="ctr"/>
            <a:r>
              <a:rPr lang="en-US" sz="1400" b="1" dirty="0" err="1">
                <a:solidFill>
                  <a:schemeClr val="tx2"/>
                </a:solidFill>
                <a:latin typeface="PT Serif" panose="020A0603040505020204" pitchFamily="18" charset="77"/>
                <a:ea typeface="League Spartan" charset="0"/>
                <a:cs typeface="Poppins" pitchFamily="2" charset="77"/>
              </a:rPr>
              <a:t>www.yourdomain.com</a:t>
            </a:r>
            <a:endParaRPr lang="en-US" sz="1400" b="1" dirty="0">
              <a:solidFill>
                <a:schemeClr val="tx2"/>
              </a:solidFill>
              <a:latin typeface="PT Serif" panose="020A0603040505020204" pitchFamily="18" charset="77"/>
              <a:ea typeface="League Spartan" charset="0"/>
              <a:cs typeface="Poppins" pitchFamily="2" charset="77"/>
            </a:endParaRPr>
          </a:p>
        </p:txBody>
      </p:sp>
      <p:sp>
        <p:nvSpPr>
          <p:cNvPr id="23" name="Subtitle 2">
            <a:extLst>
              <a:ext uri="{FF2B5EF4-FFF2-40B4-BE49-F238E27FC236}">
                <a16:creationId xmlns:a16="http://schemas.microsoft.com/office/drawing/2014/main" id="{A1BFB919-DEFF-AD4D-A5DD-AA4D1DD4C341}"/>
              </a:ext>
            </a:extLst>
          </p:cNvPr>
          <p:cNvSpPr txBox="1">
            <a:spLocks/>
          </p:cNvSpPr>
          <p:nvPr/>
        </p:nvSpPr>
        <p:spPr>
          <a:xfrm>
            <a:off x="762000" y="4773023"/>
            <a:ext cx="10668000" cy="147995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Lorem ipsum dolor sit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amet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consectetur adipiscing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elit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molestie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nibh</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Duis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tortor</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diam,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mollis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vel,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blandit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felis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vestibulum semper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sapien</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in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posuere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Vivamus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erat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dapibus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Nullam</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pulvinar,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est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eu</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suscipit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neque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bibendum</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erat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purus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id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turpis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Fusce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non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scelerisque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orci</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viverra</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placerat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tortor</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urna</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sit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amet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sollicitudin</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Cras diam ligula,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scelerisque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finibus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eu</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mattis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id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quam</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Quisque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maximus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purus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commodo</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accumsan</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ex et,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iaculis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diam.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Fusce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mollis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placerat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est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fermentum. Sed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risus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quam</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ultricies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ut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ante id, tempus lacinia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nunc</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Integer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congue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consectetur semper.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Aliquam</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tempor</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libero vitae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luctus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feugiat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Proin sed lacinia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nibh</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Phasellus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congue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elit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elit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molestie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magna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faucibus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ac. Ut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accumsan</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lorem a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ultrices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imperdiet</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ex ipsum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scelerisque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orci</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quis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posuere</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dolor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lacus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non </a:t>
            </a:r>
            <a:r>
              <a:rPr lang="en-US" sz="12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lacus</a:t>
            </a:r>
            <a:r>
              <a:rPr lang="en-US" sz="12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a:t>
            </a:r>
          </a:p>
        </p:txBody>
      </p:sp>
    </p:spTree>
    <p:extLst>
      <p:ext uri="{BB962C8B-B14F-4D97-AF65-F5344CB8AC3E}">
        <p14:creationId xmlns:p14="http://schemas.microsoft.com/office/powerpoint/2010/main" val="1236034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5B46140-D0AE-4DDC-BA5A-CB00029B12BD}"/>
              </a:ext>
            </a:extLst>
          </p:cNvPr>
          <p:cNvSpPr/>
          <p:nvPr/>
        </p:nvSpPr>
        <p:spPr>
          <a:xfrm>
            <a:off x="0" y="0"/>
            <a:ext cx="12192000" cy="6858000"/>
          </a:xfrm>
          <a:prstGeom prst="rect">
            <a:avLst/>
          </a:prstGeom>
          <a:gradFill flip="none" rotWithShape="1">
            <a:gsLst>
              <a:gs pos="0">
                <a:schemeClr val="accent2">
                  <a:lumMod val="50000"/>
                  <a:alpha val="82000"/>
                </a:schemeClr>
              </a:gs>
              <a:gs pos="100000">
                <a:schemeClr val="accent2">
                  <a:alpha val="8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DD687A8F-D347-4E7F-8D71-E90841E20544}"/>
              </a:ext>
            </a:extLst>
          </p:cNvPr>
          <p:cNvSpPr>
            <a:spLocks noGrp="1"/>
          </p:cNvSpPr>
          <p:nvPr>
            <p:ph type="pic" sz="quarter" idx="10"/>
          </p:nvPr>
        </p:nvSpPr>
        <p:spPr/>
        <p:txBody>
          <a:bodyPr/>
          <a:lstStyle/>
          <a:p>
            <a:endParaRPr lang="es-CO"/>
          </a:p>
        </p:txBody>
      </p:sp>
      <p:sp>
        <p:nvSpPr>
          <p:cNvPr id="139" name="TextBox 138">
            <a:extLst>
              <a:ext uri="{FF2B5EF4-FFF2-40B4-BE49-F238E27FC236}">
                <a16:creationId xmlns:a16="http://schemas.microsoft.com/office/drawing/2014/main" id="{0793FD78-F6CD-4E08-8D9D-B5302FF81772}"/>
              </a:ext>
            </a:extLst>
          </p:cNvPr>
          <p:cNvSpPr txBox="1"/>
          <p:nvPr/>
        </p:nvSpPr>
        <p:spPr>
          <a:xfrm>
            <a:off x="3148181" y="3869147"/>
            <a:ext cx="6391275"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Montserrat ExtraBold" panose="00000900000000000000" pitchFamily="50" charset="0"/>
              </a:rPr>
              <a:t>FREE POWERPOINT TEMPLATE</a:t>
            </a:r>
          </a:p>
        </p:txBody>
      </p:sp>
      <p:sp>
        <p:nvSpPr>
          <p:cNvPr id="140" name="TextBox 139">
            <a:extLst>
              <a:ext uri="{FF2B5EF4-FFF2-40B4-BE49-F238E27FC236}">
                <a16:creationId xmlns:a16="http://schemas.microsoft.com/office/drawing/2014/main" id="{754510FD-FF02-4A5D-9EA8-A0817D64DD2F}"/>
              </a:ext>
            </a:extLst>
          </p:cNvPr>
          <p:cNvSpPr txBox="1"/>
          <p:nvPr/>
        </p:nvSpPr>
        <p:spPr>
          <a:xfrm>
            <a:off x="3481554" y="4246039"/>
            <a:ext cx="5724526" cy="523220"/>
          </a:xfrm>
          <a:prstGeom prst="rect">
            <a:avLst/>
          </a:prstGeom>
          <a:noFill/>
        </p:spPr>
        <p:txBody>
          <a:bodyPr wrap="square" rtlCol="0">
            <a:spAutoFit/>
          </a:bodyPr>
          <a:lstStyle/>
          <a:p>
            <a:pPr algn="ctr"/>
            <a:r>
              <a:rPr lang="en-US" sz="2800" spc="300" dirty="0">
                <a:solidFill>
                  <a:schemeClr val="bg1"/>
                </a:solidFill>
                <a:effectLst>
                  <a:outerShdw blurRad="38100" dist="38100" dir="2700000" algn="tl">
                    <a:srgbClr val="000000">
                      <a:alpha val="43137"/>
                    </a:srgbClr>
                  </a:outerShdw>
                </a:effectLst>
                <a:latin typeface="Montserrat" panose="00000500000000000000" pitchFamily="50" charset="0"/>
              </a:rPr>
              <a:t>TO DOWNLOAD</a:t>
            </a:r>
          </a:p>
        </p:txBody>
      </p:sp>
      <p:sp>
        <p:nvSpPr>
          <p:cNvPr id="141" name="TextBox 140">
            <a:extLst>
              <a:ext uri="{FF2B5EF4-FFF2-40B4-BE49-F238E27FC236}">
                <a16:creationId xmlns:a16="http://schemas.microsoft.com/office/drawing/2014/main" id="{F00C13BB-E362-4174-B540-6B17FE252DAF}"/>
              </a:ext>
            </a:extLst>
          </p:cNvPr>
          <p:cNvSpPr txBox="1"/>
          <p:nvPr/>
        </p:nvSpPr>
        <p:spPr>
          <a:xfrm>
            <a:off x="3546030" y="4686570"/>
            <a:ext cx="5724526" cy="307777"/>
          </a:xfrm>
          <a:prstGeom prst="rect">
            <a:avLst/>
          </a:prstGeom>
          <a:noFill/>
        </p:spPr>
        <p:txBody>
          <a:bodyPr wrap="square" rtlCol="0">
            <a:spAutoFit/>
          </a:bodyPr>
          <a:lstStyle/>
          <a:p>
            <a:pPr algn="ctr"/>
            <a:r>
              <a:rPr lang="en-US" sz="1400" spc="300" dirty="0">
                <a:solidFill>
                  <a:schemeClr val="accent1"/>
                </a:solidFill>
                <a:effectLst>
                  <a:outerShdw blurRad="38100" dist="38100" dir="2700000" algn="tl">
                    <a:srgbClr val="000000">
                      <a:alpha val="43137"/>
                    </a:srgbClr>
                  </a:outerShdw>
                </a:effectLst>
                <a:latin typeface="Montserrat" panose="00000500000000000000" pitchFamily="50" charset="0"/>
              </a:rPr>
              <a:t>PPTHEMES.COM</a:t>
            </a:r>
          </a:p>
        </p:txBody>
      </p:sp>
      <p:sp>
        <p:nvSpPr>
          <p:cNvPr id="42" name="Isosceles Triangle 41">
            <a:extLst>
              <a:ext uri="{FF2B5EF4-FFF2-40B4-BE49-F238E27FC236}">
                <a16:creationId xmlns:a16="http://schemas.microsoft.com/office/drawing/2014/main" id="{6A355DF0-5524-4230-B962-2EE275292397}"/>
              </a:ext>
            </a:extLst>
          </p:cNvPr>
          <p:cNvSpPr/>
          <p:nvPr/>
        </p:nvSpPr>
        <p:spPr>
          <a:xfrm rot="2892390">
            <a:off x="5086575" y="1587507"/>
            <a:ext cx="3203563" cy="2761692"/>
          </a:xfrm>
          <a:prstGeom prst="triangle">
            <a:avLst/>
          </a:prstGeom>
          <a:noFill/>
          <a:ln w="7620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23612C1-78FD-4BD3-8684-8FAC47FE5615}"/>
              </a:ext>
            </a:extLst>
          </p:cNvPr>
          <p:cNvSpPr txBox="1"/>
          <p:nvPr/>
        </p:nvSpPr>
        <p:spPr>
          <a:xfrm>
            <a:off x="3195637" y="2695575"/>
            <a:ext cx="6391275" cy="1323439"/>
          </a:xfrm>
          <a:prstGeom prst="rect">
            <a:avLst/>
          </a:prstGeom>
          <a:noFill/>
        </p:spPr>
        <p:txBody>
          <a:bodyPr wrap="square" rtlCol="0">
            <a:spAutoFit/>
          </a:bodyPr>
          <a:lstStyle/>
          <a:p>
            <a:pPr algn="ctr"/>
            <a:r>
              <a:rPr lang="en-US" sz="8000" spc="600" dirty="0">
                <a:solidFill>
                  <a:schemeClr val="bg1"/>
                </a:solidFill>
                <a:effectLst>
                  <a:outerShdw blurRad="38100" dist="38100" dir="2700000" algn="tl">
                    <a:srgbClr val="000000">
                      <a:alpha val="43137"/>
                    </a:srgbClr>
                  </a:outerShdw>
                </a:effectLst>
                <a:latin typeface="Montserrat ExtraBold" panose="00000900000000000000" pitchFamily="50" charset="0"/>
              </a:rPr>
              <a:t>THANKS</a:t>
            </a:r>
          </a:p>
        </p:txBody>
      </p:sp>
    </p:spTree>
    <p:extLst>
      <p:ext uri="{BB962C8B-B14F-4D97-AF65-F5344CB8AC3E}">
        <p14:creationId xmlns:p14="http://schemas.microsoft.com/office/powerpoint/2010/main" val="642712168"/>
      </p:ext>
    </p:extLst>
  </p:cSld>
  <p:clrMapOvr>
    <a:masterClrMapping/>
  </p:clrMapOvr>
  <mc:AlternateContent xmlns:mc="http://schemas.openxmlformats.org/markup-compatibility/2006" xmlns:p14="http://schemas.microsoft.com/office/powerpoint/2010/main">
    <mc:Choice Requires="p14">
      <p:transition spd="slow" p14:dur="3900">
        <p14:glitter dir="d"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4763" y="1785"/>
            <a:ext cx="12182478" cy="6854429"/>
          </a:xfrm>
          <a:prstGeom prst="rect">
            <a:avLst/>
          </a:prstGeom>
          <a:solidFill>
            <a:schemeClr val="accent6">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8424" y="2937045"/>
            <a:ext cx="7957502" cy="1762021"/>
          </a:xfrm>
          <a:prstGeom prst="rect">
            <a:avLst/>
          </a:prstGeom>
          <a:noFill/>
        </p:spPr>
        <p:txBody>
          <a:bodyPr wrap="square" rtlCol="0">
            <a:spAutoFit/>
          </a:bodyPr>
          <a:lstStyle/>
          <a:p>
            <a:pPr algn="ctr"/>
            <a:r>
              <a:rPr lang="en-US" altLang="ja-JP" sz="1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1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1000" b="1" dirty="0">
              <a:solidFill>
                <a:schemeClr val="bg1"/>
              </a:solidFill>
              <a:latin typeface="Lato Light" panose="020F0302020204030203" pitchFamily="34" charset="0"/>
              <a:cs typeface="Arial" panose="020B0604020202020204" pitchFamily="34" charset="0"/>
            </a:endParaRPr>
          </a:p>
          <a:p>
            <a:pPr algn="ctr"/>
            <a:r>
              <a:rPr lang="es-CO" altLang="ja-JP" sz="2200" dirty="0">
                <a:solidFill>
                  <a:schemeClr val="bg1"/>
                </a:solidFill>
                <a:latin typeface="Lato Light" panose="020F03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https://www.instagram.com/ppthemes/</a:t>
            </a:r>
            <a:r>
              <a:rPr lang="es-CO" altLang="ja-JP" sz="2200" dirty="0">
                <a:solidFill>
                  <a:schemeClr val="bg1"/>
                </a:solidFill>
                <a:latin typeface="Lato Light" panose="020F0302020204030203" pitchFamily="34" charset="0"/>
                <a:cs typeface="Arial" panose="020B0604020202020204" pitchFamily="34" charset="0"/>
              </a:rPr>
              <a:t> </a:t>
            </a:r>
          </a:p>
          <a:p>
            <a:pPr algn="ctr"/>
            <a:r>
              <a:rPr lang="es-CO" altLang="ja-JP" sz="2200" dirty="0">
                <a:solidFill>
                  <a:schemeClr val="bg1"/>
                </a:solidFill>
                <a:latin typeface="Lato Light" panose="020F03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https://www.facebook.com/ppthemess</a:t>
            </a:r>
            <a:endParaRPr lang="es-CO" altLang="ja-JP" sz="2200" dirty="0">
              <a:solidFill>
                <a:schemeClr val="bg1"/>
              </a:solidFill>
              <a:latin typeface="Lato Light" panose="020F0302020204030203" pitchFamily="34" charset="0"/>
              <a:cs typeface="Arial" panose="020B0604020202020204" pitchFamily="34" charset="0"/>
            </a:endParaRPr>
          </a:p>
          <a:p>
            <a:pPr algn="ctr"/>
            <a:r>
              <a:rPr lang="es-CO" altLang="ja-JP" sz="2200" dirty="0">
                <a:solidFill>
                  <a:schemeClr val="bg1"/>
                </a:solidFill>
                <a:latin typeface="Lato Light" panose="020F03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https://www.youtube.com/@Ppthemes</a:t>
            </a:r>
            <a:r>
              <a:rPr lang="es-CO" altLang="ja-JP" sz="2200" dirty="0">
                <a:solidFill>
                  <a:schemeClr val="bg1"/>
                </a:solidFill>
                <a:latin typeface="Lato Light" panose="020F0302020204030203" pitchFamily="34" charset="0"/>
                <a:cs typeface="Arial" panose="020B0604020202020204" pitchFamily="34" charset="0"/>
              </a:rPr>
              <a:t> </a:t>
            </a:r>
          </a:p>
          <a:p>
            <a:pPr algn="ctr"/>
            <a:r>
              <a:rPr lang="es-CO" altLang="ja-JP" sz="2200"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https://www.tiktok.com/@Ppthemes</a:t>
            </a:r>
            <a:r>
              <a:rPr lang="es-CO" altLang="ja-JP" sz="2200" dirty="0">
                <a:solidFill>
                  <a:schemeClr val="bg1"/>
                </a:solidFill>
                <a:latin typeface="Lato Light" panose="020F0302020204030203" pitchFamily="34" charset="0"/>
                <a:cs typeface="Arial" panose="020B0604020202020204" pitchFamily="34" charset="0"/>
              </a:rPr>
              <a:t> </a:t>
            </a:r>
          </a:p>
          <a:p>
            <a:pPr algn="ctr"/>
            <a:endParaRPr lang="es-CO" altLang="ja-JP" sz="525" dirty="0">
              <a:solidFill>
                <a:schemeClr val="bg1"/>
              </a:solidFill>
              <a:latin typeface="Lato Light" panose="020F0302020204030203" pitchFamily="34" charset="0"/>
              <a:cs typeface="Arial" panose="020B0604020202020204" pitchFamily="34" charset="0"/>
            </a:endParaRPr>
          </a:p>
          <a:p>
            <a:pPr algn="ctr"/>
            <a:endParaRPr lang="es-CO" altLang="ja-JP" sz="525"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9448" y="5940144"/>
            <a:ext cx="6873469" cy="707886"/>
          </a:xfrm>
          <a:prstGeom prst="rect">
            <a:avLst/>
          </a:prstGeom>
          <a:noFill/>
        </p:spPr>
        <p:txBody>
          <a:bodyPr wrap="square" rtlCol="0">
            <a:spAutoFit/>
          </a:bodyPr>
          <a:lstStyle/>
          <a:p>
            <a:pPr algn="ctr"/>
            <a:r>
              <a:rPr lang="en-US" altLang="ja-JP" sz="2000" dirty="0">
                <a:solidFill>
                  <a:schemeClr val="accent5"/>
                </a:solidFill>
                <a:latin typeface="Lato Light" panose="020F0302020204030203" pitchFamily="34" charset="0"/>
                <a:cs typeface="Arial" panose="020B0604020202020204" pitchFamily="34" charset="0"/>
              </a:rPr>
              <a:t>Images used in this template are courtesy of </a:t>
            </a:r>
            <a:r>
              <a:rPr lang="en-US" altLang="ja-JP" sz="2000" dirty="0" err="1">
                <a:solidFill>
                  <a:schemeClr val="accent5"/>
                </a:solidFill>
                <a:latin typeface="Lato Light" panose="020F0302020204030203" pitchFamily="34" charset="0"/>
                <a:cs typeface="Arial" panose="020B0604020202020204" pitchFamily="34" charset="0"/>
              </a:rPr>
              <a:t>Freepik</a:t>
            </a:r>
            <a:r>
              <a:rPr lang="en-US" altLang="ja-JP" sz="2000" dirty="0">
                <a:solidFill>
                  <a:schemeClr val="accent5"/>
                </a:solidFill>
                <a:latin typeface="Lato Light" panose="020F0302020204030203" pitchFamily="34" charset="0"/>
                <a:cs typeface="Arial" panose="020B0604020202020204" pitchFamily="34" charset="0"/>
              </a:rPr>
              <a:t> and </a:t>
            </a:r>
            <a:r>
              <a:rPr lang="en-US" altLang="ja-JP" sz="2000" dirty="0" err="1">
                <a:solidFill>
                  <a:schemeClr val="accent5"/>
                </a:solidFill>
                <a:latin typeface="Lato Light" panose="020F0302020204030203" pitchFamily="34" charset="0"/>
                <a:cs typeface="Arial" panose="020B0604020202020204" pitchFamily="34" charset="0"/>
              </a:rPr>
              <a:t>Pixabay</a:t>
            </a:r>
            <a:r>
              <a:rPr lang="en-US" altLang="ja-JP" sz="2000" dirty="0">
                <a:solidFill>
                  <a:schemeClr val="accent5"/>
                </a:solidFill>
                <a:latin typeface="Lato Light" panose="020F0302020204030203" pitchFamily="34" charset="0"/>
                <a:cs typeface="Arial" panose="020B0604020202020204" pitchFamily="34" charset="0"/>
              </a:rPr>
              <a:t>.</a:t>
            </a:r>
            <a:endParaRPr lang="es-CO" sz="500" dirty="0">
              <a:solidFill>
                <a:schemeClr val="accent5"/>
              </a:solidFill>
              <a:latin typeface="Lato Light" panose="020F0302020204030203" pitchFamily="34" charset="0"/>
            </a:endParaRPr>
          </a:p>
        </p:txBody>
      </p:sp>
      <p:sp>
        <p:nvSpPr>
          <p:cNvPr id="3" name="Rectangle 2">
            <a:hlinkClick r:id="rId4"/>
            <a:extLst>
              <a:ext uri="{FF2B5EF4-FFF2-40B4-BE49-F238E27FC236}">
                <a16:creationId xmlns:a16="http://schemas.microsoft.com/office/drawing/2014/main" id="{928C2DEF-D347-BC89-AECF-1B7CBA6FF171}"/>
              </a:ext>
            </a:extLst>
          </p:cNvPr>
          <p:cNvSpPr/>
          <p:nvPr/>
        </p:nvSpPr>
        <p:spPr>
          <a:xfrm>
            <a:off x="7231430" y="4940842"/>
            <a:ext cx="807838" cy="63741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6881">
              <a:defRPr/>
            </a:pPr>
            <a:endParaRPr lang="en-US" sz="350" dirty="0">
              <a:latin typeface="Calibri Light"/>
            </a:endParaRPr>
          </a:p>
        </p:txBody>
      </p:sp>
      <p:sp>
        <p:nvSpPr>
          <p:cNvPr id="6" name="Rectangle 5">
            <a:hlinkClick r:id="rId3"/>
            <a:extLst>
              <a:ext uri="{FF2B5EF4-FFF2-40B4-BE49-F238E27FC236}">
                <a16:creationId xmlns:a16="http://schemas.microsoft.com/office/drawing/2014/main" id="{26C07AB2-8886-1404-41EF-D1270C73B29C}"/>
              </a:ext>
            </a:extLst>
          </p:cNvPr>
          <p:cNvSpPr/>
          <p:nvPr/>
        </p:nvSpPr>
        <p:spPr>
          <a:xfrm>
            <a:off x="4520803" y="4940842"/>
            <a:ext cx="807838" cy="6374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6881">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6641" y="5038527"/>
            <a:ext cx="210481" cy="387228"/>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5"/>
            <a:extLst>
              <a:ext uri="{FF2B5EF4-FFF2-40B4-BE49-F238E27FC236}">
                <a16:creationId xmlns:a16="http://schemas.microsoft.com/office/drawing/2014/main" id="{E9BB9DB0-C4FF-EF03-D649-B60F5161FE61}"/>
              </a:ext>
            </a:extLst>
          </p:cNvPr>
          <p:cNvSpPr/>
          <p:nvPr/>
        </p:nvSpPr>
        <p:spPr>
          <a:xfrm>
            <a:off x="5468345" y="4940842"/>
            <a:ext cx="807838" cy="63741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6881">
              <a:defRPr/>
            </a:pPr>
            <a:endParaRPr lang="en-US" sz="350" dirty="0">
              <a:latin typeface="Calibri Light"/>
            </a:endParaRPr>
          </a:p>
        </p:txBody>
      </p:sp>
      <p:sp>
        <p:nvSpPr>
          <p:cNvPr id="15" name="Freeform 6">
            <a:hlinkClick r:id="rId5"/>
            <a:extLst>
              <a:ext uri="{FF2B5EF4-FFF2-40B4-BE49-F238E27FC236}">
                <a16:creationId xmlns:a16="http://schemas.microsoft.com/office/drawing/2014/main" id="{3400C557-8F12-2346-6F15-9B0E1B4E9C53}"/>
              </a:ext>
            </a:extLst>
          </p:cNvPr>
          <p:cNvSpPr>
            <a:spLocks/>
          </p:cNvSpPr>
          <p:nvPr/>
        </p:nvSpPr>
        <p:spPr bwMode="auto">
          <a:xfrm>
            <a:off x="5672325" y="5018111"/>
            <a:ext cx="351710" cy="406507"/>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96" tIns="22848" rIns="45696" bIns="22848"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2"/>
            <a:extLst>
              <a:ext uri="{FF2B5EF4-FFF2-40B4-BE49-F238E27FC236}">
                <a16:creationId xmlns:a16="http://schemas.microsoft.com/office/drawing/2014/main" id="{71D98B8F-F8D8-6022-6A88-957212C997E8}"/>
              </a:ext>
            </a:extLst>
          </p:cNvPr>
          <p:cNvSpPr/>
          <p:nvPr/>
        </p:nvSpPr>
        <p:spPr>
          <a:xfrm>
            <a:off x="6369094" y="4940842"/>
            <a:ext cx="807838" cy="63741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6881">
              <a:defRPr/>
            </a:pPr>
            <a:endParaRPr lang="en-US" sz="350" dirty="0">
              <a:latin typeface="Calibri Light"/>
            </a:endParaRPr>
          </a:p>
        </p:txBody>
      </p:sp>
      <p:sp>
        <p:nvSpPr>
          <p:cNvPr id="18" name="Shape 1658">
            <a:hlinkClick r:id="rId2"/>
            <a:extLst>
              <a:ext uri="{FF2B5EF4-FFF2-40B4-BE49-F238E27FC236}">
                <a16:creationId xmlns:a16="http://schemas.microsoft.com/office/drawing/2014/main" id="{BFC62D93-4B50-993E-81D5-32DC717B26EC}"/>
              </a:ext>
            </a:extLst>
          </p:cNvPr>
          <p:cNvSpPr/>
          <p:nvPr/>
        </p:nvSpPr>
        <p:spPr>
          <a:xfrm>
            <a:off x="6607758" y="5038526"/>
            <a:ext cx="348026" cy="34802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6881">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4"/>
            <a:extLst>
              <a:ext uri="{FF2B5EF4-FFF2-40B4-BE49-F238E27FC236}">
                <a16:creationId xmlns:a16="http://schemas.microsoft.com/office/drawing/2014/main" id="{22E9A0E3-E4FA-6118-3809-3A68BBFDC98B}"/>
              </a:ext>
            </a:extLst>
          </p:cNvPr>
          <p:cNvSpPr>
            <a:spLocks/>
          </p:cNvSpPr>
          <p:nvPr/>
        </p:nvSpPr>
        <p:spPr bwMode="auto">
          <a:xfrm>
            <a:off x="7415594" y="5090238"/>
            <a:ext cx="418666" cy="296313"/>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96" tIns="22848" rIns="45696" bIns="22848"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4"/>
            <a:extLst>
              <a:ext uri="{FF2B5EF4-FFF2-40B4-BE49-F238E27FC236}">
                <a16:creationId xmlns:a16="http://schemas.microsoft.com/office/drawing/2014/main" id="{4CBD0548-2812-7AAA-D87D-47DDCA2BE2B5}"/>
              </a:ext>
            </a:extLst>
          </p:cNvPr>
          <p:cNvSpPr>
            <a:spLocks/>
          </p:cNvSpPr>
          <p:nvPr/>
        </p:nvSpPr>
        <p:spPr bwMode="auto">
          <a:xfrm>
            <a:off x="7582770" y="5174553"/>
            <a:ext cx="107816" cy="126957"/>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96" tIns="22848" rIns="45696" bIns="22848" numCol="1" anchor="t" anchorCtr="0" compatLnSpc="1">
            <a:prstTxWarp prst="textNoShape">
              <a:avLst/>
            </a:prstTxWarp>
          </a:bodyPr>
          <a:lstStyle/>
          <a:p>
            <a:endParaRPr lang="en-US" sz="900" dirty="0">
              <a:latin typeface="Lato Light" panose="020F0302020204030203" pitchFamily="34" charset="0"/>
            </a:endParaRPr>
          </a:p>
        </p:txBody>
      </p:sp>
      <p:sp>
        <p:nvSpPr>
          <p:cNvPr id="7" name="タイトル 15">
            <a:extLst>
              <a:ext uri="{FF2B5EF4-FFF2-40B4-BE49-F238E27FC236}">
                <a16:creationId xmlns:a16="http://schemas.microsoft.com/office/drawing/2014/main" id="{FA0AAE3D-72C1-B78D-34E3-44A78CF1DA1D}"/>
              </a:ext>
            </a:extLst>
          </p:cNvPr>
          <p:cNvSpPr txBox="1">
            <a:spLocks/>
          </p:cNvSpPr>
          <p:nvPr/>
        </p:nvSpPr>
        <p:spPr>
          <a:xfrm>
            <a:off x="1587" y="895247"/>
            <a:ext cx="12188826" cy="21118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JP" sz="3199" dirty="0">
                <a:solidFill>
                  <a:schemeClr val="accent5"/>
                </a:solidFill>
                <a:latin typeface="Lato Black" panose="020F0A02020204030203" pitchFamily="34" charset="0"/>
              </a:rPr>
              <a:t>THANKS FOR DOWNLOADING THESE TEMPLATES! </a:t>
            </a:r>
            <a:br>
              <a:rPr kumimoji="1" lang="en-US" altLang="ja-JP" sz="2000" b="1" dirty="0">
                <a:solidFill>
                  <a:schemeClr val="accent5"/>
                </a:solidFill>
                <a:latin typeface="Lato Light" panose="020F0302020204030203" pitchFamily="34" charset="0"/>
              </a:rPr>
            </a:br>
            <a:r>
              <a:rPr kumimoji="1" lang="en-US" altLang="ja-JP" sz="2400" dirty="0">
                <a:solidFill>
                  <a:schemeClr val="accent5"/>
                </a:solidFill>
                <a:latin typeface="Lato Light" panose="020F0302020204030203" pitchFamily="34" charset="0"/>
              </a:rPr>
              <a:t>Find even more free templates at </a:t>
            </a:r>
            <a:endParaRPr kumimoji="1" lang="en-US" altLang="ja-JP" sz="2000" b="1" dirty="0">
              <a:solidFill>
                <a:schemeClr val="accent5"/>
              </a:solidFill>
              <a:latin typeface="Lato Light" panose="020F0302020204030203" pitchFamily="34" charset="0"/>
            </a:endParaRPr>
          </a:p>
        </p:txBody>
      </p:sp>
      <p:sp>
        <p:nvSpPr>
          <p:cNvPr id="8" name="サブタイトル 16">
            <a:extLst>
              <a:ext uri="{FF2B5EF4-FFF2-40B4-BE49-F238E27FC236}">
                <a16:creationId xmlns:a16="http://schemas.microsoft.com/office/drawing/2014/main" id="{DE6CAAA4-C493-063B-ABAA-9F2DBBCC0E27}"/>
              </a:ext>
            </a:extLst>
          </p:cNvPr>
          <p:cNvSpPr txBox="1">
            <a:spLocks/>
          </p:cNvSpPr>
          <p:nvPr/>
        </p:nvSpPr>
        <p:spPr>
          <a:xfrm>
            <a:off x="1588" y="1900820"/>
            <a:ext cx="12182478" cy="13486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chemeClr val="bg1"/>
                </a:solidFill>
                <a:latin typeface="Lato Light" panose="020F0302020204030203" pitchFamily="34" charset="0"/>
                <a:hlinkClick r:id="rId7">
                  <a:extLst>
                    <a:ext uri="{A12FA001-AC4F-418D-AE19-62706E023703}">
                      <ahyp:hlinkClr xmlns:ahyp="http://schemas.microsoft.com/office/drawing/2018/hyperlinkcolor" val="tx"/>
                    </a:ext>
                  </a:extLst>
                </a:hlinkClick>
              </a:rPr>
              <a:t>https://ppthemes.com/</a:t>
            </a:r>
            <a:r>
              <a:rPr lang="en-US" sz="1400" dirty="0">
                <a:solidFill>
                  <a:schemeClr val="bg1"/>
                </a:solidFill>
                <a:latin typeface="Lato Light" panose="020F0302020204030203" pitchFamily="34" charset="0"/>
              </a:rPr>
              <a:t> / </a:t>
            </a:r>
            <a:r>
              <a:rPr lang="en-US" sz="1400" dirty="0">
                <a:solidFill>
                  <a:schemeClr val="bg1"/>
                </a:solidFill>
                <a:latin typeface="Lato Light" panose="020F0302020204030203" pitchFamily="34" charset="0"/>
                <a:hlinkClick r:id="rId8">
                  <a:extLst>
                    <a:ext uri="{A12FA001-AC4F-418D-AE19-62706E023703}">
                      <ahyp:hlinkClr xmlns:ahyp="http://schemas.microsoft.com/office/drawing/2018/hyperlinkcolor" val="tx"/>
                    </a:ext>
                  </a:extLst>
                </a:hlinkClick>
              </a:rPr>
              <a:t>www.slidesgratis.com</a:t>
            </a:r>
            <a:r>
              <a:rPr lang="en-US" sz="1400" dirty="0">
                <a:solidFill>
                  <a:schemeClr val="bg1"/>
                </a:solidFill>
                <a:latin typeface="Lato Light" panose="020F0302020204030203" pitchFamily="34" charset="0"/>
              </a:rPr>
              <a:t>  </a:t>
            </a:r>
          </a:p>
          <a:p>
            <a:pPr marL="0" indent="0" algn="ctr">
              <a:buNone/>
            </a:pPr>
            <a:r>
              <a:rPr lang="en-US" sz="1400" dirty="0">
                <a:solidFill>
                  <a:schemeClr val="bg1"/>
                </a:solidFill>
                <a:latin typeface="Lato Light" panose="020F0302020204030203" pitchFamily="34" charset="0"/>
              </a:rPr>
              <a:t>Premium Templates: </a:t>
            </a:r>
            <a:r>
              <a:rPr lang="en-US" sz="1400" dirty="0">
                <a:solidFill>
                  <a:schemeClr val="bg1"/>
                </a:solidFill>
                <a:latin typeface="Lato Light" panose="020F0302020204030203" pitchFamily="34" charset="0"/>
                <a:hlinkClick r:id="rId9"/>
              </a:rPr>
              <a:t>https://www.pptbundle.com/</a:t>
            </a:r>
            <a:r>
              <a:rPr lang="en-US" sz="1400" dirty="0">
                <a:solidFill>
                  <a:schemeClr val="bg1"/>
                </a:solidFill>
                <a:latin typeface="Lato Light" panose="020F0302020204030203" pitchFamily="34" charset="0"/>
              </a:rPr>
              <a:t> </a:t>
            </a:r>
          </a:p>
          <a:p>
            <a:pPr marL="0" indent="0" algn="ctr">
              <a:buNone/>
            </a:pPr>
            <a:br>
              <a:rPr lang="en-US" altLang="ja-JP" sz="1400" dirty="0">
                <a:solidFill>
                  <a:schemeClr val="bg1"/>
                </a:solidFill>
                <a:latin typeface="Lato Light" panose="020F0302020204030203" pitchFamily="34" charset="0"/>
                <a:cs typeface="Arial" panose="020B0604020202020204" pitchFamily="34" charset="0"/>
              </a:rPr>
            </a:br>
            <a:endParaRPr lang="en-US" altLang="ja-JP" sz="1400" dirty="0">
              <a:solidFill>
                <a:schemeClr val="bg1"/>
              </a:solidFill>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573392034"/>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F37A85B-4B99-420A-A476-10FA93DCA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259" name="Picture 258">
            <a:extLst>
              <a:ext uri="{FF2B5EF4-FFF2-40B4-BE49-F238E27FC236}">
                <a16:creationId xmlns:a16="http://schemas.microsoft.com/office/drawing/2014/main" id="{5C11230E-4DDF-4432-A7D9-40549FDCE6EB}"/>
              </a:ext>
            </a:extLst>
          </p:cNvPr>
          <p:cNvPicPr>
            <a:picLocks noChangeAspect="1"/>
          </p:cNvPicPr>
          <p:nvPr/>
        </p:nvPicPr>
        <p:blipFill rotWithShape="1">
          <a:blip r:embed="rId2">
            <a:extLst>
              <a:ext uri="{28A0092B-C50C-407E-A947-70E740481C1C}">
                <a14:useLocalDpi xmlns:a14="http://schemas.microsoft.com/office/drawing/2010/main" val="0"/>
              </a:ext>
            </a:extLst>
          </a:blip>
          <a:srcRect l="81482"/>
          <a:stretch/>
        </p:blipFill>
        <p:spPr>
          <a:xfrm flipH="1">
            <a:off x="10287000" y="0"/>
            <a:ext cx="1905000" cy="6858000"/>
          </a:xfrm>
          <a:prstGeom prst="rect">
            <a:avLst/>
          </a:prstGeom>
        </p:spPr>
      </p:pic>
      <p:sp>
        <p:nvSpPr>
          <p:cNvPr id="261" name="Rectangle 260">
            <a:extLst>
              <a:ext uri="{FF2B5EF4-FFF2-40B4-BE49-F238E27FC236}">
                <a16:creationId xmlns:a16="http://schemas.microsoft.com/office/drawing/2014/main" id="{33265416-76A1-446F-80CE-40955A142E20}"/>
              </a:ext>
            </a:extLst>
          </p:cNvPr>
          <p:cNvSpPr/>
          <p:nvPr/>
        </p:nvSpPr>
        <p:spPr>
          <a:xfrm>
            <a:off x="0" y="0"/>
            <a:ext cx="12192000" cy="6858000"/>
          </a:xfrm>
          <a:prstGeom prst="rect">
            <a:avLst/>
          </a:prstGeom>
          <a:gradFill flip="none" rotWithShape="1">
            <a:gsLst>
              <a:gs pos="0">
                <a:schemeClr val="accent2">
                  <a:lumMod val="50000"/>
                  <a:alpha val="82000"/>
                </a:schemeClr>
              </a:gs>
              <a:gs pos="100000">
                <a:schemeClr val="accent2">
                  <a:alpha val="8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3" name="Picture 262">
            <a:extLst>
              <a:ext uri="{FF2B5EF4-FFF2-40B4-BE49-F238E27FC236}">
                <a16:creationId xmlns:a16="http://schemas.microsoft.com/office/drawing/2014/main" id="{BD3FAC0D-5E78-406E-B509-8C9CCAE6E74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4992" l="9987" r="67214">
                        <a14:foregroundMark x1="25384" y1="21405" x2="30552" y2="20840"/>
                        <a14:foregroundMark x1="22773" y1="30816" x2="23876" y2="43901"/>
                        <a14:foregroundMark x1="21104" y1="29725" x2="21857" y2="39176"/>
                        <a14:foregroundMark x1="22961" y1="21123" x2="22234" y2="27504"/>
                        <a14:backgroundMark x1="38896" y1="25283" x2="47779" y2="41397"/>
                        <a14:backgroundMark x1="21104" y1="18336" x2="23338" y2="16680"/>
                      </a14:backgroundRemoval>
                    </a14:imgEffect>
                  </a14:imgLayer>
                </a14:imgProps>
              </a:ext>
              <a:ext uri="{28A0092B-C50C-407E-A947-70E740481C1C}">
                <a14:useLocalDpi xmlns:a14="http://schemas.microsoft.com/office/drawing/2010/main" val="0"/>
              </a:ext>
            </a:extLst>
          </a:blip>
          <a:srcRect l="7963" r="38148"/>
          <a:stretch/>
        </p:blipFill>
        <p:spPr>
          <a:xfrm>
            <a:off x="819150" y="0"/>
            <a:ext cx="5543550" cy="6858000"/>
          </a:xfrm>
          <a:prstGeom prst="rect">
            <a:avLst/>
          </a:prstGeom>
          <a:effectLst>
            <a:outerShdw blurRad="50800" dist="38100" dir="16200000" rotWithShape="0">
              <a:prstClr val="black">
                <a:alpha val="40000"/>
              </a:prstClr>
            </a:outerShdw>
          </a:effectLst>
        </p:spPr>
      </p:pic>
      <p:sp>
        <p:nvSpPr>
          <p:cNvPr id="264" name="Isosceles Triangle 263">
            <a:extLst>
              <a:ext uri="{FF2B5EF4-FFF2-40B4-BE49-F238E27FC236}">
                <a16:creationId xmlns:a16="http://schemas.microsoft.com/office/drawing/2014/main" id="{69D80C34-D351-43B2-B129-DC7992C3BE92}"/>
              </a:ext>
            </a:extLst>
          </p:cNvPr>
          <p:cNvSpPr/>
          <p:nvPr/>
        </p:nvSpPr>
        <p:spPr>
          <a:xfrm rot="2892390">
            <a:off x="766979" y="6408"/>
            <a:ext cx="5990139" cy="5163913"/>
          </a:xfrm>
          <a:prstGeom prst="triangle">
            <a:avLst/>
          </a:prstGeom>
          <a:noFill/>
          <a:ln w="7620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 name="Picture 265">
            <a:extLst>
              <a:ext uri="{FF2B5EF4-FFF2-40B4-BE49-F238E27FC236}">
                <a16:creationId xmlns:a16="http://schemas.microsoft.com/office/drawing/2014/main" id="{F6CA2FC2-9FA2-435A-9496-272BE78FB23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76" b="94992" l="9987" r="67214">
                        <a14:foregroundMark x1="25384" y1="21405" x2="30552" y2="20840"/>
                        <a14:foregroundMark x1="22773" y1="30816" x2="23876" y2="43901"/>
                        <a14:foregroundMark x1="21104" y1="29725" x2="21857" y2="39176"/>
                        <a14:foregroundMark x1="22961" y1="21123" x2="22234" y2="27504"/>
                        <a14:foregroundMark x1="20188" y1="28352" x2="18896" y2="47658"/>
                        <a14:backgroundMark x1="38896" y1="25283" x2="47779" y2="41397"/>
                        <a14:backgroundMark x1="21104" y1="18336" x2="23338" y2="16680"/>
                      </a14:backgroundRemoval>
                    </a14:imgEffect>
                  </a14:imgLayer>
                </a14:imgProps>
              </a:ext>
              <a:ext uri="{28A0092B-C50C-407E-A947-70E740481C1C}">
                <a14:useLocalDpi xmlns:a14="http://schemas.microsoft.com/office/drawing/2010/main" val="0"/>
              </a:ext>
            </a:extLst>
          </a:blip>
          <a:srcRect l="7963" t="2" r="61481" b="47592"/>
          <a:stretch/>
        </p:blipFill>
        <p:spPr>
          <a:xfrm>
            <a:off x="819150" y="0"/>
            <a:ext cx="3143250" cy="3594100"/>
          </a:xfrm>
          <a:prstGeom prst="rect">
            <a:avLst/>
          </a:prstGeom>
          <a:ln>
            <a:noFill/>
          </a:ln>
          <a:effectLst/>
        </p:spPr>
      </p:pic>
      <p:sp>
        <p:nvSpPr>
          <p:cNvPr id="268" name="TextBox 267">
            <a:extLst>
              <a:ext uri="{FF2B5EF4-FFF2-40B4-BE49-F238E27FC236}">
                <a16:creationId xmlns:a16="http://schemas.microsoft.com/office/drawing/2014/main" id="{6BC28A8D-50CE-4C9E-A6B2-C6EF94E387DB}"/>
              </a:ext>
            </a:extLst>
          </p:cNvPr>
          <p:cNvSpPr txBox="1"/>
          <p:nvPr/>
        </p:nvSpPr>
        <p:spPr>
          <a:xfrm>
            <a:off x="5498281" y="3223910"/>
            <a:ext cx="6337709" cy="1446550"/>
          </a:xfrm>
          <a:prstGeom prst="rect">
            <a:avLst/>
          </a:prstGeom>
          <a:noFill/>
        </p:spPr>
        <p:txBody>
          <a:bodyPr wrap="square" rtlCol="0">
            <a:spAutoFit/>
          </a:bodyPr>
          <a:lstStyle/>
          <a:p>
            <a:r>
              <a:rPr lang="en-US" sz="8800" b="1" i="1" spc="600" dirty="0">
                <a:ln w="76200">
                  <a:solidFill>
                    <a:schemeClr val="accent1">
                      <a:lumMod val="75000"/>
                    </a:schemeClr>
                  </a:solidFill>
                </a:ln>
                <a:noFill/>
                <a:latin typeface="Montserrat Black" panose="00000A00000000000000" pitchFamily="50" charset="0"/>
              </a:rPr>
              <a:t>OFFICE</a:t>
            </a:r>
          </a:p>
        </p:txBody>
      </p:sp>
      <p:sp>
        <p:nvSpPr>
          <p:cNvPr id="267" name="TextBox 266">
            <a:extLst>
              <a:ext uri="{FF2B5EF4-FFF2-40B4-BE49-F238E27FC236}">
                <a16:creationId xmlns:a16="http://schemas.microsoft.com/office/drawing/2014/main" id="{A3DF6C3E-2643-4A92-B861-1E54DA44B43B}"/>
              </a:ext>
            </a:extLst>
          </p:cNvPr>
          <p:cNvSpPr txBox="1"/>
          <p:nvPr/>
        </p:nvSpPr>
        <p:spPr>
          <a:xfrm>
            <a:off x="5638804" y="1800225"/>
            <a:ext cx="5511389" cy="1446550"/>
          </a:xfrm>
          <a:prstGeom prst="rect">
            <a:avLst/>
          </a:prstGeom>
          <a:noFill/>
        </p:spPr>
        <p:txBody>
          <a:bodyPr wrap="square" rtlCol="0">
            <a:spAutoFit/>
          </a:bodyPr>
          <a:lstStyle/>
          <a:p>
            <a:r>
              <a:rPr lang="en-US" sz="8800" dirty="0">
                <a:solidFill>
                  <a:schemeClr val="bg1"/>
                </a:solidFill>
                <a:latin typeface="Lato Black" panose="020F0A02020204030203" pitchFamily="34" charset="0"/>
              </a:rPr>
              <a:t>HOME</a:t>
            </a:r>
          </a:p>
        </p:txBody>
      </p:sp>
      <p:sp>
        <p:nvSpPr>
          <p:cNvPr id="269" name="Rectangle 268">
            <a:extLst>
              <a:ext uri="{FF2B5EF4-FFF2-40B4-BE49-F238E27FC236}">
                <a16:creationId xmlns:a16="http://schemas.microsoft.com/office/drawing/2014/main" id="{097994AD-71B4-4EA5-A513-9126253CD373}"/>
              </a:ext>
            </a:extLst>
          </p:cNvPr>
          <p:cNvSpPr/>
          <p:nvPr/>
        </p:nvSpPr>
        <p:spPr>
          <a:xfrm>
            <a:off x="5779067" y="3158094"/>
            <a:ext cx="4520074" cy="88681"/>
          </a:xfrm>
          <a:prstGeom prst="rect">
            <a:avLst/>
          </a:prstGeom>
          <a:solidFill>
            <a:schemeClr val="accent4"/>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Rounded Corners 269">
            <a:extLst>
              <a:ext uri="{FF2B5EF4-FFF2-40B4-BE49-F238E27FC236}">
                <a16:creationId xmlns:a16="http://schemas.microsoft.com/office/drawing/2014/main" id="{F386912D-65F8-4E0E-B22F-11A44E8CF5A4}"/>
              </a:ext>
            </a:extLst>
          </p:cNvPr>
          <p:cNvSpPr/>
          <p:nvPr/>
        </p:nvSpPr>
        <p:spPr>
          <a:xfrm>
            <a:off x="5704860" y="5078430"/>
            <a:ext cx="4051710" cy="457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By: Jolie Serrano</a:t>
            </a:r>
          </a:p>
        </p:txBody>
      </p:sp>
      <p:sp>
        <p:nvSpPr>
          <p:cNvPr id="271" name="TextBox 270">
            <a:extLst>
              <a:ext uri="{FF2B5EF4-FFF2-40B4-BE49-F238E27FC236}">
                <a16:creationId xmlns:a16="http://schemas.microsoft.com/office/drawing/2014/main" id="{1B827678-7DD5-4713-9A6B-9E4296BBB5E3}"/>
              </a:ext>
            </a:extLst>
          </p:cNvPr>
          <p:cNvSpPr txBox="1"/>
          <p:nvPr/>
        </p:nvSpPr>
        <p:spPr>
          <a:xfrm>
            <a:off x="5587589" y="4408850"/>
            <a:ext cx="5739990" cy="523220"/>
          </a:xfrm>
          <a:prstGeom prst="rect">
            <a:avLst/>
          </a:prstGeom>
          <a:noFill/>
        </p:spPr>
        <p:txBody>
          <a:bodyPr wrap="square" rtlCol="0">
            <a:spAutoFit/>
          </a:bodyPr>
          <a:lstStyle/>
          <a:p>
            <a:r>
              <a:rPr lang="en-US" sz="2800" dirty="0">
                <a:solidFill>
                  <a:schemeClr val="bg1"/>
                </a:solidFill>
                <a:latin typeface="Lato Light" panose="020F0302020204030203" pitchFamily="34" charset="0"/>
              </a:rPr>
              <a:t>www.ppthemes.com</a:t>
            </a:r>
          </a:p>
        </p:txBody>
      </p:sp>
      <p:sp>
        <p:nvSpPr>
          <p:cNvPr id="272" name="Isosceles Triangle 271">
            <a:extLst>
              <a:ext uri="{FF2B5EF4-FFF2-40B4-BE49-F238E27FC236}">
                <a16:creationId xmlns:a16="http://schemas.microsoft.com/office/drawing/2014/main" id="{7B55D1BB-9AE4-4DCF-92B5-83C197081228}"/>
              </a:ext>
            </a:extLst>
          </p:cNvPr>
          <p:cNvSpPr/>
          <p:nvPr/>
        </p:nvSpPr>
        <p:spPr>
          <a:xfrm rot="2892390">
            <a:off x="10467119" y="503928"/>
            <a:ext cx="775699" cy="668706"/>
          </a:xfrm>
          <a:prstGeom prst="triangle">
            <a:avLst/>
          </a:prstGeom>
          <a:noFill/>
          <a:ln w="1270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a:extLst>
              <a:ext uri="{FF2B5EF4-FFF2-40B4-BE49-F238E27FC236}">
                <a16:creationId xmlns:a16="http://schemas.microsoft.com/office/drawing/2014/main" id="{95F39640-495F-4E6C-BB7A-8B81ED54464F}"/>
              </a:ext>
            </a:extLst>
          </p:cNvPr>
          <p:cNvSpPr/>
          <p:nvPr/>
        </p:nvSpPr>
        <p:spPr>
          <a:xfrm rot="2892390">
            <a:off x="10628995" y="5429877"/>
            <a:ext cx="775699" cy="668706"/>
          </a:xfrm>
          <a:prstGeom prst="triangle">
            <a:avLst/>
          </a:prstGeom>
          <a:noFill/>
          <a:ln w="1270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Isosceles Triangle 273">
            <a:extLst>
              <a:ext uri="{FF2B5EF4-FFF2-40B4-BE49-F238E27FC236}">
                <a16:creationId xmlns:a16="http://schemas.microsoft.com/office/drawing/2014/main" id="{39306A4A-D235-454A-8AD2-D59DDB9F8B14}"/>
              </a:ext>
            </a:extLst>
          </p:cNvPr>
          <p:cNvSpPr/>
          <p:nvPr/>
        </p:nvSpPr>
        <p:spPr>
          <a:xfrm rot="2892390">
            <a:off x="351805" y="538992"/>
            <a:ext cx="775699" cy="668706"/>
          </a:xfrm>
          <a:prstGeom prst="triangle">
            <a:avLst/>
          </a:prstGeom>
          <a:noFill/>
          <a:ln w="1270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5BA88A-5B0D-7144-8BCB-627E3745EB8B}"/>
              </a:ext>
            </a:extLst>
          </p:cNvPr>
          <p:cNvSpPr>
            <a:spLocks noGrp="1"/>
          </p:cNvSpPr>
          <p:nvPr>
            <p:ph type="pic" sz="quarter" idx="10"/>
          </p:nvPr>
        </p:nvSpPr>
        <p:spPr/>
        <p:txBody>
          <a:bodyPr/>
          <a:lstStyle/>
          <a:p>
            <a:endParaRPr lang="es-CO"/>
          </a:p>
        </p:txBody>
      </p:sp>
      <p:sp>
        <p:nvSpPr>
          <p:cNvPr id="9" name="Rectangle 8">
            <a:extLst>
              <a:ext uri="{FF2B5EF4-FFF2-40B4-BE49-F238E27FC236}">
                <a16:creationId xmlns:a16="http://schemas.microsoft.com/office/drawing/2014/main" id="{4239A9B0-0726-CB4B-B905-159040BDFA48}"/>
              </a:ext>
            </a:extLst>
          </p:cNvPr>
          <p:cNvSpPr/>
          <p:nvPr/>
        </p:nvSpPr>
        <p:spPr>
          <a:xfrm>
            <a:off x="1588" y="0"/>
            <a:ext cx="12188825"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10" name="TextBox 9">
            <a:extLst>
              <a:ext uri="{FF2B5EF4-FFF2-40B4-BE49-F238E27FC236}">
                <a16:creationId xmlns:a16="http://schemas.microsoft.com/office/drawing/2014/main" id="{5B640A01-53A0-F542-A6CD-78826D134133}"/>
              </a:ext>
            </a:extLst>
          </p:cNvPr>
          <p:cNvSpPr txBox="1"/>
          <p:nvPr/>
        </p:nvSpPr>
        <p:spPr>
          <a:xfrm>
            <a:off x="695094" y="1407623"/>
            <a:ext cx="6284093" cy="2123658"/>
          </a:xfrm>
          <a:prstGeom prst="rect">
            <a:avLst/>
          </a:prstGeom>
          <a:noFill/>
        </p:spPr>
        <p:txBody>
          <a:bodyPr wrap="none" rtlCol="0">
            <a:spAutoFit/>
          </a:bodyPr>
          <a:lstStyle/>
          <a:p>
            <a:r>
              <a:rPr lang="en-US" sz="6600" b="1" dirty="0">
                <a:solidFill>
                  <a:schemeClr val="bg1"/>
                </a:solidFill>
                <a:latin typeface="Montserrat ExtraBold" panose="00000900000000000000" pitchFamily="50" charset="0"/>
                <a:cs typeface="Noto Serif" panose="02020600060500020200" pitchFamily="18" charset="0"/>
              </a:rPr>
              <a:t>HOME OFFICE</a:t>
            </a:r>
          </a:p>
          <a:p>
            <a:r>
              <a:rPr lang="en-US" sz="6600" b="1" dirty="0">
                <a:solidFill>
                  <a:schemeClr val="bg1"/>
                </a:solidFill>
                <a:latin typeface="Montserrat ExtraBold" panose="00000900000000000000" pitchFamily="50" charset="0"/>
                <a:cs typeface="Noto Serif" panose="02020600060500020200" pitchFamily="18" charset="0"/>
              </a:rPr>
              <a:t>SLIDE</a:t>
            </a:r>
          </a:p>
        </p:txBody>
      </p:sp>
      <p:sp>
        <p:nvSpPr>
          <p:cNvPr id="12" name="Subtitle 2">
            <a:extLst>
              <a:ext uri="{FF2B5EF4-FFF2-40B4-BE49-F238E27FC236}">
                <a16:creationId xmlns:a16="http://schemas.microsoft.com/office/drawing/2014/main" id="{3ED82381-A6FD-ED4F-ACB1-EA05F6BF8225}"/>
              </a:ext>
            </a:extLst>
          </p:cNvPr>
          <p:cNvSpPr txBox="1">
            <a:spLocks/>
          </p:cNvSpPr>
          <p:nvPr/>
        </p:nvSpPr>
        <p:spPr>
          <a:xfrm>
            <a:off x="722972" y="3865418"/>
            <a:ext cx="4711853" cy="172637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Lorem ipsum dolor sit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amet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consectetur adipiscing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elit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Nulla</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et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molestie</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nibh</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Duis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tortor</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diam,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mollis</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consequat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vel,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blandit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et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felis</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Sed vestibulum semper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sapien</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in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posuere</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Vivamus</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aliquet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erat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dapibus</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consequat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Nullam</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pulvinar,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est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eu</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suscipit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aliquet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nulla</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neque</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aliquet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nulla</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bibendum</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erat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purus</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id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turpis</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Fusce</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non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scelerisque</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orci</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viverra</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placerat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tortor</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Sed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consequat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urna</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sit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amet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sollicitudin</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bg1"/>
                </a:solidFill>
                <a:latin typeface="Lato" panose="020F0502020204030203" pitchFamily="34" charset="0"/>
                <a:ea typeface="Lato Light" panose="020F0502020204030203" pitchFamily="34" charset="0"/>
                <a:cs typeface="Mukta ExtraLight" panose="020B0000000000000000" pitchFamily="34" charset="77"/>
              </a:rPr>
              <a:t>consequat</a:t>
            </a:r>
            <a:r>
              <a:rPr lang="en-US" sz="1300" dirty="0">
                <a:solidFill>
                  <a:schemeClr val="bg1"/>
                </a:solidFill>
                <a:latin typeface="Lato" panose="020F0502020204030203" pitchFamily="34" charset="0"/>
                <a:ea typeface="Lato Light" panose="020F0502020204030203" pitchFamily="34" charset="0"/>
                <a:cs typeface="Mukta ExtraLight" panose="020B0000000000000000" pitchFamily="34" charset="77"/>
              </a:rPr>
              <a:t>. </a:t>
            </a:r>
          </a:p>
        </p:txBody>
      </p:sp>
    </p:spTree>
    <p:extLst>
      <p:ext uri="{BB962C8B-B14F-4D97-AF65-F5344CB8AC3E}">
        <p14:creationId xmlns:p14="http://schemas.microsoft.com/office/powerpoint/2010/main" val="72121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C74A38E-EA28-7F4F-9C19-84B34CFDD201}"/>
              </a:ext>
            </a:extLst>
          </p:cNvPr>
          <p:cNvGrpSpPr/>
          <p:nvPr/>
        </p:nvGrpSpPr>
        <p:grpSpPr>
          <a:xfrm>
            <a:off x="754012" y="2401801"/>
            <a:ext cx="5429876" cy="3320547"/>
            <a:chOff x="1504849" y="4803602"/>
            <a:chExt cx="10859752" cy="6641093"/>
          </a:xfrm>
        </p:grpSpPr>
        <p:sp>
          <p:nvSpPr>
            <p:cNvPr id="16" name="Freeform 138">
              <a:extLst>
                <a:ext uri="{FF2B5EF4-FFF2-40B4-BE49-F238E27FC236}">
                  <a16:creationId xmlns:a16="http://schemas.microsoft.com/office/drawing/2014/main" id="{B9A0AA13-5F90-DE4B-93DF-5F6CC18B6977}"/>
                </a:ext>
              </a:extLst>
            </p:cNvPr>
            <p:cNvSpPr>
              <a:spLocks noChangeArrowheads="1"/>
            </p:cNvSpPr>
            <p:nvPr/>
          </p:nvSpPr>
          <p:spPr bwMode="auto">
            <a:xfrm>
              <a:off x="1504849" y="5144174"/>
              <a:ext cx="10859752" cy="6168691"/>
            </a:xfrm>
            <a:custGeom>
              <a:avLst/>
              <a:gdLst>
                <a:gd name="T0" fmla="*/ 7060 w 8716"/>
                <a:gd name="T1" fmla="*/ 1928 h 4952"/>
                <a:gd name="T2" fmla="*/ 7060 w 8716"/>
                <a:gd name="T3" fmla="*/ 1928 h 4952"/>
                <a:gd name="T4" fmla="*/ 6842 w 8716"/>
                <a:gd name="T5" fmla="*/ 1942 h 4952"/>
                <a:gd name="T6" fmla="*/ 6842 w 8716"/>
                <a:gd name="T7" fmla="*/ 1942 h 4952"/>
                <a:gd name="T8" fmla="*/ 5379 w 8716"/>
                <a:gd name="T9" fmla="*/ 1298 h 4952"/>
                <a:gd name="T10" fmla="*/ 5379 w 8716"/>
                <a:gd name="T11" fmla="*/ 1298 h 4952"/>
                <a:gd name="T12" fmla="*/ 2862 w 8716"/>
                <a:gd name="T13" fmla="*/ 0 h 4952"/>
                <a:gd name="T14" fmla="*/ 2862 w 8716"/>
                <a:gd name="T15" fmla="*/ 0 h 4952"/>
                <a:gd name="T16" fmla="*/ 0 w 8716"/>
                <a:gd name="T17" fmla="*/ 2475 h 4952"/>
                <a:gd name="T18" fmla="*/ 0 w 8716"/>
                <a:gd name="T19" fmla="*/ 2475 h 4952"/>
                <a:gd name="T20" fmla="*/ 2862 w 8716"/>
                <a:gd name="T21" fmla="*/ 4951 h 4952"/>
                <a:gd name="T22" fmla="*/ 7060 w 8716"/>
                <a:gd name="T23" fmla="*/ 4951 h 4952"/>
                <a:gd name="T24" fmla="*/ 7060 w 8716"/>
                <a:gd name="T25" fmla="*/ 4951 h 4952"/>
                <a:gd name="T26" fmla="*/ 8715 w 8716"/>
                <a:gd name="T27" fmla="*/ 3440 h 4952"/>
                <a:gd name="T28" fmla="*/ 8715 w 8716"/>
                <a:gd name="T29" fmla="*/ 3440 h 4952"/>
                <a:gd name="T30" fmla="*/ 7060 w 8716"/>
                <a:gd name="T31" fmla="*/ 1928 h 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16" h="4952">
                  <a:moveTo>
                    <a:pt x="7060" y="1928"/>
                  </a:moveTo>
                  <a:lnTo>
                    <a:pt x="7060" y="1928"/>
                  </a:lnTo>
                  <a:cubicBezTo>
                    <a:pt x="6986" y="1928"/>
                    <a:pt x="6913" y="1933"/>
                    <a:pt x="6842" y="1942"/>
                  </a:cubicBezTo>
                  <a:lnTo>
                    <a:pt x="6842" y="1942"/>
                  </a:lnTo>
                  <a:cubicBezTo>
                    <a:pt x="6488" y="1561"/>
                    <a:pt x="5965" y="1315"/>
                    <a:pt x="5379" y="1298"/>
                  </a:cubicBezTo>
                  <a:lnTo>
                    <a:pt x="5379" y="1298"/>
                  </a:lnTo>
                  <a:cubicBezTo>
                    <a:pt x="4895" y="525"/>
                    <a:pt x="3949" y="0"/>
                    <a:pt x="2862" y="0"/>
                  </a:cubicBezTo>
                  <a:lnTo>
                    <a:pt x="2862" y="0"/>
                  </a:lnTo>
                  <a:cubicBezTo>
                    <a:pt x="1281" y="0"/>
                    <a:pt x="0" y="1109"/>
                    <a:pt x="0" y="2475"/>
                  </a:cubicBezTo>
                  <a:lnTo>
                    <a:pt x="0" y="2475"/>
                  </a:lnTo>
                  <a:cubicBezTo>
                    <a:pt x="0" y="3843"/>
                    <a:pt x="1281" y="4951"/>
                    <a:pt x="2862" y="4951"/>
                  </a:cubicBezTo>
                  <a:lnTo>
                    <a:pt x="7060" y="4951"/>
                  </a:lnTo>
                  <a:lnTo>
                    <a:pt x="7060" y="4951"/>
                  </a:lnTo>
                  <a:cubicBezTo>
                    <a:pt x="7975" y="4951"/>
                    <a:pt x="8715" y="4275"/>
                    <a:pt x="8715" y="3440"/>
                  </a:cubicBezTo>
                  <a:lnTo>
                    <a:pt x="8715" y="3440"/>
                  </a:lnTo>
                  <a:cubicBezTo>
                    <a:pt x="8715" y="2605"/>
                    <a:pt x="7975" y="1928"/>
                    <a:pt x="7060" y="1928"/>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7" name="Freeform 139">
              <a:extLst>
                <a:ext uri="{FF2B5EF4-FFF2-40B4-BE49-F238E27FC236}">
                  <a16:creationId xmlns:a16="http://schemas.microsoft.com/office/drawing/2014/main" id="{B8D90C27-2680-A645-BD79-9FACBF41FF09}"/>
                </a:ext>
              </a:extLst>
            </p:cNvPr>
            <p:cNvSpPr>
              <a:spLocks noChangeArrowheads="1"/>
            </p:cNvSpPr>
            <p:nvPr/>
          </p:nvSpPr>
          <p:spPr bwMode="auto">
            <a:xfrm>
              <a:off x="7646075" y="10335103"/>
              <a:ext cx="670152" cy="730573"/>
            </a:xfrm>
            <a:custGeom>
              <a:avLst/>
              <a:gdLst>
                <a:gd name="T0" fmla="*/ 0 w 539"/>
                <a:gd name="T1" fmla="*/ 584 h 585"/>
                <a:gd name="T2" fmla="*/ 538 w 539"/>
                <a:gd name="T3" fmla="*/ 584 h 585"/>
                <a:gd name="T4" fmla="*/ 538 w 539"/>
                <a:gd name="T5" fmla="*/ 0 h 585"/>
                <a:gd name="T6" fmla="*/ 156 w 539"/>
                <a:gd name="T7" fmla="*/ 0 h 585"/>
                <a:gd name="T8" fmla="*/ 0 w 539"/>
                <a:gd name="T9" fmla="*/ 584 h 585"/>
              </a:gdLst>
              <a:ahLst/>
              <a:cxnLst>
                <a:cxn ang="0">
                  <a:pos x="T0" y="T1"/>
                </a:cxn>
                <a:cxn ang="0">
                  <a:pos x="T2" y="T3"/>
                </a:cxn>
                <a:cxn ang="0">
                  <a:pos x="T4" y="T5"/>
                </a:cxn>
                <a:cxn ang="0">
                  <a:pos x="T6" y="T7"/>
                </a:cxn>
                <a:cxn ang="0">
                  <a:pos x="T8" y="T9"/>
                </a:cxn>
              </a:cxnLst>
              <a:rect l="0" t="0" r="r" b="b"/>
              <a:pathLst>
                <a:path w="539" h="585">
                  <a:moveTo>
                    <a:pt x="0" y="584"/>
                  </a:moveTo>
                  <a:lnTo>
                    <a:pt x="538" y="584"/>
                  </a:lnTo>
                  <a:lnTo>
                    <a:pt x="538" y="0"/>
                  </a:lnTo>
                  <a:lnTo>
                    <a:pt x="156" y="0"/>
                  </a:lnTo>
                  <a:lnTo>
                    <a:pt x="0" y="584"/>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8" name="Freeform 17">
              <a:extLst>
                <a:ext uri="{FF2B5EF4-FFF2-40B4-BE49-F238E27FC236}">
                  <a16:creationId xmlns:a16="http://schemas.microsoft.com/office/drawing/2014/main" id="{78571555-2973-3F4C-9F53-970599B8951C}"/>
                </a:ext>
              </a:extLst>
            </p:cNvPr>
            <p:cNvSpPr>
              <a:spLocks noChangeArrowheads="1"/>
            </p:cNvSpPr>
            <p:nvPr/>
          </p:nvSpPr>
          <p:spPr bwMode="auto">
            <a:xfrm>
              <a:off x="7876781" y="9527622"/>
              <a:ext cx="2053158" cy="1536806"/>
            </a:xfrm>
            <a:custGeom>
              <a:avLst/>
              <a:gdLst>
                <a:gd name="connsiteX0" fmla="*/ 438202 w 2053158"/>
                <a:gd name="connsiteY0" fmla="*/ 5496 h 1536806"/>
                <a:gd name="connsiteX1" fmla="*/ 438202 w 2053158"/>
                <a:gd name="connsiteY1" fmla="*/ 674405 h 1536806"/>
                <a:gd name="connsiteX2" fmla="*/ 0 w 2053158"/>
                <a:gd name="connsiteY2" fmla="*/ 674405 h 1536806"/>
                <a:gd name="connsiteX3" fmla="*/ 95585 w 2053158"/>
                <a:gd name="connsiteY3" fmla="*/ 313841 h 1536806"/>
                <a:gd name="connsiteX4" fmla="*/ 438202 w 2053158"/>
                <a:gd name="connsiteY4" fmla="*/ 5496 h 1536806"/>
                <a:gd name="connsiteX5" fmla="*/ 502977 w 2053158"/>
                <a:gd name="connsiteY5" fmla="*/ 0 h 1536806"/>
                <a:gd name="connsiteX6" fmla="*/ 1591740 w 2053158"/>
                <a:gd name="connsiteY6" fmla="*/ 0 h 1536806"/>
                <a:gd name="connsiteX7" fmla="*/ 1591740 w 2053158"/>
                <a:gd name="connsiteY7" fmla="*/ 2 h 1536806"/>
                <a:gd name="connsiteX8" fmla="*/ 1604250 w 2053158"/>
                <a:gd name="connsiteY8" fmla="*/ 2 h 1536806"/>
                <a:gd name="connsiteX9" fmla="*/ 2053158 w 2053158"/>
                <a:gd name="connsiteY9" fmla="*/ 448771 h 1536806"/>
                <a:gd name="connsiteX10" fmla="*/ 2053158 w 2053158"/>
                <a:gd name="connsiteY10" fmla="*/ 674401 h 1536806"/>
                <a:gd name="connsiteX11" fmla="*/ 1591740 w 2053158"/>
                <a:gd name="connsiteY11" fmla="*/ 674401 h 1536806"/>
                <a:gd name="connsiteX12" fmla="*/ 1591740 w 2053158"/>
                <a:gd name="connsiteY12" fmla="*/ 1536806 h 1536806"/>
                <a:gd name="connsiteX13" fmla="*/ 439445 w 2053158"/>
                <a:gd name="connsiteY13" fmla="*/ 1536806 h 1536806"/>
                <a:gd name="connsiteX14" fmla="*/ 439445 w 2053158"/>
                <a:gd name="connsiteY14" fmla="*/ 3742 h 1536806"/>
                <a:gd name="connsiteX15" fmla="*/ 502977 w 2053158"/>
                <a:gd name="connsiteY15" fmla="*/ 0 h 153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3158" h="1536806">
                  <a:moveTo>
                    <a:pt x="438202" y="5496"/>
                  </a:moveTo>
                  <a:lnTo>
                    <a:pt x="438202" y="674405"/>
                  </a:lnTo>
                  <a:lnTo>
                    <a:pt x="0" y="674405"/>
                  </a:lnTo>
                  <a:lnTo>
                    <a:pt x="95585" y="313841"/>
                  </a:lnTo>
                  <a:cubicBezTo>
                    <a:pt x="139033" y="150965"/>
                    <a:pt x="275583" y="31606"/>
                    <a:pt x="438202" y="5496"/>
                  </a:cubicBezTo>
                  <a:close/>
                  <a:moveTo>
                    <a:pt x="502977" y="0"/>
                  </a:moveTo>
                  <a:lnTo>
                    <a:pt x="1591740" y="0"/>
                  </a:lnTo>
                  <a:lnTo>
                    <a:pt x="1591740" y="2"/>
                  </a:lnTo>
                  <a:lnTo>
                    <a:pt x="1604250" y="2"/>
                  </a:lnTo>
                  <a:cubicBezTo>
                    <a:pt x="1851709" y="2"/>
                    <a:pt x="2053158" y="200701"/>
                    <a:pt x="2053158" y="448771"/>
                  </a:cubicBezTo>
                  <a:lnTo>
                    <a:pt x="2053158" y="674401"/>
                  </a:lnTo>
                  <a:lnTo>
                    <a:pt x="1591740" y="674401"/>
                  </a:lnTo>
                  <a:lnTo>
                    <a:pt x="1591740" y="1536806"/>
                  </a:lnTo>
                  <a:lnTo>
                    <a:pt x="439445" y="1536806"/>
                  </a:lnTo>
                  <a:lnTo>
                    <a:pt x="439445" y="3742"/>
                  </a:lnTo>
                  <a:cubicBezTo>
                    <a:pt x="460623" y="1247"/>
                    <a:pt x="481800" y="0"/>
                    <a:pt x="502977" y="0"/>
                  </a:cubicBezTo>
                  <a:close/>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9" name="Freeform 143">
              <a:extLst>
                <a:ext uri="{FF2B5EF4-FFF2-40B4-BE49-F238E27FC236}">
                  <a16:creationId xmlns:a16="http://schemas.microsoft.com/office/drawing/2014/main" id="{E13C1394-22D0-9B42-96AF-D055CC5296E7}"/>
                </a:ext>
              </a:extLst>
            </p:cNvPr>
            <p:cNvSpPr>
              <a:spLocks noChangeArrowheads="1"/>
            </p:cNvSpPr>
            <p:nvPr/>
          </p:nvSpPr>
          <p:spPr bwMode="auto">
            <a:xfrm>
              <a:off x="8475524" y="9192549"/>
              <a:ext cx="631703" cy="560291"/>
            </a:xfrm>
            <a:custGeom>
              <a:avLst/>
              <a:gdLst>
                <a:gd name="T0" fmla="*/ 508 w 509"/>
                <a:gd name="T1" fmla="*/ 270 h 448"/>
                <a:gd name="T2" fmla="*/ 452 w 509"/>
                <a:gd name="T3" fmla="*/ 330 h 448"/>
                <a:gd name="T4" fmla="*/ 452 w 509"/>
                <a:gd name="T5" fmla="*/ 330 h 448"/>
                <a:gd name="T6" fmla="*/ 55 w 509"/>
                <a:gd name="T7" fmla="*/ 330 h 448"/>
                <a:gd name="T8" fmla="*/ 0 w 509"/>
                <a:gd name="T9" fmla="*/ 270 h 448"/>
                <a:gd name="T10" fmla="*/ 86 w 509"/>
                <a:gd name="T11" fmla="*/ 270 h 448"/>
                <a:gd name="T12" fmla="*/ 86 w 509"/>
                <a:gd name="T13" fmla="*/ 0 h 448"/>
                <a:gd name="T14" fmla="*/ 417 w 509"/>
                <a:gd name="T15" fmla="*/ 0 h 448"/>
                <a:gd name="T16" fmla="*/ 417 w 509"/>
                <a:gd name="T17" fmla="*/ 270 h 448"/>
                <a:gd name="T18" fmla="*/ 508 w 509"/>
                <a:gd name="T19" fmla="*/ 27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448">
                  <a:moveTo>
                    <a:pt x="508" y="270"/>
                  </a:moveTo>
                  <a:lnTo>
                    <a:pt x="452" y="330"/>
                  </a:lnTo>
                  <a:lnTo>
                    <a:pt x="452" y="330"/>
                  </a:lnTo>
                  <a:cubicBezTo>
                    <a:pt x="345" y="447"/>
                    <a:pt x="162" y="447"/>
                    <a:pt x="55" y="330"/>
                  </a:cubicBezTo>
                  <a:lnTo>
                    <a:pt x="0" y="270"/>
                  </a:lnTo>
                  <a:lnTo>
                    <a:pt x="86" y="270"/>
                  </a:lnTo>
                  <a:lnTo>
                    <a:pt x="86" y="0"/>
                  </a:lnTo>
                  <a:lnTo>
                    <a:pt x="417" y="0"/>
                  </a:lnTo>
                  <a:lnTo>
                    <a:pt x="417" y="270"/>
                  </a:lnTo>
                  <a:lnTo>
                    <a:pt x="508" y="27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0" name="Freeform 144">
              <a:extLst>
                <a:ext uri="{FF2B5EF4-FFF2-40B4-BE49-F238E27FC236}">
                  <a16:creationId xmlns:a16="http://schemas.microsoft.com/office/drawing/2014/main" id="{9B5F92AB-633B-D942-8FDF-794961772524}"/>
                </a:ext>
              </a:extLst>
            </p:cNvPr>
            <p:cNvSpPr>
              <a:spLocks noChangeArrowheads="1"/>
            </p:cNvSpPr>
            <p:nvPr/>
          </p:nvSpPr>
          <p:spPr bwMode="auto">
            <a:xfrm>
              <a:off x="8585383" y="9192549"/>
              <a:ext cx="357051" cy="340569"/>
            </a:xfrm>
            <a:custGeom>
              <a:avLst/>
              <a:gdLst>
                <a:gd name="T0" fmla="*/ 251 w 287"/>
                <a:gd name="T1" fmla="*/ 0 h 273"/>
                <a:gd name="T2" fmla="*/ 0 w 287"/>
                <a:gd name="T3" fmla="*/ 0 h 273"/>
                <a:gd name="T4" fmla="*/ 0 w 287"/>
                <a:gd name="T5" fmla="*/ 225 h 273"/>
                <a:gd name="T6" fmla="*/ 0 w 287"/>
                <a:gd name="T7" fmla="*/ 225 h 273"/>
                <a:gd name="T8" fmla="*/ 251 w 287"/>
                <a:gd name="T9" fmla="*/ 0 h 273"/>
              </a:gdLst>
              <a:ahLst/>
              <a:cxnLst>
                <a:cxn ang="0">
                  <a:pos x="T0" y="T1"/>
                </a:cxn>
                <a:cxn ang="0">
                  <a:pos x="T2" y="T3"/>
                </a:cxn>
                <a:cxn ang="0">
                  <a:pos x="T4" y="T5"/>
                </a:cxn>
                <a:cxn ang="0">
                  <a:pos x="T6" y="T7"/>
                </a:cxn>
                <a:cxn ang="0">
                  <a:pos x="T8" y="T9"/>
                </a:cxn>
              </a:cxnLst>
              <a:rect l="0" t="0" r="r" b="b"/>
              <a:pathLst>
                <a:path w="287" h="273">
                  <a:moveTo>
                    <a:pt x="251" y="0"/>
                  </a:moveTo>
                  <a:lnTo>
                    <a:pt x="0" y="0"/>
                  </a:lnTo>
                  <a:lnTo>
                    <a:pt x="0" y="225"/>
                  </a:lnTo>
                  <a:lnTo>
                    <a:pt x="0" y="225"/>
                  </a:lnTo>
                  <a:cubicBezTo>
                    <a:pt x="263" y="272"/>
                    <a:pt x="286" y="110"/>
                    <a:pt x="251" y="0"/>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1" name="Freeform 145">
              <a:extLst>
                <a:ext uri="{FF2B5EF4-FFF2-40B4-BE49-F238E27FC236}">
                  <a16:creationId xmlns:a16="http://schemas.microsoft.com/office/drawing/2014/main" id="{F762285A-AA38-0E49-89AC-852A93352A37}"/>
                </a:ext>
              </a:extLst>
            </p:cNvPr>
            <p:cNvSpPr>
              <a:spLocks noChangeArrowheads="1"/>
            </p:cNvSpPr>
            <p:nvPr/>
          </p:nvSpPr>
          <p:spPr bwMode="auto">
            <a:xfrm>
              <a:off x="8277774" y="8302673"/>
              <a:ext cx="911845" cy="1032693"/>
            </a:xfrm>
            <a:custGeom>
              <a:avLst/>
              <a:gdLst>
                <a:gd name="T0" fmla="*/ 729 w 730"/>
                <a:gd name="T1" fmla="*/ 432 h 828"/>
                <a:gd name="T2" fmla="*/ 729 w 730"/>
                <a:gd name="T3" fmla="*/ 432 h 828"/>
                <a:gd name="T4" fmla="*/ 364 w 730"/>
                <a:gd name="T5" fmla="*/ 827 h 828"/>
                <a:gd name="T6" fmla="*/ 364 w 730"/>
                <a:gd name="T7" fmla="*/ 827 h 828"/>
                <a:gd name="T8" fmla="*/ 0 w 730"/>
                <a:gd name="T9" fmla="*/ 432 h 828"/>
                <a:gd name="T10" fmla="*/ 0 w 730"/>
                <a:gd name="T11" fmla="*/ 432 h 828"/>
                <a:gd name="T12" fmla="*/ 364 w 730"/>
                <a:gd name="T13" fmla="*/ 0 h 828"/>
                <a:gd name="T14" fmla="*/ 364 w 730"/>
                <a:gd name="T15" fmla="*/ 0 h 828"/>
                <a:gd name="T16" fmla="*/ 729 w 730"/>
                <a:gd name="T17" fmla="*/ 43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0" h="828">
                  <a:moveTo>
                    <a:pt x="729" y="432"/>
                  </a:moveTo>
                  <a:lnTo>
                    <a:pt x="729" y="432"/>
                  </a:lnTo>
                  <a:cubicBezTo>
                    <a:pt x="729" y="671"/>
                    <a:pt x="565" y="827"/>
                    <a:pt x="364" y="827"/>
                  </a:cubicBezTo>
                  <a:lnTo>
                    <a:pt x="364" y="827"/>
                  </a:lnTo>
                  <a:cubicBezTo>
                    <a:pt x="163" y="827"/>
                    <a:pt x="0" y="671"/>
                    <a:pt x="0" y="432"/>
                  </a:cubicBezTo>
                  <a:lnTo>
                    <a:pt x="0" y="432"/>
                  </a:lnTo>
                  <a:cubicBezTo>
                    <a:pt x="0" y="193"/>
                    <a:pt x="163" y="0"/>
                    <a:pt x="364" y="0"/>
                  </a:cubicBezTo>
                  <a:lnTo>
                    <a:pt x="364" y="0"/>
                  </a:lnTo>
                  <a:cubicBezTo>
                    <a:pt x="565" y="0"/>
                    <a:pt x="729" y="193"/>
                    <a:pt x="729" y="432"/>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2" name="Freeform 21">
              <a:extLst>
                <a:ext uri="{FF2B5EF4-FFF2-40B4-BE49-F238E27FC236}">
                  <a16:creationId xmlns:a16="http://schemas.microsoft.com/office/drawing/2014/main" id="{CD97B026-72BD-0846-BC0D-EC29F0DE6182}"/>
                </a:ext>
              </a:extLst>
            </p:cNvPr>
            <p:cNvSpPr>
              <a:spLocks noChangeArrowheads="1"/>
            </p:cNvSpPr>
            <p:nvPr/>
          </p:nvSpPr>
          <p:spPr bwMode="auto">
            <a:xfrm>
              <a:off x="8036078" y="8115910"/>
              <a:ext cx="1300608" cy="1125570"/>
            </a:xfrm>
            <a:custGeom>
              <a:avLst/>
              <a:gdLst>
                <a:gd name="connsiteX0" fmla="*/ 0 w 1300608"/>
                <a:gd name="connsiteY0" fmla="*/ 0 h 1125570"/>
                <a:gd name="connsiteX1" fmla="*/ 731959 w 1300608"/>
                <a:gd name="connsiteY1" fmla="*/ 0 h 1125570"/>
                <a:gd name="connsiteX2" fmla="*/ 1036942 w 1300608"/>
                <a:gd name="connsiteY2" fmla="*/ 305308 h 1125570"/>
                <a:gd name="connsiteX3" fmla="*/ 1036942 w 1300608"/>
                <a:gd name="connsiteY3" fmla="*/ 313104 h 1125570"/>
                <a:gd name="connsiteX4" fmla="*/ 1061130 w 1300608"/>
                <a:gd name="connsiteY4" fmla="*/ 313104 h 1125570"/>
                <a:gd name="connsiteX5" fmla="*/ 1300608 w 1300608"/>
                <a:gd name="connsiteY5" fmla="*/ 539068 h 1125570"/>
                <a:gd name="connsiteX6" fmla="*/ 1300608 w 1300608"/>
                <a:gd name="connsiteY6" fmla="*/ 1103353 h 1125570"/>
                <a:gd name="connsiteX7" fmla="*/ 1300608 w 1300608"/>
                <a:gd name="connsiteY7" fmla="*/ 1123327 h 1125570"/>
                <a:gd name="connsiteX8" fmla="*/ 1158418 w 1300608"/>
                <a:gd name="connsiteY8" fmla="*/ 1092117 h 1125570"/>
                <a:gd name="connsiteX9" fmla="*/ 1028701 w 1300608"/>
                <a:gd name="connsiteY9" fmla="*/ 1123327 h 1125570"/>
                <a:gd name="connsiteX10" fmla="*/ 1053646 w 1300608"/>
                <a:gd name="connsiteY10" fmla="*/ 1037187 h 1125570"/>
                <a:gd name="connsiteX11" fmla="*/ 915198 w 1300608"/>
                <a:gd name="connsiteY11" fmla="*/ 740063 h 1125570"/>
                <a:gd name="connsiteX12" fmla="*/ 915198 w 1300608"/>
                <a:gd name="connsiteY12" fmla="*/ 708853 h 1125570"/>
                <a:gd name="connsiteX13" fmla="*/ 758041 w 1300608"/>
                <a:gd name="connsiteY13" fmla="*/ 708853 h 1125570"/>
                <a:gd name="connsiteX14" fmla="*/ 758041 w 1300608"/>
                <a:gd name="connsiteY14" fmla="*/ 548053 h 1125570"/>
                <a:gd name="connsiteX15" fmla="*/ 303738 w 1300608"/>
                <a:gd name="connsiteY15" fmla="*/ 548053 h 1125570"/>
                <a:gd name="connsiteX16" fmla="*/ 0 w 1300608"/>
                <a:gd name="connsiteY16" fmla="*/ 242745 h 11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0608" h="1125570">
                  <a:moveTo>
                    <a:pt x="0" y="0"/>
                  </a:moveTo>
                  <a:lnTo>
                    <a:pt x="731959" y="0"/>
                  </a:lnTo>
                  <a:cubicBezTo>
                    <a:pt x="900011" y="0"/>
                    <a:pt x="1036942" y="136388"/>
                    <a:pt x="1036942" y="305308"/>
                  </a:cubicBezTo>
                  <a:lnTo>
                    <a:pt x="1036942" y="313104"/>
                  </a:lnTo>
                  <a:lnTo>
                    <a:pt x="1061130" y="313104"/>
                  </a:lnTo>
                  <a:cubicBezTo>
                    <a:pt x="1193342" y="313104"/>
                    <a:pt x="1300608" y="414226"/>
                    <a:pt x="1300608" y="539068"/>
                  </a:cubicBezTo>
                  <a:lnTo>
                    <a:pt x="1300608" y="1103353"/>
                  </a:lnTo>
                  <a:lnTo>
                    <a:pt x="1300608" y="1123327"/>
                  </a:lnTo>
                  <a:cubicBezTo>
                    <a:pt x="1230760" y="1135812"/>
                    <a:pt x="1158418" y="1092117"/>
                    <a:pt x="1158418" y="1092117"/>
                  </a:cubicBezTo>
                  <a:cubicBezTo>
                    <a:pt x="1158418" y="1092117"/>
                    <a:pt x="1116010" y="1133315"/>
                    <a:pt x="1028701" y="1123327"/>
                  </a:cubicBezTo>
                  <a:cubicBezTo>
                    <a:pt x="1028701" y="1123327"/>
                    <a:pt x="1069861" y="1045926"/>
                    <a:pt x="1053646" y="1037187"/>
                  </a:cubicBezTo>
                  <a:cubicBezTo>
                    <a:pt x="947628" y="972269"/>
                    <a:pt x="915198" y="869898"/>
                    <a:pt x="915198" y="740063"/>
                  </a:cubicBezTo>
                  <a:lnTo>
                    <a:pt x="915198" y="708853"/>
                  </a:lnTo>
                  <a:lnTo>
                    <a:pt x="758041" y="708853"/>
                  </a:lnTo>
                  <a:lnTo>
                    <a:pt x="758041" y="548053"/>
                  </a:lnTo>
                  <a:lnTo>
                    <a:pt x="303738" y="548053"/>
                  </a:lnTo>
                  <a:cubicBezTo>
                    <a:pt x="135687" y="548053"/>
                    <a:pt x="0" y="411665"/>
                    <a:pt x="0" y="242745"/>
                  </a:cubicBezTo>
                  <a:close/>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3" name="Freeform 147">
              <a:extLst>
                <a:ext uri="{FF2B5EF4-FFF2-40B4-BE49-F238E27FC236}">
                  <a16:creationId xmlns:a16="http://schemas.microsoft.com/office/drawing/2014/main" id="{97719B98-14F3-9F48-AB9F-E7146E2A7EE1}"/>
                </a:ext>
              </a:extLst>
            </p:cNvPr>
            <p:cNvSpPr>
              <a:spLocks noChangeArrowheads="1"/>
            </p:cNvSpPr>
            <p:nvPr/>
          </p:nvSpPr>
          <p:spPr bwMode="auto">
            <a:xfrm>
              <a:off x="8129462" y="8280702"/>
              <a:ext cx="324088" cy="324088"/>
            </a:xfrm>
            <a:custGeom>
              <a:avLst/>
              <a:gdLst>
                <a:gd name="T0" fmla="*/ 260 w 261"/>
                <a:gd name="T1" fmla="*/ 260 h 261"/>
                <a:gd name="T2" fmla="*/ 260 w 261"/>
                <a:gd name="T3" fmla="*/ 260 h 261"/>
                <a:gd name="T4" fmla="*/ 0 w 261"/>
                <a:gd name="T5" fmla="*/ 0 h 261"/>
                <a:gd name="T6" fmla="*/ 12 w 261"/>
                <a:gd name="T7" fmla="*/ 0 h 261"/>
                <a:gd name="T8" fmla="*/ 12 w 261"/>
                <a:gd name="T9" fmla="*/ 0 h 261"/>
                <a:gd name="T10" fmla="*/ 260 w 261"/>
                <a:gd name="T11" fmla="*/ 247 h 261"/>
                <a:gd name="T12" fmla="*/ 260 w 261"/>
                <a:gd name="T13" fmla="*/ 260 h 261"/>
              </a:gdLst>
              <a:ahLst/>
              <a:cxnLst>
                <a:cxn ang="0">
                  <a:pos x="T0" y="T1"/>
                </a:cxn>
                <a:cxn ang="0">
                  <a:pos x="T2" y="T3"/>
                </a:cxn>
                <a:cxn ang="0">
                  <a:pos x="T4" y="T5"/>
                </a:cxn>
                <a:cxn ang="0">
                  <a:pos x="T6" y="T7"/>
                </a:cxn>
                <a:cxn ang="0">
                  <a:pos x="T8" y="T9"/>
                </a:cxn>
                <a:cxn ang="0">
                  <a:pos x="T10" y="T11"/>
                </a:cxn>
                <a:cxn ang="0">
                  <a:pos x="T12" y="T13"/>
                </a:cxn>
              </a:cxnLst>
              <a:rect l="0" t="0" r="r" b="b"/>
              <a:pathLst>
                <a:path w="261" h="261">
                  <a:moveTo>
                    <a:pt x="260" y="260"/>
                  </a:moveTo>
                  <a:lnTo>
                    <a:pt x="260" y="260"/>
                  </a:lnTo>
                  <a:cubicBezTo>
                    <a:pt x="117" y="260"/>
                    <a:pt x="0" y="143"/>
                    <a:pt x="0" y="0"/>
                  </a:cubicBezTo>
                  <a:lnTo>
                    <a:pt x="12" y="0"/>
                  </a:lnTo>
                  <a:lnTo>
                    <a:pt x="12" y="0"/>
                  </a:lnTo>
                  <a:cubicBezTo>
                    <a:pt x="12" y="136"/>
                    <a:pt x="123" y="247"/>
                    <a:pt x="260" y="247"/>
                  </a:cubicBezTo>
                  <a:lnTo>
                    <a:pt x="260" y="26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4" name="Freeform 23">
              <a:extLst>
                <a:ext uri="{FF2B5EF4-FFF2-40B4-BE49-F238E27FC236}">
                  <a16:creationId xmlns:a16="http://schemas.microsoft.com/office/drawing/2014/main" id="{7FC66B49-8C97-5B47-B79E-EB447C821571}"/>
                </a:ext>
              </a:extLst>
            </p:cNvPr>
            <p:cNvSpPr>
              <a:spLocks noChangeArrowheads="1"/>
            </p:cNvSpPr>
            <p:nvPr/>
          </p:nvSpPr>
          <p:spPr bwMode="auto">
            <a:xfrm>
              <a:off x="7536211" y="10335102"/>
              <a:ext cx="2344284" cy="734814"/>
            </a:xfrm>
            <a:custGeom>
              <a:avLst/>
              <a:gdLst>
                <a:gd name="connsiteX0" fmla="*/ 1819096 w 2344284"/>
                <a:gd name="connsiteY0" fmla="*/ 0 h 734814"/>
                <a:gd name="connsiteX1" fmla="*/ 2344284 w 2344284"/>
                <a:gd name="connsiteY1" fmla="*/ 0 h 734814"/>
                <a:gd name="connsiteX2" fmla="*/ 2344284 w 2344284"/>
                <a:gd name="connsiteY2" fmla="*/ 392137 h 734814"/>
                <a:gd name="connsiteX3" fmla="*/ 2007465 w 2344284"/>
                <a:gd name="connsiteY3" fmla="*/ 729324 h 734814"/>
                <a:gd name="connsiteX4" fmla="*/ 701865 w 2344284"/>
                <a:gd name="connsiteY4" fmla="*/ 729324 h 734814"/>
                <a:gd name="connsiteX5" fmla="*/ 701865 w 2344284"/>
                <a:gd name="connsiteY5" fmla="*/ 734814 h 734814"/>
                <a:gd name="connsiteX6" fmla="*/ 0 w 2344284"/>
                <a:gd name="connsiteY6" fmla="*/ 734814 h 734814"/>
                <a:gd name="connsiteX7" fmla="*/ 120925 w 2344284"/>
                <a:gd name="connsiteY7" fmla="*/ 411450 h 734814"/>
                <a:gd name="connsiteX8" fmla="*/ 423861 w 2344284"/>
                <a:gd name="connsiteY8" fmla="*/ 291129 h 734814"/>
                <a:gd name="connsiteX9" fmla="*/ 697616 w 2344284"/>
                <a:gd name="connsiteY9" fmla="*/ 291129 h 734814"/>
                <a:gd name="connsiteX10" fmla="*/ 697616 w 2344284"/>
                <a:gd name="connsiteY10" fmla="*/ 287234 h 734814"/>
                <a:gd name="connsiteX11" fmla="*/ 1819096 w 2344284"/>
                <a:gd name="connsiteY11" fmla="*/ 287234 h 73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4284" h="734814">
                  <a:moveTo>
                    <a:pt x="1819096" y="0"/>
                  </a:moveTo>
                  <a:lnTo>
                    <a:pt x="2344284" y="0"/>
                  </a:lnTo>
                  <a:lnTo>
                    <a:pt x="2344284" y="392137"/>
                  </a:lnTo>
                  <a:cubicBezTo>
                    <a:pt x="2344284" y="578214"/>
                    <a:pt x="2193339" y="729324"/>
                    <a:pt x="2007465" y="729324"/>
                  </a:cubicBezTo>
                  <a:lnTo>
                    <a:pt x="701865" y="729324"/>
                  </a:lnTo>
                  <a:lnTo>
                    <a:pt x="701865" y="734814"/>
                  </a:lnTo>
                  <a:lnTo>
                    <a:pt x="0" y="734814"/>
                  </a:lnTo>
                  <a:lnTo>
                    <a:pt x="120925" y="411450"/>
                  </a:lnTo>
                  <a:lnTo>
                    <a:pt x="423861" y="291129"/>
                  </a:lnTo>
                  <a:lnTo>
                    <a:pt x="697616" y="291129"/>
                  </a:lnTo>
                  <a:lnTo>
                    <a:pt x="697616" y="287234"/>
                  </a:lnTo>
                  <a:lnTo>
                    <a:pt x="1819096" y="287234"/>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5" name="Freeform 153">
              <a:extLst>
                <a:ext uri="{FF2B5EF4-FFF2-40B4-BE49-F238E27FC236}">
                  <a16:creationId xmlns:a16="http://schemas.microsoft.com/office/drawing/2014/main" id="{6CC4DF50-CD6C-A04A-951E-700591DB3500}"/>
                </a:ext>
              </a:extLst>
            </p:cNvPr>
            <p:cNvSpPr>
              <a:spLocks noChangeArrowheads="1"/>
            </p:cNvSpPr>
            <p:nvPr/>
          </p:nvSpPr>
          <p:spPr bwMode="auto">
            <a:xfrm>
              <a:off x="8486509" y="9027756"/>
              <a:ext cx="324092" cy="131833"/>
            </a:xfrm>
            <a:custGeom>
              <a:avLst/>
              <a:gdLst>
                <a:gd name="T0" fmla="*/ 85 w 258"/>
                <a:gd name="T1" fmla="*/ 87 h 105"/>
                <a:gd name="T2" fmla="*/ 85 w 258"/>
                <a:gd name="T3" fmla="*/ 87 h 105"/>
                <a:gd name="T4" fmla="*/ 7 w 258"/>
                <a:gd name="T5" fmla="*/ 76 h 105"/>
                <a:gd name="T6" fmla="*/ 7 w 258"/>
                <a:gd name="T7" fmla="*/ 76 h 105"/>
                <a:gd name="T8" fmla="*/ 2 w 258"/>
                <a:gd name="T9" fmla="*/ 64 h 105"/>
                <a:gd name="T10" fmla="*/ 2 w 258"/>
                <a:gd name="T11" fmla="*/ 64 h 105"/>
                <a:gd name="T12" fmla="*/ 13 w 258"/>
                <a:gd name="T13" fmla="*/ 59 h 105"/>
                <a:gd name="T14" fmla="*/ 13 w 258"/>
                <a:gd name="T15" fmla="*/ 59 h 105"/>
                <a:gd name="T16" fmla="*/ 241 w 258"/>
                <a:gd name="T17" fmla="*/ 3 h 105"/>
                <a:gd name="T18" fmla="*/ 241 w 258"/>
                <a:gd name="T19" fmla="*/ 3 h 105"/>
                <a:gd name="T20" fmla="*/ 253 w 258"/>
                <a:gd name="T21" fmla="*/ 3 h 105"/>
                <a:gd name="T22" fmla="*/ 253 w 258"/>
                <a:gd name="T23" fmla="*/ 3 h 105"/>
                <a:gd name="T24" fmla="*/ 254 w 258"/>
                <a:gd name="T25" fmla="*/ 16 h 105"/>
                <a:gd name="T26" fmla="*/ 254 w 258"/>
                <a:gd name="T27" fmla="*/ 16 h 105"/>
                <a:gd name="T28" fmla="*/ 85 w 258"/>
                <a:gd name="T29"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8" h="105">
                  <a:moveTo>
                    <a:pt x="85" y="87"/>
                  </a:moveTo>
                  <a:lnTo>
                    <a:pt x="85" y="87"/>
                  </a:lnTo>
                  <a:cubicBezTo>
                    <a:pt x="40" y="87"/>
                    <a:pt x="8" y="76"/>
                    <a:pt x="7" y="76"/>
                  </a:cubicBezTo>
                  <a:lnTo>
                    <a:pt x="7" y="76"/>
                  </a:lnTo>
                  <a:cubicBezTo>
                    <a:pt x="2" y="74"/>
                    <a:pt x="0" y="69"/>
                    <a:pt x="2" y="64"/>
                  </a:cubicBezTo>
                  <a:lnTo>
                    <a:pt x="2" y="64"/>
                  </a:lnTo>
                  <a:cubicBezTo>
                    <a:pt x="4" y="59"/>
                    <a:pt x="9" y="57"/>
                    <a:pt x="13" y="59"/>
                  </a:cubicBezTo>
                  <a:lnTo>
                    <a:pt x="13" y="59"/>
                  </a:lnTo>
                  <a:cubicBezTo>
                    <a:pt x="15" y="59"/>
                    <a:pt x="149" y="104"/>
                    <a:pt x="241" y="3"/>
                  </a:cubicBezTo>
                  <a:lnTo>
                    <a:pt x="241" y="3"/>
                  </a:lnTo>
                  <a:cubicBezTo>
                    <a:pt x="243" y="0"/>
                    <a:pt x="249" y="0"/>
                    <a:pt x="253" y="3"/>
                  </a:cubicBezTo>
                  <a:lnTo>
                    <a:pt x="253" y="3"/>
                  </a:lnTo>
                  <a:cubicBezTo>
                    <a:pt x="257" y="6"/>
                    <a:pt x="257" y="12"/>
                    <a:pt x="254" y="16"/>
                  </a:cubicBezTo>
                  <a:lnTo>
                    <a:pt x="254" y="16"/>
                  </a:lnTo>
                  <a:cubicBezTo>
                    <a:pt x="201" y="74"/>
                    <a:pt x="135" y="87"/>
                    <a:pt x="85" y="87"/>
                  </a:cubicBez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6" name="Freeform 154">
              <a:extLst>
                <a:ext uri="{FF2B5EF4-FFF2-40B4-BE49-F238E27FC236}">
                  <a16:creationId xmlns:a16="http://schemas.microsoft.com/office/drawing/2014/main" id="{E4A54388-42A6-D148-9E5A-85BE644D08A3}"/>
                </a:ext>
              </a:extLst>
            </p:cNvPr>
            <p:cNvSpPr>
              <a:spLocks noChangeArrowheads="1"/>
            </p:cNvSpPr>
            <p:nvPr/>
          </p:nvSpPr>
          <p:spPr bwMode="auto">
            <a:xfrm>
              <a:off x="8502988" y="8989305"/>
              <a:ext cx="126338" cy="38453"/>
            </a:xfrm>
            <a:custGeom>
              <a:avLst/>
              <a:gdLst>
                <a:gd name="T0" fmla="*/ 80 w 101"/>
                <a:gd name="T1" fmla="*/ 29 h 30"/>
                <a:gd name="T2" fmla="*/ 33 w 101"/>
                <a:gd name="T3" fmla="*/ 29 h 30"/>
                <a:gd name="T4" fmla="*/ 33 w 101"/>
                <a:gd name="T5" fmla="*/ 29 h 30"/>
                <a:gd name="T6" fmla="*/ 18 w 101"/>
                <a:gd name="T7" fmla="*/ 23 h 30"/>
                <a:gd name="T8" fmla="*/ 0 w 101"/>
                <a:gd name="T9" fmla="*/ 0 h 30"/>
                <a:gd name="T10" fmla="*/ 80 w 101"/>
                <a:gd name="T11" fmla="*/ 0 h 30"/>
                <a:gd name="T12" fmla="*/ 80 w 101"/>
                <a:gd name="T13" fmla="*/ 0 h 30"/>
                <a:gd name="T14" fmla="*/ 84 w 101"/>
                <a:gd name="T15" fmla="*/ 28 h 30"/>
                <a:gd name="T16" fmla="*/ 84 w 101"/>
                <a:gd name="T17" fmla="*/ 28 h 30"/>
                <a:gd name="T18" fmla="*/ 80 w 101"/>
                <a:gd name="T19"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30">
                  <a:moveTo>
                    <a:pt x="80" y="29"/>
                  </a:moveTo>
                  <a:lnTo>
                    <a:pt x="33" y="29"/>
                  </a:lnTo>
                  <a:lnTo>
                    <a:pt x="33" y="29"/>
                  </a:lnTo>
                  <a:cubicBezTo>
                    <a:pt x="27" y="29"/>
                    <a:pt x="22" y="27"/>
                    <a:pt x="18" y="23"/>
                  </a:cubicBezTo>
                  <a:lnTo>
                    <a:pt x="0" y="0"/>
                  </a:lnTo>
                  <a:lnTo>
                    <a:pt x="80" y="0"/>
                  </a:lnTo>
                  <a:lnTo>
                    <a:pt x="80" y="0"/>
                  </a:lnTo>
                  <a:cubicBezTo>
                    <a:pt x="96" y="0"/>
                    <a:pt x="100" y="24"/>
                    <a:pt x="84" y="28"/>
                  </a:cubicBezTo>
                  <a:lnTo>
                    <a:pt x="84" y="28"/>
                  </a:lnTo>
                  <a:cubicBezTo>
                    <a:pt x="83" y="29"/>
                    <a:pt x="81" y="29"/>
                    <a:pt x="80" y="29"/>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7" name="Freeform 155">
              <a:extLst>
                <a:ext uri="{FF2B5EF4-FFF2-40B4-BE49-F238E27FC236}">
                  <a16:creationId xmlns:a16="http://schemas.microsoft.com/office/drawing/2014/main" id="{9AF7B5CA-5AC9-D84D-9775-47B1E35D584C}"/>
                </a:ext>
              </a:extLst>
            </p:cNvPr>
            <p:cNvSpPr>
              <a:spLocks noChangeArrowheads="1"/>
            </p:cNvSpPr>
            <p:nvPr/>
          </p:nvSpPr>
          <p:spPr bwMode="auto">
            <a:xfrm>
              <a:off x="8925954" y="8714652"/>
              <a:ext cx="126342" cy="252680"/>
            </a:xfrm>
            <a:custGeom>
              <a:avLst/>
              <a:gdLst>
                <a:gd name="T0" fmla="*/ 100 w 101"/>
                <a:gd name="T1" fmla="*/ 100 h 202"/>
                <a:gd name="T2" fmla="*/ 100 w 101"/>
                <a:gd name="T3" fmla="*/ 100 h 202"/>
                <a:gd name="T4" fmla="*/ 0 w 101"/>
                <a:gd name="T5" fmla="*/ 201 h 202"/>
                <a:gd name="T6" fmla="*/ 0 w 101"/>
                <a:gd name="T7" fmla="*/ 0 h 202"/>
                <a:gd name="T8" fmla="*/ 0 w 101"/>
                <a:gd name="T9" fmla="*/ 0 h 202"/>
                <a:gd name="T10" fmla="*/ 100 w 101"/>
                <a:gd name="T11" fmla="*/ 100 h 202"/>
              </a:gdLst>
              <a:ahLst/>
              <a:cxnLst>
                <a:cxn ang="0">
                  <a:pos x="T0" y="T1"/>
                </a:cxn>
                <a:cxn ang="0">
                  <a:pos x="T2" y="T3"/>
                </a:cxn>
                <a:cxn ang="0">
                  <a:pos x="T4" y="T5"/>
                </a:cxn>
                <a:cxn ang="0">
                  <a:pos x="T6" y="T7"/>
                </a:cxn>
                <a:cxn ang="0">
                  <a:pos x="T8" y="T9"/>
                </a:cxn>
                <a:cxn ang="0">
                  <a:pos x="T10" y="T11"/>
                </a:cxn>
              </a:cxnLst>
              <a:rect l="0" t="0" r="r" b="b"/>
              <a:pathLst>
                <a:path w="101" h="202">
                  <a:moveTo>
                    <a:pt x="100" y="100"/>
                  </a:moveTo>
                  <a:lnTo>
                    <a:pt x="100" y="100"/>
                  </a:lnTo>
                  <a:cubicBezTo>
                    <a:pt x="100" y="156"/>
                    <a:pt x="55" y="201"/>
                    <a:pt x="0" y="201"/>
                  </a:cubicBezTo>
                  <a:lnTo>
                    <a:pt x="0" y="0"/>
                  </a:lnTo>
                  <a:lnTo>
                    <a:pt x="0" y="0"/>
                  </a:lnTo>
                  <a:cubicBezTo>
                    <a:pt x="55" y="0"/>
                    <a:pt x="100" y="45"/>
                    <a:pt x="100" y="10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8" name="Freeform 27">
              <a:extLst>
                <a:ext uri="{FF2B5EF4-FFF2-40B4-BE49-F238E27FC236}">
                  <a16:creationId xmlns:a16="http://schemas.microsoft.com/office/drawing/2014/main" id="{51132DF1-6A23-2043-BFA2-4AC714A35EC8}"/>
                </a:ext>
              </a:extLst>
            </p:cNvPr>
            <p:cNvSpPr>
              <a:spLocks noChangeArrowheads="1"/>
            </p:cNvSpPr>
            <p:nvPr/>
          </p:nvSpPr>
          <p:spPr bwMode="auto">
            <a:xfrm>
              <a:off x="7838331" y="9714387"/>
              <a:ext cx="2091609" cy="619493"/>
            </a:xfrm>
            <a:custGeom>
              <a:avLst/>
              <a:gdLst>
                <a:gd name="connsiteX0" fmla="*/ 1461149 w 2091609"/>
                <a:gd name="connsiteY0" fmla="*/ 488881 h 619493"/>
                <a:gd name="connsiteX1" fmla="*/ 2091609 w 2091609"/>
                <a:gd name="connsiteY1" fmla="*/ 488881 h 619493"/>
                <a:gd name="connsiteX2" fmla="*/ 2091609 w 2091609"/>
                <a:gd name="connsiteY2" fmla="*/ 619493 h 619493"/>
                <a:gd name="connsiteX3" fmla="*/ 1461149 w 2091609"/>
                <a:gd name="connsiteY3" fmla="*/ 619493 h 619493"/>
                <a:gd name="connsiteX4" fmla="*/ 36185 w 2091609"/>
                <a:gd name="connsiteY4" fmla="*/ 488881 h 619493"/>
                <a:gd name="connsiteX5" fmla="*/ 476648 w 2091609"/>
                <a:gd name="connsiteY5" fmla="*/ 488881 h 619493"/>
                <a:gd name="connsiteX6" fmla="*/ 476648 w 2091609"/>
                <a:gd name="connsiteY6" fmla="*/ 619493 h 619493"/>
                <a:gd name="connsiteX7" fmla="*/ 0 w 2091609"/>
                <a:gd name="connsiteY7" fmla="*/ 619493 h 619493"/>
                <a:gd name="connsiteX8" fmla="*/ 917341 w 2091609"/>
                <a:gd name="connsiteY8" fmla="*/ 0 h 619493"/>
                <a:gd name="connsiteX9" fmla="*/ 1031452 w 2091609"/>
                <a:gd name="connsiteY9" fmla="*/ 0 h 619493"/>
                <a:gd name="connsiteX10" fmla="*/ 1031452 w 2091609"/>
                <a:gd name="connsiteY10" fmla="*/ 542567 h 619493"/>
                <a:gd name="connsiteX11" fmla="*/ 917341 w 2091609"/>
                <a:gd name="connsiteY11" fmla="*/ 542567 h 61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609" h="619493">
                  <a:moveTo>
                    <a:pt x="1461149" y="488881"/>
                  </a:moveTo>
                  <a:lnTo>
                    <a:pt x="2091609" y="488881"/>
                  </a:lnTo>
                  <a:lnTo>
                    <a:pt x="2091609" y="619493"/>
                  </a:lnTo>
                  <a:lnTo>
                    <a:pt x="1461149" y="619493"/>
                  </a:lnTo>
                  <a:close/>
                  <a:moveTo>
                    <a:pt x="36185" y="488881"/>
                  </a:moveTo>
                  <a:lnTo>
                    <a:pt x="476648" y="488881"/>
                  </a:lnTo>
                  <a:lnTo>
                    <a:pt x="476648" y="619493"/>
                  </a:lnTo>
                  <a:lnTo>
                    <a:pt x="0" y="619493"/>
                  </a:lnTo>
                  <a:close/>
                  <a:moveTo>
                    <a:pt x="917341" y="0"/>
                  </a:moveTo>
                  <a:lnTo>
                    <a:pt x="1031452" y="0"/>
                  </a:lnTo>
                  <a:lnTo>
                    <a:pt x="1031452" y="542567"/>
                  </a:lnTo>
                  <a:lnTo>
                    <a:pt x="917341" y="542567"/>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9" name="Freeform 28">
              <a:extLst>
                <a:ext uri="{FF2B5EF4-FFF2-40B4-BE49-F238E27FC236}">
                  <a16:creationId xmlns:a16="http://schemas.microsoft.com/office/drawing/2014/main" id="{B224EEF8-BE65-804B-B793-8DBA18111050}"/>
                </a:ext>
              </a:extLst>
            </p:cNvPr>
            <p:cNvSpPr>
              <a:spLocks noChangeArrowheads="1"/>
            </p:cNvSpPr>
            <p:nvPr/>
          </p:nvSpPr>
          <p:spPr bwMode="auto">
            <a:xfrm>
              <a:off x="8673274" y="9785796"/>
              <a:ext cx="169034" cy="416222"/>
            </a:xfrm>
            <a:custGeom>
              <a:avLst/>
              <a:gdLst>
                <a:gd name="connsiteX0" fmla="*/ 85143 w 169034"/>
                <a:gd name="connsiteY0" fmla="*/ 247188 h 416222"/>
                <a:gd name="connsiteX1" fmla="*/ 169034 w 169034"/>
                <a:gd name="connsiteY1" fmla="*/ 332331 h 416222"/>
                <a:gd name="connsiteX2" fmla="*/ 85143 w 169034"/>
                <a:gd name="connsiteY2" fmla="*/ 416222 h 416222"/>
                <a:gd name="connsiteX3" fmla="*/ 0 w 169034"/>
                <a:gd name="connsiteY3" fmla="*/ 332331 h 416222"/>
                <a:gd name="connsiteX4" fmla="*/ 85143 w 169034"/>
                <a:gd name="connsiteY4" fmla="*/ 247188 h 416222"/>
                <a:gd name="connsiteX5" fmla="*/ 85143 w 169034"/>
                <a:gd name="connsiteY5" fmla="*/ 0 h 416222"/>
                <a:gd name="connsiteX6" fmla="*/ 169034 w 169034"/>
                <a:gd name="connsiteY6" fmla="*/ 84520 h 416222"/>
                <a:gd name="connsiteX7" fmla="*/ 85143 w 169034"/>
                <a:gd name="connsiteY7" fmla="*/ 169039 h 416222"/>
                <a:gd name="connsiteX8" fmla="*/ 0 w 169034"/>
                <a:gd name="connsiteY8" fmla="*/ 84520 h 416222"/>
                <a:gd name="connsiteX9" fmla="*/ 85143 w 169034"/>
                <a:gd name="connsiteY9" fmla="*/ 0 h 4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034" h="416222">
                  <a:moveTo>
                    <a:pt x="85143" y="247188"/>
                  </a:moveTo>
                  <a:cubicBezTo>
                    <a:pt x="132723" y="247188"/>
                    <a:pt x="169034" y="284751"/>
                    <a:pt x="169034" y="332331"/>
                  </a:cubicBezTo>
                  <a:cubicBezTo>
                    <a:pt x="169034" y="378659"/>
                    <a:pt x="132723" y="416222"/>
                    <a:pt x="85143" y="416222"/>
                  </a:cubicBezTo>
                  <a:cubicBezTo>
                    <a:pt x="37563" y="416222"/>
                    <a:pt x="0" y="378659"/>
                    <a:pt x="0" y="332331"/>
                  </a:cubicBezTo>
                  <a:cubicBezTo>
                    <a:pt x="0" y="284751"/>
                    <a:pt x="37563" y="247188"/>
                    <a:pt x="85143" y="247188"/>
                  </a:cubicBezTo>
                  <a:close/>
                  <a:moveTo>
                    <a:pt x="85143" y="0"/>
                  </a:moveTo>
                  <a:cubicBezTo>
                    <a:pt x="132723" y="0"/>
                    <a:pt x="169034" y="38531"/>
                    <a:pt x="169034" y="84520"/>
                  </a:cubicBezTo>
                  <a:cubicBezTo>
                    <a:pt x="169034" y="130508"/>
                    <a:pt x="132723" y="169039"/>
                    <a:pt x="85143" y="169039"/>
                  </a:cubicBezTo>
                  <a:cubicBezTo>
                    <a:pt x="37563" y="169039"/>
                    <a:pt x="0" y="130508"/>
                    <a:pt x="0" y="84520"/>
                  </a:cubicBezTo>
                  <a:cubicBezTo>
                    <a:pt x="0" y="38531"/>
                    <a:pt x="37563" y="0"/>
                    <a:pt x="85143" y="0"/>
                  </a:cubicBezTo>
                  <a:close/>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0" name="Freeform 159">
              <a:extLst>
                <a:ext uri="{FF2B5EF4-FFF2-40B4-BE49-F238E27FC236}">
                  <a16:creationId xmlns:a16="http://schemas.microsoft.com/office/drawing/2014/main" id="{FA3995F4-6BE8-2647-B27F-A18F6F927367}"/>
                </a:ext>
              </a:extLst>
            </p:cNvPr>
            <p:cNvSpPr>
              <a:spLocks noChangeArrowheads="1"/>
            </p:cNvSpPr>
            <p:nvPr/>
          </p:nvSpPr>
          <p:spPr bwMode="auto">
            <a:xfrm>
              <a:off x="8233828" y="10565809"/>
              <a:ext cx="137327" cy="499866"/>
            </a:xfrm>
            <a:custGeom>
              <a:avLst/>
              <a:gdLst>
                <a:gd name="T0" fmla="*/ 111 w 112"/>
                <a:gd name="T1" fmla="*/ 402 h 403"/>
                <a:gd name="T2" fmla="*/ 0 w 112"/>
                <a:gd name="T3" fmla="*/ 402 h 403"/>
                <a:gd name="T4" fmla="*/ 0 w 112"/>
                <a:gd name="T5" fmla="*/ 0 h 403"/>
                <a:gd name="T6" fmla="*/ 111 w 112"/>
                <a:gd name="T7" fmla="*/ 0 h 403"/>
                <a:gd name="T8" fmla="*/ 111 w 112"/>
                <a:gd name="T9" fmla="*/ 402 h 403"/>
              </a:gdLst>
              <a:ahLst/>
              <a:cxnLst>
                <a:cxn ang="0">
                  <a:pos x="T0" y="T1"/>
                </a:cxn>
                <a:cxn ang="0">
                  <a:pos x="T2" y="T3"/>
                </a:cxn>
                <a:cxn ang="0">
                  <a:pos x="T4" y="T5"/>
                </a:cxn>
                <a:cxn ang="0">
                  <a:pos x="T6" y="T7"/>
                </a:cxn>
                <a:cxn ang="0">
                  <a:pos x="T8" y="T9"/>
                </a:cxn>
              </a:cxnLst>
              <a:rect l="0" t="0" r="r" b="b"/>
              <a:pathLst>
                <a:path w="112" h="403">
                  <a:moveTo>
                    <a:pt x="111" y="402"/>
                  </a:moveTo>
                  <a:lnTo>
                    <a:pt x="0" y="402"/>
                  </a:lnTo>
                  <a:lnTo>
                    <a:pt x="0" y="0"/>
                  </a:lnTo>
                  <a:lnTo>
                    <a:pt x="111" y="0"/>
                  </a:lnTo>
                  <a:lnTo>
                    <a:pt x="111" y="40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1" name="Freeform 160">
              <a:extLst>
                <a:ext uri="{FF2B5EF4-FFF2-40B4-BE49-F238E27FC236}">
                  <a16:creationId xmlns:a16="http://schemas.microsoft.com/office/drawing/2014/main" id="{33BB88AE-7EE9-DF40-9D44-8BB1D1D04496}"/>
                </a:ext>
              </a:extLst>
            </p:cNvPr>
            <p:cNvSpPr>
              <a:spLocks noChangeArrowheads="1"/>
            </p:cNvSpPr>
            <p:nvPr/>
          </p:nvSpPr>
          <p:spPr bwMode="auto">
            <a:xfrm>
              <a:off x="8189885" y="10670177"/>
              <a:ext cx="230709" cy="236203"/>
            </a:xfrm>
            <a:custGeom>
              <a:avLst/>
              <a:gdLst>
                <a:gd name="T0" fmla="*/ 186 w 187"/>
                <a:gd name="T1" fmla="*/ 93 h 188"/>
                <a:gd name="T2" fmla="*/ 186 w 187"/>
                <a:gd name="T3" fmla="*/ 93 h 188"/>
                <a:gd name="T4" fmla="*/ 93 w 187"/>
                <a:gd name="T5" fmla="*/ 187 h 188"/>
                <a:gd name="T6" fmla="*/ 93 w 187"/>
                <a:gd name="T7" fmla="*/ 187 h 188"/>
                <a:gd name="T8" fmla="*/ 0 w 187"/>
                <a:gd name="T9" fmla="*/ 93 h 188"/>
                <a:gd name="T10" fmla="*/ 0 w 187"/>
                <a:gd name="T11" fmla="*/ 93 h 188"/>
                <a:gd name="T12" fmla="*/ 93 w 187"/>
                <a:gd name="T13" fmla="*/ 0 h 188"/>
                <a:gd name="T14" fmla="*/ 93 w 187"/>
                <a:gd name="T15" fmla="*/ 0 h 188"/>
                <a:gd name="T16" fmla="*/ 186 w 187"/>
                <a:gd name="T17" fmla="*/ 9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8">
                  <a:moveTo>
                    <a:pt x="186" y="93"/>
                  </a:moveTo>
                  <a:lnTo>
                    <a:pt x="186" y="93"/>
                  </a:lnTo>
                  <a:cubicBezTo>
                    <a:pt x="186" y="145"/>
                    <a:pt x="144" y="187"/>
                    <a:pt x="93" y="187"/>
                  </a:cubicBezTo>
                  <a:lnTo>
                    <a:pt x="93" y="187"/>
                  </a:lnTo>
                  <a:cubicBezTo>
                    <a:pt x="41" y="187"/>
                    <a:pt x="0" y="145"/>
                    <a:pt x="0" y="93"/>
                  </a:cubicBezTo>
                  <a:lnTo>
                    <a:pt x="0" y="93"/>
                  </a:lnTo>
                  <a:cubicBezTo>
                    <a:pt x="0" y="41"/>
                    <a:pt x="41" y="0"/>
                    <a:pt x="93" y="0"/>
                  </a:cubicBezTo>
                  <a:lnTo>
                    <a:pt x="93" y="0"/>
                  </a:lnTo>
                  <a:cubicBezTo>
                    <a:pt x="144" y="0"/>
                    <a:pt x="186" y="41"/>
                    <a:pt x="186" y="93"/>
                  </a:cubicBezTo>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2" name="Freeform 161">
              <a:extLst>
                <a:ext uri="{FF2B5EF4-FFF2-40B4-BE49-F238E27FC236}">
                  <a16:creationId xmlns:a16="http://schemas.microsoft.com/office/drawing/2014/main" id="{0497E847-A0EE-324F-8B3C-C27FC973CB8D}"/>
                </a:ext>
              </a:extLst>
            </p:cNvPr>
            <p:cNvSpPr>
              <a:spLocks noChangeArrowheads="1"/>
            </p:cNvSpPr>
            <p:nvPr/>
          </p:nvSpPr>
          <p:spPr bwMode="auto">
            <a:xfrm>
              <a:off x="8244813" y="10730602"/>
              <a:ext cx="115355" cy="115351"/>
            </a:xfrm>
            <a:custGeom>
              <a:avLst/>
              <a:gdLst>
                <a:gd name="T0" fmla="*/ 93 w 94"/>
                <a:gd name="T1" fmla="*/ 46 h 93"/>
                <a:gd name="T2" fmla="*/ 93 w 94"/>
                <a:gd name="T3" fmla="*/ 46 h 93"/>
                <a:gd name="T4" fmla="*/ 47 w 94"/>
                <a:gd name="T5" fmla="*/ 92 h 93"/>
                <a:gd name="T6" fmla="*/ 47 w 94"/>
                <a:gd name="T7" fmla="*/ 92 h 93"/>
                <a:gd name="T8" fmla="*/ 0 w 94"/>
                <a:gd name="T9" fmla="*/ 46 h 93"/>
                <a:gd name="T10" fmla="*/ 0 w 94"/>
                <a:gd name="T11" fmla="*/ 46 h 93"/>
                <a:gd name="T12" fmla="*/ 47 w 94"/>
                <a:gd name="T13" fmla="*/ 0 h 93"/>
                <a:gd name="T14" fmla="*/ 47 w 94"/>
                <a:gd name="T15" fmla="*/ 0 h 93"/>
                <a:gd name="T16" fmla="*/ 93 w 94"/>
                <a:gd name="T17"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93">
                  <a:moveTo>
                    <a:pt x="93" y="46"/>
                  </a:moveTo>
                  <a:lnTo>
                    <a:pt x="93" y="46"/>
                  </a:lnTo>
                  <a:cubicBezTo>
                    <a:pt x="93" y="72"/>
                    <a:pt x="72" y="92"/>
                    <a:pt x="47" y="92"/>
                  </a:cubicBezTo>
                  <a:lnTo>
                    <a:pt x="47" y="92"/>
                  </a:lnTo>
                  <a:cubicBezTo>
                    <a:pt x="21" y="92"/>
                    <a:pt x="0" y="72"/>
                    <a:pt x="0" y="46"/>
                  </a:cubicBezTo>
                  <a:lnTo>
                    <a:pt x="0" y="46"/>
                  </a:lnTo>
                  <a:cubicBezTo>
                    <a:pt x="0" y="21"/>
                    <a:pt x="21" y="0"/>
                    <a:pt x="47" y="0"/>
                  </a:cubicBezTo>
                  <a:lnTo>
                    <a:pt x="47" y="0"/>
                  </a:lnTo>
                  <a:cubicBezTo>
                    <a:pt x="72" y="0"/>
                    <a:pt x="93" y="21"/>
                    <a:pt x="93" y="46"/>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3" name="Freeform 32">
              <a:extLst>
                <a:ext uri="{FF2B5EF4-FFF2-40B4-BE49-F238E27FC236}">
                  <a16:creationId xmlns:a16="http://schemas.microsoft.com/office/drawing/2014/main" id="{B518491C-8AFC-814A-A0F2-88EDABADAC67}"/>
                </a:ext>
              </a:extLst>
            </p:cNvPr>
            <p:cNvSpPr>
              <a:spLocks noChangeArrowheads="1"/>
            </p:cNvSpPr>
            <p:nvPr/>
          </p:nvSpPr>
          <p:spPr bwMode="auto">
            <a:xfrm>
              <a:off x="8729109" y="9836140"/>
              <a:ext cx="68084" cy="315269"/>
            </a:xfrm>
            <a:custGeom>
              <a:avLst/>
              <a:gdLst>
                <a:gd name="connsiteX0" fmla="*/ 49929 w 68084"/>
                <a:gd name="connsiteY0" fmla="*/ 249913 h 315269"/>
                <a:gd name="connsiteX1" fmla="*/ 64453 w 68084"/>
                <a:gd name="connsiteY1" fmla="*/ 249913 h 315269"/>
                <a:gd name="connsiteX2" fmla="*/ 64453 w 68084"/>
                <a:gd name="connsiteY2" fmla="*/ 265647 h 315269"/>
                <a:gd name="connsiteX3" fmla="*/ 18459 w 68084"/>
                <a:gd name="connsiteY3" fmla="*/ 311638 h 315269"/>
                <a:gd name="connsiteX4" fmla="*/ 2724 w 68084"/>
                <a:gd name="connsiteY4" fmla="*/ 311638 h 315269"/>
                <a:gd name="connsiteX5" fmla="*/ 2724 w 68084"/>
                <a:gd name="connsiteY5" fmla="*/ 297115 h 315269"/>
                <a:gd name="connsiteX6" fmla="*/ 49929 w 68084"/>
                <a:gd name="connsiteY6" fmla="*/ 2724 h 315269"/>
                <a:gd name="connsiteX7" fmla="*/ 64453 w 68084"/>
                <a:gd name="connsiteY7" fmla="*/ 2724 h 315269"/>
                <a:gd name="connsiteX8" fmla="*/ 64453 w 68084"/>
                <a:gd name="connsiteY8" fmla="*/ 18459 h 315269"/>
                <a:gd name="connsiteX9" fmla="*/ 18459 w 68084"/>
                <a:gd name="connsiteY9" fmla="*/ 64453 h 315269"/>
                <a:gd name="connsiteX10" fmla="*/ 2724 w 68084"/>
                <a:gd name="connsiteY10" fmla="*/ 64453 h 315269"/>
                <a:gd name="connsiteX11" fmla="*/ 2724 w 68084"/>
                <a:gd name="connsiteY11" fmla="*/ 48718 h 31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84" h="315269">
                  <a:moveTo>
                    <a:pt x="49929" y="249913"/>
                  </a:moveTo>
                  <a:cubicBezTo>
                    <a:pt x="53560" y="246282"/>
                    <a:pt x="60822" y="246282"/>
                    <a:pt x="64453" y="249913"/>
                  </a:cubicBezTo>
                  <a:cubicBezTo>
                    <a:pt x="69295" y="254754"/>
                    <a:pt x="69295" y="260806"/>
                    <a:pt x="64453" y="265647"/>
                  </a:cubicBezTo>
                  <a:lnTo>
                    <a:pt x="18459" y="311638"/>
                  </a:lnTo>
                  <a:cubicBezTo>
                    <a:pt x="13617" y="316480"/>
                    <a:pt x="6355" y="316480"/>
                    <a:pt x="2724" y="311638"/>
                  </a:cubicBezTo>
                  <a:cubicBezTo>
                    <a:pt x="-907" y="308008"/>
                    <a:pt x="-907" y="301956"/>
                    <a:pt x="2724" y="297115"/>
                  </a:cubicBezTo>
                  <a:close/>
                  <a:moveTo>
                    <a:pt x="49929" y="2724"/>
                  </a:moveTo>
                  <a:cubicBezTo>
                    <a:pt x="53560" y="-907"/>
                    <a:pt x="60822" y="-907"/>
                    <a:pt x="64453" y="2724"/>
                  </a:cubicBezTo>
                  <a:cubicBezTo>
                    <a:pt x="69295" y="7566"/>
                    <a:pt x="69295" y="14828"/>
                    <a:pt x="64453" y="18459"/>
                  </a:cubicBezTo>
                  <a:lnTo>
                    <a:pt x="18459" y="64453"/>
                  </a:lnTo>
                  <a:cubicBezTo>
                    <a:pt x="13617" y="69295"/>
                    <a:pt x="6355" y="69295"/>
                    <a:pt x="2724" y="64453"/>
                  </a:cubicBezTo>
                  <a:cubicBezTo>
                    <a:pt x="-907" y="60822"/>
                    <a:pt x="-907" y="53560"/>
                    <a:pt x="2724" y="48718"/>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34" name="Freeform 164">
              <a:extLst>
                <a:ext uri="{FF2B5EF4-FFF2-40B4-BE49-F238E27FC236}">
                  <a16:creationId xmlns:a16="http://schemas.microsoft.com/office/drawing/2014/main" id="{1CE55725-6BC5-8643-9348-8B284463726B}"/>
                </a:ext>
              </a:extLst>
            </p:cNvPr>
            <p:cNvSpPr>
              <a:spLocks noChangeArrowheads="1"/>
            </p:cNvSpPr>
            <p:nvPr/>
          </p:nvSpPr>
          <p:spPr bwMode="auto">
            <a:xfrm>
              <a:off x="10815562" y="9132122"/>
              <a:ext cx="450430" cy="1076636"/>
            </a:xfrm>
            <a:custGeom>
              <a:avLst/>
              <a:gdLst>
                <a:gd name="T0" fmla="*/ 338 w 362"/>
                <a:gd name="T1" fmla="*/ 577 h 866"/>
                <a:gd name="T2" fmla="*/ 338 w 362"/>
                <a:gd name="T3" fmla="*/ 577 h 866"/>
                <a:gd name="T4" fmla="*/ 279 w 362"/>
                <a:gd name="T5" fmla="*/ 848 h 866"/>
                <a:gd name="T6" fmla="*/ 279 w 362"/>
                <a:gd name="T7" fmla="*/ 848 h 866"/>
                <a:gd name="T8" fmla="*/ 97 w 362"/>
                <a:gd name="T9" fmla="*/ 639 h 866"/>
                <a:gd name="T10" fmla="*/ 97 w 362"/>
                <a:gd name="T11" fmla="*/ 639 h 866"/>
                <a:gd name="T12" fmla="*/ 66 w 362"/>
                <a:gd name="T13" fmla="*/ 17 h 866"/>
                <a:gd name="T14" fmla="*/ 66 w 362"/>
                <a:gd name="T15" fmla="*/ 17 h 866"/>
                <a:gd name="T16" fmla="*/ 338 w 362"/>
                <a:gd name="T17" fmla="*/ 577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866">
                  <a:moveTo>
                    <a:pt x="338" y="577"/>
                  </a:moveTo>
                  <a:lnTo>
                    <a:pt x="338" y="577"/>
                  </a:lnTo>
                  <a:cubicBezTo>
                    <a:pt x="361" y="668"/>
                    <a:pt x="345" y="831"/>
                    <a:pt x="279" y="848"/>
                  </a:cubicBezTo>
                  <a:lnTo>
                    <a:pt x="279" y="848"/>
                  </a:lnTo>
                  <a:cubicBezTo>
                    <a:pt x="213" y="865"/>
                    <a:pt x="120" y="724"/>
                    <a:pt x="97" y="639"/>
                  </a:cubicBezTo>
                  <a:lnTo>
                    <a:pt x="97" y="639"/>
                  </a:lnTo>
                  <a:cubicBezTo>
                    <a:pt x="50" y="455"/>
                    <a:pt x="0" y="35"/>
                    <a:pt x="66" y="17"/>
                  </a:cubicBezTo>
                  <a:lnTo>
                    <a:pt x="66" y="17"/>
                  </a:lnTo>
                  <a:cubicBezTo>
                    <a:pt x="132" y="0"/>
                    <a:pt x="283" y="366"/>
                    <a:pt x="338" y="577"/>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5" name="Freeform 165">
              <a:extLst>
                <a:ext uri="{FF2B5EF4-FFF2-40B4-BE49-F238E27FC236}">
                  <a16:creationId xmlns:a16="http://schemas.microsoft.com/office/drawing/2014/main" id="{D4C8350A-20CB-374D-8027-F7B815CF993A}"/>
                </a:ext>
              </a:extLst>
            </p:cNvPr>
            <p:cNvSpPr>
              <a:spLocks noChangeArrowheads="1"/>
            </p:cNvSpPr>
            <p:nvPr/>
          </p:nvSpPr>
          <p:spPr bwMode="auto">
            <a:xfrm>
              <a:off x="11359374" y="8989303"/>
              <a:ext cx="483389" cy="1235937"/>
            </a:xfrm>
            <a:custGeom>
              <a:avLst/>
              <a:gdLst>
                <a:gd name="T0" fmla="*/ 27 w 390"/>
                <a:gd name="T1" fmla="*/ 667 h 992"/>
                <a:gd name="T2" fmla="*/ 27 w 390"/>
                <a:gd name="T3" fmla="*/ 667 h 992"/>
                <a:gd name="T4" fmla="*/ 76 w 390"/>
                <a:gd name="T5" fmla="*/ 974 h 992"/>
                <a:gd name="T6" fmla="*/ 76 w 390"/>
                <a:gd name="T7" fmla="*/ 974 h 992"/>
                <a:gd name="T8" fmla="*/ 267 w 390"/>
                <a:gd name="T9" fmla="*/ 729 h 992"/>
                <a:gd name="T10" fmla="*/ 267 w 390"/>
                <a:gd name="T11" fmla="*/ 729 h 992"/>
                <a:gd name="T12" fmla="*/ 323 w 390"/>
                <a:gd name="T13" fmla="*/ 16 h 992"/>
                <a:gd name="T14" fmla="*/ 323 w 390"/>
                <a:gd name="T15" fmla="*/ 16 h 992"/>
                <a:gd name="T16" fmla="*/ 27 w 390"/>
                <a:gd name="T17" fmla="*/ 66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992">
                  <a:moveTo>
                    <a:pt x="27" y="667"/>
                  </a:moveTo>
                  <a:lnTo>
                    <a:pt x="27" y="667"/>
                  </a:lnTo>
                  <a:cubicBezTo>
                    <a:pt x="0" y="771"/>
                    <a:pt x="10" y="957"/>
                    <a:pt x="76" y="974"/>
                  </a:cubicBezTo>
                  <a:lnTo>
                    <a:pt x="76" y="974"/>
                  </a:lnTo>
                  <a:cubicBezTo>
                    <a:pt x="142" y="991"/>
                    <a:pt x="242" y="826"/>
                    <a:pt x="267" y="729"/>
                  </a:cubicBezTo>
                  <a:lnTo>
                    <a:pt x="267" y="729"/>
                  </a:lnTo>
                  <a:cubicBezTo>
                    <a:pt x="322" y="516"/>
                    <a:pt x="389" y="33"/>
                    <a:pt x="323" y="16"/>
                  </a:cubicBezTo>
                  <a:lnTo>
                    <a:pt x="323" y="16"/>
                  </a:lnTo>
                  <a:cubicBezTo>
                    <a:pt x="256" y="0"/>
                    <a:pt x="90" y="423"/>
                    <a:pt x="27" y="667"/>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6" name="Freeform 166">
              <a:extLst>
                <a:ext uri="{FF2B5EF4-FFF2-40B4-BE49-F238E27FC236}">
                  <a16:creationId xmlns:a16="http://schemas.microsoft.com/office/drawing/2014/main" id="{487800A9-43A1-684F-91C0-C22015FB07D0}"/>
                </a:ext>
              </a:extLst>
            </p:cNvPr>
            <p:cNvSpPr>
              <a:spLocks noChangeArrowheads="1"/>
            </p:cNvSpPr>
            <p:nvPr/>
          </p:nvSpPr>
          <p:spPr bwMode="auto">
            <a:xfrm>
              <a:off x="11161624" y="8571833"/>
              <a:ext cx="346060" cy="1658899"/>
            </a:xfrm>
            <a:custGeom>
              <a:avLst/>
              <a:gdLst>
                <a:gd name="T0" fmla="*/ 273 w 279"/>
                <a:gd name="T1" fmla="*/ 948 h 1331"/>
                <a:gd name="T2" fmla="*/ 273 w 279"/>
                <a:gd name="T3" fmla="*/ 948 h 1331"/>
                <a:gd name="T4" fmla="*/ 140 w 279"/>
                <a:gd name="T5" fmla="*/ 1328 h 1331"/>
                <a:gd name="T6" fmla="*/ 140 w 279"/>
                <a:gd name="T7" fmla="*/ 1328 h 1331"/>
                <a:gd name="T8" fmla="*/ 2 w 279"/>
                <a:gd name="T9" fmla="*/ 944 h 1331"/>
                <a:gd name="T10" fmla="*/ 2 w 279"/>
                <a:gd name="T11" fmla="*/ 944 h 1331"/>
                <a:gd name="T12" fmla="*/ 140 w 279"/>
                <a:gd name="T13" fmla="*/ 1 h 1331"/>
                <a:gd name="T14" fmla="*/ 140 w 279"/>
                <a:gd name="T15" fmla="*/ 1 h 1331"/>
                <a:gd name="T16" fmla="*/ 273 w 279"/>
                <a:gd name="T17" fmla="*/ 948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1331">
                  <a:moveTo>
                    <a:pt x="273" y="948"/>
                  </a:moveTo>
                  <a:lnTo>
                    <a:pt x="273" y="948"/>
                  </a:lnTo>
                  <a:cubicBezTo>
                    <a:pt x="270" y="1093"/>
                    <a:pt x="215" y="1330"/>
                    <a:pt x="140" y="1328"/>
                  </a:cubicBezTo>
                  <a:lnTo>
                    <a:pt x="140" y="1328"/>
                  </a:lnTo>
                  <a:cubicBezTo>
                    <a:pt x="66" y="1327"/>
                    <a:pt x="0" y="1079"/>
                    <a:pt x="2" y="944"/>
                  </a:cubicBezTo>
                  <a:lnTo>
                    <a:pt x="2" y="944"/>
                  </a:lnTo>
                  <a:cubicBezTo>
                    <a:pt x="6" y="648"/>
                    <a:pt x="66" y="0"/>
                    <a:pt x="140" y="1"/>
                  </a:cubicBezTo>
                  <a:lnTo>
                    <a:pt x="140" y="1"/>
                  </a:lnTo>
                  <a:cubicBezTo>
                    <a:pt x="215" y="2"/>
                    <a:pt x="278" y="610"/>
                    <a:pt x="273" y="9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7" name="Freeform 167">
              <a:extLst>
                <a:ext uri="{FF2B5EF4-FFF2-40B4-BE49-F238E27FC236}">
                  <a16:creationId xmlns:a16="http://schemas.microsoft.com/office/drawing/2014/main" id="{DD16E43B-BF20-3348-A196-A9CDAB89D14C}"/>
                </a:ext>
              </a:extLst>
            </p:cNvPr>
            <p:cNvSpPr>
              <a:spLocks noChangeArrowheads="1"/>
            </p:cNvSpPr>
            <p:nvPr/>
          </p:nvSpPr>
          <p:spPr bwMode="auto">
            <a:xfrm>
              <a:off x="11326415" y="8566341"/>
              <a:ext cx="16477" cy="1669886"/>
            </a:xfrm>
            <a:custGeom>
              <a:avLst/>
              <a:gdLst>
                <a:gd name="T0" fmla="*/ 6 w 14"/>
                <a:gd name="T1" fmla="*/ 1339 h 1340"/>
                <a:gd name="T2" fmla="*/ 6 w 14"/>
                <a:gd name="T3" fmla="*/ 1339 h 1340"/>
                <a:gd name="T4" fmla="*/ 0 w 14"/>
                <a:gd name="T5" fmla="*/ 1333 h 1340"/>
                <a:gd name="T6" fmla="*/ 0 w 14"/>
                <a:gd name="T7" fmla="*/ 6 h 1340"/>
                <a:gd name="T8" fmla="*/ 0 w 14"/>
                <a:gd name="T9" fmla="*/ 6 h 1340"/>
                <a:gd name="T10" fmla="*/ 6 w 14"/>
                <a:gd name="T11" fmla="*/ 0 h 1340"/>
                <a:gd name="T12" fmla="*/ 6 w 14"/>
                <a:gd name="T13" fmla="*/ 0 h 1340"/>
                <a:gd name="T14" fmla="*/ 13 w 14"/>
                <a:gd name="T15" fmla="*/ 6 h 1340"/>
                <a:gd name="T16" fmla="*/ 13 w 14"/>
                <a:gd name="T17" fmla="*/ 1333 h 1340"/>
                <a:gd name="T18" fmla="*/ 13 w 14"/>
                <a:gd name="T19" fmla="*/ 1333 h 1340"/>
                <a:gd name="T20" fmla="*/ 6 w 14"/>
                <a:gd name="T21" fmla="*/ 1339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40">
                  <a:moveTo>
                    <a:pt x="6" y="1339"/>
                  </a:moveTo>
                  <a:lnTo>
                    <a:pt x="6" y="1339"/>
                  </a:lnTo>
                  <a:cubicBezTo>
                    <a:pt x="3" y="1339"/>
                    <a:pt x="0" y="1337"/>
                    <a:pt x="0" y="1333"/>
                  </a:cubicBezTo>
                  <a:lnTo>
                    <a:pt x="0" y="6"/>
                  </a:lnTo>
                  <a:lnTo>
                    <a:pt x="0" y="6"/>
                  </a:lnTo>
                  <a:cubicBezTo>
                    <a:pt x="0" y="3"/>
                    <a:pt x="3" y="0"/>
                    <a:pt x="6" y="0"/>
                  </a:cubicBezTo>
                  <a:lnTo>
                    <a:pt x="6" y="0"/>
                  </a:lnTo>
                  <a:cubicBezTo>
                    <a:pt x="9" y="0"/>
                    <a:pt x="13" y="3"/>
                    <a:pt x="13" y="6"/>
                  </a:cubicBezTo>
                  <a:lnTo>
                    <a:pt x="13" y="1333"/>
                  </a:lnTo>
                  <a:lnTo>
                    <a:pt x="13" y="1333"/>
                  </a:lnTo>
                  <a:cubicBezTo>
                    <a:pt x="13" y="1337"/>
                    <a:pt x="9" y="1339"/>
                    <a:pt x="6" y="1339"/>
                  </a:cubicBezTo>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8" name="Freeform 168">
              <a:extLst>
                <a:ext uri="{FF2B5EF4-FFF2-40B4-BE49-F238E27FC236}">
                  <a16:creationId xmlns:a16="http://schemas.microsoft.com/office/drawing/2014/main" id="{3CE0BC02-4BC7-2F4D-A6F3-94DAF0A4A9DC}"/>
                </a:ext>
              </a:extLst>
            </p:cNvPr>
            <p:cNvSpPr>
              <a:spLocks noChangeArrowheads="1"/>
            </p:cNvSpPr>
            <p:nvPr/>
          </p:nvSpPr>
          <p:spPr bwMode="auto">
            <a:xfrm>
              <a:off x="11447263" y="9000289"/>
              <a:ext cx="324088" cy="1208471"/>
            </a:xfrm>
            <a:custGeom>
              <a:avLst/>
              <a:gdLst>
                <a:gd name="T0" fmla="*/ 6 w 261"/>
                <a:gd name="T1" fmla="*/ 970 h 971"/>
                <a:gd name="T2" fmla="*/ 6 w 261"/>
                <a:gd name="T3" fmla="*/ 970 h 971"/>
                <a:gd name="T4" fmla="*/ 5 w 261"/>
                <a:gd name="T5" fmla="*/ 970 h 971"/>
                <a:gd name="T6" fmla="*/ 5 w 261"/>
                <a:gd name="T7" fmla="*/ 970 h 971"/>
                <a:gd name="T8" fmla="*/ 1 w 261"/>
                <a:gd name="T9" fmla="*/ 963 h 971"/>
                <a:gd name="T10" fmla="*/ 247 w 261"/>
                <a:gd name="T11" fmla="*/ 5 h 971"/>
                <a:gd name="T12" fmla="*/ 247 w 261"/>
                <a:gd name="T13" fmla="*/ 5 h 971"/>
                <a:gd name="T14" fmla="*/ 254 w 261"/>
                <a:gd name="T15" fmla="*/ 1 h 971"/>
                <a:gd name="T16" fmla="*/ 254 w 261"/>
                <a:gd name="T17" fmla="*/ 1 h 971"/>
                <a:gd name="T18" fmla="*/ 258 w 261"/>
                <a:gd name="T19" fmla="*/ 8 h 971"/>
                <a:gd name="T20" fmla="*/ 13 w 261"/>
                <a:gd name="T21" fmla="*/ 966 h 971"/>
                <a:gd name="T22" fmla="*/ 13 w 261"/>
                <a:gd name="T23" fmla="*/ 966 h 971"/>
                <a:gd name="T24" fmla="*/ 6 w 261"/>
                <a:gd name="T25" fmla="*/ 97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971">
                  <a:moveTo>
                    <a:pt x="6" y="970"/>
                  </a:moveTo>
                  <a:lnTo>
                    <a:pt x="6" y="970"/>
                  </a:lnTo>
                  <a:lnTo>
                    <a:pt x="5" y="970"/>
                  </a:lnTo>
                  <a:lnTo>
                    <a:pt x="5" y="970"/>
                  </a:lnTo>
                  <a:cubicBezTo>
                    <a:pt x="2" y="969"/>
                    <a:pt x="0" y="966"/>
                    <a:pt x="1" y="963"/>
                  </a:cubicBezTo>
                  <a:lnTo>
                    <a:pt x="247" y="5"/>
                  </a:lnTo>
                  <a:lnTo>
                    <a:pt x="247" y="5"/>
                  </a:lnTo>
                  <a:cubicBezTo>
                    <a:pt x="247" y="2"/>
                    <a:pt x="251" y="0"/>
                    <a:pt x="254" y="1"/>
                  </a:cubicBezTo>
                  <a:lnTo>
                    <a:pt x="254" y="1"/>
                  </a:lnTo>
                  <a:cubicBezTo>
                    <a:pt x="258" y="1"/>
                    <a:pt x="260" y="5"/>
                    <a:pt x="258" y="8"/>
                  </a:cubicBezTo>
                  <a:lnTo>
                    <a:pt x="13" y="966"/>
                  </a:lnTo>
                  <a:lnTo>
                    <a:pt x="13" y="966"/>
                  </a:lnTo>
                  <a:cubicBezTo>
                    <a:pt x="12" y="968"/>
                    <a:pt x="9" y="970"/>
                    <a:pt x="6" y="970"/>
                  </a:cubicBezTo>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9" name="Freeform 169">
              <a:extLst>
                <a:ext uri="{FF2B5EF4-FFF2-40B4-BE49-F238E27FC236}">
                  <a16:creationId xmlns:a16="http://schemas.microsoft.com/office/drawing/2014/main" id="{C34883F9-A07A-444F-BEE2-EB824F8FF4F2}"/>
                </a:ext>
              </a:extLst>
            </p:cNvPr>
            <p:cNvSpPr>
              <a:spLocks noChangeArrowheads="1"/>
            </p:cNvSpPr>
            <p:nvPr/>
          </p:nvSpPr>
          <p:spPr bwMode="auto">
            <a:xfrm>
              <a:off x="10892462" y="9148603"/>
              <a:ext cx="285639" cy="1049170"/>
            </a:xfrm>
            <a:custGeom>
              <a:avLst/>
              <a:gdLst>
                <a:gd name="T0" fmla="*/ 220 w 228"/>
                <a:gd name="T1" fmla="*/ 843 h 844"/>
                <a:gd name="T2" fmla="*/ 220 w 228"/>
                <a:gd name="T3" fmla="*/ 843 h 844"/>
                <a:gd name="T4" fmla="*/ 214 w 228"/>
                <a:gd name="T5" fmla="*/ 838 h 844"/>
                <a:gd name="T6" fmla="*/ 1 w 228"/>
                <a:gd name="T7" fmla="*/ 8 h 844"/>
                <a:gd name="T8" fmla="*/ 1 w 228"/>
                <a:gd name="T9" fmla="*/ 8 h 844"/>
                <a:gd name="T10" fmla="*/ 5 w 228"/>
                <a:gd name="T11" fmla="*/ 0 h 844"/>
                <a:gd name="T12" fmla="*/ 5 w 228"/>
                <a:gd name="T13" fmla="*/ 0 h 844"/>
                <a:gd name="T14" fmla="*/ 13 w 228"/>
                <a:gd name="T15" fmla="*/ 5 h 844"/>
                <a:gd name="T16" fmla="*/ 226 w 228"/>
                <a:gd name="T17" fmla="*/ 835 h 844"/>
                <a:gd name="T18" fmla="*/ 226 w 228"/>
                <a:gd name="T19" fmla="*/ 835 h 844"/>
                <a:gd name="T20" fmla="*/ 222 w 228"/>
                <a:gd name="T21" fmla="*/ 843 h 844"/>
                <a:gd name="T22" fmla="*/ 222 w 228"/>
                <a:gd name="T23" fmla="*/ 843 h 844"/>
                <a:gd name="T24" fmla="*/ 220 w 228"/>
                <a:gd name="T25" fmla="*/ 8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844">
                  <a:moveTo>
                    <a:pt x="220" y="843"/>
                  </a:moveTo>
                  <a:lnTo>
                    <a:pt x="220" y="843"/>
                  </a:lnTo>
                  <a:cubicBezTo>
                    <a:pt x="218" y="843"/>
                    <a:pt x="215" y="841"/>
                    <a:pt x="214" y="838"/>
                  </a:cubicBezTo>
                  <a:lnTo>
                    <a:pt x="1" y="8"/>
                  </a:lnTo>
                  <a:lnTo>
                    <a:pt x="1" y="8"/>
                  </a:lnTo>
                  <a:cubicBezTo>
                    <a:pt x="0" y="5"/>
                    <a:pt x="2" y="2"/>
                    <a:pt x="5" y="0"/>
                  </a:cubicBezTo>
                  <a:lnTo>
                    <a:pt x="5" y="0"/>
                  </a:lnTo>
                  <a:cubicBezTo>
                    <a:pt x="9" y="0"/>
                    <a:pt x="12" y="2"/>
                    <a:pt x="13" y="5"/>
                  </a:cubicBezTo>
                  <a:lnTo>
                    <a:pt x="226" y="835"/>
                  </a:lnTo>
                  <a:lnTo>
                    <a:pt x="226" y="835"/>
                  </a:lnTo>
                  <a:cubicBezTo>
                    <a:pt x="227" y="838"/>
                    <a:pt x="225" y="842"/>
                    <a:pt x="222" y="843"/>
                  </a:cubicBezTo>
                  <a:lnTo>
                    <a:pt x="222" y="843"/>
                  </a:lnTo>
                  <a:cubicBezTo>
                    <a:pt x="221" y="843"/>
                    <a:pt x="221" y="843"/>
                    <a:pt x="220" y="843"/>
                  </a:cubicBezTo>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0" name="Freeform 170">
              <a:extLst>
                <a:ext uri="{FF2B5EF4-FFF2-40B4-BE49-F238E27FC236}">
                  <a16:creationId xmlns:a16="http://schemas.microsoft.com/office/drawing/2014/main" id="{E56D604B-7374-4E48-B7F6-4DE24CB290B7}"/>
                </a:ext>
              </a:extLst>
            </p:cNvPr>
            <p:cNvSpPr>
              <a:spLocks noChangeArrowheads="1"/>
            </p:cNvSpPr>
            <p:nvPr/>
          </p:nvSpPr>
          <p:spPr bwMode="auto">
            <a:xfrm>
              <a:off x="3108816" y="9522131"/>
              <a:ext cx="280145" cy="1543544"/>
            </a:xfrm>
            <a:custGeom>
              <a:avLst/>
              <a:gdLst>
                <a:gd name="T0" fmla="*/ 223 w 224"/>
                <a:gd name="T1" fmla="*/ 1239 h 1240"/>
                <a:gd name="T2" fmla="*/ 0 w 224"/>
                <a:gd name="T3" fmla="*/ 1239 h 1240"/>
                <a:gd name="T4" fmla="*/ 0 w 224"/>
                <a:gd name="T5" fmla="*/ 0 h 1240"/>
                <a:gd name="T6" fmla="*/ 223 w 224"/>
                <a:gd name="T7" fmla="*/ 0 h 1240"/>
                <a:gd name="T8" fmla="*/ 223 w 224"/>
                <a:gd name="T9" fmla="*/ 1239 h 1240"/>
              </a:gdLst>
              <a:ahLst/>
              <a:cxnLst>
                <a:cxn ang="0">
                  <a:pos x="T0" y="T1"/>
                </a:cxn>
                <a:cxn ang="0">
                  <a:pos x="T2" y="T3"/>
                </a:cxn>
                <a:cxn ang="0">
                  <a:pos x="T4" y="T5"/>
                </a:cxn>
                <a:cxn ang="0">
                  <a:pos x="T6" y="T7"/>
                </a:cxn>
                <a:cxn ang="0">
                  <a:pos x="T8" y="T9"/>
                </a:cxn>
              </a:cxnLst>
              <a:rect l="0" t="0" r="r" b="b"/>
              <a:pathLst>
                <a:path w="224" h="1240">
                  <a:moveTo>
                    <a:pt x="223" y="1239"/>
                  </a:moveTo>
                  <a:lnTo>
                    <a:pt x="0" y="1239"/>
                  </a:lnTo>
                  <a:lnTo>
                    <a:pt x="0" y="0"/>
                  </a:lnTo>
                  <a:lnTo>
                    <a:pt x="223" y="0"/>
                  </a:lnTo>
                  <a:lnTo>
                    <a:pt x="223" y="1239"/>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1" name="Freeform 171">
              <a:extLst>
                <a:ext uri="{FF2B5EF4-FFF2-40B4-BE49-F238E27FC236}">
                  <a16:creationId xmlns:a16="http://schemas.microsoft.com/office/drawing/2014/main" id="{93721D7B-4400-724C-96A7-E765BB931C9E}"/>
                </a:ext>
              </a:extLst>
            </p:cNvPr>
            <p:cNvSpPr>
              <a:spLocks noChangeArrowheads="1"/>
            </p:cNvSpPr>
            <p:nvPr/>
          </p:nvSpPr>
          <p:spPr bwMode="auto">
            <a:xfrm>
              <a:off x="4119537" y="9796783"/>
              <a:ext cx="1796225" cy="1032693"/>
            </a:xfrm>
            <a:custGeom>
              <a:avLst/>
              <a:gdLst>
                <a:gd name="T0" fmla="*/ 1158 w 1444"/>
                <a:gd name="T1" fmla="*/ 0 h 831"/>
                <a:gd name="T2" fmla="*/ 0 w 1444"/>
                <a:gd name="T3" fmla="*/ 0 h 831"/>
                <a:gd name="T4" fmla="*/ 285 w 1444"/>
                <a:gd name="T5" fmla="*/ 830 h 831"/>
                <a:gd name="T6" fmla="*/ 1443 w 1444"/>
                <a:gd name="T7" fmla="*/ 830 h 831"/>
                <a:gd name="T8" fmla="*/ 1158 w 1444"/>
                <a:gd name="T9" fmla="*/ 0 h 831"/>
              </a:gdLst>
              <a:ahLst/>
              <a:cxnLst>
                <a:cxn ang="0">
                  <a:pos x="T0" y="T1"/>
                </a:cxn>
                <a:cxn ang="0">
                  <a:pos x="T2" y="T3"/>
                </a:cxn>
                <a:cxn ang="0">
                  <a:pos x="T4" y="T5"/>
                </a:cxn>
                <a:cxn ang="0">
                  <a:pos x="T6" y="T7"/>
                </a:cxn>
                <a:cxn ang="0">
                  <a:pos x="T8" y="T9"/>
                </a:cxn>
              </a:cxnLst>
              <a:rect l="0" t="0" r="r" b="b"/>
              <a:pathLst>
                <a:path w="1444" h="831">
                  <a:moveTo>
                    <a:pt x="1158" y="0"/>
                  </a:moveTo>
                  <a:lnTo>
                    <a:pt x="0" y="0"/>
                  </a:lnTo>
                  <a:lnTo>
                    <a:pt x="285" y="830"/>
                  </a:lnTo>
                  <a:lnTo>
                    <a:pt x="1443" y="830"/>
                  </a:lnTo>
                  <a:lnTo>
                    <a:pt x="1158" y="0"/>
                  </a:lnTo>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2" name="Freeform 172">
              <a:extLst>
                <a:ext uri="{FF2B5EF4-FFF2-40B4-BE49-F238E27FC236}">
                  <a16:creationId xmlns:a16="http://schemas.microsoft.com/office/drawing/2014/main" id="{9CD973AD-12EA-454C-AEF8-B16E4581E11A}"/>
                </a:ext>
              </a:extLst>
            </p:cNvPr>
            <p:cNvSpPr>
              <a:spLocks noChangeArrowheads="1"/>
            </p:cNvSpPr>
            <p:nvPr/>
          </p:nvSpPr>
          <p:spPr bwMode="auto">
            <a:xfrm>
              <a:off x="2795713" y="11065673"/>
              <a:ext cx="9195360" cy="379022"/>
            </a:xfrm>
            <a:custGeom>
              <a:avLst/>
              <a:gdLst>
                <a:gd name="T0" fmla="*/ 7381 w 7382"/>
                <a:gd name="T1" fmla="*/ 305 h 306"/>
                <a:gd name="T2" fmla="*/ 0 w 7382"/>
                <a:gd name="T3" fmla="*/ 305 h 306"/>
                <a:gd name="T4" fmla="*/ 0 w 7382"/>
                <a:gd name="T5" fmla="*/ 0 h 306"/>
                <a:gd name="T6" fmla="*/ 7381 w 7382"/>
                <a:gd name="T7" fmla="*/ 0 h 306"/>
                <a:gd name="T8" fmla="*/ 7381 w 7382"/>
                <a:gd name="T9" fmla="*/ 305 h 306"/>
              </a:gdLst>
              <a:ahLst/>
              <a:cxnLst>
                <a:cxn ang="0">
                  <a:pos x="T0" y="T1"/>
                </a:cxn>
                <a:cxn ang="0">
                  <a:pos x="T2" y="T3"/>
                </a:cxn>
                <a:cxn ang="0">
                  <a:pos x="T4" y="T5"/>
                </a:cxn>
                <a:cxn ang="0">
                  <a:pos x="T6" y="T7"/>
                </a:cxn>
                <a:cxn ang="0">
                  <a:pos x="T8" y="T9"/>
                </a:cxn>
              </a:cxnLst>
              <a:rect l="0" t="0" r="r" b="b"/>
              <a:pathLst>
                <a:path w="7382" h="306">
                  <a:moveTo>
                    <a:pt x="7381" y="305"/>
                  </a:moveTo>
                  <a:lnTo>
                    <a:pt x="0" y="305"/>
                  </a:lnTo>
                  <a:lnTo>
                    <a:pt x="0" y="0"/>
                  </a:lnTo>
                  <a:lnTo>
                    <a:pt x="7381" y="0"/>
                  </a:lnTo>
                  <a:lnTo>
                    <a:pt x="7381" y="305"/>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3" name="Freeform 42">
              <a:extLst>
                <a:ext uri="{FF2B5EF4-FFF2-40B4-BE49-F238E27FC236}">
                  <a16:creationId xmlns:a16="http://schemas.microsoft.com/office/drawing/2014/main" id="{8159AE16-583B-6049-B385-3BD906AF5D4B}"/>
                </a:ext>
              </a:extLst>
            </p:cNvPr>
            <p:cNvSpPr>
              <a:spLocks noChangeArrowheads="1"/>
            </p:cNvSpPr>
            <p:nvPr/>
          </p:nvSpPr>
          <p:spPr bwMode="auto">
            <a:xfrm>
              <a:off x="5685054" y="9560581"/>
              <a:ext cx="3091344" cy="1503870"/>
            </a:xfrm>
            <a:custGeom>
              <a:avLst/>
              <a:gdLst>
                <a:gd name="connsiteX0" fmla="*/ 0 w 3091344"/>
                <a:gd name="connsiteY0" fmla="*/ 0 h 1503870"/>
                <a:gd name="connsiteX1" fmla="*/ 1832575 w 3091344"/>
                <a:gd name="connsiteY1" fmla="*/ 0 h 1503870"/>
                <a:gd name="connsiteX2" fmla="*/ 2236432 w 3091344"/>
                <a:gd name="connsiteY2" fmla="*/ 1345798 h 1503870"/>
                <a:gd name="connsiteX3" fmla="*/ 3091344 w 3091344"/>
                <a:gd name="connsiteY3" fmla="*/ 1345798 h 1503870"/>
                <a:gd name="connsiteX4" fmla="*/ 3091344 w 3091344"/>
                <a:gd name="connsiteY4" fmla="*/ 1503870 h 1503870"/>
                <a:gd name="connsiteX5" fmla="*/ 461418 w 3091344"/>
                <a:gd name="connsiteY5" fmla="*/ 1503870 h 1503870"/>
                <a:gd name="connsiteX6" fmla="*/ 461418 w 3091344"/>
                <a:gd name="connsiteY6" fmla="*/ 1503849 h 1503870"/>
                <a:gd name="connsiteX7" fmla="*/ 452533 w 3091344"/>
                <a:gd name="connsiteY7" fmla="*/ 1503849 h 150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1344" h="1503870">
                  <a:moveTo>
                    <a:pt x="0" y="0"/>
                  </a:moveTo>
                  <a:lnTo>
                    <a:pt x="1832575" y="0"/>
                  </a:lnTo>
                  <a:lnTo>
                    <a:pt x="2236432" y="1345798"/>
                  </a:lnTo>
                  <a:lnTo>
                    <a:pt x="3091344" y="1345798"/>
                  </a:lnTo>
                  <a:lnTo>
                    <a:pt x="3091344" y="1503870"/>
                  </a:lnTo>
                  <a:lnTo>
                    <a:pt x="461418" y="1503870"/>
                  </a:lnTo>
                  <a:lnTo>
                    <a:pt x="461418" y="1503849"/>
                  </a:lnTo>
                  <a:lnTo>
                    <a:pt x="452533" y="1503849"/>
                  </a:lnTo>
                  <a:close/>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4" name="Freeform 175">
              <a:extLst>
                <a:ext uri="{FF2B5EF4-FFF2-40B4-BE49-F238E27FC236}">
                  <a16:creationId xmlns:a16="http://schemas.microsoft.com/office/drawing/2014/main" id="{D7230AD7-D9F2-C941-B979-67ABC6E1C909}"/>
                </a:ext>
              </a:extLst>
            </p:cNvPr>
            <p:cNvSpPr>
              <a:spLocks noChangeArrowheads="1"/>
            </p:cNvSpPr>
            <p:nvPr/>
          </p:nvSpPr>
          <p:spPr bwMode="auto">
            <a:xfrm>
              <a:off x="6530984" y="9989037"/>
              <a:ext cx="593250" cy="505361"/>
            </a:xfrm>
            <a:custGeom>
              <a:avLst/>
              <a:gdLst>
                <a:gd name="T0" fmla="*/ 328 w 477"/>
                <a:gd name="T1" fmla="*/ 239 h 407"/>
                <a:gd name="T2" fmla="*/ 116 w 477"/>
                <a:gd name="T3" fmla="*/ 0 h 407"/>
                <a:gd name="T4" fmla="*/ 48 w 477"/>
                <a:gd name="T5" fmla="*/ 239 h 407"/>
                <a:gd name="T6" fmla="*/ 0 w 477"/>
                <a:gd name="T7" fmla="*/ 406 h 407"/>
                <a:gd name="T8" fmla="*/ 476 w 477"/>
                <a:gd name="T9" fmla="*/ 406 h 407"/>
                <a:gd name="T10" fmla="*/ 328 w 477"/>
                <a:gd name="T11" fmla="*/ 239 h 407"/>
              </a:gdLst>
              <a:ahLst/>
              <a:cxnLst>
                <a:cxn ang="0">
                  <a:pos x="T0" y="T1"/>
                </a:cxn>
                <a:cxn ang="0">
                  <a:pos x="T2" y="T3"/>
                </a:cxn>
                <a:cxn ang="0">
                  <a:pos x="T4" y="T5"/>
                </a:cxn>
                <a:cxn ang="0">
                  <a:pos x="T6" y="T7"/>
                </a:cxn>
                <a:cxn ang="0">
                  <a:pos x="T8" y="T9"/>
                </a:cxn>
                <a:cxn ang="0">
                  <a:pos x="T10" y="T11"/>
                </a:cxn>
              </a:cxnLst>
              <a:rect l="0" t="0" r="r" b="b"/>
              <a:pathLst>
                <a:path w="477" h="407">
                  <a:moveTo>
                    <a:pt x="328" y="239"/>
                  </a:moveTo>
                  <a:lnTo>
                    <a:pt x="116" y="0"/>
                  </a:lnTo>
                  <a:lnTo>
                    <a:pt x="48" y="239"/>
                  </a:lnTo>
                  <a:lnTo>
                    <a:pt x="0" y="406"/>
                  </a:lnTo>
                  <a:lnTo>
                    <a:pt x="476" y="406"/>
                  </a:lnTo>
                  <a:lnTo>
                    <a:pt x="328" y="239"/>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5" name="Freeform 176">
              <a:extLst>
                <a:ext uri="{FF2B5EF4-FFF2-40B4-BE49-F238E27FC236}">
                  <a16:creationId xmlns:a16="http://schemas.microsoft.com/office/drawing/2014/main" id="{41EA34F2-16C8-464A-864E-9A778329B3C7}"/>
                </a:ext>
              </a:extLst>
            </p:cNvPr>
            <p:cNvSpPr>
              <a:spLocks noChangeArrowheads="1"/>
            </p:cNvSpPr>
            <p:nvPr/>
          </p:nvSpPr>
          <p:spPr bwMode="auto">
            <a:xfrm>
              <a:off x="4954481" y="10164815"/>
              <a:ext cx="851421" cy="900860"/>
            </a:xfrm>
            <a:custGeom>
              <a:avLst/>
              <a:gdLst>
                <a:gd name="T0" fmla="*/ 633 w 683"/>
                <a:gd name="T1" fmla="*/ 535 h 724"/>
                <a:gd name="T2" fmla="*/ 501 w 683"/>
                <a:gd name="T3" fmla="*/ 535 h 724"/>
                <a:gd name="T4" fmla="*/ 0 w 683"/>
                <a:gd name="T5" fmla="*/ 0 h 724"/>
                <a:gd name="T6" fmla="*/ 183 w 683"/>
                <a:gd name="T7" fmla="*/ 723 h 724"/>
                <a:gd name="T8" fmla="*/ 682 w 683"/>
                <a:gd name="T9" fmla="*/ 723 h 724"/>
                <a:gd name="T10" fmla="*/ 633 w 683"/>
                <a:gd name="T11" fmla="*/ 535 h 724"/>
              </a:gdLst>
              <a:ahLst/>
              <a:cxnLst>
                <a:cxn ang="0">
                  <a:pos x="T0" y="T1"/>
                </a:cxn>
                <a:cxn ang="0">
                  <a:pos x="T2" y="T3"/>
                </a:cxn>
                <a:cxn ang="0">
                  <a:pos x="T4" y="T5"/>
                </a:cxn>
                <a:cxn ang="0">
                  <a:pos x="T6" y="T7"/>
                </a:cxn>
                <a:cxn ang="0">
                  <a:pos x="T8" y="T9"/>
                </a:cxn>
                <a:cxn ang="0">
                  <a:pos x="T10" y="T11"/>
                </a:cxn>
              </a:cxnLst>
              <a:rect l="0" t="0" r="r" b="b"/>
              <a:pathLst>
                <a:path w="683" h="724">
                  <a:moveTo>
                    <a:pt x="633" y="535"/>
                  </a:moveTo>
                  <a:lnTo>
                    <a:pt x="501" y="535"/>
                  </a:lnTo>
                  <a:lnTo>
                    <a:pt x="0" y="0"/>
                  </a:lnTo>
                  <a:lnTo>
                    <a:pt x="183" y="723"/>
                  </a:lnTo>
                  <a:lnTo>
                    <a:pt x="682" y="723"/>
                  </a:lnTo>
                  <a:lnTo>
                    <a:pt x="633" y="535"/>
                  </a:ln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6" name="Freeform 177">
              <a:extLst>
                <a:ext uri="{FF2B5EF4-FFF2-40B4-BE49-F238E27FC236}">
                  <a16:creationId xmlns:a16="http://schemas.microsoft.com/office/drawing/2014/main" id="{0C1CD03E-04AF-4A49-80EB-472ECA86B4B6}"/>
                </a:ext>
              </a:extLst>
            </p:cNvPr>
            <p:cNvSpPr>
              <a:spLocks noChangeArrowheads="1"/>
            </p:cNvSpPr>
            <p:nvPr/>
          </p:nvSpPr>
          <p:spPr bwMode="auto">
            <a:xfrm>
              <a:off x="4624900" y="10164815"/>
              <a:ext cx="560291" cy="900860"/>
            </a:xfrm>
            <a:custGeom>
              <a:avLst/>
              <a:gdLst>
                <a:gd name="T0" fmla="*/ 98 w 449"/>
                <a:gd name="T1" fmla="*/ 535 h 724"/>
                <a:gd name="T2" fmla="*/ 0 w 449"/>
                <a:gd name="T3" fmla="*/ 535 h 724"/>
                <a:gd name="T4" fmla="*/ 34 w 449"/>
                <a:gd name="T5" fmla="*/ 723 h 724"/>
                <a:gd name="T6" fmla="*/ 448 w 449"/>
                <a:gd name="T7" fmla="*/ 723 h 724"/>
                <a:gd name="T8" fmla="*/ 265 w 449"/>
                <a:gd name="T9" fmla="*/ 0 h 724"/>
                <a:gd name="T10" fmla="*/ 98 w 449"/>
                <a:gd name="T11" fmla="*/ 535 h 724"/>
              </a:gdLst>
              <a:ahLst/>
              <a:cxnLst>
                <a:cxn ang="0">
                  <a:pos x="T0" y="T1"/>
                </a:cxn>
                <a:cxn ang="0">
                  <a:pos x="T2" y="T3"/>
                </a:cxn>
                <a:cxn ang="0">
                  <a:pos x="T4" y="T5"/>
                </a:cxn>
                <a:cxn ang="0">
                  <a:pos x="T6" y="T7"/>
                </a:cxn>
                <a:cxn ang="0">
                  <a:pos x="T8" y="T9"/>
                </a:cxn>
                <a:cxn ang="0">
                  <a:pos x="T10" y="T11"/>
                </a:cxn>
              </a:cxnLst>
              <a:rect l="0" t="0" r="r" b="b"/>
              <a:pathLst>
                <a:path w="449" h="724">
                  <a:moveTo>
                    <a:pt x="98" y="535"/>
                  </a:moveTo>
                  <a:lnTo>
                    <a:pt x="0" y="535"/>
                  </a:lnTo>
                  <a:lnTo>
                    <a:pt x="34" y="723"/>
                  </a:lnTo>
                  <a:lnTo>
                    <a:pt x="448" y="723"/>
                  </a:lnTo>
                  <a:lnTo>
                    <a:pt x="265" y="0"/>
                  </a:lnTo>
                  <a:lnTo>
                    <a:pt x="98" y="535"/>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7" name="Freeform 178">
              <a:extLst>
                <a:ext uri="{FF2B5EF4-FFF2-40B4-BE49-F238E27FC236}">
                  <a16:creationId xmlns:a16="http://schemas.microsoft.com/office/drawing/2014/main" id="{E29ACDB5-12C1-C447-BB5A-2D40CA83C6A7}"/>
                </a:ext>
              </a:extLst>
            </p:cNvPr>
            <p:cNvSpPr>
              <a:spLocks noChangeArrowheads="1"/>
            </p:cNvSpPr>
            <p:nvPr/>
          </p:nvSpPr>
          <p:spPr bwMode="auto">
            <a:xfrm>
              <a:off x="3383468" y="9780304"/>
              <a:ext cx="285639" cy="1285373"/>
            </a:xfrm>
            <a:custGeom>
              <a:avLst/>
              <a:gdLst>
                <a:gd name="T0" fmla="*/ 0 w 231"/>
                <a:gd name="T1" fmla="*/ 1032 h 1033"/>
                <a:gd name="T2" fmla="*/ 230 w 231"/>
                <a:gd name="T3" fmla="*/ 1032 h 1033"/>
                <a:gd name="T4" fmla="*/ 230 w 231"/>
                <a:gd name="T5" fmla="*/ 0 h 1033"/>
                <a:gd name="T6" fmla="*/ 0 w 231"/>
                <a:gd name="T7" fmla="*/ 0 h 1033"/>
                <a:gd name="T8" fmla="*/ 0 w 231"/>
                <a:gd name="T9" fmla="*/ 1032 h 1033"/>
              </a:gdLst>
              <a:ahLst/>
              <a:cxnLst>
                <a:cxn ang="0">
                  <a:pos x="T0" y="T1"/>
                </a:cxn>
                <a:cxn ang="0">
                  <a:pos x="T2" y="T3"/>
                </a:cxn>
                <a:cxn ang="0">
                  <a:pos x="T4" y="T5"/>
                </a:cxn>
                <a:cxn ang="0">
                  <a:pos x="T6" y="T7"/>
                </a:cxn>
                <a:cxn ang="0">
                  <a:pos x="T8" y="T9"/>
                </a:cxn>
              </a:cxnLst>
              <a:rect l="0" t="0" r="r" b="b"/>
              <a:pathLst>
                <a:path w="231" h="1033">
                  <a:moveTo>
                    <a:pt x="0" y="1032"/>
                  </a:moveTo>
                  <a:lnTo>
                    <a:pt x="230" y="1032"/>
                  </a:lnTo>
                  <a:lnTo>
                    <a:pt x="230" y="0"/>
                  </a:lnTo>
                  <a:lnTo>
                    <a:pt x="0" y="0"/>
                  </a:lnTo>
                  <a:lnTo>
                    <a:pt x="0" y="1032"/>
                  </a:ln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8" name="Freeform 179">
              <a:extLst>
                <a:ext uri="{FF2B5EF4-FFF2-40B4-BE49-F238E27FC236}">
                  <a16:creationId xmlns:a16="http://schemas.microsoft.com/office/drawing/2014/main" id="{85231444-9F9A-014F-B5EA-DBD75E60D5F9}"/>
                </a:ext>
              </a:extLst>
            </p:cNvPr>
            <p:cNvSpPr>
              <a:spLocks noChangeArrowheads="1"/>
            </p:cNvSpPr>
            <p:nvPr/>
          </p:nvSpPr>
          <p:spPr bwMode="auto">
            <a:xfrm>
              <a:off x="3191211" y="9714387"/>
              <a:ext cx="109861" cy="1159035"/>
            </a:xfrm>
            <a:custGeom>
              <a:avLst/>
              <a:gdLst>
                <a:gd name="T0" fmla="*/ 85 w 86"/>
                <a:gd name="T1" fmla="*/ 930 h 931"/>
                <a:gd name="T2" fmla="*/ 0 w 86"/>
                <a:gd name="T3" fmla="*/ 930 h 931"/>
                <a:gd name="T4" fmla="*/ 0 w 86"/>
                <a:gd name="T5" fmla="*/ 0 h 931"/>
                <a:gd name="T6" fmla="*/ 85 w 86"/>
                <a:gd name="T7" fmla="*/ 0 h 931"/>
                <a:gd name="T8" fmla="*/ 85 w 86"/>
                <a:gd name="T9" fmla="*/ 930 h 931"/>
              </a:gdLst>
              <a:ahLst/>
              <a:cxnLst>
                <a:cxn ang="0">
                  <a:pos x="T0" y="T1"/>
                </a:cxn>
                <a:cxn ang="0">
                  <a:pos x="T2" y="T3"/>
                </a:cxn>
                <a:cxn ang="0">
                  <a:pos x="T4" y="T5"/>
                </a:cxn>
                <a:cxn ang="0">
                  <a:pos x="T6" y="T7"/>
                </a:cxn>
                <a:cxn ang="0">
                  <a:pos x="T8" y="T9"/>
                </a:cxn>
              </a:cxnLst>
              <a:rect l="0" t="0" r="r" b="b"/>
              <a:pathLst>
                <a:path w="86" h="931">
                  <a:moveTo>
                    <a:pt x="85" y="930"/>
                  </a:moveTo>
                  <a:lnTo>
                    <a:pt x="0" y="930"/>
                  </a:lnTo>
                  <a:lnTo>
                    <a:pt x="0" y="0"/>
                  </a:lnTo>
                  <a:lnTo>
                    <a:pt x="85" y="0"/>
                  </a:lnTo>
                  <a:lnTo>
                    <a:pt x="85" y="930"/>
                  </a:lnTo>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9" name="Freeform 180">
              <a:extLst>
                <a:ext uri="{FF2B5EF4-FFF2-40B4-BE49-F238E27FC236}">
                  <a16:creationId xmlns:a16="http://schemas.microsoft.com/office/drawing/2014/main" id="{80171321-38EF-F140-9182-36337C3D2CD0}"/>
                </a:ext>
              </a:extLst>
            </p:cNvPr>
            <p:cNvSpPr>
              <a:spLocks noChangeArrowheads="1"/>
            </p:cNvSpPr>
            <p:nvPr/>
          </p:nvSpPr>
          <p:spPr bwMode="auto">
            <a:xfrm>
              <a:off x="3443893" y="9890165"/>
              <a:ext cx="186763" cy="186763"/>
            </a:xfrm>
            <a:custGeom>
              <a:avLst/>
              <a:gdLst>
                <a:gd name="T0" fmla="*/ 150 w 151"/>
                <a:gd name="T1" fmla="*/ 75 h 151"/>
                <a:gd name="T2" fmla="*/ 150 w 151"/>
                <a:gd name="T3" fmla="*/ 75 h 151"/>
                <a:gd name="T4" fmla="*/ 75 w 151"/>
                <a:gd name="T5" fmla="*/ 150 h 151"/>
                <a:gd name="T6" fmla="*/ 75 w 151"/>
                <a:gd name="T7" fmla="*/ 150 h 151"/>
                <a:gd name="T8" fmla="*/ 0 w 151"/>
                <a:gd name="T9" fmla="*/ 75 h 151"/>
                <a:gd name="T10" fmla="*/ 0 w 151"/>
                <a:gd name="T11" fmla="*/ 75 h 151"/>
                <a:gd name="T12" fmla="*/ 75 w 151"/>
                <a:gd name="T13" fmla="*/ 0 h 151"/>
                <a:gd name="T14" fmla="*/ 75 w 151"/>
                <a:gd name="T15" fmla="*/ 0 h 151"/>
                <a:gd name="T16" fmla="*/ 150 w 151"/>
                <a:gd name="T17"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1">
                  <a:moveTo>
                    <a:pt x="150" y="75"/>
                  </a:moveTo>
                  <a:lnTo>
                    <a:pt x="150" y="75"/>
                  </a:lnTo>
                  <a:cubicBezTo>
                    <a:pt x="150" y="116"/>
                    <a:pt x="116" y="150"/>
                    <a:pt x="75" y="150"/>
                  </a:cubicBezTo>
                  <a:lnTo>
                    <a:pt x="75" y="150"/>
                  </a:lnTo>
                  <a:cubicBezTo>
                    <a:pt x="33" y="150"/>
                    <a:pt x="0" y="116"/>
                    <a:pt x="0" y="75"/>
                  </a:cubicBezTo>
                  <a:lnTo>
                    <a:pt x="0" y="75"/>
                  </a:lnTo>
                  <a:cubicBezTo>
                    <a:pt x="0" y="33"/>
                    <a:pt x="33" y="0"/>
                    <a:pt x="75" y="0"/>
                  </a:cubicBezTo>
                  <a:lnTo>
                    <a:pt x="75" y="0"/>
                  </a:lnTo>
                  <a:cubicBezTo>
                    <a:pt x="116" y="0"/>
                    <a:pt x="150" y="33"/>
                    <a:pt x="150" y="75"/>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0" name="Freeform 49">
              <a:extLst>
                <a:ext uri="{FF2B5EF4-FFF2-40B4-BE49-F238E27FC236}">
                  <a16:creationId xmlns:a16="http://schemas.microsoft.com/office/drawing/2014/main" id="{4E2CD8B3-12E7-C348-BA6A-F08F56B82DFB}"/>
                </a:ext>
              </a:extLst>
            </p:cNvPr>
            <p:cNvSpPr>
              <a:spLocks noChangeArrowheads="1"/>
            </p:cNvSpPr>
            <p:nvPr/>
          </p:nvSpPr>
          <p:spPr bwMode="auto">
            <a:xfrm>
              <a:off x="3674599" y="9796781"/>
              <a:ext cx="619468" cy="1262157"/>
            </a:xfrm>
            <a:custGeom>
              <a:avLst/>
              <a:gdLst>
                <a:gd name="connsiteX0" fmla="*/ 56400 w 619468"/>
                <a:gd name="connsiteY0" fmla="*/ 54931 h 1262157"/>
                <a:gd name="connsiteX1" fmla="*/ 443685 w 619468"/>
                <a:gd name="connsiteY1" fmla="*/ 1243489 h 1262157"/>
                <a:gd name="connsiteX2" fmla="*/ 387284 w 619468"/>
                <a:gd name="connsiteY2" fmla="*/ 1262157 h 1262157"/>
                <a:gd name="connsiteX3" fmla="*/ 0 w 619468"/>
                <a:gd name="connsiteY3" fmla="*/ 72355 h 1262157"/>
                <a:gd name="connsiteX4" fmla="*/ 233037 w 619468"/>
                <a:gd name="connsiteY4" fmla="*/ 0 h 1262157"/>
                <a:gd name="connsiteX5" fmla="*/ 619468 w 619468"/>
                <a:gd name="connsiteY5" fmla="*/ 1192241 h 1262157"/>
                <a:gd name="connsiteX6" fmla="*/ 573196 w 619468"/>
                <a:gd name="connsiteY6" fmla="*/ 1207223 h 1262157"/>
                <a:gd name="connsiteX7" fmla="*/ 186765 w 619468"/>
                <a:gd name="connsiteY7" fmla="*/ 14981 h 126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68" h="1262157">
                  <a:moveTo>
                    <a:pt x="56400" y="54931"/>
                  </a:moveTo>
                  <a:lnTo>
                    <a:pt x="443685" y="1243489"/>
                  </a:lnTo>
                  <a:lnTo>
                    <a:pt x="387284" y="1262157"/>
                  </a:lnTo>
                  <a:lnTo>
                    <a:pt x="0" y="72355"/>
                  </a:lnTo>
                  <a:close/>
                  <a:moveTo>
                    <a:pt x="233037" y="0"/>
                  </a:moveTo>
                  <a:lnTo>
                    <a:pt x="619468" y="1192241"/>
                  </a:lnTo>
                  <a:lnTo>
                    <a:pt x="573196" y="1207223"/>
                  </a:lnTo>
                  <a:lnTo>
                    <a:pt x="186765" y="14981"/>
                  </a:lnTo>
                  <a:close/>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1" name="Freeform 183">
              <a:extLst>
                <a:ext uri="{FF2B5EF4-FFF2-40B4-BE49-F238E27FC236}">
                  <a16:creationId xmlns:a16="http://schemas.microsoft.com/office/drawing/2014/main" id="{0656BAE3-F58A-F34A-9541-FD8B8106497B}"/>
                </a:ext>
              </a:extLst>
            </p:cNvPr>
            <p:cNvSpPr>
              <a:spLocks noChangeArrowheads="1"/>
            </p:cNvSpPr>
            <p:nvPr/>
          </p:nvSpPr>
          <p:spPr bwMode="auto">
            <a:xfrm>
              <a:off x="3729532" y="9813261"/>
              <a:ext cx="516346" cy="1235937"/>
            </a:xfrm>
            <a:custGeom>
              <a:avLst/>
              <a:gdLst>
                <a:gd name="T0" fmla="*/ 106 w 416"/>
                <a:gd name="T1" fmla="*/ 0 h 990"/>
                <a:gd name="T2" fmla="*/ 0 w 416"/>
                <a:gd name="T3" fmla="*/ 34 h 990"/>
                <a:gd name="T4" fmla="*/ 309 w 416"/>
                <a:gd name="T5" fmla="*/ 989 h 990"/>
                <a:gd name="T6" fmla="*/ 415 w 416"/>
                <a:gd name="T7" fmla="*/ 955 h 990"/>
                <a:gd name="T8" fmla="*/ 106 w 416"/>
                <a:gd name="T9" fmla="*/ 0 h 990"/>
              </a:gdLst>
              <a:ahLst/>
              <a:cxnLst>
                <a:cxn ang="0">
                  <a:pos x="T0" y="T1"/>
                </a:cxn>
                <a:cxn ang="0">
                  <a:pos x="T2" y="T3"/>
                </a:cxn>
                <a:cxn ang="0">
                  <a:pos x="T4" y="T5"/>
                </a:cxn>
                <a:cxn ang="0">
                  <a:pos x="T6" y="T7"/>
                </a:cxn>
                <a:cxn ang="0">
                  <a:pos x="T8" y="T9"/>
                </a:cxn>
              </a:cxnLst>
              <a:rect l="0" t="0" r="r" b="b"/>
              <a:pathLst>
                <a:path w="416" h="990">
                  <a:moveTo>
                    <a:pt x="106" y="0"/>
                  </a:moveTo>
                  <a:lnTo>
                    <a:pt x="0" y="34"/>
                  </a:lnTo>
                  <a:lnTo>
                    <a:pt x="309" y="989"/>
                  </a:lnTo>
                  <a:lnTo>
                    <a:pt x="415" y="955"/>
                  </a:lnTo>
                  <a:lnTo>
                    <a:pt x="106" y="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2" name="Freeform 51">
              <a:extLst>
                <a:ext uri="{FF2B5EF4-FFF2-40B4-BE49-F238E27FC236}">
                  <a16:creationId xmlns:a16="http://schemas.microsoft.com/office/drawing/2014/main" id="{0D93649E-2BCD-8B4D-8F4C-193D9EA32EA2}"/>
                </a:ext>
              </a:extLst>
            </p:cNvPr>
            <p:cNvSpPr>
              <a:spLocks noChangeArrowheads="1"/>
            </p:cNvSpPr>
            <p:nvPr/>
          </p:nvSpPr>
          <p:spPr bwMode="auto">
            <a:xfrm>
              <a:off x="3762488" y="9824248"/>
              <a:ext cx="350316" cy="1058916"/>
            </a:xfrm>
            <a:custGeom>
              <a:avLst/>
              <a:gdLst>
                <a:gd name="connsiteX0" fmla="*/ 14854 w 350316"/>
                <a:gd name="connsiteY0" fmla="*/ 16481 h 1058916"/>
                <a:gd name="connsiteX1" fmla="*/ 350316 w 350316"/>
                <a:gd name="connsiteY1" fmla="*/ 1053947 h 1058916"/>
                <a:gd name="connsiteX2" fmla="*/ 335462 w 350316"/>
                <a:gd name="connsiteY2" fmla="*/ 1058916 h 1058916"/>
                <a:gd name="connsiteX3" fmla="*/ 0 w 350316"/>
                <a:gd name="connsiteY3" fmla="*/ 21451 h 1058916"/>
                <a:gd name="connsiteX4" fmla="*/ 63139 w 350316"/>
                <a:gd name="connsiteY4" fmla="*/ 0 h 1058916"/>
                <a:gd name="connsiteX5" fmla="*/ 262420 w 350316"/>
                <a:gd name="connsiteY5" fmla="*/ 619956 h 1058916"/>
                <a:gd name="connsiteX6" fmla="*/ 248719 w 350316"/>
                <a:gd name="connsiteY6" fmla="*/ 624956 h 1058916"/>
                <a:gd name="connsiteX7" fmla="*/ 49438 w 350316"/>
                <a:gd name="connsiteY7" fmla="*/ 3750 h 10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316" h="1058916">
                  <a:moveTo>
                    <a:pt x="14854" y="16481"/>
                  </a:moveTo>
                  <a:lnTo>
                    <a:pt x="350316" y="1053947"/>
                  </a:lnTo>
                  <a:lnTo>
                    <a:pt x="335462" y="1058916"/>
                  </a:lnTo>
                  <a:lnTo>
                    <a:pt x="0" y="21451"/>
                  </a:lnTo>
                  <a:close/>
                  <a:moveTo>
                    <a:pt x="63139" y="0"/>
                  </a:moveTo>
                  <a:lnTo>
                    <a:pt x="262420" y="619956"/>
                  </a:lnTo>
                  <a:lnTo>
                    <a:pt x="248719" y="624956"/>
                  </a:lnTo>
                  <a:lnTo>
                    <a:pt x="49438" y="3750"/>
                  </a:lnTo>
                  <a:close/>
                </a:path>
              </a:pathLst>
            </a:custGeom>
            <a:solidFill>
              <a:srgbClr val="58C4E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3" name="Freeform 52">
              <a:extLst>
                <a:ext uri="{FF2B5EF4-FFF2-40B4-BE49-F238E27FC236}">
                  <a16:creationId xmlns:a16="http://schemas.microsoft.com/office/drawing/2014/main" id="{BAF68D4C-C19B-BA4B-808A-B0BE1FC1C7B2}"/>
                </a:ext>
              </a:extLst>
            </p:cNvPr>
            <p:cNvSpPr>
              <a:spLocks noChangeArrowheads="1"/>
            </p:cNvSpPr>
            <p:nvPr/>
          </p:nvSpPr>
          <p:spPr bwMode="auto">
            <a:xfrm>
              <a:off x="3383468" y="10137351"/>
              <a:ext cx="284403" cy="284405"/>
            </a:xfrm>
            <a:custGeom>
              <a:avLst/>
              <a:gdLst>
                <a:gd name="connsiteX0" fmla="*/ 0 w 284403"/>
                <a:gd name="connsiteY0" fmla="*/ 175778 h 284405"/>
                <a:gd name="connsiteX1" fmla="*/ 284403 w 284403"/>
                <a:gd name="connsiteY1" fmla="*/ 175778 h 284405"/>
                <a:gd name="connsiteX2" fmla="*/ 284403 w 284403"/>
                <a:gd name="connsiteY2" fmla="*/ 284405 h 284405"/>
                <a:gd name="connsiteX3" fmla="*/ 0 w 284403"/>
                <a:gd name="connsiteY3" fmla="*/ 284405 h 284405"/>
                <a:gd name="connsiteX4" fmla="*/ 0 w 284403"/>
                <a:gd name="connsiteY4" fmla="*/ 0 h 284405"/>
                <a:gd name="connsiteX5" fmla="*/ 284403 w 284403"/>
                <a:gd name="connsiteY5" fmla="*/ 0 h 284405"/>
                <a:gd name="connsiteX6" fmla="*/ 284403 w 284403"/>
                <a:gd name="connsiteY6" fmla="*/ 108627 h 284405"/>
                <a:gd name="connsiteX7" fmla="*/ 0 w 284403"/>
                <a:gd name="connsiteY7" fmla="*/ 108627 h 28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03" h="284405">
                  <a:moveTo>
                    <a:pt x="0" y="175778"/>
                  </a:moveTo>
                  <a:lnTo>
                    <a:pt x="284403" y="175778"/>
                  </a:lnTo>
                  <a:lnTo>
                    <a:pt x="284403" y="284405"/>
                  </a:lnTo>
                  <a:lnTo>
                    <a:pt x="0" y="284405"/>
                  </a:lnTo>
                  <a:close/>
                  <a:moveTo>
                    <a:pt x="0" y="0"/>
                  </a:moveTo>
                  <a:lnTo>
                    <a:pt x="284403" y="0"/>
                  </a:lnTo>
                  <a:lnTo>
                    <a:pt x="284403" y="108627"/>
                  </a:lnTo>
                  <a:lnTo>
                    <a:pt x="0" y="108627"/>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4" name="Freeform 188">
              <a:extLst>
                <a:ext uri="{FF2B5EF4-FFF2-40B4-BE49-F238E27FC236}">
                  <a16:creationId xmlns:a16="http://schemas.microsoft.com/office/drawing/2014/main" id="{240B026D-C9E5-584C-B737-9461B1154317}"/>
                </a:ext>
              </a:extLst>
            </p:cNvPr>
            <p:cNvSpPr>
              <a:spLocks noChangeArrowheads="1"/>
            </p:cNvSpPr>
            <p:nvPr/>
          </p:nvSpPr>
          <p:spPr bwMode="auto">
            <a:xfrm>
              <a:off x="10084989" y="10335103"/>
              <a:ext cx="626206" cy="730573"/>
            </a:xfrm>
            <a:custGeom>
              <a:avLst/>
              <a:gdLst>
                <a:gd name="T0" fmla="*/ 503 w 504"/>
                <a:gd name="T1" fmla="*/ 0 h 585"/>
                <a:gd name="T2" fmla="*/ 0 w 504"/>
                <a:gd name="T3" fmla="*/ 0 h 585"/>
                <a:gd name="T4" fmla="*/ 70 w 504"/>
                <a:gd name="T5" fmla="*/ 584 h 585"/>
                <a:gd name="T6" fmla="*/ 433 w 504"/>
                <a:gd name="T7" fmla="*/ 584 h 585"/>
                <a:gd name="T8" fmla="*/ 503 w 504"/>
                <a:gd name="T9" fmla="*/ 0 h 585"/>
              </a:gdLst>
              <a:ahLst/>
              <a:cxnLst>
                <a:cxn ang="0">
                  <a:pos x="T0" y="T1"/>
                </a:cxn>
                <a:cxn ang="0">
                  <a:pos x="T2" y="T3"/>
                </a:cxn>
                <a:cxn ang="0">
                  <a:pos x="T4" y="T5"/>
                </a:cxn>
                <a:cxn ang="0">
                  <a:pos x="T6" y="T7"/>
                </a:cxn>
                <a:cxn ang="0">
                  <a:pos x="T8" y="T9"/>
                </a:cxn>
              </a:cxnLst>
              <a:rect l="0" t="0" r="r" b="b"/>
              <a:pathLst>
                <a:path w="504" h="585">
                  <a:moveTo>
                    <a:pt x="503" y="0"/>
                  </a:moveTo>
                  <a:lnTo>
                    <a:pt x="0" y="0"/>
                  </a:lnTo>
                  <a:lnTo>
                    <a:pt x="70" y="584"/>
                  </a:lnTo>
                  <a:lnTo>
                    <a:pt x="433" y="584"/>
                  </a:lnTo>
                  <a:lnTo>
                    <a:pt x="503" y="0"/>
                  </a:ln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5" name="Freeform 189">
              <a:extLst>
                <a:ext uri="{FF2B5EF4-FFF2-40B4-BE49-F238E27FC236}">
                  <a16:creationId xmlns:a16="http://schemas.microsoft.com/office/drawing/2014/main" id="{240922AB-09C3-2A45-9BE3-5D654FB17CCE}"/>
                </a:ext>
              </a:extLst>
            </p:cNvPr>
            <p:cNvSpPr>
              <a:spLocks noChangeArrowheads="1"/>
            </p:cNvSpPr>
            <p:nvPr/>
          </p:nvSpPr>
          <p:spPr bwMode="auto">
            <a:xfrm>
              <a:off x="10041044" y="10285665"/>
              <a:ext cx="714095" cy="54930"/>
            </a:xfrm>
            <a:custGeom>
              <a:avLst/>
              <a:gdLst>
                <a:gd name="T0" fmla="*/ 571 w 572"/>
                <a:gd name="T1" fmla="*/ 42 h 43"/>
                <a:gd name="T2" fmla="*/ 0 w 572"/>
                <a:gd name="T3" fmla="*/ 42 h 43"/>
                <a:gd name="T4" fmla="*/ 0 w 572"/>
                <a:gd name="T5" fmla="*/ 0 h 43"/>
                <a:gd name="T6" fmla="*/ 571 w 572"/>
                <a:gd name="T7" fmla="*/ 0 h 43"/>
                <a:gd name="T8" fmla="*/ 571 w 572"/>
                <a:gd name="T9" fmla="*/ 42 h 43"/>
              </a:gdLst>
              <a:ahLst/>
              <a:cxnLst>
                <a:cxn ang="0">
                  <a:pos x="T0" y="T1"/>
                </a:cxn>
                <a:cxn ang="0">
                  <a:pos x="T2" y="T3"/>
                </a:cxn>
                <a:cxn ang="0">
                  <a:pos x="T4" y="T5"/>
                </a:cxn>
                <a:cxn ang="0">
                  <a:pos x="T6" y="T7"/>
                </a:cxn>
                <a:cxn ang="0">
                  <a:pos x="T8" y="T9"/>
                </a:cxn>
              </a:cxnLst>
              <a:rect l="0" t="0" r="r" b="b"/>
              <a:pathLst>
                <a:path w="572" h="43">
                  <a:moveTo>
                    <a:pt x="571" y="42"/>
                  </a:moveTo>
                  <a:lnTo>
                    <a:pt x="0" y="42"/>
                  </a:lnTo>
                  <a:lnTo>
                    <a:pt x="0" y="0"/>
                  </a:lnTo>
                  <a:lnTo>
                    <a:pt x="571" y="0"/>
                  </a:lnTo>
                  <a:lnTo>
                    <a:pt x="571" y="42"/>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6" name="Freeform 190">
              <a:extLst>
                <a:ext uri="{FF2B5EF4-FFF2-40B4-BE49-F238E27FC236}">
                  <a16:creationId xmlns:a16="http://schemas.microsoft.com/office/drawing/2014/main" id="{21BAF504-281F-D949-B94B-6EEF468EFD86}"/>
                </a:ext>
              </a:extLst>
            </p:cNvPr>
            <p:cNvSpPr>
              <a:spLocks noChangeArrowheads="1"/>
            </p:cNvSpPr>
            <p:nvPr/>
          </p:nvSpPr>
          <p:spPr bwMode="auto">
            <a:xfrm>
              <a:off x="10084989" y="10175802"/>
              <a:ext cx="626206" cy="109861"/>
            </a:xfrm>
            <a:custGeom>
              <a:avLst/>
              <a:gdLst>
                <a:gd name="T0" fmla="*/ 469 w 502"/>
                <a:gd name="T1" fmla="*/ 0 h 89"/>
                <a:gd name="T2" fmla="*/ 33 w 502"/>
                <a:gd name="T3" fmla="*/ 0 h 89"/>
                <a:gd name="T4" fmla="*/ 0 w 502"/>
                <a:gd name="T5" fmla="*/ 88 h 89"/>
                <a:gd name="T6" fmla="*/ 501 w 502"/>
                <a:gd name="T7" fmla="*/ 88 h 89"/>
                <a:gd name="T8" fmla="*/ 469 w 502"/>
                <a:gd name="T9" fmla="*/ 0 h 89"/>
              </a:gdLst>
              <a:ahLst/>
              <a:cxnLst>
                <a:cxn ang="0">
                  <a:pos x="T0" y="T1"/>
                </a:cxn>
                <a:cxn ang="0">
                  <a:pos x="T2" y="T3"/>
                </a:cxn>
                <a:cxn ang="0">
                  <a:pos x="T4" y="T5"/>
                </a:cxn>
                <a:cxn ang="0">
                  <a:pos x="T6" y="T7"/>
                </a:cxn>
                <a:cxn ang="0">
                  <a:pos x="T8" y="T9"/>
                </a:cxn>
              </a:cxnLst>
              <a:rect l="0" t="0" r="r" b="b"/>
              <a:pathLst>
                <a:path w="502" h="89">
                  <a:moveTo>
                    <a:pt x="469" y="0"/>
                  </a:moveTo>
                  <a:lnTo>
                    <a:pt x="33" y="0"/>
                  </a:lnTo>
                  <a:lnTo>
                    <a:pt x="0" y="88"/>
                  </a:lnTo>
                  <a:lnTo>
                    <a:pt x="501" y="88"/>
                  </a:lnTo>
                  <a:lnTo>
                    <a:pt x="469" y="0"/>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7" name="Freeform 56">
              <a:extLst>
                <a:ext uri="{FF2B5EF4-FFF2-40B4-BE49-F238E27FC236}">
                  <a16:creationId xmlns:a16="http://schemas.microsoft.com/office/drawing/2014/main" id="{4E0B5428-3725-9E45-A07E-817669ECF652}"/>
                </a:ext>
              </a:extLst>
            </p:cNvPr>
            <p:cNvSpPr>
              <a:spLocks noChangeArrowheads="1"/>
            </p:cNvSpPr>
            <p:nvPr/>
          </p:nvSpPr>
          <p:spPr bwMode="auto">
            <a:xfrm>
              <a:off x="10084989" y="10335103"/>
              <a:ext cx="624963" cy="729324"/>
            </a:xfrm>
            <a:custGeom>
              <a:avLst/>
              <a:gdLst>
                <a:gd name="connsiteX0" fmla="*/ 307607 w 624963"/>
                <a:gd name="connsiteY0" fmla="*/ 0 h 729324"/>
                <a:gd name="connsiteX1" fmla="*/ 322817 w 624963"/>
                <a:gd name="connsiteY1" fmla="*/ 0 h 729324"/>
                <a:gd name="connsiteX2" fmla="*/ 322817 w 624963"/>
                <a:gd name="connsiteY2" fmla="*/ 203238 h 729324"/>
                <a:gd name="connsiteX3" fmla="*/ 624963 w 624963"/>
                <a:gd name="connsiteY3" fmla="*/ 203238 h 729324"/>
                <a:gd name="connsiteX4" fmla="*/ 624963 w 624963"/>
                <a:gd name="connsiteY4" fmla="*/ 493127 h 729324"/>
                <a:gd name="connsiteX5" fmla="*/ 322817 w 624963"/>
                <a:gd name="connsiteY5" fmla="*/ 493127 h 729324"/>
                <a:gd name="connsiteX6" fmla="*/ 322817 w 624963"/>
                <a:gd name="connsiteY6" fmla="*/ 729324 h 729324"/>
                <a:gd name="connsiteX7" fmla="*/ 307607 w 624963"/>
                <a:gd name="connsiteY7" fmla="*/ 729324 h 729324"/>
                <a:gd name="connsiteX8" fmla="*/ 307607 w 624963"/>
                <a:gd name="connsiteY8" fmla="*/ 493127 h 729324"/>
                <a:gd name="connsiteX9" fmla="*/ 0 w 624963"/>
                <a:gd name="connsiteY9" fmla="*/ 493127 h 729324"/>
                <a:gd name="connsiteX10" fmla="*/ 0 w 624963"/>
                <a:gd name="connsiteY10" fmla="*/ 203238 h 729324"/>
                <a:gd name="connsiteX11" fmla="*/ 307607 w 624963"/>
                <a:gd name="connsiteY11" fmla="*/ 203238 h 7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63" h="729324">
                  <a:moveTo>
                    <a:pt x="307607" y="0"/>
                  </a:moveTo>
                  <a:lnTo>
                    <a:pt x="322817" y="0"/>
                  </a:lnTo>
                  <a:lnTo>
                    <a:pt x="322817" y="203238"/>
                  </a:lnTo>
                  <a:lnTo>
                    <a:pt x="624963" y="203238"/>
                  </a:lnTo>
                  <a:lnTo>
                    <a:pt x="624963" y="493127"/>
                  </a:lnTo>
                  <a:lnTo>
                    <a:pt x="322817" y="493127"/>
                  </a:lnTo>
                  <a:lnTo>
                    <a:pt x="322817" y="729324"/>
                  </a:lnTo>
                  <a:lnTo>
                    <a:pt x="307607" y="729324"/>
                  </a:lnTo>
                  <a:lnTo>
                    <a:pt x="307607" y="493127"/>
                  </a:lnTo>
                  <a:lnTo>
                    <a:pt x="0" y="493127"/>
                  </a:lnTo>
                  <a:lnTo>
                    <a:pt x="0" y="203238"/>
                  </a:lnTo>
                  <a:lnTo>
                    <a:pt x="307607" y="20323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8" name="Freeform 193">
              <a:extLst>
                <a:ext uri="{FF2B5EF4-FFF2-40B4-BE49-F238E27FC236}">
                  <a16:creationId xmlns:a16="http://schemas.microsoft.com/office/drawing/2014/main" id="{B774D501-F7EB-9F4D-A06D-663754A647CD}"/>
                </a:ext>
              </a:extLst>
            </p:cNvPr>
            <p:cNvSpPr>
              <a:spLocks noChangeArrowheads="1"/>
            </p:cNvSpPr>
            <p:nvPr/>
          </p:nvSpPr>
          <p:spPr bwMode="auto">
            <a:xfrm>
              <a:off x="10293724" y="10571302"/>
              <a:ext cx="208735" cy="208735"/>
            </a:xfrm>
            <a:custGeom>
              <a:avLst/>
              <a:gdLst>
                <a:gd name="T0" fmla="*/ 166 w 167"/>
                <a:gd name="T1" fmla="*/ 83 h 167"/>
                <a:gd name="T2" fmla="*/ 166 w 167"/>
                <a:gd name="T3" fmla="*/ 83 h 167"/>
                <a:gd name="T4" fmla="*/ 83 w 167"/>
                <a:gd name="T5" fmla="*/ 166 h 167"/>
                <a:gd name="T6" fmla="*/ 83 w 167"/>
                <a:gd name="T7" fmla="*/ 166 h 167"/>
                <a:gd name="T8" fmla="*/ 0 w 167"/>
                <a:gd name="T9" fmla="*/ 83 h 167"/>
                <a:gd name="T10" fmla="*/ 0 w 167"/>
                <a:gd name="T11" fmla="*/ 83 h 167"/>
                <a:gd name="T12" fmla="*/ 83 w 167"/>
                <a:gd name="T13" fmla="*/ 0 h 167"/>
                <a:gd name="T14" fmla="*/ 83 w 167"/>
                <a:gd name="T15" fmla="*/ 0 h 167"/>
                <a:gd name="T16" fmla="*/ 166 w 167"/>
                <a:gd name="T17" fmla="*/ 8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67">
                  <a:moveTo>
                    <a:pt x="166" y="83"/>
                  </a:moveTo>
                  <a:lnTo>
                    <a:pt x="166" y="83"/>
                  </a:lnTo>
                  <a:cubicBezTo>
                    <a:pt x="166" y="129"/>
                    <a:pt x="129" y="166"/>
                    <a:pt x="83" y="166"/>
                  </a:cubicBezTo>
                  <a:lnTo>
                    <a:pt x="83" y="166"/>
                  </a:lnTo>
                  <a:cubicBezTo>
                    <a:pt x="37" y="166"/>
                    <a:pt x="0" y="129"/>
                    <a:pt x="0" y="83"/>
                  </a:cubicBezTo>
                  <a:lnTo>
                    <a:pt x="0" y="83"/>
                  </a:lnTo>
                  <a:cubicBezTo>
                    <a:pt x="0" y="37"/>
                    <a:pt x="37" y="0"/>
                    <a:pt x="83" y="0"/>
                  </a:cubicBezTo>
                  <a:lnTo>
                    <a:pt x="83" y="0"/>
                  </a:lnTo>
                  <a:cubicBezTo>
                    <a:pt x="129" y="0"/>
                    <a:pt x="166" y="37"/>
                    <a:pt x="166" y="83"/>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9" name="Freeform 194">
              <a:extLst>
                <a:ext uri="{FF2B5EF4-FFF2-40B4-BE49-F238E27FC236}">
                  <a16:creationId xmlns:a16="http://schemas.microsoft.com/office/drawing/2014/main" id="{1A18358D-4F13-A24A-9C4A-91EA40D3BB42}"/>
                </a:ext>
              </a:extLst>
            </p:cNvPr>
            <p:cNvSpPr>
              <a:spLocks noChangeArrowheads="1"/>
            </p:cNvSpPr>
            <p:nvPr/>
          </p:nvSpPr>
          <p:spPr bwMode="auto">
            <a:xfrm>
              <a:off x="10941904" y="10098898"/>
              <a:ext cx="686629" cy="966776"/>
            </a:xfrm>
            <a:custGeom>
              <a:avLst/>
              <a:gdLst>
                <a:gd name="T0" fmla="*/ 319 w 551"/>
                <a:gd name="T1" fmla="*/ 424 h 775"/>
                <a:gd name="T2" fmla="*/ 319 w 551"/>
                <a:gd name="T3" fmla="*/ 424 h 775"/>
                <a:gd name="T4" fmla="*/ 126 w 551"/>
                <a:gd name="T5" fmla="*/ 0 h 775"/>
                <a:gd name="T6" fmla="*/ 0 w 551"/>
                <a:gd name="T7" fmla="*/ 0 h 775"/>
                <a:gd name="T8" fmla="*/ 0 w 551"/>
                <a:gd name="T9" fmla="*/ 774 h 775"/>
                <a:gd name="T10" fmla="*/ 550 w 551"/>
                <a:gd name="T11" fmla="*/ 774 h 775"/>
                <a:gd name="T12" fmla="*/ 550 w 551"/>
                <a:gd name="T13" fmla="*/ 774 h 775"/>
                <a:gd name="T14" fmla="*/ 319 w 551"/>
                <a:gd name="T15" fmla="*/ 424 h 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775">
                  <a:moveTo>
                    <a:pt x="319" y="424"/>
                  </a:moveTo>
                  <a:lnTo>
                    <a:pt x="319" y="424"/>
                  </a:lnTo>
                  <a:cubicBezTo>
                    <a:pt x="121" y="424"/>
                    <a:pt x="116" y="140"/>
                    <a:pt x="126" y="0"/>
                  </a:cubicBezTo>
                  <a:lnTo>
                    <a:pt x="0" y="0"/>
                  </a:lnTo>
                  <a:lnTo>
                    <a:pt x="0" y="774"/>
                  </a:lnTo>
                  <a:lnTo>
                    <a:pt x="550" y="774"/>
                  </a:lnTo>
                  <a:lnTo>
                    <a:pt x="550" y="774"/>
                  </a:lnTo>
                  <a:cubicBezTo>
                    <a:pt x="544" y="647"/>
                    <a:pt x="506" y="424"/>
                    <a:pt x="319" y="424"/>
                  </a:cubicBez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0" name="Freeform 195">
              <a:extLst>
                <a:ext uri="{FF2B5EF4-FFF2-40B4-BE49-F238E27FC236}">
                  <a16:creationId xmlns:a16="http://schemas.microsoft.com/office/drawing/2014/main" id="{1E097BBE-E578-4A4A-9A94-034A115D7662}"/>
                </a:ext>
              </a:extLst>
            </p:cNvPr>
            <p:cNvSpPr>
              <a:spLocks noChangeArrowheads="1"/>
            </p:cNvSpPr>
            <p:nvPr/>
          </p:nvSpPr>
          <p:spPr bwMode="auto">
            <a:xfrm>
              <a:off x="11084722" y="10098898"/>
              <a:ext cx="637193" cy="966776"/>
            </a:xfrm>
            <a:custGeom>
              <a:avLst/>
              <a:gdLst>
                <a:gd name="T0" fmla="*/ 510 w 511"/>
                <a:gd name="T1" fmla="*/ 0 h 775"/>
                <a:gd name="T2" fmla="*/ 10 w 511"/>
                <a:gd name="T3" fmla="*/ 0 h 775"/>
                <a:gd name="T4" fmla="*/ 10 w 511"/>
                <a:gd name="T5" fmla="*/ 0 h 775"/>
                <a:gd name="T6" fmla="*/ 203 w 511"/>
                <a:gd name="T7" fmla="*/ 424 h 775"/>
                <a:gd name="T8" fmla="*/ 203 w 511"/>
                <a:gd name="T9" fmla="*/ 424 h 775"/>
                <a:gd name="T10" fmla="*/ 434 w 511"/>
                <a:gd name="T11" fmla="*/ 774 h 775"/>
                <a:gd name="T12" fmla="*/ 510 w 511"/>
                <a:gd name="T13" fmla="*/ 774 h 775"/>
                <a:gd name="T14" fmla="*/ 510 w 511"/>
                <a:gd name="T15" fmla="*/ 0 h 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775">
                  <a:moveTo>
                    <a:pt x="510" y="0"/>
                  </a:moveTo>
                  <a:lnTo>
                    <a:pt x="10" y="0"/>
                  </a:lnTo>
                  <a:lnTo>
                    <a:pt x="10" y="0"/>
                  </a:lnTo>
                  <a:cubicBezTo>
                    <a:pt x="0" y="140"/>
                    <a:pt x="5" y="424"/>
                    <a:pt x="203" y="424"/>
                  </a:cubicBezTo>
                  <a:lnTo>
                    <a:pt x="203" y="424"/>
                  </a:lnTo>
                  <a:cubicBezTo>
                    <a:pt x="390" y="424"/>
                    <a:pt x="428" y="647"/>
                    <a:pt x="434" y="774"/>
                  </a:cubicBezTo>
                  <a:lnTo>
                    <a:pt x="510" y="774"/>
                  </a:lnTo>
                  <a:lnTo>
                    <a:pt x="510" y="0"/>
                  </a:lnTo>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1" name="Freeform 196">
              <a:extLst>
                <a:ext uri="{FF2B5EF4-FFF2-40B4-BE49-F238E27FC236}">
                  <a16:creationId xmlns:a16="http://schemas.microsoft.com/office/drawing/2014/main" id="{08FE2EF5-B3D8-F645-8777-D65DA91DB09C}"/>
                </a:ext>
              </a:extLst>
            </p:cNvPr>
            <p:cNvSpPr>
              <a:spLocks noChangeArrowheads="1"/>
            </p:cNvSpPr>
            <p:nvPr/>
          </p:nvSpPr>
          <p:spPr bwMode="auto">
            <a:xfrm>
              <a:off x="8695244" y="4820084"/>
              <a:ext cx="1565520" cy="664657"/>
            </a:xfrm>
            <a:custGeom>
              <a:avLst/>
              <a:gdLst>
                <a:gd name="T0" fmla="*/ 469 w 1257"/>
                <a:gd name="T1" fmla="*/ 141 h 533"/>
                <a:gd name="T2" fmla="*/ 340 w 1257"/>
                <a:gd name="T3" fmla="*/ 0 h 533"/>
                <a:gd name="T4" fmla="*/ 0 w 1257"/>
                <a:gd name="T5" fmla="*/ 0 h 533"/>
                <a:gd name="T6" fmla="*/ 0 w 1257"/>
                <a:gd name="T7" fmla="*/ 141 h 533"/>
                <a:gd name="T8" fmla="*/ 0 w 1257"/>
                <a:gd name="T9" fmla="*/ 532 h 533"/>
                <a:gd name="T10" fmla="*/ 340 w 1257"/>
                <a:gd name="T11" fmla="*/ 532 h 533"/>
                <a:gd name="T12" fmla="*/ 1256 w 1257"/>
                <a:gd name="T13" fmla="*/ 532 h 533"/>
                <a:gd name="T14" fmla="*/ 1256 w 1257"/>
                <a:gd name="T15" fmla="*/ 141 h 533"/>
                <a:gd name="T16" fmla="*/ 469 w 1257"/>
                <a:gd name="T17" fmla="*/ 14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7" h="533">
                  <a:moveTo>
                    <a:pt x="469" y="141"/>
                  </a:moveTo>
                  <a:lnTo>
                    <a:pt x="340" y="0"/>
                  </a:lnTo>
                  <a:lnTo>
                    <a:pt x="0" y="0"/>
                  </a:lnTo>
                  <a:lnTo>
                    <a:pt x="0" y="141"/>
                  </a:lnTo>
                  <a:lnTo>
                    <a:pt x="0" y="532"/>
                  </a:lnTo>
                  <a:lnTo>
                    <a:pt x="340" y="532"/>
                  </a:lnTo>
                  <a:lnTo>
                    <a:pt x="1256" y="532"/>
                  </a:lnTo>
                  <a:lnTo>
                    <a:pt x="1256" y="141"/>
                  </a:lnTo>
                  <a:lnTo>
                    <a:pt x="469" y="141"/>
                  </a:ln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2" name="Freeform 197">
              <a:extLst>
                <a:ext uri="{FF2B5EF4-FFF2-40B4-BE49-F238E27FC236}">
                  <a16:creationId xmlns:a16="http://schemas.microsoft.com/office/drawing/2014/main" id="{0794EAF0-A981-4542-A8A8-ADCF06C1A558}"/>
                </a:ext>
              </a:extLst>
            </p:cNvPr>
            <p:cNvSpPr>
              <a:spLocks noChangeArrowheads="1"/>
            </p:cNvSpPr>
            <p:nvPr/>
          </p:nvSpPr>
          <p:spPr bwMode="auto">
            <a:xfrm>
              <a:off x="5805901" y="6226303"/>
              <a:ext cx="2570747" cy="1647914"/>
            </a:xfrm>
            <a:custGeom>
              <a:avLst/>
              <a:gdLst>
                <a:gd name="T0" fmla="*/ 0 w 2063"/>
                <a:gd name="T1" fmla="*/ 1324 h 1325"/>
                <a:gd name="T2" fmla="*/ 2062 w 2063"/>
                <a:gd name="T3" fmla="*/ 1324 h 1325"/>
                <a:gd name="T4" fmla="*/ 2062 w 2063"/>
                <a:gd name="T5" fmla="*/ 0 h 1325"/>
                <a:gd name="T6" fmla="*/ 0 w 2063"/>
                <a:gd name="T7" fmla="*/ 0 h 1325"/>
                <a:gd name="T8" fmla="*/ 0 w 2063"/>
                <a:gd name="T9" fmla="*/ 1324 h 1325"/>
              </a:gdLst>
              <a:ahLst/>
              <a:cxnLst>
                <a:cxn ang="0">
                  <a:pos x="T0" y="T1"/>
                </a:cxn>
                <a:cxn ang="0">
                  <a:pos x="T2" y="T3"/>
                </a:cxn>
                <a:cxn ang="0">
                  <a:pos x="T4" y="T5"/>
                </a:cxn>
                <a:cxn ang="0">
                  <a:pos x="T6" y="T7"/>
                </a:cxn>
                <a:cxn ang="0">
                  <a:pos x="T8" y="T9"/>
                </a:cxn>
              </a:cxnLst>
              <a:rect l="0" t="0" r="r" b="b"/>
              <a:pathLst>
                <a:path w="2063" h="1325">
                  <a:moveTo>
                    <a:pt x="0" y="1324"/>
                  </a:moveTo>
                  <a:lnTo>
                    <a:pt x="2062" y="1324"/>
                  </a:lnTo>
                  <a:lnTo>
                    <a:pt x="2062" y="0"/>
                  </a:lnTo>
                  <a:lnTo>
                    <a:pt x="0" y="0"/>
                  </a:lnTo>
                  <a:lnTo>
                    <a:pt x="0" y="1324"/>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3" name="Freeform 198">
              <a:extLst>
                <a:ext uri="{FF2B5EF4-FFF2-40B4-BE49-F238E27FC236}">
                  <a16:creationId xmlns:a16="http://schemas.microsoft.com/office/drawing/2014/main" id="{2DF72483-ED1C-864E-8EBD-284A6321874D}"/>
                </a:ext>
              </a:extLst>
            </p:cNvPr>
            <p:cNvSpPr>
              <a:spLocks noChangeArrowheads="1"/>
            </p:cNvSpPr>
            <p:nvPr/>
          </p:nvSpPr>
          <p:spPr bwMode="auto">
            <a:xfrm>
              <a:off x="5805901" y="5918694"/>
              <a:ext cx="2570747" cy="313101"/>
            </a:xfrm>
            <a:custGeom>
              <a:avLst/>
              <a:gdLst>
                <a:gd name="T0" fmla="*/ 2062 w 2063"/>
                <a:gd name="T1" fmla="*/ 0 h 250"/>
                <a:gd name="T2" fmla="*/ 0 w 2063"/>
                <a:gd name="T3" fmla="*/ 0 h 250"/>
                <a:gd name="T4" fmla="*/ 0 w 2063"/>
                <a:gd name="T5" fmla="*/ 249 h 250"/>
                <a:gd name="T6" fmla="*/ 2062 w 2063"/>
                <a:gd name="T7" fmla="*/ 249 h 250"/>
                <a:gd name="T8" fmla="*/ 2062 w 2063"/>
                <a:gd name="T9" fmla="*/ 0 h 250"/>
              </a:gdLst>
              <a:ahLst/>
              <a:cxnLst>
                <a:cxn ang="0">
                  <a:pos x="T0" y="T1"/>
                </a:cxn>
                <a:cxn ang="0">
                  <a:pos x="T2" y="T3"/>
                </a:cxn>
                <a:cxn ang="0">
                  <a:pos x="T4" y="T5"/>
                </a:cxn>
                <a:cxn ang="0">
                  <a:pos x="T6" y="T7"/>
                </a:cxn>
                <a:cxn ang="0">
                  <a:pos x="T8" y="T9"/>
                </a:cxn>
              </a:cxnLst>
              <a:rect l="0" t="0" r="r" b="b"/>
              <a:pathLst>
                <a:path w="2063" h="250">
                  <a:moveTo>
                    <a:pt x="2062" y="0"/>
                  </a:moveTo>
                  <a:lnTo>
                    <a:pt x="0" y="0"/>
                  </a:lnTo>
                  <a:lnTo>
                    <a:pt x="0" y="249"/>
                  </a:lnTo>
                  <a:lnTo>
                    <a:pt x="2062" y="249"/>
                  </a:lnTo>
                  <a:lnTo>
                    <a:pt x="2062" y="0"/>
                  </a:ln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4" name="Freeform 199">
              <a:extLst>
                <a:ext uri="{FF2B5EF4-FFF2-40B4-BE49-F238E27FC236}">
                  <a16:creationId xmlns:a16="http://schemas.microsoft.com/office/drawing/2014/main" id="{23CD9B3D-79C9-4443-A89C-8E6AAE7267CF}"/>
                </a:ext>
              </a:extLst>
            </p:cNvPr>
            <p:cNvSpPr>
              <a:spLocks noChangeArrowheads="1"/>
            </p:cNvSpPr>
            <p:nvPr/>
          </p:nvSpPr>
          <p:spPr bwMode="auto">
            <a:xfrm>
              <a:off x="7442829" y="5984611"/>
              <a:ext cx="181272" cy="181269"/>
            </a:xfrm>
            <a:custGeom>
              <a:avLst/>
              <a:gdLst>
                <a:gd name="T0" fmla="*/ 144 w 145"/>
                <a:gd name="T1" fmla="*/ 71 h 144"/>
                <a:gd name="T2" fmla="*/ 144 w 145"/>
                <a:gd name="T3" fmla="*/ 71 h 144"/>
                <a:gd name="T4" fmla="*/ 72 w 145"/>
                <a:gd name="T5" fmla="*/ 143 h 144"/>
                <a:gd name="T6" fmla="*/ 72 w 145"/>
                <a:gd name="T7" fmla="*/ 143 h 144"/>
                <a:gd name="T8" fmla="*/ 0 w 145"/>
                <a:gd name="T9" fmla="*/ 71 h 144"/>
                <a:gd name="T10" fmla="*/ 0 w 145"/>
                <a:gd name="T11" fmla="*/ 71 h 144"/>
                <a:gd name="T12" fmla="*/ 72 w 145"/>
                <a:gd name="T13" fmla="*/ 0 h 144"/>
                <a:gd name="T14" fmla="*/ 72 w 145"/>
                <a:gd name="T15" fmla="*/ 0 h 144"/>
                <a:gd name="T16" fmla="*/ 144 w 145"/>
                <a:gd name="T17" fmla="*/ 7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44">
                  <a:moveTo>
                    <a:pt x="144" y="71"/>
                  </a:moveTo>
                  <a:lnTo>
                    <a:pt x="144" y="71"/>
                  </a:lnTo>
                  <a:cubicBezTo>
                    <a:pt x="144" y="111"/>
                    <a:pt x="112" y="143"/>
                    <a:pt x="72" y="143"/>
                  </a:cubicBezTo>
                  <a:lnTo>
                    <a:pt x="72" y="143"/>
                  </a:lnTo>
                  <a:cubicBezTo>
                    <a:pt x="33" y="143"/>
                    <a:pt x="0" y="111"/>
                    <a:pt x="0" y="71"/>
                  </a:cubicBezTo>
                  <a:lnTo>
                    <a:pt x="0" y="71"/>
                  </a:lnTo>
                  <a:cubicBezTo>
                    <a:pt x="0" y="32"/>
                    <a:pt x="33" y="0"/>
                    <a:pt x="72" y="0"/>
                  </a:cubicBezTo>
                  <a:lnTo>
                    <a:pt x="72" y="0"/>
                  </a:lnTo>
                  <a:cubicBezTo>
                    <a:pt x="112" y="0"/>
                    <a:pt x="144" y="32"/>
                    <a:pt x="144" y="71"/>
                  </a:cubicBezTo>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5" name="Freeform 200">
              <a:extLst>
                <a:ext uri="{FF2B5EF4-FFF2-40B4-BE49-F238E27FC236}">
                  <a16:creationId xmlns:a16="http://schemas.microsoft.com/office/drawing/2014/main" id="{4898DB09-57DB-9344-89D4-64639EB26E4B}"/>
                </a:ext>
              </a:extLst>
            </p:cNvPr>
            <p:cNvSpPr>
              <a:spLocks noChangeArrowheads="1"/>
            </p:cNvSpPr>
            <p:nvPr/>
          </p:nvSpPr>
          <p:spPr bwMode="auto">
            <a:xfrm>
              <a:off x="7744951" y="5984611"/>
              <a:ext cx="181269" cy="181269"/>
            </a:xfrm>
            <a:custGeom>
              <a:avLst/>
              <a:gdLst>
                <a:gd name="T0" fmla="*/ 143 w 144"/>
                <a:gd name="T1" fmla="*/ 71 h 144"/>
                <a:gd name="T2" fmla="*/ 143 w 144"/>
                <a:gd name="T3" fmla="*/ 71 h 144"/>
                <a:gd name="T4" fmla="*/ 72 w 144"/>
                <a:gd name="T5" fmla="*/ 143 h 144"/>
                <a:gd name="T6" fmla="*/ 72 w 144"/>
                <a:gd name="T7" fmla="*/ 143 h 144"/>
                <a:gd name="T8" fmla="*/ 0 w 144"/>
                <a:gd name="T9" fmla="*/ 71 h 144"/>
                <a:gd name="T10" fmla="*/ 0 w 144"/>
                <a:gd name="T11" fmla="*/ 71 h 144"/>
                <a:gd name="T12" fmla="*/ 72 w 144"/>
                <a:gd name="T13" fmla="*/ 0 h 144"/>
                <a:gd name="T14" fmla="*/ 72 w 144"/>
                <a:gd name="T15" fmla="*/ 0 h 144"/>
                <a:gd name="T16" fmla="*/ 143 w 144"/>
                <a:gd name="T17" fmla="*/ 7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43" y="71"/>
                  </a:moveTo>
                  <a:lnTo>
                    <a:pt x="143" y="71"/>
                  </a:lnTo>
                  <a:cubicBezTo>
                    <a:pt x="143" y="111"/>
                    <a:pt x="111" y="143"/>
                    <a:pt x="72" y="143"/>
                  </a:cubicBezTo>
                  <a:lnTo>
                    <a:pt x="72" y="143"/>
                  </a:lnTo>
                  <a:cubicBezTo>
                    <a:pt x="32" y="143"/>
                    <a:pt x="0" y="111"/>
                    <a:pt x="0" y="71"/>
                  </a:cubicBezTo>
                  <a:lnTo>
                    <a:pt x="0" y="71"/>
                  </a:lnTo>
                  <a:cubicBezTo>
                    <a:pt x="0" y="32"/>
                    <a:pt x="32" y="0"/>
                    <a:pt x="72" y="0"/>
                  </a:cubicBezTo>
                  <a:lnTo>
                    <a:pt x="72" y="0"/>
                  </a:lnTo>
                  <a:cubicBezTo>
                    <a:pt x="111" y="0"/>
                    <a:pt x="143" y="32"/>
                    <a:pt x="143" y="7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6" name="Freeform 201">
              <a:extLst>
                <a:ext uri="{FF2B5EF4-FFF2-40B4-BE49-F238E27FC236}">
                  <a16:creationId xmlns:a16="http://schemas.microsoft.com/office/drawing/2014/main" id="{F8B1C6E8-22B7-1842-A095-9DF397D8947B}"/>
                </a:ext>
              </a:extLst>
            </p:cNvPr>
            <p:cNvSpPr>
              <a:spLocks noChangeArrowheads="1"/>
            </p:cNvSpPr>
            <p:nvPr/>
          </p:nvSpPr>
          <p:spPr bwMode="auto">
            <a:xfrm>
              <a:off x="8041575" y="5984611"/>
              <a:ext cx="181269" cy="181269"/>
            </a:xfrm>
            <a:custGeom>
              <a:avLst/>
              <a:gdLst>
                <a:gd name="T0" fmla="*/ 144 w 145"/>
                <a:gd name="T1" fmla="*/ 71 h 144"/>
                <a:gd name="T2" fmla="*/ 144 w 145"/>
                <a:gd name="T3" fmla="*/ 71 h 144"/>
                <a:gd name="T4" fmla="*/ 72 w 145"/>
                <a:gd name="T5" fmla="*/ 143 h 144"/>
                <a:gd name="T6" fmla="*/ 72 w 145"/>
                <a:gd name="T7" fmla="*/ 143 h 144"/>
                <a:gd name="T8" fmla="*/ 0 w 145"/>
                <a:gd name="T9" fmla="*/ 71 h 144"/>
                <a:gd name="T10" fmla="*/ 0 w 145"/>
                <a:gd name="T11" fmla="*/ 71 h 144"/>
                <a:gd name="T12" fmla="*/ 72 w 145"/>
                <a:gd name="T13" fmla="*/ 0 h 144"/>
                <a:gd name="T14" fmla="*/ 72 w 145"/>
                <a:gd name="T15" fmla="*/ 0 h 144"/>
                <a:gd name="T16" fmla="*/ 144 w 145"/>
                <a:gd name="T17" fmla="*/ 7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44">
                  <a:moveTo>
                    <a:pt x="144" y="71"/>
                  </a:moveTo>
                  <a:lnTo>
                    <a:pt x="144" y="71"/>
                  </a:lnTo>
                  <a:cubicBezTo>
                    <a:pt x="144" y="111"/>
                    <a:pt x="111" y="143"/>
                    <a:pt x="72" y="143"/>
                  </a:cubicBezTo>
                  <a:lnTo>
                    <a:pt x="72" y="143"/>
                  </a:lnTo>
                  <a:cubicBezTo>
                    <a:pt x="32" y="143"/>
                    <a:pt x="0" y="111"/>
                    <a:pt x="0" y="71"/>
                  </a:cubicBezTo>
                  <a:lnTo>
                    <a:pt x="0" y="71"/>
                  </a:lnTo>
                  <a:cubicBezTo>
                    <a:pt x="0" y="32"/>
                    <a:pt x="32" y="0"/>
                    <a:pt x="72" y="0"/>
                  </a:cubicBezTo>
                  <a:lnTo>
                    <a:pt x="72" y="0"/>
                  </a:lnTo>
                  <a:cubicBezTo>
                    <a:pt x="111" y="0"/>
                    <a:pt x="144" y="32"/>
                    <a:pt x="144" y="71"/>
                  </a:cubicBezTo>
                </a:path>
              </a:pathLst>
            </a:custGeom>
            <a:solidFill>
              <a:srgbClr val="58C4E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7" name="Freeform 66">
              <a:extLst>
                <a:ext uri="{FF2B5EF4-FFF2-40B4-BE49-F238E27FC236}">
                  <a16:creationId xmlns:a16="http://schemas.microsoft.com/office/drawing/2014/main" id="{84C0D798-DD4D-474F-B51A-B73686706918}"/>
                </a:ext>
              </a:extLst>
            </p:cNvPr>
            <p:cNvSpPr>
              <a:spLocks noChangeArrowheads="1"/>
            </p:cNvSpPr>
            <p:nvPr/>
          </p:nvSpPr>
          <p:spPr bwMode="auto">
            <a:xfrm>
              <a:off x="6042103" y="6407573"/>
              <a:ext cx="1223706" cy="784262"/>
            </a:xfrm>
            <a:custGeom>
              <a:avLst/>
              <a:gdLst>
                <a:gd name="connsiteX0" fmla="*/ 961282 w 1223706"/>
                <a:gd name="connsiteY0" fmla="*/ 521838 h 784262"/>
                <a:gd name="connsiteX1" fmla="*/ 1223706 w 1223706"/>
                <a:gd name="connsiteY1" fmla="*/ 521838 h 784262"/>
                <a:gd name="connsiteX2" fmla="*/ 1223706 w 1223706"/>
                <a:gd name="connsiteY2" fmla="*/ 784262 h 784262"/>
                <a:gd name="connsiteX3" fmla="*/ 961282 w 1223706"/>
                <a:gd name="connsiteY3" fmla="*/ 784262 h 784262"/>
                <a:gd name="connsiteX4" fmla="*/ 961282 w 1223706"/>
                <a:gd name="connsiteY4" fmla="*/ 71410 h 784262"/>
                <a:gd name="connsiteX5" fmla="*/ 1223706 w 1223706"/>
                <a:gd name="connsiteY5" fmla="*/ 71410 h 784262"/>
                <a:gd name="connsiteX6" fmla="*/ 1223706 w 1223706"/>
                <a:gd name="connsiteY6" fmla="*/ 333834 h 784262"/>
                <a:gd name="connsiteX7" fmla="*/ 961282 w 1223706"/>
                <a:gd name="connsiteY7" fmla="*/ 333834 h 784262"/>
                <a:gd name="connsiteX8" fmla="*/ 391509 w 1223706"/>
                <a:gd name="connsiteY8" fmla="*/ 0 h 784262"/>
                <a:gd name="connsiteX9" fmla="*/ 784260 w 1223706"/>
                <a:gd name="connsiteY9" fmla="*/ 392754 h 784262"/>
                <a:gd name="connsiteX10" fmla="*/ 391509 w 1223706"/>
                <a:gd name="connsiteY10" fmla="*/ 784260 h 784262"/>
                <a:gd name="connsiteX11" fmla="*/ 0 w 1223706"/>
                <a:gd name="connsiteY11" fmla="*/ 392754 h 784262"/>
                <a:gd name="connsiteX12" fmla="*/ 4972 w 1223706"/>
                <a:gd name="connsiteY12" fmla="*/ 327918 h 784262"/>
                <a:gd name="connsiteX13" fmla="*/ 135475 w 1223706"/>
                <a:gd name="connsiteY13" fmla="*/ 361583 h 784262"/>
                <a:gd name="connsiteX14" fmla="*/ 385294 w 1223706"/>
                <a:gd name="connsiteY14" fmla="*/ 422678 h 784262"/>
                <a:gd name="connsiteX15" fmla="*/ 444953 w 1223706"/>
                <a:gd name="connsiteY15" fmla="*/ 437640 h 784262"/>
                <a:gd name="connsiteX16" fmla="*/ 257277 w 1223706"/>
                <a:gd name="connsiteY16" fmla="*/ 23690 h 784262"/>
                <a:gd name="connsiteX17" fmla="*/ 391509 w 1223706"/>
                <a:gd name="connsiteY17" fmla="*/ 0 h 78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3706" h="784262">
                  <a:moveTo>
                    <a:pt x="961282" y="521838"/>
                  </a:moveTo>
                  <a:lnTo>
                    <a:pt x="1223706" y="521838"/>
                  </a:lnTo>
                  <a:lnTo>
                    <a:pt x="1223706" y="784262"/>
                  </a:lnTo>
                  <a:lnTo>
                    <a:pt x="961282" y="784262"/>
                  </a:lnTo>
                  <a:close/>
                  <a:moveTo>
                    <a:pt x="961282" y="71410"/>
                  </a:moveTo>
                  <a:lnTo>
                    <a:pt x="1223706" y="71410"/>
                  </a:lnTo>
                  <a:lnTo>
                    <a:pt x="1223706" y="333834"/>
                  </a:lnTo>
                  <a:lnTo>
                    <a:pt x="961282" y="333834"/>
                  </a:lnTo>
                  <a:close/>
                  <a:moveTo>
                    <a:pt x="391509" y="0"/>
                  </a:moveTo>
                  <a:cubicBezTo>
                    <a:pt x="607771" y="0"/>
                    <a:pt x="784260" y="175804"/>
                    <a:pt x="784260" y="392754"/>
                  </a:cubicBezTo>
                  <a:cubicBezTo>
                    <a:pt x="784260" y="609703"/>
                    <a:pt x="607771" y="784260"/>
                    <a:pt x="391509" y="784260"/>
                  </a:cubicBezTo>
                  <a:cubicBezTo>
                    <a:pt x="175247" y="784260"/>
                    <a:pt x="0" y="609703"/>
                    <a:pt x="0" y="392754"/>
                  </a:cubicBezTo>
                  <a:cubicBezTo>
                    <a:pt x="0" y="371558"/>
                    <a:pt x="1243" y="349114"/>
                    <a:pt x="4972" y="327918"/>
                  </a:cubicBezTo>
                  <a:cubicBezTo>
                    <a:pt x="41015" y="336646"/>
                    <a:pt x="85759" y="347868"/>
                    <a:pt x="135475" y="361583"/>
                  </a:cubicBezTo>
                  <a:cubicBezTo>
                    <a:pt x="258520" y="391507"/>
                    <a:pt x="382809" y="422678"/>
                    <a:pt x="385294" y="422678"/>
                  </a:cubicBezTo>
                  <a:lnTo>
                    <a:pt x="444953" y="437640"/>
                  </a:lnTo>
                  <a:lnTo>
                    <a:pt x="257277" y="23690"/>
                  </a:lnTo>
                  <a:cubicBezTo>
                    <a:pt x="299535" y="8728"/>
                    <a:pt x="344279" y="0"/>
                    <a:pt x="391509" y="0"/>
                  </a:cubicBezTo>
                  <a:close/>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8" name="Freeform 203">
              <a:extLst>
                <a:ext uri="{FF2B5EF4-FFF2-40B4-BE49-F238E27FC236}">
                  <a16:creationId xmlns:a16="http://schemas.microsoft.com/office/drawing/2014/main" id="{FB79F1E3-22F3-0045-B41A-AF9A3ECA6C71}"/>
                </a:ext>
              </a:extLst>
            </p:cNvPr>
            <p:cNvSpPr>
              <a:spLocks noChangeArrowheads="1"/>
            </p:cNvSpPr>
            <p:nvPr/>
          </p:nvSpPr>
          <p:spPr bwMode="auto">
            <a:xfrm>
              <a:off x="6058583" y="6457011"/>
              <a:ext cx="318598" cy="302116"/>
            </a:xfrm>
            <a:custGeom>
              <a:avLst/>
              <a:gdLst>
                <a:gd name="T0" fmla="*/ 0 w 257"/>
                <a:gd name="T1" fmla="*/ 177 h 242"/>
                <a:gd name="T2" fmla="*/ 0 w 257"/>
                <a:gd name="T3" fmla="*/ 177 h 242"/>
                <a:gd name="T4" fmla="*/ 256 w 257"/>
                <a:gd name="T5" fmla="*/ 241 h 242"/>
                <a:gd name="T6" fmla="*/ 147 w 257"/>
                <a:gd name="T7" fmla="*/ 0 h 242"/>
                <a:gd name="T8" fmla="*/ 147 w 257"/>
                <a:gd name="T9" fmla="*/ 0 h 242"/>
                <a:gd name="T10" fmla="*/ 0 w 257"/>
                <a:gd name="T11" fmla="*/ 177 h 242"/>
              </a:gdLst>
              <a:ahLst/>
              <a:cxnLst>
                <a:cxn ang="0">
                  <a:pos x="T0" y="T1"/>
                </a:cxn>
                <a:cxn ang="0">
                  <a:pos x="T2" y="T3"/>
                </a:cxn>
                <a:cxn ang="0">
                  <a:pos x="T4" y="T5"/>
                </a:cxn>
                <a:cxn ang="0">
                  <a:pos x="T6" y="T7"/>
                </a:cxn>
                <a:cxn ang="0">
                  <a:pos x="T8" y="T9"/>
                </a:cxn>
                <a:cxn ang="0">
                  <a:pos x="T10" y="T11"/>
                </a:cxn>
              </a:cxnLst>
              <a:rect l="0" t="0" r="r" b="b"/>
              <a:pathLst>
                <a:path w="257" h="242">
                  <a:moveTo>
                    <a:pt x="0" y="177"/>
                  </a:moveTo>
                  <a:lnTo>
                    <a:pt x="0" y="177"/>
                  </a:lnTo>
                  <a:cubicBezTo>
                    <a:pt x="71" y="195"/>
                    <a:pt x="172" y="220"/>
                    <a:pt x="256" y="241"/>
                  </a:cubicBezTo>
                  <a:lnTo>
                    <a:pt x="147" y="0"/>
                  </a:lnTo>
                  <a:lnTo>
                    <a:pt x="147" y="0"/>
                  </a:lnTo>
                  <a:cubicBezTo>
                    <a:pt x="78" y="39"/>
                    <a:pt x="25" y="101"/>
                    <a:pt x="0" y="177"/>
                  </a:cubicBezTo>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9" name="Freeform 68">
              <a:extLst>
                <a:ext uri="{FF2B5EF4-FFF2-40B4-BE49-F238E27FC236}">
                  <a16:creationId xmlns:a16="http://schemas.microsoft.com/office/drawing/2014/main" id="{D4458B7C-8659-0140-828D-91ACB1FEB7B0}"/>
                </a:ext>
              </a:extLst>
            </p:cNvPr>
            <p:cNvSpPr>
              <a:spLocks noChangeArrowheads="1"/>
            </p:cNvSpPr>
            <p:nvPr/>
          </p:nvSpPr>
          <p:spPr bwMode="auto">
            <a:xfrm>
              <a:off x="6058583" y="6566871"/>
              <a:ext cx="2075128" cy="1053466"/>
            </a:xfrm>
            <a:custGeom>
              <a:avLst/>
              <a:gdLst>
                <a:gd name="connsiteX0" fmla="*/ 0 w 2075128"/>
                <a:gd name="connsiteY0" fmla="*/ 1016214 h 1053466"/>
                <a:gd name="connsiteX1" fmla="*/ 2075124 w 2075128"/>
                <a:gd name="connsiteY1" fmla="*/ 1016214 h 1053466"/>
                <a:gd name="connsiteX2" fmla="*/ 2075124 w 2075128"/>
                <a:gd name="connsiteY2" fmla="*/ 1053466 h 1053466"/>
                <a:gd name="connsiteX3" fmla="*/ 0 w 2075128"/>
                <a:gd name="connsiteY3" fmla="*/ 1053466 h 1053466"/>
                <a:gd name="connsiteX4" fmla="*/ 0 w 2075128"/>
                <a:gd name="connsiteY4" fmla="*/ 796492 h 1053466"/>
                <a:gd name="connsiteX5" fmla="*/ 2075124 w 2075128"/>
                <a:gd name="connsiteY5" fmla="*/ 796492 h 1053466"/>
                <a:gd name="connsiteX6" fmla="*/ 2075124 w 2075128"/>
                <a:gd name="connsiteY6" fmla="*/ 833744 h 1053466"/>
                <a:gd name="connsiteX7" fmla="*/ 0 w 2075128"/>
                <a:gd name="connsiteY7" fmla="*/ 833744 h 1053466"/>
                <a:gd name="connsiteX8" fmla="*/ 1301853 w 2075128"/>
                <a:gd name="connsiteY8" fmla="*/ 477894 h 1053466"/>
                <a:gd name="connsiteX9" fmla="*/ 2075128 w 2075128"/>
                <a:gd name="connsiteY9" fmla="*/ 477894 h 1053466"/>
                <a:gd name="connsiteX10" fmla="*/ 2075128 w 2075128"/>
                <a:gd name="connsiteY10" fmla="*/ 515146 h 1053466"/>
                <a:gd name="connsiteX11" fmla="*/ 1301853 w 2075128"/>
                <a:gd name="connsiteY11" fmla="*/ 515146 h 1053466"/>
                <a:gd name="connsiteX12" fmla="*/ 1301853 w 2075128"/>
                <a:gd name="connsiteY12" fmla="*/ 0 h 1053466"/>
                <a:gd name="connsiteX13" fmla="*/ 2075128 w 2075128"/>
                <a:gd name="connsiteY13" fmla="*/ 0 h 1053466"/>
                <a:gd name="connsiteX14" fmla="*/ 2075128 w 2075128"/>
                <a:gd name="connsiteY14" fmla="*/ 37248 h 1053466"/>
                <a:gd name="connsiteX15" fmla="*/ 1301853 w 2075128"/>
                <a:gd name="connsiteY15" fmla="*/ 37248 h 105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5128" h="1053466">
                  <a:moveTo>
                    <a:pt x="0" y="1016214"/>
                  </a:moveTo>
                  <a:lnTo>
                    <a:pt x="2075124" y="1016214"/>
                  </a:lnTo>
                  <a:lnTo>
                    <a:pt x="2075124" y="1053466"/>
                  </a:lnTo>
                  <a:lnTo>
                    <a:pt x="0" y="1053466"/>
                  </a:lnTo>
                  <a:close/>
                  <a:moveTo>
                    <a:pt x="0" y="796492"/>
                  </a:moveTo>
                  <a:lnTo>
                    <a:pt x="2075124" y="796492"/>
                  </a:lnTo>
                  <a:lnTo>
                    <a:pt x="2075124" y="833744"/>
                  </a:lnTo>
                  <a:lnTo>
                    <a:pt x="0" y="833744"/>
                  </a:lnTo>
                  <a:close/>
                  <a:moveTo>
                    <a:pt x="1301853" y="477894"/>
                  </a:moveTo>
                  <a:lnTo>
                    <a:pt x="2075128" y="477894"/>
                  </a:lnTo>
                  <a:lnTo>
                    <a:pt x="2075128" y="515146"/>
                  </a:lnTo>
                  <a:lnTo>
                    <a:pt x="1301853" y="515146"/>
                  </a:lnTo>
                  <a:close/>
                  <a:moveTo>
                    <a:pt x="1301853" y="0"/>
                  </a:moveTo>
                  <a:lnTo>
                    <a:pt x="2075128" y="0"/>
                  </a:lnTo>
                  <a:lnTo>
                    <a:pt x="2075128" y="37248"/>
                  </a:lnTo>
                  <a:lnTo>
                    <a:pt x="1301853" y="37248"/>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0" name="Freeform 210">
              <a:extLst>
                <a:ext uri="{FF2B5EF4-FFF2-40B4-BE49-F238E27FC236}">
                  <a16:creationId xmlns:a16="http://schemas.microsoft.com/office/drawing/2014/main" id="{EF844AB0-C733-4647-9904-850984E72640}"/>
                </a:ext>
              </a:extLst>
            </p:cNvPr>
            <p:cNvSpPr>
              <a:spLocks noChangeArrowheads="1"/>
            </p:cNvSpPr>
            <p:nvPr/>
          </p:nvSpPr>
          <p:spPr bwMode="auto">
            <a:xfrm>
              <a:off x="8788627" y="5072766"/>
              <a:ext cx="1384247" cy="510851"/>
            </a:xfrm>
            <a:custGeom>
              <a:avLst/>
              <a:gdLst>
                <a:gd name="T0" fmla="*/ 1112 w 1113"/>
                <a:gd name="T1" fmla="*/ 411 h 412"/>
                <a:gd name="T2" fmla="*/ 0 w 1113"/>
                <a:gd name="T3" fmla="*/ 411 h 412"/>
                <a:gd name="T4" fmla="*/ 0 w 1113"/>
                <a:gd name="T5" fmla="*/ 0 h 412"/>
                <a:gd name="T6" fmla="*/ 1112 w 1113"/>
                <a:gd name="T7" fmla="*/ 0 h 412"/>
                <a:gd name="T8" fmla="*/ 1112 w 1113"/>
                <a:gd name="T9" fmla="*/ 411 h 412"/>
              </a:gdLst>
              <a:ahLst/>
              <a:cxnLst>
                <a:cxn ang="0">
                  <a:pos x="T0" y="T1"/>
                </a:cxn>
                <a:cxn ang="0">
                  <a:pos x="T2" y="T3"/>
                </a:cxn>
                <a:cxn ang="0">
                  <a:pos x="T4" y="T5"/>
                </a:cxn>
                <a:cxn ang="0">
                  <a:pos x="T6" y="T7"/>
                </a:cxn>
                <a:cxn ang="0">
                  <a:pos x="T8" y="T9"/>
                </a:cxn>
              </a:cxnLst>
              <a:rect l="0" t="0" r="r" b="b"/>
              <a:pathLst>
                <a:path w="1113" h="412">
                  <a:moveTo>
                    <a:pt x="1112" y="411"/>
                  </a:moveTo>
                  <a:lnTo>
                    <a:pt x="0" y="411"/>
                  </a:lnTo>
                  <a:lnTo>
                    <a:pt x="0" y="0"/>
                  </a:lnTo>
                  <a:lnTo>
                    <a:pt x="1112" y="0"/>
                  </a:lnTo>
                  <a:lnTo>
                    <a:pt x="1112" y="411"/>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1" name="Freeform 70">
              <a:extLst>
                <a:ext uri="{FF2B5EF4-FFF2-40B4-BE49-F238E27FC236}">
                  <a16:creationId xmlns:a16="http://schemas.microsoft.com/office/drawing/2014/main" id="{124C3071-0AE4-564A-B8A8-38E4A2DF7975}"/>
                </a:ext>
              </a:extLst>
            </p:cNvPr>
            <p:cNvSpPr>
              <a:spLocks noChangeArrowheads="1"/>
            </p:cNvSpPr>
            <p:nvPr/>
          </p:nvSpPr>
          <p:spPr bwMode="auto">
            <a:xfrm>
              <a:off x="9008349" y="5144170"/>
              <a:ext cx="938107" cy="174532"/>
            </a:xfrm>
            <a:custGeom>
              <a:avLst/>
              <a:gdLst>
                <a:gd name="connsiteX0" fmla="*/ 900860 w 938107"/>
                <a:gd name="connsiteY0" fmla="*/ 0 h 174532"/>
                <a:gd name="connsiteX1" fmla="*/ 938107 w 938107"/>
                <a:gd name="connsiteY1" fmla="*/ 0 h 174532"/>
                <a:gd name="connsiteX2" fmla="*/ 938107 w 938107"/>
                <a:gd name="connsiteY2" fmla="*/ 174532 h 174532"/>
                <a:gd name="connsiteX3" fmla="*/ 900860 w 938107"/>
                <a:gd name="connsiteY3" fmla="*/ 174532 h 174532"/>
                <a:gd name="connsiteX4" fmla="*/ 675644 w 938107"/>
                <a:gd name="connsiteY4" fmla="*/ 0 h 174532"/>
                <a:gd name="connsiteX5" fmla="*/ 712857 w 938107"/>
                <a:gd name="connsiteY5" fmla="*/ 0 h 174532"/>
                <a:gd name="connsiteX6" fmla="*/ 712857 w 938107"/>
                <a:gd name="connsiteY6" fmla="*/ 174532 h 174532"/>
                <a:gd name="connsiteX7" fmla="*/ 675644 w 938107"/>
                <a:gd name="connsiteY7" fmla="*/ 174532 h 174532"/>
                <a:gd name="connsiteX8" fmla="*/ 450430 w 938107"/>
                <a:gd name="connsiteY8" fmla="*/ 0 h 174532"/>
                <a:gd name="connsiteX9" fmla="*/ 487677 w 938107"/>
                <a:gd name="connsiteY9" fmla="*/ 0 h 174532"/>
                <a:gd name="connsiteX10" fmla="*/ 487677 w 938107"/>
                <a:gd name="connsiteY10" fmla="*/ 174532 h 174532"/>
                <a:gd name="connsiteX11" fmla="*/ 450430 w 938107"/>
                <a:gd name="connsiteY11" fmla="*/ 174532 h 174532"/>
                <a:gd name="connsiteX12" fmla="*/ 225216 w 938107"/>
                <a:gd name="connsiteY12" fmla="*/ 0 h 174532"/>
                <a:gd name="connsiteX13" fmla="*/ 262429 w 938107"/>
                <a:gd name="connsiteY13" fmla="*/ 0 h 174532"/>
                <a:gd name="connsiteX14" fmla="*/ 262429 w 938107"/>
                <a:gd name="connsiteY14" fmla="*/ 174532 h 174532"/>
                <a:gd name="connsiteX15" fmla="*/ 225216 w 938107"/>
                <a:gd name="connsiteY15" fmla="*/ 174532 h 174532"/>
                <a:gd name="connsiteX16" fmla="*/ 0 w 938107"/>
                <a:gd name="connsiteY16" fmla="*/ 0 h 174532"/>
                <a:gd name="connsiteX17" fmla="*/ 37209 w 938107"/>
                <a:gd name="connsiteY17" fmla="*/ 0 h 174532"/>
                <a:gd name="connsiteX18" fmla="*/ 37209 w 938107"/>
                <a:gd name="connsiteY18" fmla="*/ 174532 h 174532"/>
                <a:gd name="connsiteX19" fmla="*/ 0 w 938107"/>
                <a:gd name="connsiteY19" fmla="*/ 174532 h 17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8107" h="174532">
                  <a:moveTo>
                    <a:pt x="900860" y="0"/>
                  </a:moveTo>
                  <a:lnTo>
                    <a:pt x="938107" y="0"/>
                  </a:lnTo>
                  <a:lnTo>
                    <a:pt x="938107" y="174532"/>
                  </a:lnTo>
                  <a:lnTo>
                    <a:pt x="900860" y="174532"/>
                  </a:lnTo>
                  <a:close/>
                  <a:moveTo>
                    <a:pt x="675644" y="0"/>
                  </a:moveTo>
                  <a:lnTo>
                    <a:pt x="712857" y="0"/>
                  </a:lnTo>
                  <a:lnTo>
                    <a:pt x="712857" y="174532"/>
                  </a:lnTo>
                  <a:lnTo>
                    <a:pt x="675644" y="174532"/>
                  </a:lnTo>
                  <a:close/>
                  <a:moveTo>
                    <a:pt x="450430" y="0"/>
                  </a:moveTo>
                  <a:lnTo>
                    <a:pt x="487677" y="0"/>
                  </a:lnTo>
                  <a:lnTo>
                    <a:pt x="487677" y="174532"/>
                  </a:lnTo>
                  <a:lnTo>
                    <a:pt x="450430" y="174532"/>
                  </a:lnTo>
                  <a:close/>
                  <a:moveTo>
                    <a:pt x="225216" y="0"/>
                  </a:moveTo>
                  <a:lnTo>
                    <a:pt x="262429" y="0"/>
                  </a:lnTo>
                  <a:lnTo>
                    <a:pt x="262429" y="174532"/>
                  </a:lnTo>
                  <a:lnTo>
                    <a:pt x="225216" y="174532"/>
                  </a:lnTo>
                  <a:close/>
                  <a:moveTo>
                    <a:pt x="0" y="0"/>
                  </a:moveTo>
                  <a:lnTo>
                    <a:pt x="37209" y="0"/>
                  </a:lnTo>
                  <a:lnTo>
                    <a:pt x="37209" y="174532"/>
                  </a:lnTo>
                  <a:lnTo>
                    <a:pt x="0" y="174532"/>
                  </a:lnTo>
                  <a:close/>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2" name="Freeform 216">
              <a:extLst>
                <a:ext uri="{FF2B5EF4-FFF2-40B4-BE49-F238E27FC236}">
                  <a16:creationId xmlns:a16="http://schemas.microsoft.com/office/drawing/2014/main" id="{ADF4BB18-89E5-8F44-B1EF-095CD739E700}"/>
                </a:ext>
              </a:extLst>
            </p:cNvPr>
            <p:cNvSpPr>
              <a:spLocks noChangeArrowheads="1"/>
            </p:cNvSpPr>
            <p:nvPr/>
          </p:nvSpPr>
          <p:spPr bwMode="auto">
            <a:xfrm>
              <a:off x="9722444" y="6242780"/>
              <a:ext cx="593250" cy="593250"/>
            </a:xfrm>
            <a:custGeom>
              <a:avLst/>
              <a:gdLst>
                <a:gd name="T0" fmla="*/ 476 w 477"/>
                <a:gd name="T1" fmla="*/ 477 h 478"/>
                <a:gd name="T2" fmla="*/ 0 w 477"/>
                <a:gd name="T3" fmla="*/ 477 h 478"/>
                <a:gd name="T4" fmla="*/ 0 w 477"/>
                <a:gd name="T5" fmla="*/ 0 h 478"/>
                <a:gd name="T6" fmla="*/ 476 w 477"/>
                <a:gd name="T7" fmla="*/ 0 h 478"/>
                <a:gd name="T8" fmla="*/ 476 w 477"/>
                <a:gd name="T9" fmla="*/ 477 h 478"/>
              </a:gdLst>
              <a:ahLst/>
              <a:cxnLst>
                <a:cxn ang="0">
                  <a:pos x="T0" y="T1"/>
                </a:cxn>
                <a:cxn ang="0">
                  <a:pos x="T2" y="T3"/>
                </a:cxn>
                <a:cxn ang="0">
                  <a:pos x="T4" y="T5"/>
                </a:cxn>
                <a:cxn ang="0">
                  <a:pos x="T6" y="T7"/>
                </a:cxn>
                <a:cxn ang="0">
                  <a:pos x="T8" y="T9"/>
                </a:cxn>
              </a:cxnLst>
              <a:rect l="0" t="0" r="r" b="b"/>
              <a:pathLst>
                <a:path w="477" h="478">
                  <a:moveTo>
                    <a:pt x="476" y="477"/>
                  </a:moveTo>
                  <a:lnTo>
                    <a:pt x="0" y="477"/>
                  </a:lnTo>
                  <a:lnTo>
                    <a:pt x="0" y="0"/>
                  </a:lnTo>
                  <a:lnTo>
                    <a:pt x="476" y="0"/>
                  </a:lnTo>
                  <a:lnTo>
                    <a:pt x="476" y="477"/>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3" name="Freeform 217">
              <a:extLst>
                <a:ext uri="{FF2B5EF4-FFF2-40B4-BE49-F238E27FC236}">
                  <a16:creationId xmlns:a16="http://schemas.microsoft.com/office/drawing/2014/main" id="{52FC8CFA-4D28-F145-9A72-367A2757C00F}"/>
                </a:ext>
              </a:extLst>
            </p:cNvPr>
            <p:cNvSpPr>
              <a:spLocks noChangeArrowheads="1"/>
            </p:cNvSpPr>
            <p:nvPr/>
          </p:nvSpPr>
          <p:spPr bwMode="auto">
            <a:xfrm>
              <a:off x="9722444" y="7088708"/>
              <a:ext cx="593250" cy="593250"/>
            </a:xfrm>
            <a:custGeom>
              <a:avLst/>
              <a:gdLst>
                <a:gd name="T0" fmla="*/ 476 w 477"/>
                <a:gd name="T1" fmla="*/ 476 h 477"/>
                <a:gd name="T2" fmla="*/ 0 w 477"/>
                <a:gd name="T3" fmla="*/ 476 h 477"/>
                <a:gd name="T4" fmla="*/ 0 w 477"/>
                <a:gd name="T5" fmla="*/ 0 h 477"/>
                <a:gd name="T6" fmla="*/ 476 w 477"/>
                <a:gd name="T7" fmla="*/ 0 h 477"/>
                <a:gd name="T8" fmla="*/ 476 w 477"/>
                <a:gd name="T9" fmla="*/ 476 h 477"/>
              </a:gdLst>
              <a:ahLst/>
              <a:cxnLst>
                <a:cxn ang="0">
                  <a:pos x="T0" y="T1"/>
                </a:cxn>
                <a:cxn ang="0">
                  <a:pos x="T2" y="T3"/>
                </a:cxn>
                <a:cxn ang="0">
                  <a:pos x="T4" y="T5"/>
                </a:cxn>
                <a:cxn ang="0">
                  <a:pos x="T6" y="T7"/>
                </a:cxn>
                <a:cxn ang="0">
                  <a:pos x="T8" y="T9"/>
                </a:cxn>
              </a:cxnLst>
              <a:rect l="0" t="0" r="r" b="b"/>
              <a:pathLst>
                <a:path w="477" h="477">
                  <a:moveTo>
                    <a:pt x="476" y="476"/>
                  </a:moveTo>
                  <a:lnTo>
                    <a:pt x="0" y="476"/>
                  </a:lnTo>
                  <a:lnTo>
                    <a:pt x="0" y="0"/>
                  </a:lnTo>
                  <a:lnTo>
                    <a:pt x="476" y="0"/>
                  </a:lnTo>
                  <a:lnTo>
                    <a:pt x="476" y="476"/>
                  </a:lnTo>
                </a:path>
              </a:pathLst>
            </a:custGeom>
            <a:solidFill>
              <a:srgbClr val="EA6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4" name="Freeform 218">
              <a:extLst>
                <a:ext uri="{FF2B5EF4-FFF2-40B4-BE49-F238E27FC236}">
                  <a16:creationId xmlns:a16="http://schemas.microsoft.com/office/drawing/2014/main" id="{2825B163-1615-3C48-A36B-AE5DA62AD0D9}"/>
                </a:ext>
              </a:extLst>
            </p:cNvPr>
            <p:cNvSpPr>
              <a:spLocks noChangeArrowheads="1"/>
            </p:cNvSpPr>
            <p:nvPr/>
          </p:nvSpPr>
          <p:spPr bwMode="auto">
            <a:xfrm>
              <a:off x="9722444" y="7934638"/>
              <a:ext cx="593250" cy="593250"/>
            </a:xfrm>
            <a:custGeom>
              <a:avLst/>
              <a:gdLst>
                <a:gd name="T0" fmla="*/ 476 w 477"/>
                <a:gd name="T1" fmla="*/ 476 h 477"/>
                <a:gd name="T2" fmla="*/ 0 w 477"/>
                <a:gd name="T3" fmla="*/ 476 h 477"/>
                <a:gd name="T4" fmla="*/ 0 w 477"/>
                <a:gd name="T5" fmla="*/ 0 h 477"/>
                <a:gd name="T6" fmla="*/ 476 w 477"/>
                <a:gd name="T7" fmla="*/ 0 h 477"/>
                <a:gd name="T8" fmla="*/ 476 w 477"/>
                <a:gd name="T9" fmla="*/ 476 h 477"/>
              </a:gdLst>
              <a:ahLst/>
              <a:cxnLst>
                <a:cxn ang="0">
                  <a:pos x="T0" y="T1"/>
                </a:cxn>
                <a:cxn ang="0">
                  <a:pos x="T2" y="T3"/>
                </a:cxn>
                <a:cxn ang="0">
                  <a:pos x="T4" y="T5"/>
                </a:cxn>
                <a:cxn ang="0">
                  <a:pos x="T6" y="T7"/>
                </a:cxn>
                <a:cxn ang="0">
                  <a:pos x="T8" y="T9"/>
                </a:cxn>
              </a:cxnLst>
              <a:rect l="0" t="0" r="r" b="b"/>
              <a:pathLst>
                <a:path w="477" h="477">
                  <a:moveTo>
                    <a:pt x="476" y="476"/>
                  </a:moveTo>
                  <a:lnTo>
                    <a:pt x="0" y="476"/>
                  </a:lnTo>
                  <a:lnTo>
                    <a:pt x="0" y="0"/>
                  </a:lnTo>
                  <a:lnTo>
                    <a:pt x="476" y="0"/>
                  </a:lnTo>
                  <a:lnTo>
                    <a:pt x="476" y="47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5" name="Freeform 219">
              <a:extLst>
                <a:ext uri="{FF2B5EF4-FFF2-40B4-BE49-F238E27FC236}">
                  <a16:creationId xmlns:a16="http://schemas.microsoft.com/office/drawing/2014/main" id="{A0900DC6-7A07-8E4E-8302-B480A373DBB8}"/>
                </a:ext>
              </a:extLst>
            </p:cNvPr>
            <p:cNvSpPr>
              <a:spLocks noChangeArrowheads="1"/>
            </p:cNvSpPr>
            <p:nvPr/>
          </p:nvSpPr>
          <p:spPr bwMode="auto">
            <a:xfrm>
              <a:off x="9722444" y="8786062"/>
              <a:ext cx="593250" cy="593250"/>
            </a:xfrm>
            <a:custGeom>
              <a:avLst/>
              <a:gdLst>
                <a:gd name="T0" fmla="*/ 476 w 477"/>
                <a:gd name="T1" fmla="*/ 477 h 478"/>
                <a:gd name="T2" fmla="*/ 0 w 477"/>
                <a:gd name="T3" fmla="*/ 477 h 478"/>
                <a:gd name="T4" fmla="*/ 0 w 477"/>
                <a:gd name="T5" fmla="*/ 0 h 478"/>
                <a:gd name="T6" fmla="*/ 476 w 477"/>
                <a:gd name="T7" fmla="*/ 0 h 478"/>
                <a:gd name="T8" fmla="*/ 476 w 477"/>
                <a:gd name="T9" fmla="*/ 477 h 478"/>
              </a:gdLst>
              <a:ahLst/>
              <a:cxnLst>
                <a:cxn ang="0">
                  <a:pos x="T0" y="T1"/>
                </a:cxn>
                <a:cxn ang="0">
                  <a:pos x="T2" y="T3"/>
                </a:cxn>
                <a:cxn ang="0">
                  <a:pos x="T4" y="T5"/>
                </a:cxn>
                <a:cxn ang="0">
                  <a:pos x="T6" y="T7"/>
                </a:cxn>
                <a:cxn ang="0">
                  <a:pos x="T8" y="T9"/>
                </a:cxn>
              </a:cxnLst>
              <a:rect l="0" t="0" r="r" b="b"/>
              <a:pathLst>
                <a:path w="477" h="478">
                  <a:moveTo>
                    <a:pt x="476" y="477"/>
                  </a:moveTo>
                  <a:lnTo>
                    <a:pt x="0" y="477"/>
                  </a:lnTo>
                  <a:lnTo>
                    <a:pt x="0" y="0"/>
                  </a:lnTo>
                  <a:lnTo>
                    <a:pt x="476" y="0"/>
                  </a:lnTo>
                  <a:lnTo>
                    <a:pt x="476" y="477"/>
                  </a:ln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6" name="Freeform 220">
              <a:extLst>
                <a:ext uri="{FF2B5EF4-FFF2-40B4-BE49-F238E27FC236}">
                  <a16:creationId xmlns:a16="http://schemas.microsoft.com/office/drawing/2014/main" id="{83F22821-BC2F-8641-BE2B-428C988AFABE}"/>
                </a:ext>
              </a:extLst>
            </p:cNvPr>
            <p:cNvSpPr>
              <a:spLocks noChangeArrowheads="1"/>
            </p:cNvSpPr>
            <p:nvPr/>
          </p:nvSpPr>
          <p:spPr bwMode="auto">
            <a:xfrm>
              <a:off x="9898224" y="7215050"/>
              <a:ext cx="252680" cy="373528"/>
            </a:xfrm>
            <a:custGeom>
              <a:avLst/>
              <a:gdLst>
                <a:gd name="T0" fmla="*/ 102 w 203"/>
                <a:gd name="T1" fmla="*/ 147 h 298"/>
                <a:gd name="T2" fmla="*/ 102 w 203"/>
                <a:gd name="T3" fmla="*/ 147 h 298"/>
                <a:gd name="T4" fmla="*/ 56 w 203"/>
                <a:gd name="T5" fmla="*/ 101 h 298"/>
                <a:gd name="T6" fmla="*/ 56 w 203"/>
                <a:gd name="T7" fmla="*/ 101 h 298"/>
                <a:gd name="T8" fmla="*/ 102 w 203"/>
                <a:gd name="T9" fmla="*/ 56 h 298"/>
                <a:gd name="T10" fmla="*/ 102 w 203"/>
                <a:gd name="T11" fmla="*/ 56 h 298"/>
                <a:gd name="T12" fmla="*/ 147 w 203"/>
                <a:gd name="T13" fmla="*/ 101 h 298"/>
                <a:gd name="T14" fmla="*/ 147 w 203"/>
                <a:gd name="T15" fmla="*/ 101 h 298"/>
                <a:gd name="T16" fmla="*/ 102 w 203"/>
                <a:gd name="T17" fmla="*/ 147 h 298"/>
                <a:gd name="T18" fmla="*/ 102 w 203"/>
                <a:gd name="T19" fmla="*/ 0 h 298"/>
                <a:gd name="T20" fmla="*/ 102 w 203"/>
                <a:gd name="T21" fmla="*/ 0 h 298"/>
                <a:gd name="T22" fmla="*/ 0 w 203"/>
                <a:gd name="T23" fmla="*/ 101 h 298"/>
                <a:gd name="T24" fmla="*/ 0 w 203"/>
                <a:gd name="T25" fmla="*/ 101 h 298"/>
                <a:gd name="T26" fmla="*/ 82 w 203"/>
                <a:gd name="T27" fmla="*/ 283 h 298"/>
                <a:gd name="T28" fmla="*/ 82 w 203"/>
                <a:gd name="T29" fmla="*/ 283 h 298"/>
                <a:gd name="T30" fmla="*/ 120 w 203"/>
                <a:gd name="T31" fmla="*/ 283 h 298"/>
                <a:gd name="T32" fmla="*/ 120 w 203"/>
                <a:gd name="T33" fmla="*/ 283 h 298"/>
                <a:gd name="T34" fmla="*/ 202 w 203"/>
                <a:gd name="T35" fmla="*/ 101 h 298"/>
                <a:gd name="T36" fmla="*/ 202 w 203"/>
                <a:gd name="T37" fmla="*/ 101 h 298"/>
                <a:gd name="T38" fmla="*/ 102 w 203"/>
                <a:gd name="T3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3" h="298">
                  <a:moveTo>
                    <a:pt x="102" y="147"/>
                  </a:moveTo>
                  <a:lnTo>
                    <a:pt x="102" y="147"/>
                  </a:lnTo>
                  <a:cubicBezTo>
                    <a:pt x="76" y="147"/>
                    <a:pt x="56" y="127"/>
                    <a:pt x="56" y="101"/>
                  </a:cubicBezTo>
                  <a:lnTo>
                    <a:pt x="56" y="101"/>
                  </a:lnTo>
                  <a:cubicBezTo>
                    <a:pt x="56" y="76"/>
                    <a:pt x="76" y="56"/>
                    <a:pt x="102" y="56"/>
                  </a:cubicBezTo>
                  <a:lnTo>
                    <a:pt x="102" y="56"/>
                  </a:lnTo>
                  <a:cubicBezTo>
                    <a:pt x="127" y="56"/>
                    <a:pt x="147" y="76"/>
                    <a:pt x="147" y="101"/>
                  </a:cubicBezTo>
                  <a:lnTo>
                    <a:pt x="147" y="101"/>
                  </a:lnTo>
                  <a:cubicBezTo>
                    <a:pt x="147" y="127"/>
                    <a:pt x="127" y="147"/>
                    <a:pt x="102" y="147"/>
                  </a:cubicBezTo>
                  <a:close/>
                  <a:moveTo>
                    <a:pt x="102" y="0"/>
                  </a:moveTo>
                  <a:lnTo>
                    <a:pt x="102" y="0"/>
                  </a:lnTo>
                  <a:cubicBezTo>
                    <a:pt x="45" y="0"/>
                    <a:pt x="0" y="45"/>
                    <a:pt x="0" y="101"/>
                  </a:cubicBezTo>
                  <a:lnTo>
                    <a:pt x="0" y="101"/>
                  </a:lnTo>
                  <a:cubicBezTo>
                    <a:pt x="0" y="142"/>
                    <a:pt x="53" y="236"/>
                    <a:pt x="82" y="283"/>
                  </a:cubicBezTo>
                  <a:lnTo>
                    <a:pt x="82" y="283"/>
                  </a:lnTo>
                  <a:cubicBezTo>
                    <a:pt x="91" y="297"/>
                    <a:pt x="111" y="297"/>
                    <a:pt x="120" y="283"/>
                  </a:cubicBezTo>
                  <a:lnTo>
                    <a:pt x="120" y="283"/>
                  </a:lnTo>
                  <a:cubicBezTo>
                    <a:pt x="149" y="236"/>
                    <a:pt x="202" y="142"/>
                    <a:pt x="202" y="101"/>
                  </a:cubicBezTo>
                  <a:lnTo>
                    <a:pt x="202" y="101"/>
                  </a:lnTo>
                  <a:cubicBezTo>
                    <a:pt x="202" y="45"/>
                    <a:pt x="157" y="0"/>
                    <a:pt x="102"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7" name="Freeform 221">
              <a:extLst>
                <a:ext uri="{FF2B5EF4-FFF2-40B4-BE49-F238E27FC236}">
                  <a16:creationId xmlns:a16="http://schemas.microsoft.com/office/drawing/2014/main" id="{D8985DB3-CED7-3845-8788-4BD9F312145A}"/>
                </a:ext>
              </a:extLst>
            </p:cNvPr>
            <p:cNvSpPr>
              <a:spLocks noChangeArrowheads="1"/>
            </p:cNvSpPr>
            <p:nvPr/>
          </p:nvSpPr>
          <p:spPr bwMode="auto">
            <a:xfrm>
              <a:off x="9832305" y="6374615"/>
              <a:ext cx="373528" cy="324092"/>
            </a:xfrm>
            <a:custGeom>
              <a:avLst/>
              <a:gdLst>
                <a:gd name="T0" fmla="*/ 151 w 299"/>
                <a:gd name="T1" fmla="*/ 258 h 259"/>
                <a:gd name="T2" fmla="*/ 30 w 299"/>
                <a:gd name="T3" fmla="*/ 138 h 259"/>
                <a:gd name="T4" fmla="*/ 30 w 299"/>
                <a:gd name="T5" fmla="*/ 138 h 259"/>
                <a:gd name="T6" fmla="*/ 30 w 299"/>
                <a:gd name="T7" fmla="*/ 30 h 259"/>
                <a:gd name="T8" fmla="*/ 30 w 299"/>
                <a:gd name="T9" fmla="*/ 30 h 259"/>
                <a:gd name="T10" fmla="*/ 139 w 299"/>
                <a:gd name="T11" fmla="*/ 30 h 259"/>
                <a:gd name="T12" fmla="*/ 151 w 299"/>
                <a:gd name="T13" fmla="*/ 41 h 259"/>
                <a:gd name="T14" fmla="*/ 159 w 299"/>
                <a:gd name="T15" fmla="*/ 33 h 259"/>
                <a:gd name="T16" fmla="*/ 159 w 299"/>
                <a:gd name="T17" fmla="*/ 33 h 259"/>
                <a:gd name="T18" fmla="*/ 268 w 299"/>
                <a:gd name="T19" fmla="*/ 33 h 259"/>
                <a:gd name="T20" fmla="*/ 268 w 299"/>
                <a:gd name="T21" fmla="*/ 33 h 259"/>
                <a:gd name="T22" fmla="*/ 268 w 299"/>
                <a:gd name="T23" fmla="*/ 142 h 259"/>
                <a:gd name="T24" fmla="*/ 151 w 299"/>
                <a:gd name="T25" fmla="*/ 2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259">
                  <a:moveTo>
                    <a:pt x="151" y="258"/>
                  </a:moveTo>
                  <a:lnTo>
                    <a:pt x="30" y="138"/>
                  </a:lnTo>
                  <a:lnTo>
                    <a:pt x="30" y="138"/>
                  </a:lnTo>
                  <a:cubicBezTo>
                    <a:pt x="0" y="108"/>
                    <a:pt x="0" y="60"/>
                    <a:pt x="30" y="30"/>
                  </a:cubicBezTo>
                  <a:lnTo>
                    <a:pt x="30" y="30"/>
                  </a:lnTo>
                  <a:cubicBezTo>
                    <a:pt x="61" y="0"/>
                    <a:pt x="109" y="0"/>
                    <a:pt x="139" y="30"/>
                  </a:cubicBezTo>
                  <a:lnTo>
                    <a:pt x="151" y="41"/>
                  </a:lnTo>
                  <a:lnTo>
                    <a:pt x="159" y="33"/>
                  </a:lnTo>
                  <a:lnTo>
                    <a:pt x="159" y="33"/>
                  </a:lnTo>
                  <a:cubicBezTo>
                    <a:pt x="189" y="3"/>
                    <a:pt x="238" y="3"/>
                    <a:pt x="268" y="33"/>
                  </a:cubicBezTo>
                  <a:lnTo>
                    <a:pt x="268" y="33"/>
                  </a:lnTo>
                  <a:cubicBezTo>
                    <a:pt x="298" y="62"/>
                    <a:pt x="298" y="112"/>
                    <a:pt x="268" y="142"/>
                  </a:cubicBezTo>
                  <a:lnTo>
                    <a:pt x="151" y="25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8" name="Freeform 222">
              <a:extLst>
                <a:ext uri="{FF2B5EF4-FFF2-40B4-BE49-F238E27FC236}">
                  <a16:creationId xmlns:a16="http://schemas.microsoft.com/office/drawing/2014/main" id="{0FE65C3E-3C27-9544-B071-C32F752856E0}"/>
                </a:ext>
              </a:extLst>
            </p:cNvPr>
            <p:cNvSpPr>
              <a:spLocks noChangeArrowheads="1"/>
            </p:cNvSpPr>
            <p:nvPr/>
          </p:nvSpPr>
          <p:spPr bwMode="auto">
            <a:xfrm>
              <a:off x="9815826" y="8851979"/>
              <a:ext cx="444938" cy="444936"/>
            </a:xfrm>
            <a:custGeom>
              <a:avLst/>
              <a:gdLst>
                <a:gd name="T0" fmla="*/ 89 w 356"/>
                <a:gd name="T1" fmla="*/ 119 h 358"/>
                <a:gd name="T2" fmla="*/ 89 w 356"/>
                <a:gd name="T3" fmla="*/ 119 h 358"/>
                <a:gd name="T4" fmla="*/ 127 w 356"/>
                <a:gd name="T5" fmla="*/ 107 h 358"/>
                <a:gd name="T6" fmla="*/ 157 w 356"/>
                <a:gd name="T7" fmla="*/ 77 h 358"/>
                <a:gd name="T8" fmla="*/ 81 w 356"/>
                <a:gd name="T9" fmla="*/ 0 h 358"/>
                <a:gd name="T10" fmla="*/ 50 w 356"/>
                <a:gd name="T11" fmla="*/ 31 h 358"/>
                <a:gd name="T12" fmla="*/ 50 w 356"/>
                <a:gd name="T13" fmla="*/ 31 h 358"/>
                <a:gd name="T14" fmla="*/ 40 w 356"/>
                <a:gd name="T15" fmla="*/ 73 h 358"/>
                <a:gd name="T16" fmla="*/ 40 w 356"/>
                <a:gd name="T17" fmla="*/ 73 h 358"/>
                <a:gd name="T18" fmla="*/ 44 w 356"/>
                <a:gd name="T19" fmla="*/ 230 h 358"/>
                <a:gd name="T20" fmla="*/ 127 w 356"/>
                <a:gd name="T21" fmla="*/ 312 h 358"/>
                <a:gd name="T22" fmla="*/ 127 w 356"/>
                <a:gd name="T23" fmla="*/ 312 h 358"/>
                <a:gd name="T24" fmla="*/ 285 w 356"/>
                <a:gd name="T25" fmla="*/ 316 h 358"/>
                <a:gd name="T26" fmla="*/ 285 w 356"/>
                <a:gd name="T27" fmla="*/ 316 h 358"/>
                <a:gd name="T28" fmla="*/ 326 w 356"/>
                <a:gd name="T29" fmla="*/ 305 h 358"/>
                <a:gd name="T30" fmla="*/ 355 w 356"/>
                <a:gd name="T31" fmla="*/ 275 h 358"/>
                <a:gd name="T32" fmla="*/ 279 w 356"/>
                <a:gd name="T33" fmla="*/ 199 h 358"/>
                <a:gd name="T34" fmla="*/ 248 w 356"/>
                <a:gd name="T35" fmla="*/ 229 h 358"/>
                <a:gd name="T36" fmla="*/ 248 w 356"/>
                <a:gd name="T37" fmla="*/ 229 h 358"/>
                <a:gd name="T38" fmla="*/ 237 w 356"/>
                <a:gd name="T39" fmla="*/ 269 h 358"/>
                <a:gd name="T40" fmla="*/ 237 w 356"/>
                <a:gd name="T41" fmla="*/ 269 h 358"/>
                <a:gd name="T42" fmla="*/ 174 w 356"/>
                <a:gd name="T43" fmla="*/ 265 h 358"/>
                <a:gd name="T44" fmla="*/ 92 w 356"/>
                <a:gd name="T45" fmla="*/ 183 h 358"/>
                <a:gd name="T46" fmla="*/ 92 w 356"/>
                <a:gd name="T47" fmla="*/ 183 h 358"/>
                <a:gd name="T48" fmla="*/ 89 w 356"/>
                <a:gd name="T49" fmla="*/ 11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6" h="358">
                  <a:moveTo>
                    <a:pt x="89" y="119"/>
                  </a:moveTo>
                  <a:lnTo>
                    <a:pt x="89" y="119"/>
                  </a:lnTo>
                  <a:cubicBezTo>
                    <a:pt x="102" y="121"/>
                    <a:pt x="116" y="118"/>
                    <a:pt x="127" y="107"/>
                  </a:cubicBezTo>
                  <a:lnTo>
                    <a:pt x="157" y="77"/>
                  </a:lnTo>
                  <a:lnTo>
                    <a:pt x="81" y="0"/>
                  </a:lnTo>
                  <a:lnTo>
                    <a:pt x="50" y="31"/>
                  </a:lnTo>
                  <a:lnTo>
                    <a:pt x="50" y="31"/>
                  </a:lnTo>
                  <a:cubicBezTo>
                    <a:pt x="39" y="42"/>
                    <a:pt x="35" y="58"/>
                    <a:pt x="40" y="73"/>
                  </a:cubicBezTo>
                  <a:lnTo>
                    <a:pt x="40" y="73"/>
                  </a:lnTo>
                  <a:cubicBezTo>
                    <a:pt x="0" y="118"/>
                    <a:pt x="1" y="187"/>
                    <a:pt x="44" y="230"/>
                  </a:cubicBezTo>
                  <a:lnTo>
                    <a:pt x="127" y="312"/>
                  </a:lnTo>
                  <a:lnTo>
                    <a:pt x="127" y="312"/>
                  </a:lnTo>
                  <a:cubicBezTo>
                    <a:pt x="170" y="356"/>
                    <a:pt x="240" y="357"/>
                    <a:pt x="285" y="316"/>
                  </a:cubicBezTo>
                  <a:lnTo>
                    <a:pt x="285" y="316"/>
                  </a:lnTo>
                  <a:cubicBezTo>
                    <a:pt x="298" y="320"/>
                    <a:pt x="314" y="316"/>
                    <a:pt x="326" y="305"/>
                  </a:cubicBezTo>
                  <a:lnTo>
                    <a:pt x="355" y="275"/>
                  </a:lnTo>
                  <a:lnTo>
                    <a:pt x="279" y="199"/>
                  </a:lnTo>
                  <a:lnTo>
                    <a:pt x="248" y="229"/>
                  </a:lnTo>
                  <a:lnTo>
                    <a:pt x="248" y="229"/>
                  </a:lnTo>
                  <a:cubicBezTo>
                    <a:pt x="238" y="240"/>
                    <a:pt x="234" y="255"/>
                    <a:pt x="237" y="269"/>
                  </a:cubicBezTo>
                  <a:lnTo>
                    <a:pt x="237" y="269"/>
                  </a:lnTo>
                  <a:cubicBezTo>
                    <a:pt x="219" y="284"/>
                    <a:pt x="191" y="283"/>
                    <a:pt x="174" y="265"/>
                  </a:cubicBezTo>
                  <a:lnTo>
                    <a:pt x="92" y="183"/>
                  </a:lnTo>
                  <a:lnTo>
                    <a:pt x="92" y="183"/>
                  </a:lnTo>
                  <a:cubicBezTo>
                    <a:pt x="74" y="165"/>
                    <a:pt x="73" y="137"/>
                    <a:pt x="89" y="119"/>
                  </a:cubicBezTo>
                </a:path>
              </a:pathLst>
            </a:custGeom>
            <a:solidFill>
              <a:srgbClr val="58C4E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9" name="Freeform 223">
              <a:extLst>
                <a:ext uri="{FF2B5EF4-FFF2-40B4-BE49-F238E27FC236}">
                  <a16:creationId xmlns:a16="http://schemas.microsoft.com/office/drawing/2014/main" id="{CB7D8390-9F2D-4041-9F24-A1C9EEDA43CC}"/>
                </a:ext>
              </a:extLst>
            </p:cNvPr>
            <p:cNvSpPr>
              <a:spLocks noChangeArrowheads="1"/>
            </p:cNvSpPr>
            <p:nvPr/>
          </p:nvSpPr>
          <p:spPr bwMode="auto">
            <a:xfrm>
              <a:off x="4778704" y="4803602"/>
              <a:ext cx="2993709" cy="1032693"/>
            </a:xfrm>
            <a:custGeom>
              <a:avLst/>
              <a:gdLst>
                <a:gd name="T0" fmla="*/ 2404 w 2405"/>
                <a:gd name="T1" fmla="*/ 0 h 827"/>
                <a:gd name="T2" fmla="*/ 0 w 2405"/>
                <a:gd name="T3" fmla="*/ 0 h 827"/>
                <a:gd name="T4" fmla="*/ 0 w 2405"/>
                <a:gd name="T5" fmla="*/ 493 h 827"/>
                <a:gd name="T6" fmla="*/ 190 w 2405"/>
                <a:gd name="T7" fmla="*/ 493 h 827"/>
                <a:gd name="T8" fmla="*/ 190 w 2405"/>
                <a:gd name="T9" fmla="*/ 826 h 827"/>
                <a:gd name="T10" fmla="*/ 524 w 2405"/>
                <a:gd name="T11" fmla="*/ 493 h 827"/>
                <a:gd name="T12" fmla="*/ 2404 w 2405"/>
                <a:gd name="T13" fmla="*/ 493 h 827"/>
                <a:gd name="T14" fmla="*/ 2404 w 2405"/>
                <a:gd name="T15" fmla="*/ 0 h 8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5" h="827">
                  <a:moveTo>
                    <a:pt x="2404" y="0"/>
                  </a:moveTo>
                  <a:lnTo>
                    <a:pt x="0" y="0"/>
                  </a:lnTo>
                  <a:lnTo>
                    <a:pt x="0" y="493"/>
                  </a:lnTo>
                  <a:lnTo>
                    <a:pt x="190" y="493"/>
                  </a:lnTo>
                  <a:lnTo>
                    <a:pt x="190" y="826"/>
                  </a:lnTo>
                  <a:lnTo>
                    <a:pt x="524" y="493"/>
                  </a:lnTo>
                  <a:lnTo>
                    <a:pt x="2404" y="493"/>
                  </a:lnTo>
                  <a:lnTo>
                    <a:pt x="2404" y="0"/>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0" name="Freeform 224">
              <a:extLst>
                <a:ext uri="{FF2B5EF4-FFF2-40B4-BE49-F238E27FC236}">
                  <a16:creationId xmlns:a16="http://schemas.microsoft.com/office/drawing/2014/main" id="{8BF429B1-1457-414B-85FE-5EAB2F9EB7C6}"/>
                </a:ext>
              </a:extLst>
            </p:cNvPr>
            <p:cNvSpPr>
              <a:spLocks noChangeArrowheads="1"/>
            </p:cNvSpPr>
            <p:nvPr/>
          </p:nvSpPr>
          <p:spPr bwMode="auto">
            <a:xfrm>
              <a:off x="3180224" y="5709955"/>
              <a:ext cx="1625943" cy="1625943"/>
            </a:xfrm>
            <a:custGeom>
              <a:avLst/>
              <a:gdLst>
                <a:gd name="T0" fmla="*/ 1306 w 1307"/>
                <a:gd name="T1" fmla="*/ 653 h 1306"/>
                <a:gd name="T2" fmla="*/ 1306 w 1307"/>
                <a:gd name="T3" fmla="*/ 653 h 1306"/>
                <a:gd name="T4" fmla="*/ 653 w 1307"/>
                <a:gd name="T5" fmla="*/ 1305 h 1306"/>
                <a:gd name="T6" fmla="*/ 653 w 1307"/>
                <a:gd name="T7" fmla="*/ 1305 h 1306"/>
                <a:gd name="T8" fmla="*/ 0 w 1307"/>
                <a:gd name="T9" fmla="*/ 653 h 1306"/>
                <a:gd name="T10" fmla="*/ 0 w 1307"/>
                <a:gd name="T11" fmla="*/ 653 h 1306"/>
                <a:gd name="T12" fmla="*/ 653 w 1307"/>
                <a:gd name="T13" fmla="*/ 0 h 1306"/>
                <a:gd name="T14" fmla="*/ 653 w 1307"/>
                <a:gd name="T15" fmla="*/ 0 h 1306"/>
                <a:gd name="T16" fmla="*/ 1306 w 1307"/>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7" h="1306">
                  <a:moveTo>
                    <a:pt x="1306" y="653"/>
                  </a:moveTo>
                  <a:lnTo>
                    <a:pt x="1306" y="653"/>
                  </a:lnTo>
                  <a:cubicBezTo>
                    <a:pt x="1306" y="1013"/>
                    <a:pt x="1013" y="1305"/>
                    <a:pt x="653" y="1305"/>
                  </a:cubicBezTo>
                  <a:lnTo>
                    <a:pt x="653" y="1305"/>
                  </a:lnTo>
                  <a:cubicBezTo>
                    <a:pt x="292" y="1305"/>
                    <a:pt x="0" y="1013"/>
                    <a:pt x="0" y="653"/>
                  </a:cubicBezTo>
                  <a:lnTo>
                    <a:pt x="0" y="653"/>
                  </a:lnTo>
                  <a:cubicBezTo>
                    <a:pt x="0" y="292"/>
                    <a:pt x="292" y="0"/>
                    <a:pt x="653" y="0"/>
                  </a:cubicBezTo>
                  <a:lnTo>
                    <a:pt x="653" y="0"/>
                  </a:lnTo>
                  <a:cubicBezTo>
                    <a:pt x="1013" y="0"/>
                    <a:pt x="1306" y="292"/>
                    <a:pt x="1306" y="653"/>
                  </a:cubicBezTo>
                </a:path>
              </a:pathLst>
            </a:custGeom>
            <a:solidFill>
              <a:srgbClr val="2B3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1" name="Freeform 225">
              <a:extLst>
                <a:ext uri="{FF2B5EF4-FFF2-40B4-BE49-F238E27FC236}">
                  <a16:creationId xmlns:a16="http://schemas.microsoft.com/office/drawing/2014/main" id="{7C9D021F-C2A1-C84D-BA13-7A6FC916FF94}"/>
                </a:ext>
              </a:extLst>
            </p:cNvPr>
            <p:cNvSpPr>
              <a:spLocks noChangeArrowheads="1"/>
            </p:cNvSpPr>
            <p:nvPr/>
          </p:nvSpPr>
          <p:spPr bwMode="auto">
            <a:xfrm>
              <a:off x="3350512" y="5847280"/>
              <a:ext cx="1296358" cy="1345798"/>
            </a:xfrm>
            <a:custGeom>
              <a:avLst/>
              <a:gdLst>
                <a:gd name="T0" fmla="*/ 1039 w 1040"/>
                <a:gd name="T1" fmla="*/ 541 h 1082"/>
                <a:gd name="T2" fmla="*/ 1039 w 1040"/>
                <a:gd name="T3" fmla="*/ 541 h 1082"/>
                <a:gd name="T4" fmla="*/ 519 w 1040"/>
                <a:gd name="T5" fmla="*/ 1081 h 1082"/>
                <a:gd name="T6" fmla="*/ 519 w 1040"/>
                <a:gd name="T7" fmla="*/ 1081 h 1082"/>
                <a:gd name="T8" fmla="*/ 0 w 1040"/>
                <a:gd name="T9" fmla="*/ 541 h 1082"/>
                <a:gd name="T10" fmla="*/ 0 w 1040"/>
                <a:gd name="T11" fmla="*/ 541 h 1082"/>
                <a:gd name="T12" fmla="*/ 519 w 1040"/>
                <a:gd name="T13" fmla="*/ 0 h 1082"/>
                <a:gd name="T14" fmla="*/ 519 w 1040"/>
                <a:gd name="T15" fmla="*/ 0 h 1082"/>
                <a:gd name="T16" fmla="*/ 1039 w 1040"/>
                <a:gd name="T17"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1082">
                  <a:moveTo>
                    <a:pt x="1039" y="541"/>
                  </a:moveTo>
                  <a:lnTo>
                    <a:pt x="1039" y="541"/>
                  </a:lnTo>
                  <a:cubicBezTo>
                    <a:pt x="1039" y="839"/>
                    <a:pt x="806" y="1081"/>
                    <a:pt x="519" y="1081"/>
                  </a:cubicBezTo>
                  <a:lnTo>
                    <a:pt x="519" y="1081"/>
                  </a:lnTo>
                  <a:cubicBezTo>
                    <a:pt x="232" y="1081"/>
                    <a:pt x="0" y="839"/>
                    <a:pt x="0" y="541"/>
                  </a:cubicBezTo>
                  <a:lnTo>
                    <a:pt x="0" y="541"/>
                  </a:lnTo>
                  <a:cubicBezTo>
                    <a:pt x="0" y="242"/>
                    <a:pt x="232" y="0"/>
                    <a:pt x="519" y="0"/>
                  </a:cubicBezTo>
                  <a:lnTo>
                    <a:pt x="519" y="0"/>
                  </a:lnTo>
                  <a:cubicBezTo>
                    <a:pt x="806" y="0"/>
                    <a:pt x="1039" y="242"/>
                    <a:pt x="1039" y="54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2" name="Freeform 226">
              <a:extLst>
                <a:ext uri="{FF2B5EF4-FFF2-40B4-BE49-F238E27FC236}">
                  <a16:creationId xmlns:a16="http://schemas.microsoft.com/office/drawing/2014/main" id="{990CCC19-DC4A-3040-9B5F-887E49BAF68D}"/>
                </a:ext>
              </a:extLst>
            </p:cNvPr>
            <p:cNvSpPr>
              <a:spLocks noChangeArrowheads="1"/>
            </p:cNvSpPr>
            <p:nvPr/>
          </p:nvSpPr>
          <p:spPr bwMode="auto">
            <a:xfrm>
              <a:off x="3905306" y="6154891"/>
              <a:ext cx="417472" cy="554799"/>
            </a:xfrm>
            <a:custGeom>
              <a:avLst/>
              <a:gdLst>
                <a:gd name="T0" fmla="*/ 21 w 336"/>
                <a:gd name="T1" fmla="*/ 444 h 445"/>
                <a:gd name="T2" fmla="*/ 21 w 336"/>
                <a:gd name="T3" fmla="*/ 444 h 445"/>
                <a:gd name="T4" fmla="*/ 9 w 336"/>
                <a:gd name="T5" fmla="*/ 440 h 445"/>
                <a:gd name="T6" fmla="*/ 9 w 336"/>
                <a:gd name="T7" fmla="*/ 440 h 445"/>
                <a:gd name="T8" fmla="*/ 0 w 336"/>
                <a:gd name="T9" fmla="*/ 423 h 445"/>
                <a:gd name="T10" fmla="*/ 0 w 336"/>
                <a:gd name="T11" fmla="*/ 0 h 445"/>
                <a:gd name="T12" fmla="*/ 42 w 336"/>
                <a:gd name="T13" fmla="*/ 0 h 445"/>
                <a:gd name="T14" fmla="*/ 42 w 336"/>
                <a:gd name="T15" fmla="*/ 392 h 445"/>
                <a:gd name="T16" fmla="*/ 319 w 336"/>
                <a:gd name="T17" fmla="*/ 282 h 445"/>
                <a:gd name="T18" fmla="*/ 335 w 336"/>
                <a:gd name="T19" fmla="*/ 321 h 445"/>
                <a:gd name="T20" fmla="*/ 29 w 336"/>
                <a:gd name="T21" fmla="*/ 443 h 445"/>
                <a:gd name="T22" fmla="*/ 29 w 336"/>
                <a:gd name="T23" fmla="*/ 443 h 445"/>
                <a:gd name="T24" fmla="*/ 21 w 336"/>
                <a:gd name="T25"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445">
                  <a:moveTo>
                    <a:pt x="21" y="444"/>
                  </a:moveTo>
                  <a:lnTo>
                    <a:pt x="21" y="444"/>
                  </a:lnTo>
                  <a:cubicBezTo>
                    <a:pt x="17" y="444"/>
                    <a:pt x="12" y="443"/>
                    <a:pt x="9" y="440"/>
                  </a:cubicBezTo>
                  <a:lnTo>
                    <a:pt x="9" y="440"/>
                  </a:lnTo>
                  <a:cubicBezTo>
                    <a:pt x="3" y="437"/>
                    <a:pt x="0" y="430"/>
                    <a:pt x="0" y="423"/>
                  </a:cubicBezTo>
                  <a:lnTo>
                    <a:pt x="0" y="0"/>
                  </a:lnTo>
                  <a:lnTo>
                    <a:pt x="42" y="0"/>
                  </a:lnTo>
                  <a:lnTo>
                    <a:pt x="42" y="392"/>
                  </a:lnTo>
                  <a:lnTo>
                    <a:pt x="319" y="282"/>
                  </a:lnTo>
                  <a:lnTo>
                    <a:pt x="335" y="321"/>
                  </a:lnTo>
                  <a:lnTo>
                    <a:pt x="29" y="443"/>
                  </a:lnTo>
                  <a:lnTo>
                    <a:pt x="29" y="443"/>
                  </a:lnTo>
                  <a:cubicBezTo>
                    <a:pt x="26" y="444"/>
                    <a:pt x="23" y="444"/>
                    <a:pt x="21" y="444"/>
                  </a:cubicBez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3" name="Freeform 82">
              <a:extLst>
                <a:ext uri="{FF2B5EF4-FFF2-40B4-BE49-F238E27FC236}">
                  <a16:creationId xmlns:a16="http://schemas.microsoft.com/office/drawing/2014/main" id="{19FBB599-356C-1C43-A7E6-707903FF81BD}"/>
                </a:ext>
              </a:extLst>
            </p:cNvPr>
            <p:cNvSpPr>
              <a:spLocks noChangeArrowheads="1"/>
            </p:cNvSpPr>
            <p:nvPr/>
          </p:nvSpPr>
          <p:spPr bwMode="auto">
            <a:xfrm>
              <a:off x="4992930" y="4929945"/>
              <a:ext cx="2602461" cy="355807"/>
            </a:xfrm>
            <a:custGeom>
              <a:avLst/>
              <a:gdLst>
                <a:gd name="connsiteX0" fmla="*/ 2412952 w 2602461"/>
                <a:gd name="connsiteY0" fmla="*/ 0 h 355807"/>
                <a:gd name="connsiteX1" fmla="*/ 2471550 w 2602461"/>
                <a:gd name="connsiteY1" fmla="*/ 116536 h 355807"/>
                <a:gd name="connsiteX2" fmla="*/ 2602461 w 2602461"/>
                <a:gd name="connsiteY2" fmla="*/ 135133 h 355807"/>
                <a:gd name="connsiteX3" fmla="*/ 2507707 w 2602461"/>
                <a:gd name="connsiteY3" fmla="*/ 226874 h 355807"/>
                <a:gd name="connsiteX4" fmla="*/ 2530149 w 2602461"/>
                <a:gd name="connsiteY4" fmla="*/ 355807 h 355807"/>
                <a:gd name="connsiteX5" fmla="*/ 2412952 w 2602461"/>
                <a:gd name="connsiteY5" fmla="*/ 295060 h 355807"/>
                <a:gd name="connsiteX6" fmla="*/ 2297002 w 2602461"/>
                <a:gd name="connsiteY6" fmla="*/ 355807 h 355807"/>
                <a:gd name="connsiteX7" fmla="*/ 2319444 w 2602461"/>
                <a:gd name="connsiteY7" fmla="*/ 226874 h 355807"/>
                <a:gd name="connsiteX8" fmla="*/ 2224689 w 2602461"/>
                <a:gd name="connsiteY8" fmla="*/ 135133 h 355807"/>
                <a:gd name="connsiteX9" fmla="*/ 2355600 w 2602461"/>
                <a:gd name="connsiteY9" fmla="*/ 116536 h 355807"/>
                <a:gd name="connsiteX10" fmla="*/ 1858150 w 2602461"/>
                <a:gd name="connsiteY10" fmla="*/ 0 h 355807"/>
                <a:gd name="connsiteX11" fmla="*/ 1916749 w 2602461"/>
                <a:gd name="connsiteY11" fmla="*/ 116536 h 355807"/>
                <a:gd name="connsiteX12" fmla="*/ 2047661 w 2602461"/>
                <a:gd name="connsiteY12" fmla="*/ 135133 h 355807"/>
                <a:gd name="connsiteX13" fmla="*/ 1952906 w 2602461"/>
                <a:gd name="connsiteY13" fmla="*/ 226874 h 355807"/>
                <a:gd name="connsiteX14" fmla="*/ 1975348 w 2602461"/>
                <a:gd name="connsiteY14" fmla="*/ 355807 h 355807"/>
                <a:gd name="connsiteX15" fmla="*/ 1858150 w 2602461"/>
                <a:gd name="connsiteY15" fmla="*/ 295060 h 355807"/>
                <a:gd name="connsiteX16" fmla="*/ 1742200 w 2602461"/>
                <a:gd name="connsiteY16" fmla="*/ 355807 h 355807"/>
                <a:gd name="connsiteX17" fmla="*/ 1764642 w 2602461"/>
                <a:gd name="connsiteY17" fmla="*/ 226874 h 355807"/>
                <a:gd name="connsiteX18" fmla="*/ 1669886 w 2602461"/>
                <a:gd name="connsiteY18" fmla="*/ 135133 h 355807"/>
                <a:gd name="connsiteX19" fmla="*/ 1799552 w 2602461"/>
                <a:gd name="connsiteY19" fmla="*/ 116536 h 355807"/>
                <a:gd name="connsiteX20" fmla="*/ 1297859 w 2602461"/>
                <a:gd name="connsiteY20" fmla="*/ 0 h 355807"/>
                <a:gd name="connsiteX21" fmla="*/ 1356458 w 2602461"/>
                <a:gd name="connsiteY21" fmla="*/ 116536 h 355807"/>
                <a:gd name="connsiteX22" fmla="*/ 1487370 w 2602461"/>
                <a:gd name="connsiteY22" fmla="*/ 135133 h 355807"/>
                <a:gd name="connsiteX23" fmla="*/ 1392615 w 2602461"/>
                <a:gd name="connsiteY23" fmla="*/ 226874 h 355807"/>
                <a:gd name="connsiteX24" fmla="*/ 1415057 w 2602461"/>
                <a:gd name="connsiteY24" fmla="*/ 355807 h 355807"/>
                <a:gd name="connsiteX25" fmla="*/ 1297859 w 2602461"/>
                <a:gd name="connsiteY25" fmla="*/ 295060 h 355807"/>
                <a:gd name="connsiteX26" fmla="*/ 1180662 w 2602461"/>
                <a:gd name="connsiteY26" fmla="*/ 355807 h 355807"/>
                <a:gd name="connsiteX27" fmla="*/ 1204351 w 2602461"/>
                <a:gd name="connsiteY27" fmla="*/ 226874 h 355807"/>
                <a:gd name="connsiteX28" fmla="*/ 1109595 w 2602461"/>
                <a:gd name="connsiteY28" fmla="*/ 135133 h 355807"/>
                <a:gd name="connsiteX29" fmla="*/ 1240507 w 2602461"/>
                <a:gd name="connsiteY29" fmla="*/ 116536 h 355807"/>
                <a:gd name="connsiteX30" fmla="*/ 743065 w 2602461"/>
                <a:gd name="connsiteY30" fmla="*/ 0 h 355807"/>
                <a:gd name="connsiteX31" fmla="*/ 801663 w 2602461"/>
                <a:gd name="connsiteY31" fmla="*/ 116536 h 355807"/>
                <a:gd name="connsiteX32" fmla="*/ 932574 w 2602461"/>
                <a:gd name="connsiteY32" fmla="*/ 135133 h 355807"/>
                <a:gd name="connsiteX33" fmla="*/ 837820 w 2602461"/>
                <a:gd name="connsiteY33" fmla="*/ 226874 h 355807"/>
                <a:gd name="connsiteX34" fmla="*/ 860262 w 2602461"/>
                <a:gd name="connsiteY34" fmla="*/ 355807 h 355807"/>
                <a:gd name="connsiteX35" fmla="*/ 743065 w 2602461"/>
                <a:gd name="connsiteY35" fmla="*/ 295060 h 355807"/>
                <a:gd name="connsiteX36" fmla="*/ 627115 w 2602461"/>
                <a:gd name="connsiteY36" fmla="*/ 355807 h 355807"/>
                <a:gd name="connsiteX37" fmla="*/ 649557 w 2602461"/>
                <a:gd name="connsiteY37" fmla="*/ 226874 h 355807"/>
                <a:gd name="connsiteX38" fmla="*/ 554802 w 2602461"/>
                <a:gd name="connsiteY38" fmla="*/ 135133 h 355807"/>
                <a:gd name="connsiteX39" fmla="*/ 684467 w 2602461"/>
                <a:gd name="connsiteY39" fmla="*/ 116536 h 355807"/>
                <a:gd name="connsiteX40" fmla="*/ 188264 w 2602461"/>
                <a:gd name="connsiteY40" fmla="*/ 0 h 355807"/>
                <a:gd name="connsiteX41" fmla="*/ 246863 w 2602461"/>
                <a:gd name="connsiteY41" fmla="*/ 116536 h 355807"/>
                <a:gd name="connsiteX42" fmla="*/ 377775 w 2602461"/>
                <a:gd name="connsiteY42" fmla="*/ 135133 h 355807"/>
                <a:gd name="connsiteX43" fmla="*/ 283020 w 2602461"/>
                <a:gd name="connsiteY43" fmla="*/ 226874 h 355807"/>
                <a:gd name="connsiteX44" fmla="*/ 305462 w 2602461"/>
                <a:gd name="connsiteY44" fmla="*/ 355807 h 355807"/>
                <a:gd name="connsiteX45" fmla="*/ 188264 w 2602461"/>
                <a:gd name="connsiteY45" fmla="*/ 295060 h 355807"/>
                <a:gd name="connsiteX46" fmla="*/ 72314 w 2602461"/>
                <a:gd name="connsiteY46" fmla="*/ 355807 h 355807"/>
                <a:gd name="connsiteX47" fmla="*/ 94756 w 2602461"/>
                <a:gd name="connsiteY47" fmla="*/ 226874 h 355807"/>
                <a:gd name="connsiteX48" fmla="*/ 0 w 2602461"/>
                <a:gd name="connsiteY48" fmla="*/ 135133 h 355807"/>
                <a:gd name="connsiteX49" fmla="*/ 129666 w 2602461"/>
                <a:gd name="connsiteY49" fmla="*/ 116536 h 3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02461" h="355807">
                  <a:moveTo>
                    <a:pt x="2412952" y="0"/>
                  </a:moveTo>
                  <a:lnTo>
                    <a:pt x="2471550" y="116536"/>
                  </a:lnTo>
                  <a:lnTo>
                    <a:pt x="2602461" y="135133"/>
                  </a:lnTo>
                  <a:lnTo>
                    <a:pt x="2507707" y="226874"/>
                  </a:lnTo>
                  <a:lnTo>
                    <a:pt x="2530149" y="355807"/>
                  </a:lnTo>
                  <a:lnTo>
                    <a:pt x="2412952" y="295060"/>
                  </a:lnTo>
                  <a:lnTo>
                    <a:pt x="2297002" y="355807"/>
                  </a:lnTo>
                  <a:lnTo>
                    <a:pt x="2319444" y="226874"/>
                  </a:lnTo>
                  <a:lnTo>
                    <a:pt x="2224689" y="135133"/>
                  </a:lnTo>
                  <a:lnTo>
                    <a:pt x="2355600" y="116536"/>
                  </a:lnTo>
                  <a:close/>
                  <a:moveTo>
                    <a:pt x="1858150" y="0"/>
                  </a:moveTo>
                  <a:lnTo>
                    <a:pt x="1916749" y="116536"/>
                  </a:lnTo>
                  <a:lnTo>
                    <a:pt x="2047661" y="135133"/>
                  </a:lnTo>
                  <a:lnTo>
                    <a:pt x="1952906" y="226874"/>
                  </a:lnTo>
                  <a:lnTo>
                    <a:pt x="1975348" y="355807"/>
                  </a:lnTo>
                  <a:lnTo>
                    <a:pt x="1858150" y="295060"/>
                  </a:lnTo>
                  <a:lnTo>
                    <a:pt x="1742200" y="355807"/>
                  </a:lnTo>
                  <a:lnTo>
                    <a:pt x="1764642" y="226874"/>
                  </a:lnTo>
                  <a:lnTo>
                    <a:pt x="1669886" y="135133"/>
                  </a:lnTo>
                  <a:lnTo>
                    <a:pt x="1799552" y="116536"/>
                  </a:lnTo>
                  <a:close/>
                  <a:moveTo>
                    <a:pt x="1297859" y="0"/>
                  </a:moveTo>
                  <a:lnTo>
                    <a:pt x="1356458" y="116536"/>
                  </a:lnTo>
                  <a:lnTo>
                    <a:pt x="1487370" y="135133"/>
                  </a:lnTo>
                  <a:lnTo>
                    <a:pt x="1392615" y="226874"/>
                  </a:lnTo>
                  <a:lnTo>
                    <a:pt x="1415057" y="355807"/>
                  </a:lnTo>
                  <a:lnTo>
                    <a:pt x="1297859" y="295060"/>
                  </a:lnTo>
                  <a:lnTo>
                    <a:pt x="1180662" y="355807"/>
                  </a:lnTo>
                  <a:lnTo>
                    <a:pt x="1204351" y="226874"/>
                  </a:lnTo>
                  <a:lnTo>
                    <a:pt x="1109595" y="135133"/>
                  </a:lnTo>
                  <a:lnTo>
                    <a:pt x="1240507" y="116536"/>
                  </a:lnTo>
                  <a:close/>
                  <a:moveTo>
                    <a:pt x="743065" y="0"/>
                  </a:moveTo>
                  <a:lnTo>
                    <a:pt x="801663" y="116536"/>
                  </a:lnTo>
                  <a:lnTo>
                    <a:pt x="932574" y="135133"/>
                  </a:lnTo>
                  <a:lnTo>
                    <a:pt x="837820" y="226874"/>
                  </a:lnTo>
                  <a:lnTo>
                    <a:pt x="860262" y="355807"/>
                  </a:lnTo>
                  <a:lnTo>
                    <a:pt x="743065" y="295060"/>
                  </a:lnTo>
                  <a:lnTo>
                    <a:pt x="627115" y="355807"/>
                  </a:lnTo>
                  <a:lnTo>
                    <a:pt x="649557" y="226874"/>
                  </a:lnTo>
                  <a:lnTo>
                    <a:pt x="554802" y="135133"/>
                  </a:lnTo>
                  <a:lnTo>
                    <a:pt x="684467" y="116536"/>
                  </a:lnTo>
                  <a:close/>
                  <a:moveTo>
                    <a:pt x="188264" y="0"/>
                  </a:moveTo>
                  <a:lnTo>
                    <a:pt x="246863" y="116536"/>
                  </a:lnTo>
                  <a:lnTo>
                    <a:pt x="377775" y="135133"/>
                  </a:lnTo>
                  <a:lnTo>
                    <a:pt x="283020" y="226874"/>
                  </a:lnTo>
                  <a:lnTo>
                    <a:pt x="305462" y="355807"/>
                  </a:lnTo>
                  <a:lnTo>
                    <a:pt x="188264" y="295060"/>
                  </a:lnTo>
                  <a:lnTo>
                    <a:pt x="72314" y="355807"/>
                  </a:lnTo>
                  <a:lnTo>
                    <a:pt x="94756" y="226874"/>
                  </a:lnTo>
                  <a:lnTo>
                    <a:pt x="0" y="135133"/>
                  </a:lnTo>
                  <a:lnTo>
                    <a:pt x="129666" y="116536"/>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4" name="Freeform 232">
              <a:extLst>
                <a:ext uri="{FF2B5EF4-FFF2-40B4-BE49-F238E27FC236}">
                  <a16:creationId xmlns:a16="http://schemas.microsoft.com/office/drawing/2014/main" id="{775D8BA3-FB17-6F43-92EF-07B2E732CF68}"/>
                </a:ext>
              </a:extLst>
            </p:cNvPr>
            <p:cNvSpPr>
              <a:spLocks noChangeArrowheads="1"/>
            </p:cNvSpPr>
            <p:nvPr/>
          </p:nvSpPr>
          <p:spPr bwMode="auto">
            <a:xfrm>
              <a:off x="4147002" y="8017038"/>
              <a:ext cx="1345798" cy="1345794"/>
            </a:xfrm>
            <a:custGeom>
              <a:avLst/>
              <a:gdLst>
                <a:gd name="T0" fmla="*/ 1078 w 1079"/>
                <a:gd name="T1" fmla="*/ 1078 h 1079"/>
                <a:gd name="T2" fmla="*/ 0 w 1079"/>
                <a:gd name="T3" fmla="*/ 1078 h 1079"/>
                <a:gd name="T4" fmla="*/ 0 w 1079"/>
                <a:gd name="T5" fmla="*/ 0 h 1079"/>
                <a:gd name="T6" fmla="*/ 1078 w 1079"/>
                <a:gd name="T7" fmla="*/ 0 h 1079"/>
                <a:gd name="T8" fmla="*/ 1078 w 1079"/>
                <a:gd name="T9" fmla="*/ 1078 h 1079"/>
              </a:gdLst>
              <a:ahLst/>
              <a:cxnLst>
                <a:cxn ang="0">
                  <a:pos x="T0" y="T1"/>
                </a:cxn>
                <a:cxn ang="0">
                  <a:pos x="T2" y="T3"/>
                </a:cxn>
                <a:cxn ang="0">
                  <a:pos x="T4" y="T5"/>
                </a:cxn>
                <a:cxn ang="0">
                  <a:pos x="T6" y="T7"/>
                </a:cxn>
                <a:cxn ang="0">
                  <a:pos x="T8" y="T9"/>
                </a:cxn>
              </a:cxnLst>
              <a:rect l="0" t="0" r="r" b="b"/>
              <a:pathLst>
                <a:path w="1079" h="1079">
                  <a:moveTo>
                    <a:pt x="1078" y="1078"/>
                  </a:moveTo>
                  <a:lnTo>
                    <a:pt x="0" y="1078"/>
                  </a:lnTo>
                  <a:lnTo>
                    <a:pt x="0" y="0"/>
                  </a:lnTo>
                  <a:lnTo>
                    <a:pt x="1078" y="0"/>
                  </a:lnTo>
                  <a:lnTo>
                    <a:pt x="1078" y="1078"/>
                  </a:lnTo>
                </a:path>
              </a:pathLst>
            </a:custGeom>
            <a:solidFill>
              <a:srgbClr val="A9DFE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5" name="Freeform 84">
              <a:extLst>
                <a:ext uri="{FF2B5EF4-FFF2-40B4-BE49-F238E27FC236}">
                  <a16:creationId xmlns:a16="http://schemas.microsoft.com/office/drawing/2014/main" id="{8D7C8B82-B0B1-A24F-9AFE-5F4AC160089F}"/>
                </a:ext>
              </a:extLst>
            </p:cNvPr>
            <p:cNvSpPr>
              <a:spLocks noChangeArrowheads="1"/>
            </p:cNvSpPr>
            <p:nvPr/>
          </p:nvSpPr>
          <p:spPr bwMode="auto">
            <a:xfrm>
              <a:off x="4339259" y="8220277"/>
              <a:ext cx="960041" cy="954548"/>
            </a:xfrm>
            <a:custGeom>
              <a:avLst/>
              <a:gdLst>
                <a:gd name="connsiteX0" fmla="*/ 482750 w 960041"/>
                <a:gd name="connsiteY0" fmla="*/ 801984 h 954548"/>
                <a:gd name="connsiteX1" fmla="*/ 509576 w 960041"/>
                <a:gd name="connsiteY1" fmla="*/ 829272 h 954548"/>
                <a:gd name="connsiteX2" fmla="*/ 509576 w 960041"/>
                <a:gd name="connsiteY2" fmla="*/ 927260 h 954548"/>
                <a:gd name="connsiteX3" fmla="*/ 482750 w 960041"/>
                <a:gd name="connsiteY3" fmla="*/ 954548 h 954548"/>
                <a:gd name="connsiteX4" fmla="*/ 455923 w 960041"/>
                <a:gd name="connsiteY4" fmla="*/ 927260 h 954548"/>
                <a:gd name="connsiteX5" fmla="*/ 455923 w 960041"/>
                <a:gd name="connsiteY5" fmla="*/ 829272 h 954548"/>
                <a:gd name="connsiteX6" fmla="*/ 482750 w 960041"/>
                <a:gd name="connsiteY6" fmla="*/ 801984 h 954548"/>
                <a:gd name="connsiteX7" fmla="*/ 733059 w 960041"/>
                <a:gd name="connsiteY7" fmla="*/ 700405 h 954548"/>
                <a:gd name="connsiteX8" fmla="*/ 752549 w 960041"/>
                <a:gd name="connsiteY8" fmla="*/ 708765 h 954548"/>
                <a:gd name="connsiteX9" fmla="*/ 823536 w 960041"/>
                <a:gd name="connsiteY9" fmla="*/ 778128 h 954548"/>
                <a:gd name="connsiteX10" fmla="*/ 823536 w 960041"/>
                <a:gd name="connsiteY10" fmla="*/ 815286 h 954548"/>
                <a:gd name="connsiteX11" fmla="*/ 804521 w 960041"/>
                <a:gd name="connsiteY11" fmla="*/ 822717 h 954548"/>
                <a:gd name="connsiteX12" fmla="*/ 785507 w 960041"/>
                <a:gd name="connsiteY12" fmla="*/ 815286 h 954548"/>
                <a:gd name="connsiteX13" fmla="*/ 714520 w 960041"/>
                <a:gd name="connsiteY13" fmla="*/ 745924 h 954548"/>
                <a:gd name="connsiteX14" fmla="*/ 714520 w 960041"/>
                <a:gd name="connsiteY14" fmla="*/ 708765 h 954548"/>
                <a:gd name="connsiteX15" fmla="*/ 733059 w 960041"/>
                <a:gd name="connsiteY15" fmla="*/ 700405 h 954548"/>
                <a:gd name="connsiteX16" fmla="*/ 232453 w 960041"/>
                <a:gd name="connsiteY16" fmla="*/ 700405 h 954548"/>
                <a:gd name="connsiteX17" fmla="*/ 250992 w 960041"/>
                <a:gd name="connsiteY17" fmla="*/ 708765 h 954548"/>
                <a:gd name="connsiteX18" fmla="*/ 250992 w 960041"/>
                <a:gd name="connsiteY18" fmla="*/ 745924 h 954548"/>
                <a:gd name="connsiteX19" fmla="*/ 180005 w 960041"/>
                <a:gd name="connsiteY19" fmla="*/ 815286 h 954548"/>
                <a:gd name="connsiteX20" fmla="*/ 160990 w 960041"/>
                <a:gd name="connsiteY20" fmla="*/ 822717 h 954548"/>
                <a:gd name="connsiteX21" fmla="*/ 141976 w 960041"/>
                <a:gd name="connsiteY21" fmla="*/ 815286 h 954548"/>
                <a:gd name="connsiteX22" fmla="*/ 141976 w 960041"/>
                <a:gd name="connsiteY22" fmla="*/ 778128 h 954548"/>
                <a:gd name="connsiteX23" fmla="*/ 212963 w 960041"/>
                <a:gd name="connsiteY23" fmla="*/ 708765 h 954548"/>
                <a:gd name="connsiteX24" fmla="*/ 232453 w 960041"/>
                <a:gd name="connsiteY24" fmla="*/ 700405 h 954548"/>
                <a:gd name="connsiteX25" fmla="*/ 834765 w 960041"/>
                <a:gd name="connsiteY25" fmla="*/ 450432 h 954548"/>
                <a:gd name="connsiteX26" fmla="*/ 932753 w 960041"/>
                <a:gd name="connsiteY26" fmla="*/ 450432 h 954548"/>
                <a:gd name="connsiteX27" fmla="*/ 960041 w 960041"/>
                <a:gd name="connsiteY27" fmla="*/ 477258 h 954548"/>
                <a:gd name="connsiteX28" fmla="*/ 932753 w 960041"/>
                <a:gd name="connsiteY28" fmla="*/ 504085 h 954548"/>
                <a:gd name="connsiteX29" fmla="*/ 834765 w 960041"/>
                <a:gd name="connsiteY29" fmla="*/ 504085 h 954548"/>
                <a:gd name="connsiteX30" fmla="*/ 807477 w 960041"/>
                <a:gd name="connsiteY30" fmla="*/ 477258 h 954548"/>
                <a:gd name="connsiteX31" fmla="*/ 834765 w 960041"/>
                <a:gd name="connsiteY31" fmla="*/ 450432 h 954548"/>
                <a:gd name="connsiteX32" fmla="*/ 27288 w 960041"/>
                <a:gd name="connsiteY32" fmla="*/ 450432 h 954548"/>
                <a:gd name="connsiteX33" fmla="*/ 125276 w 960041"/>
                <a:gd name="connsiteY33" fmla="*/ 450432 h 954548"/>
                <a:gd name="connsiteX34" fmla="*/ 152563 w 960041"/>
                <a:gd name="connsiteY34" fmla="*/ 477258 h 954548"/>
                <a:gd name="connsiteX35" fmla="*/ 125276 w 960041"/>
                <a:gd name="connsiteY35" fmla="*/ 504085 h 954548"/>
                <a:gd name="connsiteX36" fmla="*/ 27288 w 960041"/>
                <a:gd name="connsiteY36" fmla="*/ 504085 h 954548"/>
                <a:gd name="connsiteX37" fmla="*/ 0 w 960041"/>
                <a:gd name="connsiteY37" fmla="*/ 477258 h 954548"/>
                <a:gd name="connsiteX38" fmla="*/ 27288 w 960041"/>
                <a:gd name="connsiteY38" fmla="*/ 450432 h 954548"/>
                <a:gd name="connsiteX39" fmla="*/ 480019 w 960041"/>
                <a:gd name="connsiteY39" fmla="*/ 192257 h 954548"/>
                <a:gd name="connsiteX40" fmla="*/ 762289 w 960041"/>
                <a:gd name="connsiteY40" fmla="*/ 474526 h 954548"/>
                <a:gd name="connsiteX41" fmla="*/ 480019 w 960041"/>
                <a:gd name="connsiteY41" fmla="*/ 756795 h 954548"/>
                <a:gd name="connsiteX42" fmla="*/ 197750 w 960041"/>
                <a:gd name="connsiteY42" fmla="*/ 474526 h 954548"/>
                <a:gd name="connsiteX43" fmla="*/ 480019 w 960041"/>
                <a:gd name="connsiteY43" fmla="*/ 192257 h 954548"/>
                <a:gd name="connsiteX44" fmla="*/ 804521 w 960041"/>
                <a:gd name="connsiteY44" fmla="*/ 128819 h 954548"/>
                <a:gd name="connsiteX45" fmla="*/ 823536 w 960041"/>
                <a:gd name="connsiteY45" fmla="*/ 136251 h 954548"/>
                <a:gd name="connsiteX46" fmla="*/ 823536 w 960041"/>
                <a:gd name="connsiteY46" fmla="*/ 173409 h 954548"/>
                <a:gd name="connsiteX47" fmla="*/ 752549 w 960041"/>
                <a:gd name="connsiteY47" fmla="*/ 242771 h 954548"/>
                <a:gd name="connsiteX48" fmla="*/ 733534 w 960041"/>
                <a:gd name="connsiteY48" fmla="*/ 251441 h 954548"/>
                <a:gd name="connsiteX49" fmla="*/ 714520 w 960041"/>
                <a:gd name="connsiteY49" fmla="*/ 242771 h 954548"/>
                <a:gd name="connsiteX50" fmla="*/ 714520 w 960041"/>
                <a:gd name="connsiteY50" fmla="*/ 205613 h 954548"/>
                <a:gd name="connsiteX51" fmla="*/ 785507 w 960041"/>
                <a:gd name="connsiteY51" fmla="*/ 136251 h 954548"/>
                <a:gd name="connsiteX52" fmla="*/ 804521 w 960041"/>
                <a:gd name="connsiteY52" fmla="*/ 128819 h 954548"/>
                <a:gd name="connsiteX53" fmla="*/ 161466 w 960041"/>
                <a:gd name="connsiteY53" fmla="*/ 128819 h 954548"/>
                <a:gd name="connsiteX54" fmla="*/ 180005 w 960041"/>
                <a:gd name="connsiteY54" fmla="*/ 136251 h 954548"/>
                <a:gd name="connsiteX55" fmla="*/ 250992 w 960041"/>
                <a:gd name="connsiteY55" fmla="*/ 205613 h 954548"/>
                <a:gd name="connsiteX56" fmla="*/ 250992 w 960041"/>
                <a:gd name="connsiteY56" fmla="*/ 242771 h 954548"/>
                <a:gd name="connsiteX57" fmla="*/ 233245 w 960041"/>
                <a:gd name="connsiteY57" fmla="*/ 251441 h 954548"/>
                <a:gd name="connsiteX58" fmla="*/ 212963 w 960041"/>
                <a:gd name="connsiteY58" fmla="*/ 242771 h 954548"/>
                <a:gd name="connsiteX59" fmla="*/ 141976 w 960041"/>
                <a:gd name="connsiteY59" fmla="*/ 173409 h 954548"/>
                <a:gd name="connsiteX60" fmla="*/ 141976 w 960041"/>
                <a:gd name="connsiteY60" fmla="*/ 136251 h 954548"/>
                <a:gd name="connsiteX61" fmla="*/ 161466 w 960041"/>
                <a:gd name="connsiteY61" fmla="*/ 128819 h 954548"/>
                <a:gd name="connsiteX62" fmla="*/ 482750 w 960041"/>
                <a:gd name="connsiteY62" fmla="*/ 0 h 954548"/>
                <a:gd name="connsiteX63" fmla="*/ 509576 w 960041"/>
                <a:gd name="connsiteY63" fmla="*/ 27288 h 954548"/>
                <a:gd name="connsiteX64" fmla="*/ 509576 w 960041"/>
                <a:gd name="connsiteY64" fmla="*/ 125276 h 954548"/>
                <a:gd name="connsiteX65" fmla="*/ 482750 w 960041"/>
                <a:gd name="connsiteY65" fmla="*/ 152563 h 954548"/>
                <a:gd name="connsiteX66" fmla="*/ 455923 w 960041"/>
                <a:gd name="connsiteY66" fmla="*/ 125276 h 954548"/>
                <a:gd name="connsiteX67" fmla="*/ 455923 w 960041"/>
                <a:gd name="connsiteY67" fmla="*/ 27288 h 954548"/>
                <a:gd name="connsiteX68" fmla="*/ 482750 w 960041"/>
                <a:gd name="connsiteY68" fmla="*/ 0 h 9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60041" h="954548">
                  <a:moveTo>
                    <a:pt x="482750" y="801984"/>
                  </a:moveTo>
                  <a:cubicBezTo>
                    <a:pt x="498079" y="801984"/>
                    <a:pt x="509576" y="814388"/>
                    <a:pt x="509576" y="829272"/>
                  </a:cubicBezTo>
                  <a:lnTo>
                    <a:pt x="509576" y="927260"/>
                  </a:lnTo>
                  <a:cubicBezTo>
                    <a:pt x="509576" y="942144"/>
                    <a:pt x="498079" y="954548"/>
                    <a:pt x="482750" y="954548"/>
                  </a:cubicBezTo>
                  <a:cubicBezTo>
                    <a:pt x="467420" y="954548"/>
                    <a:pt x="455923" y="942144"/>
                    <a:pt x="455923" y="927260"/>
                  </a:cubicBezTo>
                  <a:lnTo>
                    <a:pt x="455923" y="829272"/>
                  </a:lnTo>
                  <a:cubicBezTo>
                    <a:pt x="455923" y="814388"/>
                    <a:pt x="467420" y="801984"/>
                    <a:pt x="482750" y="801984"/>
                  </a:cubicBezTo>
                  <a:close/>
                  <a:moveTo>
                    <a:pt x="733059" y="700405"/>
                  </a:moveTo>
                  <a:cubicBezTo>
                    <a:pt x="739873" y="700405"/>
                    <a:pt x="746845" y="703192"/>
                    <a:pt x="752549" y="708765"/>
                  </a:cubicBezTo>
                  <a:lnTo>
                    <a:pt x="823536" y="778128"/>
                  </a:lnTo>
                  <a:cubicBezTo>
                    <a:pt x="833677" y="788036"/>
                    <a:pt x="833677" y="804138"/>
                    <a:pt x="823536" y="815286"/>
                  </a:cubicBezTo>
                  <a:cubicBezTo>
                    <a:pt x="818465" y="820240"/>
                    <a:pt x="810859" y="822717"/>
                    <a:pt x="804521" y="822717"/>
                  </a:cubicBezTo>
                  <a:cubicBezTo>
                    <a:pt x="796915" y="822717"/>
                    <a:pt x="790577" y="820240"/>
                    <a:pt x="785507" y="815286"/>
                  </a:cubicBezTo>
                  <a:lnTo>
                    <a:pt x="714520" y="745924"/>
                  </a:lnTo>
                  <a:cubicBezTo>
                    <a:pt x="703111" y="734776"/>
                    <a:pt x="703111" y="718674"/>
                    <a:pt x="714520" y="708765"/>
                  </a:cubicBezTo>
                  <a:cubicBezTo>
                    <a:pt x="719590" y="703192"/>
                    <a:pt x="726245" y="700405"/>
                    <a:pt x="733059" y="700405"/>
                  </a:cubicBezTo>
                  <a:close/>
                  <a:moveTo>
                    <a:pt x="232453" y="700405"/>
                  </a:moveTo>
                  <a:cubicBezTo>
                    <a:pt x="239267" y="700405"/>
                    <a:pt x="245922" y="703191"/>
                    <a:pt x="250992" y="708765"/>
                  </a:cubicBezTo>
                  <a:cubicBezTo>
                    <a:pt x="262401" y="718674"/>
                    <a:pt x="262401" y="734776"/>
                    <a:pt x="250992" y="745924"/>
                  </a:cubicBezTo>
                  <a:lnTo>
                    <a:pt x="180005" y="815286"/>
                  </a:lnTo>
                  <a:cubicBezTo>
                    <a:pt x="174934" y="820240"/>
                    <a:pt x="168596" y="822717"/>
                    <a:pt x="160990" y="822717"/>
                  </a:cubicBezTo>
                  <a:cubicBezTo>
                    <a:pt x="154652" y="822717"/>
                    <a:pt x="147046" y="820240"/>
                    <a:pt x="141976" y="815286"/>
                  </a:cubicBezTo>
                  <a:cubicBezTo>
                    <a:pt x="131835" y="804138"/>
                    <a:pt x="131835" y="788036"/>
                    <a:pt x="141976" y="778128"/>
                  </a:cubicBezTo>
                  <a:lnTo>
                    <a:pt x="212963" y="708765"/>
                  </a:lnTo>
                  <a:cubicBezTo>
                    <a:pt x="218668" y="703191"/>
                    <a:pt x="225640" y="700405"/>
                    <a:pt x="232453" y="700405"/>
                  </a:cubicBezTo>
                  <a:close/>
                  <a:moveTo>
                    <a:pt x="834765" y="450432"/>
                  </a:moveTo>
                  <a:lnTo>
                    <a:pt x="932753" y="450432"/>
                  </a:lnTo>
                  <a:cubicBezTo>
                    <a:pt x="947637" y="450432"/>
                    <a:pt x="960041" y="461929"/>
                    <a:pt x="960041" y="477258"/>
                  </a:cubicBezTo>
                  <a:cubicBezTo>
                    <a:pt x="960041" y="492588"/>
                    <a:pt x="947637" y="504085"/>
                    <a:pt x="932753" y="504085"/>
                  </a:cubicBezTo>
                  <a:lnTo>
                    <a:pt x="834765" y="504085"/>
                  </a:lnTo>
                  <a:cubicBezTo>
                    <a:pt x="819881" y="504085"/>
                    <a:pt x="807477" y="492588"/>
                    <a:pt x="807477" y="477258"/>
                  </a:cubicBezTo>
                  <a:cubicBezTo>
                    <a:pt x="807477" y="461929"/>
                    <a:pt x="819881" y="450432"/>
                    <a:pt x="834765" y="450432"/>
                  </a:cubicBezTo>
                  <a:close/>
                  <a:moveTo>
                    <a:pt x="27288" y="450432"/>
                  </a:moveTo>
                  <a:lnTo>
                    <a:pt x="125276" y="450432"/>
                  </a:lnTo>
                  <a:cubicBezTo>
                    <a:pt x="140160" y="450432"/>
                    <a:pt x="152563" y="461929"/>
                    <a:pt x="152563" y="477258"/>
                  </a:cubicBezTo>
                  <a:cubicBezTo>
                    <a:pt x="152563" y="492588"/>
                    <a:pt x="140160" y="504085"/>
                    <a:pt x="125276" y="504085"/>
                  </a:cubicBezTo>
                  <a:lnTo>
                    <a:pt x="27288" y="504085"/>
                  </a:lnTo>
                  <a:cubicBezTo>
                    <a:pt x="12403" y="504085"/>
                    <a:pt x="0" y="492588"/>
                    <a:pt x="0" y="477258"/>
                  </a:cubicBezTo>
                  <a:cubicBezTo>
                    <a:pt x="0" y="461929"/>
                    <a:pt x="12403" y="450432"/>
                    <a:pt x="27288" y="450432"/>
                  </a:cubicBezTo>
                  <a:close/>
                  <a:moveTo>
                    <a:pt x="480019" y="192257"/>
                  </a:moveTo>
                  <a:cubicBezTo>
                    <a:pt x="635454" y="192257"/>
                    <a:pt x="762289" y="319092"/>
                    <a:pt x="762289" y="474526"/>
                  </a:cubicBezTo>
                  <a:cubicBezTo>
                    <a:pt x="762289" y="629961"/>
                    <a:pt x="635454" y="756795"/>
                    <a:pt x="480019" y="756795"/>
                  </a:cubicBezTo>
                  <a:cubicBezTo>
                    <a:pt x="324585" y="756795"/>
                    <a:pt x="197750" y="629961"/>
                    <a:pt x="197750" y="474526"/>
                  </a:cubicBezTo>
                  <a:cubicBezTo>
                    <a:pt x="197750" y="319092"/>
                    <a:pt x="324585" y="192257"/>
                    <a:pt x="480019" y="192257"/>
                  </a:cubicBezTo>
                  <a:close/>
                  <a:moveTo>
                    <a:pt x="804521" y="128819"/>
                  </a:moveTo>
                  <a:cubicBezTo>
                    <a:pt x="811493" y="128819"/>
                    <a:pt x="818465" y="131296"/>
                    <a:pt x="823536" y="136251"/>
                  </a:cubicBezTo>
                  <a:cubicBezTo>
                    <a:pt x="833677" y="146159"/>
                    <a:pt x="833677" y="163500"/>
                    <a:pt x="823536" y="173409"/>
                  </a:cubicBezTo>
                  <a:lnTo>
                    <a:pt x="752549" y="242771"/>
                  </a:lnTo>
                  <a:cubicBezTo>
                    <a:pt x="747478" y="247726"/>
                    <a:pt x="739872" y="251441"/>
                    <a:pt x="733534" y="251441"/>
                  </a:cubicBezTo>
                  <a:cubicBezTo>
                    <a:pt x="725928" y="251441"/>
                    <a:pt x="719590" y="247726"/>
                    <a:pt x="714520" y="242771"/>
                  </a:cubicBezTo>
                  <a:cubicBezTo>
                    <a:pt x="703111" y="232862"/>
                    <a:pt x="703111" y="216760"/>
                    <a:pt x="714520" y="205613"/>
                  </a:cubicBezTo>
                  <a:lnTo>
                    <a:pt x="785507" y="136251"/>
                  </a:lnTo>
                  <a:cubicBezTo>
                    <a:pt x="790577" y="131296"/>
                    <a:pt x="797549" y="128819"/>
                    <a:pt x="804521" y="128819"/>
                  </a:cubicBezTo>
                  <a:close/>
                  <a:moveTo>
                    <a:pt x="161466" y="128819"/>
                  </a:moveTo>
                  <a:cubicBezTo>
                    <a:pt x="168279" y="128819"/>
                    <a:pt x="174934" y="131296"/>
                    <a:pt x="180005" y="136251"/>
                  </a:cubicBezTo>
                  <a:lnTo>
                    <a:pt x="250992" y="205613"/>
                  </a:lnTo>
                  <a:cubicBezTo>
                    <a:pt x="262401" y="216760"/>
                    <a:pt x="262401" y="232862"/>
                    <a:pt x="250992" y="242771"/>
                  </a:cubicBezTo>
                  <a:cubicBezTo>
                    <a:pt x="245921" y="247726"/>
                    <a:pt x="239583" y="251441"/>
                    <a:pt x="233245" y="251441"/>
                  </a:cubicBezTo>
                  <a:cubicBezTo>
                    <a:pt x="225639" y="251441"/>
                    <a:pt x="219301" y="247726"/>
                    <a:pt x="212963" y="242771"/>
                  </a:cubicBezTo>
                  <a:lnTo>
                    <a:pt x="141976" y="173409"/>
                  </a:lnTo>
                  <a:cubicBezTo>
                    <a:pt x="131835" y="163500"/>
                    <a:pt x="131835" y="146159"/>
                    <a:pt x="141976" y="136251"/>
                  </a:cubicBezTo>
                  <a:cubicBezTo>
                    <a:pt x="147680" y="131296"/>
                    <a:pt x="154652" y="128819"/>
                    <a:pt x="161466" y="128819"/>
                  </a:cubicBezTo>
                  <a:close/>
                  <a:moveTo>
                    <a:pt x="482750" y="0"/>
                  </a:moveTo>
                  <a:cubicBezTo>
                    <a:pt x="498079" y="0"/>
                    <a:pt x="509576" y="12403"/>
                    <a:pt x="509576" y="27288"/>
                  </a:cubicBezTo>
                  <a:lnTo>
                    <a:pt x="509576" y="125276"/>
                  </a:lnTo>
                  <a:cubicBezTo>
                    <a:pt x="509576" y="140160"/>
                    <a:pt x="498079" y="152563"/>
                    <a:pt x="482750" y="152563"/>
                  </a:cubicBezTo>
                  <a:cubicBezTo>
                    <a:pt x="467420" y="152563"/>
                    <a:pt x="455923" y="140160"/>
                    <a:pt x="455923" y="125276"/>
                  </a:cubicBezTo>
                  <a:lnTo>
                    <a:pt x="455923" y="27288"/>
                  </a:lnTo>
                  <a:cubicBezTo>
                    <a:pt x="455923" y="12403"/>
                    <a:pt x="467420" y="0"/>
                    <a:pt x="482750"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6" name="Freeform 242">
              <a:extLst>
                <a:ext uri="{FF2B5EF4-FFF2-40B4-BE49-F238E27FC236}">
                  <a16:creationId xmlns:a16="http://schemas.microsoft.com/office/drawing/2014/main" id="{B75D1AAB-FB33-2348-8F47-31673A6F78F7}"/>
                </a:ext>
              </a:extLst>
            </p:cNvPr>
            <p:cNvSpPr>
              <a:spLocks noChangeArrowheads="1"/>
            </p:cNvSpPr>
            <p:nvPr/>
          </p:nvSpPr>
          <p:spPr bwMode="auto">
            <a:xfrm>
              <a:off x="8640313" y="5193612"/>
              <a:ext cx="1675381" cy="845930"/>
            </a:xfrm>
            <a:custGeom>
              <a:avLst/>
              <a:gdLst>
                <a:gd name="T0" fmla="*/ 1344 w 1345"/>
                <a:gd name="T1" fmla="*/ 678 h 679"/>
                <a:gd name="T2" fmla="*/ 0 w 1345"/>
                <a:gd name="T3" fmla="*/ 678 h 679"/>
                <a:gd name="T4" fmla="*/ 0 w 1345"/>
                <a:gd name="T5" fmla="*/ 0 h 679"/>
                <a:gd name="T6" fmla="*/ 1344 w 1345"/>
                <a:gd name="T7" fmla="*/ 0 h 679"/>
                <a:gd name="T8" fmla="*/ 1344 w 1345"/>
                <a:gd name="T9" fmla="*/ 678 h 679"/>
              </a:gdLst>
              <a:ahLst/>
              <a:cxnLst>
                <a:cxn ang="0">
                  <a:pos x="T0" y="T1"/>
                </a:cxn>
                <a:cxn ang="0">
                  <a:pos x="T2" y="T3"/>
                </a:cxn>
                <a:cxn ang="0">
                  <a:pos x="T4" y="T5"/>
                </a:cxn>
                <a:cxn ang="0">
                  <a:pos x="T6" y="T7"/>
                </a:cxn>
                <a:cxn ang="0">
                  <a:pos x="T8" y="T9"/>
                </a:cxn>
              </a:cxnLst>
              <a:rect l="0" t="0" r="r" b="b"/>
              <a:pathLst>
                <a:path w="1345" h="679">
                  <a:moveTo>
                    <a:pt x="1344" y="678"/>
                  </a:moveTo>
                  <a:lnTo>
                    <a:pt x="0" y="678"/>
                  </a:lnTo>
                  <a:lnTo>
                    <a:pt x="0" y="0"/>
                  </a:lnTo>
                  <a:lnTo>
                    <a:pt x="1344" y="0"/>
                  </a:lnTo>
                  <a:lnTo>
                    <a:pt x="1344" y="678"/>
                  </a:lnTo>
                </a:path>
              </a:pathLst>
            </a:custGeom>
            <a:solidFill>
              <a:srgbClr val="58C4E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7" name="Freeform 243">
              <a:extLst>
                <a:ext uri="{FF2B5EF4-FFF2-40B4-BE49-F238E27FC236}">
                  <a16:creationId xmlns:a16="http://schemas.microsoft.com/office/drawing/2014/main" id="{B3958EC8-12C0-064F-845D-A1C2677A80A1}"/>
                </a:ext>
              </a:extLst>
            </p:cNvPr>
            <p:cNvSpPr>
              <a:spLocks noChangeArrowheads="1"/>
            </p:cNvSpPr>
            <p:nvPr/>
          </p:nvSpPr>
          <p:spPr bwMode="auto">
            <a:xfrm>
              <a:off x="9815826" y="8028021"/>
              <a:ext cx="417472" cy="417472"/>
            </a:xfrm>
            <a:custGeom>
              <a:avLst/>
              <a:gdLst>
                <a:gd name="T0" fmla="*/ 255 w 333"/>
                <a:gd name="T1" fmla="*/ 268 h 333"/>
                <a:gd name="T2" fmla="*/ 27 w 333"/>
                <a:gd name="T3" fmla="*/ 231 h 333"/>
                <a:gd name="T4" fmla="*/ 110 w 333"/>
                <a:gd name="T5" fmla="*/ 309 h 333"/>
                <a:gd name="T6" fmla="*/ 110 w 333"/>
                <a:gd name="T7" fmla="*/ 24 h 333"/>
                <a:gd name="T8" fmla="*/ 27 w 333"/>
                <a:gd name="T9" fmla="*/ 101 h 333"/>
                <a:gd name="T10" fmla="*/ 278 w 333"/>
                <a:gd name="T11" fmla="*/ 166 h 333"/>
                <a:gd name="T12" fmla="*/ 320 w 333"/>
                <a:gd name="T13" fmla="*/ 166 h 333"/>
                <a:gd name="T14" fmla="*/ 276 w 333"/>
                <a:gd name="T15" fmla="*/ 197 h 333"/>
                <a:gd name="T16" fmla="*/ 263 w 333"/>
                <a:gd name="T17" fmla="*/ 250 h 333"/>
                <a:gd name="T18" fmla="*/ 212 w 333"/>
                <a:gd name="T19" fmla="*/ 204 h 333"/>
                <a:gd name="T20" fmla="*/ 245 w 333"/>
                <a:gd name="T21" fmla="*/ 259 h 333"/>
                <a:gd name="T22" fmla="*/ 187 w 333"/>
                <a:gd name="T23" fmla="*/ 316 h 333"/>
                <a:gd name="T24" fmla="*/ 236 w 333"/>
                <a:gd name="T25" fmla="*/ 275 h 333"/>
                <a:gd name="T26" fmla="*/ 167 w 333"/>
                <a:gd name="T27" fmla="*/ 286 h 333"/>
                <a:gd name="T28" fmla="*/ 167 w 333"/>
                <a:gd name="T29" fmla="*/ 320 h 333"/>
                <a:gd name="T30" fmla="*/ 132 w 333"/>
                <a:gd name="T31" fmla="*/ 284 h 333"/>
                <a:gd name="T32" fmla="*/ 96 w 333"/>
                <a:gd name="T33" fmla="*/ 275 h 333"/>
                <a:gd name="T34" fmla="*/ 121 w 333"/>
                <a:gd name="T35" fmla="*/ 204 h 333"/>
                <a:gd name="T36" fmla="*/ 87 w 333"/>
                <a:gd name="T37" fmla="*/ 259 h 333"/>
                <a:gd name="T38" fmla="*/ 57 w 333"/>
                <a:gd name="T39" fmla="*/ 197 h 333"/>
                <a:gd name="T40" fmla="*/ 15 w 333"/>
                <a:gd name="T41" fmla="*/ 184 h 333"/>
                <a:gd name="T42" fmla="*/ 55 w 333"/>
                <a:gd name="T43" fmla="*/ 166 h 333"/>
                <a:gd name="T44" fmla="*/ 12 w 333"/>
                <a:gd name="T45" fmla="*/ 166 h 333"/>
                <a:gd name="T46" fmla="*/ 57 w 333"/>
                <a:gd name="T47" fmla="*/ 135 h 333"/>
                <a:gd name="T48" fmla="*/ 70 w 333"/>
                <a:gd name="T49" fmla="*/ 82 h 333"/>
                <a:gd name="T50" fmla="*/ 121 w 333"/>
                <a:gd name="T51" fmla="*/ 128 h 333"/>
                <a:gd name="T52" fmla="*/ 87 w 333"/>
                <a:gd name="T53" fmla="*/ 74 h 333"/>
                <a:gd name="T54" fmla="*/ 145 w 333"/>
                <a:gd name="T55" fmla="*/ 16 h 333"/>
                <a:gd name="T56" fmla="*/ 96 w 333"/>
                <a:gd name="T57" fmla="*/ 58 h 333"/>
                <a:gd name="T58" fmla="*/ 167 w 333"/>
                <a:gd name="T59" fmla="*/ 46 h 333"/>
                <a:gd name="T60" fmla="*/ 167 w 333"/>
                <a:gd name="T61" fmla="*/ 12 h 333"/>
                <a:gd name="T62" fmla="*/ 200 w 333"/>
                <a:gd name="T63" fmla="*/ 48 h 333"/>
                <a:gd name="T64" fmla="*/ 236 w 333"/>
                <a:gd name="T65" fmla="*/ 58 h 333"/>
                <a:gd name="T66" fmla="*/ 142 w 333"/>
                <a:gd name="T67" fmla="*/ 59 h 333"/>
                <a:gd name="T68" fmla="*/ 190 w 333"/>
                <a:gd name="T69" fmla="*/ 59 h 333"/>
                <a:gd name="T70" fmla="*/ 167 w 333"/>
                <a:gd name="T71" fmla="*/ 126 h 333"/>
                <a:gd name="T72" fmla="*/ 67 w 333"/>
                <a:gd name="T73" fmla="*/ 166 h 333"/>
                <a:gd name="T74" fmla="*/ 120 w 333"/>
                <a:gd name="T75" fmla="*/ 140 h 333"/>
                <a:gd name="T76" fmla="*/ 120 w 333"/>
                <a:gd name="T77" fmla="*/ 192 h 333"/>
                <a:gd name="T78" fmla="*/ 200 w 333"/>
                <a:gd name="T79" fmla="*/ 205 h 333"/>
                <a:gd name="T80" fmla="*/ 167 w 333"/>
                <a:gd name="T81" fmla="*/ 274 h 333"/>
                <a:gd name="T82" fmla="*/ 133 w 333"/>
                <a:gd name="T83" fmla="*/ 205 h 333"/>
                <a:gd name="T84" fmla="*/ 200 w 333"/>
                <a:gd name="T85" fmla="*/ 205 h 333"/>
                <a:gd name="T86" fmla="*/ 132 w 333"/>
                <a:gd name="T87" fmla="*/ 193 h 333"/>
                <a:gd name="T88" fmla="*/ 132 w 333"/>
                <a:gd name="T89" fmla="*/ 139 h 333"/>
                <a:gd name="T90" fmla="*/ 200 w 333"/>
                <a:gd name="T91" fmla="*/ 139 h 333"/>
                <a:gd name="T92" fmla="*/ 200 w 333"/>
                <a:gd name="T93" fmla="*/ 193 h 333"/>
                <a:gd name="T94" fmla="*/ 265 w 333"/>
                <a:gd name="T95" fmla="*/ 187 h 333"/>
                <a:gd name="T96" fmla="*/ 213 w 333"/>
                <a:gd name="T97" fmla="*/ 166 h 333"/>
                <a:gd name="T98" fmla="*/ 265 w 333"/>
                <a:gd name="T99" fmla="*/ 146 h 333"/>
                <a:gd name="T100" fmla="*/ 263 w 333"/>
                <a:gd name="T101" fmla="*/ 82 h 333"/>
                <a:gd name="T102" fmla="*/ 276 w 333"/>
                <a:gd name="T103" fmla="*/ 135 h 333"/>
                <a:gd name="T104" fmla="*/ 212 w 333"/>
                <a:gd name="T105" fmla="*/ 128 h 333"/>
                <a:gd name="T106" fmla="*/ 245 w 333"/>
                <a:gd name="T107" fmla="*/ 74 h 333"/>
                <a:gd name="T108" fmla="*/ 305 w 333"/>
                <a:gd name="T109" fmla="*/ 101 h 333"/>
                <a:gd name="T110" fmla="*/ 223 w 333"/>
                <a:gd name="T111" fmla="*/ 24 h 333"/>
                <a:gd name="T112" fmla="*/ 0 w 333"/>
                <a:gd name="T113" fmla="*/ 166 h 333"/>
                <a:gd name="T114" fmla="*/ 332 w 333"/>
                <a:gd name="T115" fmla="*/ 16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333">
                  <a:moveTo>
                    <a:pt x="223" y="309"/>
                  </a:moveTo>
                  <a:lnTo>
                    <a:pt x="223" y="309"/>
                  </a:lnTo>
                  <a:cubicBezTo>
                    <a:pt x="235" y="299"/>
                    <a:pt x="245" y="284"/>
                    <a:pt x="255" y="268"/>
                  </a:cubicBezTo>
                  <a:lnTo>
                    <a:pt x="255" y="268"/>
                  </a:lnTo>
                  <a:cubicBezTo>
                    <a:pt x="275" y="258"/>
                    <a:pt x="293" y="246"/>
                    <a:pt x="305" y="231"/>
                  </a:cubicBezTo>
                  <a:lnTo>
                    <a:pt x="305" y="231"/>
                  </a:lnTo>
                  <a:cubicBezTo>
                    <a:pt x="289" y="267"/>
                    <a:pt x="260" y="295"/>
                    <a:pt x="223" y="309"/>
                  </a:cubicBezTo>
                  <a:close/>
                  <a:moveTo>
                    <a:pt x="27" y="231"/>
                  </a:moveTo>
                  <a:lnTo>
                    <a:pt x="27" y="231"/>
                  </a:lnTo>
                  <a:cubicBezTo>
                    <a:pt x="40" y="246"/>
                    <a:pt x="58" y="258"/>
                    <a:pt x="78" y="268"/>
                  </a:cubicBezTo>
                  <a:lnTo>
                    <a:pt x="78" y="268"/>
                  </a:lnTo>
                  <a:cubicBezTo>
                    <a:pt x="87" y="284"/>
                    <a:pt x="98" y="299"/>
                    <a:pt x="110" y="309"/>
                  </a:cubicBezTo>
                  <a:lnTo>
                    <a:pt x="110" y="309"/>
                  </a:lnTo>
                  <a:cubicBezTo>
                    <a:pt x="73" y="295"/>
                    <a:pt x="44" y="267"/>
                    <a:pt x="27" y="231"/>
                  </a:cubicBezTo>
                  <a:close/>
                  <a:moveTo>
                    <a:pt x="110" y="24"/>
                  </a:moveTo>
                  <a:lnTo>
                    <a:pt x="110" y="24"/>
                  </a:lnTo>
                  <a:cubicBezTo>
                    <a:pt x="98" y="34"/>
                    <a:pt x="87" y="48"/>
                    <a:pt x="78" y="64"/>
                  </a:cubicBezTo>
                  <a:lnTo>
                    <a:pt x="78" y="64"/>
                  </a:lnTo>
                  <a:cubicBezTo>
                    <a:pt x="58" y="74"/>
                    <a:pt x="40" y="87"/>
                    <a:pt x="27" y="101"/>
                  </a:cubicBezTo>
                  <a:lnTo>
                    <a:pt x="27" y="101"/>
                  </a:lnTo>
                  <a:cubicBezTo>
                    <a:pt x="44" y="66"/>
                    <a:pt x="73" y="37"/>
                    <a:pt x="110" y="24"/>
                  </a:cubicBezTo>
                  <a:close/>
                  <a:moveTo>
                    <a:pt x="277" y="184"/>
                  </a:moveTo>
                  <a:lnTo>
                    <a:pt x="277" y="184"/>
                  </a:lnTo>
                  <a:cubicBezTo>
                    <a:pt x="278" y="178"/>
                    <a:pt x="278" y="172"/>
                    <a:pt x="278" y="166"/>
                  </a:cubicBezTo>
                  <a:lnTo>
                    <a:pt x="278" y="166"/>
                  </a:lnTo>
                  <a:cubicBezTo>
                    <a:pt x="278" y="160"/>
                    <a:pt x="278" y="154"/>
                    <a:pt x="277" y="148"/>
                  </a:cubicBezTo>
                  <a:lnTo>
                    <a:pt x="277" y="148"/>
                  </a:lnTo>
                  <a:cubicBezTo>
                    <a:pt x="305" y="154"/>
                    <a:pt x="320" y="161"/>
                    <a:pt x="320" y="166"/>
                  </a:cubicBezTo>
                  <a:lnTo>
                    <a:pt x="320" y="166"/>
                  </a:lnTo>
                  <a:cubicBezTo>
                    <a:pt x="320" y="171"/>
                    <a:pt x="305" y="178"/>
                    <a:pt x="277" y="184"/>
                  </a:cubicBezTo>
                  <a:close/>
                  <a:moveTo>
                    <a:pt x="276" y="197"/>
                  </a:moveTo>
                  <a:lnTo>
                    <a:pt x="276" y="197"/>
                  </a:lnTo>
                  <a:cubicBezTo>
                    <a:pt x="293" y="194"/>
                    <a:pt x="308" y="190"/>
                    <a:pt x="318" y="184"/>
                  </a:cubicBezTo>
                  <a:lnTo>
                    <a:pt x="318" y="184"/>
                  </a:lnTo>
                  <a:cubicBezTo>
                    <a:pt x="312" y="210"/>
                    <a:pt x="291" y="234"/>
                    <a:pt x="263" y="250"/>
                  </a:cubicBezTo>
                  <a:lnTo>
                    <a:pt x="263" y="250"/>
                  </a:lnTo>
                  <a:cubicBezTo>
                    <a:pt x="269" y="234"/>
                    <a:pt x="274" y="216"/>
                    <a:pt x="276" y="197"/>
                  </a:cubicBezTo>
                  <a:close/>
                  <a:moveTo>
                    <a:pt x="203" y="271"/>
                  </a:moveTo>
                  <a:lnTo>
                    <a:pt x="203" y="271"/>
                  </a:lnTo>
                  <a:cubicBezTo>
                    <a:pt x="208" y="251"/>
                    <a:pt x="211" y="228"/>
                    <a:pt x="212" y="204"/>
                  </a:cubicBezTo>
                  <a:lnTo>
                    <a:pt x="212" y="204"/>
                  </a:lnTo>
                  <a:cubicBezTo>
                    <a:pt x="229" y="203"/>
                    <a:pt x="247" y="202"/>
                    <a:pt x="263" y="199"/>
                  </a:cubicBezTo>
                  <a:lnTo>
                    <a:pt x="263" y="199"/>
                  </a:lnTo>
                  <a:cubicBezTo>
                    <a:pt x="260" y="221"/>
                    <a:pt x="254" y="241"/>
                    <a:pt x="245" y="259"/>
                  </a:cubicBezTo>
                  <a:lnTo>
                    <a:pt x="245" y="259"/>
                  </a:lnTo>
                  <a:cubicBezTo>
                    <a:pt x="232" y="265"/>
                    <a:pt x="219" y="268"/>
                    <a:pt x="203" y="271"/>
                  </a:cubicBezTo>
                  <a:close/>
                  <a:moveTo>
                    <a:pt x="187" y="316"/>
                  </a:moveTo>
                  <a:lnTo>
                    <a:pt x="187" y="316"/>
                  </a:lnTo>
                  <a:cubicBezTo>
                    <a:pt x="192" y="308"/>
                    <a:pt x="197" y="297"/>
                    <a:pt x="200" y="284"/>
                  </a:cubicBezTo>
                  <a:lnTo>
                    <a:pt x="200" y="284"/>
                  </a:lnTo>
                  <a:cubicBezTo>
                    <a:pt x="213" y="282"/>
                    <a:pt x="225" y="279"/>
                    <a:pt x="236" y="275"/>
                  </a:cubicBezTo>
                  <a:lnTo>
                    <a:pt x="236" y="275"/>
                  </a:lnTo>
                  <a:cubicBezTo>
                    <a:pt x="224" y="295"/>
                    <a:pt x="206" y="310"/>
                    <a:pt x="187" y="316"/>
                  </a:cubicBezTo>
                  <a:close/>
                  <a:moveTo>
                    <a:pt x="145" y="285"/>
                  </a:moveTo>
                  <a:lnTo>
                    <a:pt x="145" y="285"/>
                  </a:lnTo>
                  <a:cubicBezTo>
                    <a:pt x="152" y="286"/>
                    <a:pt x="159" y="286"/>
                    <a:pt x="167" y="286"/>
                  </a:cubicBezTo>
                  <a:lnTo>
                    <a:pt x="167" y="286"/>
                  </a:lnTo>
                  <a:cubicBezTo>
                    <a:pt x="173" y="286"/>
                    <a:pt x="181" y="286"/>
                    <a:pt x="187" y="285"/>
                  </a:cubicBezTo>
                  <a:lnTo>
                    <a:pt x="187" y="285"/>
                  </a:lnTo>
                  <a:cubicBezTo>
                    <a:pt x="181" y="308"/>
                    <a:pt x="173" y="320"/>
                    <a:pt x="167" y="320"/>
                  </a:cubicBezTo>
                  <a:lnTo>
                    <a:pt x="167" y="320"/>
                  </a:lnTo>
                  <a:cubicBezTo>
                    <a:pt x="160" y="320"/>
                    <a:pt x="152" y="308"/>
                    <a:pt x="145" y="285"/>
                  </a:cubicBezTo>
                  <a:close/>
                  <a:moveTo>
                    <a:pt x="132" y="284"/>
                  </a:moveTo>
                  <a:lnTo>
                    <a:pt x="132" y="284"/>
                  </a:lnTo>
                  <a:cubicBezTo>
                    <a:pt x="136" y="297"/>
                    <a:pt x="140" y="308"/>
                    <a:pt x="145" y="316"/>
                  </a:cubicBezTo>
                  <a:lnTo>
                    <a:pt x="145" y="316"/>
                  </a:lnTo>
                  <a:cubicBezTo>
                    <a:pt x="126" y="310"/>
                    <a:pt x="109" y="295"/>
                    <a:pt x="96" y="275"/>
                  </a:cubicBezTo>
                  <a:lnTo>
                    <a:pt x="96" y="275"/>
                  </a:lnTo>
                  <a:cubicBezTo>
                    <a:pt x="107" y="279"/>
                    <a:pt x="120" y="282"/>
                    <a:pt x="132" y="284"/>
                  </a:cubicBezTo>
                  <a:close/>
                  <a:moveTo>
                    <a:pt x="69" y="199"/>
                  </a:moveTo>
                  <a:lnTo>
                    <a:pt x="69" y="199"/>
                  </a:lnTo>
                  <a:cubicBezTo>
                    <a:pt x="86" y="202"/>
                    <a:pt x="104" y="203"/>
                    <a:pt x="121" y="204"/>
                  </a:cubicBezTo>
                  <a:lnTo>
                    <a:pt x="121" y="204"/>
                  </a:lnTo>
                  <a:cubicBezTo>
                    <a:pt x="122" y="228"/>
                    <a:pt x="125" y="251"/>
                    <a:pt x="129" y="271"/>
                  </a:cubicBezTo>
                  <a:lnTo>
                    <a:pt x="129" y="271"/>
                  </a:lnTo>
                  <a:cubicBezTo>
                    <a:pt x="114" y="268"/>
                    <a:pt x="100" y="265"/>
                    <a:pt x="87" y="259"/>
                  </a:cubicBezTo>
                  <a:lnTo>
                    <a:pt x="87" y="259"/>
                  </a:lnTo>
                  <a:cubicBezTo>
                    <a:pt x="78" y="241"/>
                    <a:pt x="72" y="221"/>
                    <a:pt x="69" y="199"/>
                  </a:cubicBezTo>
                  <a:close/>
                  <a:moveTo>
                    <a:pt x="57" y="197"/>
                  </a:moveTo>
                  <a:lnTo>
                    <a:pt x="57" y="197"/>
                  </a:lnTo>
                  <a:cubicBezTo>
                    <a:pt x="59" y="216"/>
                    <a:pt x="64" y="234"/>
                    <a:pt x="70" y="250"/>
                  </a:cubicBezTo>
                  <a:lnTo>
                    <a:pt x="70" y="250"/>
                  </a:lnTo>
                  <a:cubicBezTo>
                    <a:pt x="41" y="234"/>
                    <a:pt x="21" y="210"/>
                    <a:pt x="15" y="184"/>
                  </a:cubicBezTo>
                  <a:lnTo>
                    <a:pt x="15" y="184"/>
                  </a:lnTo>
                  <a:cubicBezTo>
                    <a:pt x="25" y="190"/>
                    <a:pt x="39" y="194"/>
                    <a:pt x="57" y="197"/>
                  </a:cubicBezTo>
                  <a:close/>
                  <a:moveTo>
                    <a:pt x="55" y="148"/>
                  </a:moveTo>
                  <a:lnTo>
                    <a:pt x="55" y="148"/>
                  </a:lnTo>
                  <a:cubicBezTo>
                    <a:pt x="55" y="154"/>
                    <a:pt x="55" y="160"/>
                    <a:pt x="55" y="166"/>
                  </a:cubicBezTo>
                  <a:lnTo>
                    <a:pt x="55" y="166"/>
                  </a:lnTo>
                  <a:cubicBezTo>
                    <a:pt x="55" y="172"/>
                    <a:pt x="55" y="178"/>
                    <a:pt x="55" y="184"/>
                  </a:cubicBezTo>
                  <a:lnTo>
                    <a:pt x="55" y="184"/>
                  </a:lnTo>
                  <a:cubicBezTo>
                    <a:pt x="27" y="178"/>
                    <a:pt x="12" y="171"/>
                    <a:pt x="12" y="166"/>
                  </a:cubicBezTo>
                  <a:lnTo>
                    <a:pt x="12" y="166"/>
                  </a:lnTo>
                  <a:cubicBezTo>
                    <a:pt x="12" y="161"/>
                    <a:pt x="27" y="154"/>
                    <a:pt x="55" y="148"/>
                  </a:cubicBezTo>
                  <a:close/>
                  <a:moveTo>
                    <a:pt x="57" y="135"/>
                  </a:moveTo>
                  <a:lnTo>
                    <a:pt x="57" y="135"/>
                  </a:lnTo>
                  <a:cubicBezTo>
                    <a:pt x="39" y="139"/>
                    <a:pt x="25" y="143"/>
                    <a:pt x="15" y="148"/>
                  </a:cubicBezTo>
                  <a:lnTo>
                    <a:pt x="15" y="148"/>
                  </a:lnTo>
                  <a:cubicBezTo>
                    <a:pt x="21" y="122"/>
                    <a:pt x="41" y="98"/>
                    <a:pt x="70" y="82"/>
                  </a:cubicBezTo>
                  <a:lnTo>
                    <a:pt x="70" y="82"/>
                  </a:lnTo>
                  <a:cubicBezTo>
                    <a:pt x="64" y="98"/>
                    <a:pt x="59" y="116"/>
                    <a:pt x="57" y="135"/>
                  </a:cubicBezTo>
                  <a:close/>
                  <a:moveTo>
                    <a:pt x="129" y="61"/>
                  </a:moveTo>
                  <a:lnTo>
                    <a:pt x="129" y="61"/>
                  </a:lnTo>
                  <a:cubicBezTo>
                    <a:pt x="125" y="81"/>
                    <a:pt x="122" y="104"/>
                    <a:pt x="121" y="128"/>
                  </a:cubicBezTo>
                  <a:lnTo>
                    <a:pt x="121" y="128"/>
                  </a:lnTo>
                  <a:cubicBezTo>
                    <a:pt x="104" y="129"/>
                    <a:pt x="86" y="130"/>
                    <a:pt x="69" y="133"/>
                  </a:cubicBezTo>
                  <a:lnTo>
                    <a:pt x="69" y="133"/>
                  </a:lnTo>
                  <a:cubicBezTo>
                    <a:pt x="72" y="111"/>
                    <a:pt x="78" y="91"/>
                    <a:pt x="87" y="74"/>
                  </a:cubicBezTo>
                  <a:lnTo>
                    <a:pt x="87" y="74"/>
                  </a:lnTo>
                  <a:cubicBezTo>
                    <a:pt x="100" y="68"/>
                    <a:pt x="114" y="64"/>
                    <a:pt x="129" y="61"/>
                  </a:cubicBezTo>
                  <a:close/>
                  <a:moveTo>
                    <a:pt x="145" y="16"/>
                  </a:moveTo>
                  <a:lnTo>
                    <a:pt x="145" y="16"/>
                  </a:lnTo>
                  <a:cubicBezTo>
                    <a:pt x="140" y="24"/>
                    <a:pt x="136" y="36"/>
                    <a:pt x="132" y="48"/>
                  </a:cubicBezTo>
                  <a:lnTo>
                    <a:pt x="132" y="48"/>
                  </a:lnTo>
                  <a:cubicBezTo>
                    <a:pt x="120" y="50"/>
                    <a:pt x="107" y="53"/>
                    <a:pt x="96" y="58"/>
                  </a:cubicBezTo>
                  <a:lnTo>
                    <a:pt x="96" y="58"/>
                  </a:lnTo>
                  <a:cubicBezTo>
                    <a:pt x="109" y="37"/>
                    <a:pt x="126" y="22"/>
                    <a:pt x="145" y="16"/>
                  </a:cubicBezTo>
                  <a:close/>
                  <a:moveTo>
                    <a:pt x="187" y="47"/>
                  </a:moveTo>
                  <a:lnTo>
                    <a:pt x="187" y="47"/>
                  </a:lnTo>
                  <a:cubicBezTo>
                    <a:pt x="181" y="47"/>
                    <a:pt x="173" y="46"/>
                    <a:pt x="167" y="46"/>
                  </a:cubicBezTo>
                  <a:lnTo>
                    <a:pt x="167" y="46"/>
                  </a:lnTo>
                  <a:cubicBezTo>
                    <a:pt x="159" y="46"/>
                    <a:pt x="152" y="47"/>
                    <a:pt x="145" y="47"/>
                  </a:cubicBezTo>
                  <a:lnTo>
                    <a:pt x="145" y="47"/>
                  </a:lnTo>
                  <a:cubicBezTo>
                    <a:pt x="152" y="25"/>
                    <a:pt x="160" y="12"/>
                    <a:pt x="167" y="12"/>
                  </a:cubicBezTo>
                  <a:lnTo>
                    <a:pt x="167" y="12"/>
                  </a:lnTo>
                  <a:cubicBezTo>
                    <a:pt x="173" y="12"/>
                    <a:pt x="181" y="25"/>
                    <a:pt x="187" y="47"/>
                  </a:cubicBezTo>
                  <a:close/>
                  <a:moveTo>
                    <a:pt x="200" y="48"/>
                  </a:moveTo>
                  <a:lnTo>
                    <a:pt x="200" y="48"/>
                  </a:lnTo>
                  <a:cubicBezTo>
                    <a:pt x="197" y="36"/>
                    <a:pt x="192" y="24"/>
                    <a:pt x="187" y="16"/>
                  </a:cubicBezTo>
                  <a:lnTo>
                    <a:pt x="187" y="16"/>
                  </a:lnTo>
                  <a:cubicBezTo>
                    <a:pt x="206" y="22"/>
                    <a:pt x="224" y="37"/>
                    <a:pt x="236" y="58"/>
                  </a:cubicBezTo>
                  <a:lnTo>
                    <a:pt x="236" y="58"/>
                  </a:lnTo>
                  <a:cubicBezTo>
                    <a:pt x="225" y="53"/>
                    <a:pt x="213" y="50"/>
                    <a:pt x="200" y="48"/>
                  </a:cubicBezTo>
                  <a:close/>
                  <a:moveTo>
                    <a:pt x="133" y="127"/>
                  </a:moveTo>
                  <a:lnTo>
                    <a:pt x="133" y="127"/>
                  </a:lnTo>
                  <a:cubicBezTo>
                    <a:pt x="135" y="100"/>
                    <a:pt x="138" y="77"/>
                    <a:pt x="142" y="59"/>
                  </a:cubicBezTo>
                  <a:lnTo>
                    <a:pt x="142" y="59"/>
                  </a:lnTo>
                  <a:cubicBezTo>
                    <a:pt x="150" y="59"/>
                    <a:pt x="158" y="58"/>
                    <a:pt x="167" y="58"/>
                  </a:cubicBezTo>
                  <a:lnTo>
                    <a:pt x="167" y="58"/>
                  </a:lnTo>
                  <a:cubicBezTo>
                    <a:pt x="174" y="58"/>
                    <a:pt x="183" y="59"/>
                    <a:pt x="190" y="59"/>
                  </a:cubicBezTo>
                  <a:lnTo>
                    <a:pt x="190" y="59"/>
                  </a:lnTo>
                  <a:cubicBezTo>
                    <a:pt x="195" y="77"/>
                    <a:pt x="198" y="100"/>
                    <a:pt x="200" y="127"/>
                  </a:cubicBezTo>
                  <a:lnTo>
                    <a:pt x="200" y="127"/>
                  </a:lnTo>
                  <a:cubicBezTo>
                    <a:pt x="187" y="127"/>
                    <a:pt x="176" y="126"/>
                    <a:pt x="167" y="126"/>
                  </a:cubicBezTo>
                  <a:lnTo>
                    <a:pt x="167" y="126"/>
                  </a:lnTo>
                  <a:cubicBezTo>
                    <a:pt x="156" y="126"/>
                    <a:pt x="145" y="127"/>
                    <a:pt x="133" y="127"/>
                  </a:cubicBezTo>
                  <a:close/>
                  <a:moveTo>
                    <a:pt x="67" y="166"/>
                  </a:moveTo>
                  <a:lnTo>
                    <a:pt x="67" y="166"/>
                  </a:lnTo>
                  <a:cubicBezTo>
                    <a:pt x="67" y="159"/>
                    <a:pt x="67" y="152"/>
                    <a:pt x="68" y="146"/>
                  </a:cubicBezTo>
                  <a:lnTo>
                    <a:pt x="68" y="146"/>
                  </a:lnTo>
                  <a:cubicBezTo>
                    <a:pt x="82" y="143"/>
                    <a:pt x="100" y="141"/>
                    <a:pt x="120" y="140"/>
                  </a:cubicBezTo>
                  <a:lnTo>
                    <a:pt x="120" y="140"/>
                  </a:lnTo>
                  <a:cubicBezTo>
                    <a:pt x="120" y="149"/>
                    <a:pt x="120" y="157"/>
                    <a:pt x="120" y="166"/>
                  </a:cubicBezTo>
                  <a:lnTo>
                    <a:pt x="120" y="166"/>
                  </a:lnTo>
                  <a:cubicBezTo>
                    <a:pt x="120" y="175"/>
                    <a:pt x="120" y="184"/>
                    <a:pt x="120" y="192"/>
                  </a:cubicBezTo>
                  <a:lnTo>
                    <a:pt x="120" y="192"/>
                  </a:lnTo>
                  <a:cubicBezTo>
                    <a:pt x="100" y="191"/>
                    <a:pt x="82" y="189"/>
                    <a:pt x="68" y="187"/>
                  </a:cubicBezTo>
                  <a:lnTo>
                    <a:pt x="68" y="187"/>
                  </a:lnTo>
                  <a:cubicBezTo>
                    <a:pt x="67" y="180"/>
                    <a:pt x="67" y="173"/>
                    <a:pt x="67" y="166"/>
                  </a:cubicBezTo>
                  <a:close/>
                  <a:moveTo>
                    <a:pt x="200" y="205"/>
                  </a:moveTo>
                  <a:lnTo>
                    <a:pt x="200" y="205"/>
                  </a:lnTo>
                  <a:cubicBezTo>
                    <a:pt x="198" y="232"/>
                    <a:pt x="195" y="255"/>
                    <a:pt x="190" y="273"/>
                  </a:cubicBezTo>
                  <a:lnTo>
                    <a:pt x="190" y="273"/>
                  </a:lnTo>
                  <a:cubicBezTo>
                    <a:pt x="183" y="273"/>
                    <a:pt x="174" y="274"/>
                    <a:pt x="167" y="274"/>
                  </a:cubicBezTo>
                  <a:lnTo>
                    <a:pt x="167" y="274"/>
                  </a:lnTo>
                  <a:cubicBezTo>
                    <a:pt x="158" y="274"/>
                    <a:pt x="150" y="273"/>
                    <a:pt x="142" y="273"/>
                  </a:cubicBezTo>
                  <a:lnTo>
                    <a:pt x="142" y="273"/>
                  </a:lnTo>
                  <a:cubicBezTo>
                    <a:pt x="138" y="255"/>
                    <a:pt x="135" y="232"/>
                    <a:pt x="133" y="205"/>
                  </a:cubicBezTo>
                  <a:lnTo>
                    <a:pt x="133" y="205"/>
                  </a:lnTo>
                  <a:cubicBezTo>
                    <a:pt x="145" y="206"/>
                    <a:pt x="156" y="206"/>
                    <a:pt x="167" y="206"/>
                  </a:cubicBezTo>
                  <a:lnTo>
                    <a:pt x="167" y="206"/>
                  </a:lnTo>
                  <a:cubicBezTo>
                    <a:pt x="176" y="206"/>
                    <a:pt x="187" y="206"/>
                    <a:pt x="200" y="205"/>
                  </a:cubicBezTo>
                  <a:close/>
                  <a:moveTo>
                    <a:pt x="167" y="194"/>
                  </a:moveTo>
                  <a:lnTo>
                    <a:pt x="167" y="194"/>
                  </a:lnTo>
                  <a:cubicBezTo>
                    <a:pt x="154" y="194"/>
                    <a:pt x="143" y="193"/>
                    <a:pt x="132" y="193"/>
                  </a:cubicBezTo>
                  <a:lnTo>
                    <a:pt x="132" y="193"/>
                  </a:lnTo>
                  <a:cubicBezTo>
                    <a:pt x="132" y="184"/>
                    <a:pt x="132" y="176"/>
                    <a:pt x="132" y="166"/>
                  </a:cubicBezTo>
                  <a:lnTo>
                    <a:pt x="132" y="166"/>
                  </a:lnTo>
                  <a:cubicBezTo>
                    <a:pt x="132" y="157"/>
                    <a:pt x="132" y="147"/>
                    <a:pt x="132" y="139"/>
                  </a:cubicBezTo>
                  <a:lnTo>
                    <a:pt x="132" y="139"/>
                  </a:lnTo>
                  <a:cubicBezTo>
                    <a:pt x="143" y="139"/>
                    <a:pt x="154" y="139"/>
                    <a:pt x="167" y="139"/>
                  </a:cubicBezTo>
                  <a:lnTo>
                    <a:pt x="167" y="139"/>
                  </a:lnTo>
                  <a:cubicBezTo>
                    <a:pt x="178" y="139"/>
                    <a:pt x="190" y="139"/>
                    <a:pt x="200" y="139"/>
                  </a:cubicBezTo>
                  <a:lnTo>
                    <a:pt x="200" y="139"/>
                  </a:lnTo>
                  <a:cubicBezTo>
                    <a:pt x="201" y="147"/>
                    <a:pt x="201" y="157"/>
                    <a:pt x="201" y="166"/>
                  </a:cubicBezTo>
                  <a:lnTo>
                    <a:pt x="201" y="166"/>
                  </a:lnTo>
                  <a:cubicBezTo>
                    <a:pt x="201" y="176"/>
                    <a:pt x="201" y="184"/>
                    <a:pt x="200" y="193"/>
                  </a:cubicBezTo>
                  <a:lnTo>
                    <a:pt x="200" y="193"/>
                  </a:lnTo>
                  <a:cubicBezTo>
                    <a:pt x="190" y="193"/>
                    <a:pt x="178" y="194"/>
                    <a:pt x="167" y="194"/>
                  </a:cubicBezTo>
                  <a:close/>
                  <a:moveTo>
                    <a:pt x="266" y="166"/>
                  </a:moveTo>
                  <a:lnTo>
                    <a:pt x="266" y="166"/>
                  </a:lnTo>
                  <a:cubicBezTo>
                    <a:pt x="266" y="173"/>
                    <a:pt x="266" y="180"/>
                    <a:pt x="265" y="187"/>
                  </a:cubicBezTo>
                  <a:lnTo>
                    <a:pt x="265" y="187"/>
                  </a:lnTo>
                  <a:cubicBezTo>
                    <a:pt x="250" y="189"/>
                    <a:pt x="232" y="191"/>
                    <a:pt x="213" y="192"/>
                  </a:cubicBezTo>
                  <a:lnTo>
                    <a:pt x="213" y="192"/>
                  </a:lnTo>
                  <a:cubicBezTo>
                    <a:pt x="213" y="184"/>
                    <a:pt x="213" y="175"/>
                    <a:pt x="213" y="166"/>
                  </a:cubicBezTo>
                  <a:lnTo>
                    <a:pt x="213" y="166"/>
                  </a:lnTo>
                  <a:cubicBezTo>
                    <a:pt x="213" y="157"/>
                    <a:pt x="213" y="149"/>
                    <a:pt x="213" y="140"/>
                  </a:cubicBezTo>
                  <a:lnTo>
                    <a:pt x="213" y="140"/>
                  </a:lnTo>
                  <a:cubicBezTo>
                    <a:pt x="232" y="141"/>
                    <a:pt x="250" y="143"/>
                    <a:pt x="265" y="146"/>
                  </a:cubicBezTo>
                  <a:lnTo>
                    <a:pt x="265" y="146"/>
                  </a:lnTo>
                  <a:cubicBezTo>
                    <a:pt x="266" y="152"/>
                    <a:pt x="266" y="159"/>
                    <a:pt x="266" y="166"/>
                  </a:cubicBezTo>
                  <a:close/>
                  <a:moveTo>
                    <a:pt x="263" y="82"/>
                  </a:moveTo>
                  <a:lnTo>
                    <a:pt x="263" y="82"/>
                  </a:lnTo>
                  <a:cubicBezTo>
                    <a:pt x="291" y="98"/>
                    <a:pt x="312" y="122"/>
                    <a:pt x="318" y="148"/>
                  </a:cubicBezTo>
                  <a:lnTo>
                    <a:pt x="318" y="148"/>
                  </a:lnTo>
                  <a:cubicBezTo>
                    <a:pt x="308" y="143"/>
                    <a:pt x="293" y="139"/>
                    <a:pt x="276" y="135"/>
                  </a:cubicBezTo>
                  <a:lnTo>
                    <a:pt x="276" y="135"/>
                  </a:lnTo>
                  <a:cubicBezTo>
                    <a:pt x="274" y="116"/>
                    <a:pt x="269" y="98"/>
                    <a:pt x="263" y="82"/>
                  </a:cubicBezTo>
                  <a:close/>
                  <a:moveTo>
                    <a:pt x="263" y="133"/>
                  </a:moveTo>
                  <a:lnTo>
                    <a:pt x="263" y="133"/>
                  </a:lnTo>
                  <a:cubicBezTo>
                    <a:pt x="247" y="130"/>
                    <a:pt x="229" y="129"/>
                    <a:pt x="212" y="128"/>
                  </a:cubicBezTo>
                  <a:lnTo>
                    <a:pt x="212" y="128"/>
                  </a:lnTo>
                  <a:cubicBezTo>
                    <a:pt x="211" y="104"/>
                    <a:pt x="208" y="81"/>
                    <a:pt x="203" y="61"/>
                  </a:cubicBezTo>
                  <a:lnTo>
                    <a:pt x="203" y="61"/>
                  </a:lnTo>
                  <a:cubicBezTo>
                    <a:pt x="219" y="64"/>
                    <a:pt x="232" y="68"/>
                    <a:pt x="245" y="74"/>
                  </a:cubicBezTo>
                  <a:lnTo>
                    <a:pt x="245" y="74"/>
                  </a:lnTo>
                  <a:cubicBezTo>
                    <a:pt x="254" y="91"/>
                    <a:pt x="260" y="111"/>
                    <a:pt x="263" y="133"/>
                  </a:cubicBezTo>
                  <a:close/>
                  <a:moveTo>
                    <a:pt x="305" y="101"/>
                  </a:moveTo>
                  <a:lnTo>
                    <a:pt x="305" y="101"/>
                  </a:lnTo>
                  <a:cubicBezTo>
                    <a:pt x="293" y="87"/>
                    <a:pt x="275" y="74"/>
                    <a:pt x="255" y="64"/>
                  </a:cubicBezTo>
                  <a:lnTo>
                    <a:pt x="255" y="64"/>
                  </a:lnTo>
                  <a:cubicBezTo>
                    <a:pt x="245" y="48"/>
                    <a:pt x="235" y="34"/>
                    <a:pt x="223" y="24"/>
                  </a:cubicBezTo>
                  <a:lnTo>
                    <a:pt x="223" y="24"/>
                  </a:lnTo>
                  <a:cubicBezTo>
                    <a:pt x="260" y="37"/>
                    <a:pt x="289" y="66"/>
                    <a:pt x="305" y="101"/>
                  </a:cubicBezTo>
                  <a:close/>
                  <a:moveTo>
                    <a:pt x="167" y="0"/>
                  </a:moveTo>
                  <a:lnTo>
                    <a:pt x="167" y="0"/>
                  </a:lnTo>
                  <a:cubicBezTo>
                    <a:pt x="75" y="0"/>
                    <a:pt x="0" y="75"/>
                    <a:pt x="0" y="166"/>
                  </a:cubicBezTo>
                  <a:lnTo>
                    <a:pt x="0" y="166"/>
                  </a:lnTo>
                  <a:cubicBezTo>
                    <a:pt x="0" y="258"/>
                    <a:pt x="75" y="332"/>
                    <a:pt x="167" y="332"/>
                  </a:cubicBezTo>
                  <a:lnTo>
                    <a:pt x="167" y="332"/>
                  </a:lnTo>
                  <a:cubicBezTo>
                    <a:pt x="258" y="332"/>
                    <a:pt x="332" y="258"/>
                    <a:pt x="332" y="166"/>
                  </a:cubicBezTo>
                  <a:lnTo>
                    <a:pt x="332" y="166"/>
                  </a:lnTo>
                  <a:cubicBezTo>
                    <a:pt x="332" y="75"/>
                    <a:pt x="258" y="0"/>
                    <a:pt x="167" y="0"/>
                  </a:cubicBezTo>
                  <a:close/>
                </a:path>
              </a:pathLst>
            </a:custGeom>
            <a:solidFill>
              <a:srgbClr val="3BBAD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sp>
        <p:nvSpPr>
          <p:cNvPr id="88" name="Freeform 392">
            <a:extLst>
              <a:ext uri="{FF2B5EF4-FFF2-40B4-BE49-F238E27FC236}">
                <a16:creationId xmlns:a16="http://schemas.microsoft.com/office/drawing/2014/main" id="{798910C9-E65E-9149-A035-B80196445870}"/>
              </a:ext>
            </a:extLst>
          </p:cNvPr>
          <p:cNvSpPr>
            <a:spLocks noChangeArrowheads="1"/>
          </p:cNvSpPr>
          <p:nvPr/>
        </p:nvSpPr>
        <p:spPr bwMode="auto">
          <a:xfrm>
            <a:off x="9798313" y="4843461"/>
            <a:ext cx="546559" cy="1095862"/>
          </a:xfrm>
          <a:custGeom>
            <a:avLst/>
            <a:gdLst>
              <a:gd name="T0" fmla="*/ 877 w 878"/>
              <a:gd name="T1" fmla="*/ 0 h 1759"/>
              <a:gd name="T2" fmla="*/ 507 w 878"/>
              <a:gd name="T3" fmla="*/ 0 h 1759"/>
              <a:gd name="T4" fmla="*/ 0 w 878"/>
              <a:gd name="T5" fmla="*/ 879 h 1759"/>
              <a:gd name="T6" fmla="*/ 507 w 878"/>
              <a:gd name="T7" fmla="*/ 1758 h 1759"/>
              <a:gd name="T8" fmla="*/ 877 w 878"/>
              <a:gd name="T9" fmla="*/ 1758 h 1759"/>
              <a:gd name="T10" fmla="*/ 369 w 878"/>
              <a:gd name="T11" fmla="*/ 879 h 1759"/>
              <a:gd name="T12" fmla="*/ 877 w 878"/>
              <a:gd name="T13" fmla="*/ 0 h 1759"/>
            </a:gdLst>
            <a:ahLst/>
            <a:cxnLst>
              <a:cxn ang="0">
                <a:pos x="T0" y="T1"/>
              </a:cxn>
              <a:cxn ang="0">
                <a:pos x="T2" y="T3"/>
              </a:cxn>
              <a:cxn ang="0">
                <a:pos x="T4" y="T5"/>
              </a:cxn>
              <a:cxn ang="0">
                <a:pos x="T6" y="T7"/>
              </a:cxn>
              <a:cxn ang="0">
                <a:pos x="T8" y="T9"/>
              </a:cxn>
              <a:cxn ang="0">
                <a:pos x="T10" y="T11"/>
              </a:cxn>
              <a:cxn ang="0">
                <a:pos x="T12" y="T13"/>
              </a:cxn>
            </a:cxnLst>
            <a:rect l="0" t="0" r="r" b="b"/>
            <a:pathLst>
              <a:path w="878" h="1759">
                <a:moveTo>
                  <a:pt x="877" y="0"/>
                </a:moveTo>
                <a:lnTo>
                  <a:pt x="507" y="0"/>
                </a:lnTo>
                <a:lnTo>
                  <a:pt x="0" y="879"/>
                </a:lnTo>
                <a:lnTo>
                  <a:pt x="507" y="1758"/>
                </a:lnTo>
                <a:lnTo>
                  <a:pt x="877" y="1758"/>
                </a:lnTo>
                <a:lnTo>
                  <a:pt x="369" y="879"/>
                </a:lnTo>
                <a:lnTo>
                  <a:pt x="877" y="0"/>
                </a:lnTo>
              </a:path>
            </a:pathLst>
          </a:custGeom>
          <a:solidFill>
            <a:schemeClr val="accent3">
              <a:lumMod val="75000"/>
            </a:schemeClr>
          </a:solidFill>
          <a:ln>
            <a:noFill/>
          </a:ln>
          <a:effectLst/>
        </p:spPr>
        <p:txBody>
          <a:bodyPr wrap="none" anchor="ctr"/>
          <a:lstStyle/>
          <a:p>
            <a:endParaRPr lang="en-US" dirty="0">
              <a:latin typeface="Poppins" pitchFamily="2" charset="77"/>
            </a:endParaRPr>
          </a:p>
        </p:txBody>
      </p:sp>
      <p:sp>
        <p:nvSpPr>
          <p:cNvPr id="89" name="Freeform 393">
            <a:extLst>
              <a:ext uri="{FF2B5EF4-FFF2-40B4-BE49-F238E27FC236}">
                <a16:creationId xmlns:a16="http://schemas.microsoft.com/office/drawing/2014/main" id="{5A3DFA01-1009-E547-9E7E-DA6CF817CB2B}"/>
              </a:ext>
            </a:extLst>
          </p:cNvPr>
          <p:cNvSpPr>
            <a:spLocks noChangeArrowheads="1"/>
          </p:cNvSpPr>
          <p:nvPr/>
        </p:nvSpPr>
        <p:spPr bwMode="auto">
          <a:xfrm>
            <a:off x="10026275" y="4843461"/>
            <a:ext cx="1035439" cy="1095862"/>
          </a:xfrm>
          <a:custGeom>
            <a:avLst/>
            <a:gdLst>
              <a:gd name="T0" fmla="*/ 1153 w 1661"/>
              <a:gd name="T1" fmla="*/ 0 h 1759"/>
              <a:gd name="T2" fmla="*/ 508 w 1661"/>
              <a:gd name="T3" fmla="*/ 0 h 1759"/>
              <a:gd name="T4" fmla="*/ 0 w 1661"/>
              <a:gd name="T5" fmla="*/ 879 h 1759"/>
              <a:gd name="T6" fmla="*/ 508 w 1661"/>
              <a:gd name="T7" fmla="*/ 1758 h 1759"/>
              <a:gd name="T8" fmla="*/ 1153 w 1661"/>
              <a:gd name="T9" fmla="*/ 1758 h 1759"/>
              <a:gd name="T10" fmla="*/ 1660 w 1661"/>
              <a:gd name="T11" fmla="*/ 879 h 1759"/>
              <a:gd name="T12" fmla="*/ 1153 w 1661"/>
              <a:gd name="T13" fmla="*/ 0 h 1759"/>
            </a:gdLst>
            <a:ahLst/>
            <a:cxnLst>
              <a:cxn ang="0">
                <a:pos x="T0" y="T1"/>
              </a:cxn>
              <a:cxn ang="0">
                <a:pos x="T2" y="T3"/>
              </a:cxn>
              <a:cxn ang="0">
                <a:pos x="T4" y="T5"/>
              </a:cxn>
              <a:cxn ang="0">
                <a:pos x="T6" y="T7"/>
              </a:cxn>
              <a:cxn ang="0">
                <a:pos x="T8" y="T9"/>
              </a:cxn>
              <a:cxn ang="0">
                <a:pos x="T10" y="T11"/>
              </a:cxn>
              <a:cxn ang="0">
                <a:pos x="T12" y="T13"/>
              </a:cxn>
            </a:cxnLst>
            <a:rect l="0" t="0" r="r" b="b"/>
            <a:pathLst>
              <a:path w="1661" h="1759">
                <a:moveTo>
                  <a:pt x="1153" y="0"/>
                </a:moveTo>
                <a:lnTo>
                  <a:pt x="508" y="0"/>
                </a:lnTo>
                <a:lnTo>
                  <a:pt x="0" y="879"/>
                </a:lnTo>
                <a:lnTo>
                  <a:pt x="508" y="1758"/>
                </a:lnTo>
                <a:lnTo>
                  <a:pt x="1153" y="1758"/>
                </a:lnTo>
                <a:lnTo>
                  <a:pt x="1660" y="879"/>
                </a:lnTo>
                <a:lnTo>
                  <a:pt x="1153" y="0"/>
                </a:lnTo>
              </a:path>
            </a:pathLst>
          </a:custGeom>
          <a:solidFill>
            <a:schemeClr val="accent3">
              <a:lumMod val="40000"/>
              <a:lumOff val="60000"/>
              <a:alpha val="40000"/>
            </a:schemeClr>
          </a:solidFill>
          <a:ln>
            <a:noFill/>
          </a:ln>
          <a:effectLst/>
        </p:spPr>
        <p:txBody>
          <a:bodyPr wrap="none" anchor="ctr"/>
          <a:lstStyle/>
          <a:p>
            <a:endParaRPr lang="en-US" dirty="0">
              <a:latin typeface="Poppins" pitchFamily="2" charset="77"/>
            </a:endParaRPr>
          </a:p>
        </p:txBody>
      </p:sp>
      <p:sp>
        <p:nvSpPr>
          <p:cNvPr id="90" name="Freeform 394">
            <a:extLst>
              <a:ext uri="{FF2B5EF4-FFF2-40B4-BE49-F238E27FC236}">
                <a16:creationId xmlns:a16="http://schemas.microsoft.com/office/drawing/2014/main" id="{7D78FA5F-D89B-5A41-9132-BA32A0E6832E}"/>
              </a:ext>
            </a:extLst>
          </p:cNvPr>
          <p:cNvSpPr>
            <a:spLocks noChangeArrowheads="1"/>
          </p:cNvSpPr>
          <p:nvPr/>
        </p:nvSpPr>
        <p:spPr bwMode="auto">
          <a:xfrm>
            <a:off x="10831005" y="5087900"/>
            <a:ext cx="604236" cy="604236"/>
          </a:xfrm>
          <a:custGeom>
            <a:avLst/>
            <a:gdLst>
              <a:gd name="T0" fmla="*/ 970 w 971"/>
              <a:gd name="T1" fmla="*/ 484 h 970"/>
              <a:gd name="T2" fmla="*/ 970 w 971"/>
              <a:gd name="T3" fmla="*/ 484 h 970"/>
              <a:gd name="T4" fmla="*/ 485 w 971"/>
              <a:gd name="T5" fmla="*/ 969 h 970"/>
              <a:gd name="T6" fmla="*/ 485 w 971"/>
              <a:gd name="T7" fmla="*/ 969 h 970"/>
              <a:gd name="T8" fmla="*/ 0 w 971"/>
              <a:gd name="T9" fmla="*/ 484 h 970"/>
              <a:gd name="T10" fmla="*/ 0 w 971"/>
              <a:gd name="T11" fmla="*/ 484 h 970"/>
              <a:gd name="T12" fmla="*/ 485 w 971"/>
              <a:gd name="T13" fmla="*/ 0 h 970"/>
              <a:gd name="T14" fmla="*/ 485 w 971"/>
              <a:gd name="T15" fmla="*/ 0 h 970"/>
              <a:gd name="T16" fmla="*/ 970 w 971"/>
              <a:gd name="T17" fmla="*/ 484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1" h="970">
                <a:moveTo>
                  <a:pt x="970" y="484"/>
                </a:moveTo>
                <a:lnTo>
                  <a:pt x="970" y="484"/>
                </a:lnTo>
                <a:cubicBezTo>
                  <a:pt x="970" y="752"/>
                  <a:pt x="753" y="969"/>
                  <a:pt x="485" y="969"/>
                </a:cubicBezTo>
                <a:lnTo>
                  <a:pt x="485" y="969"/>
                </a:lnTo>
                <a:cubicBezTo>
                  <a:pt x="217" y="969"/>
                  <a:pt x="0" y="752"/>
                  <a:pt x="0" y="484"/>
                </a:cubicBezTo>
                <a:lnTo>
                  <a:pt x="0" y="484"/>
                </a:lnTo>
                <a:cubicBezTo>
                  <a:pt x="0" y="217"/>
                  <a:pt x="217" y="0"/>
                  <a:pt x="485" y="0"/>
                </a:cubicBezTo>
                <a:lnTo>
                  <a:pt x="485" y="0"/>
                </a:lnTo>
                <a:cubicBezTo>
                  <a:pt x="753" y="0"/>
                  <a:pt x="970" y="217"/>
                  <a:pt x="970" y="484"/>
                </a:cubicBezTo>
              </a:path>
            </a:pathLst>
          </a:custGeom>
          <a:solidFill>
            <a:schemeClr val="accent3">
              <a:lumMod val="75000"/>
            </a:schemeClr>
          </a:solidFill>
          <a:ln>
            <a:noFill/>
          </a:ln>
          <a:effectLst/>
        </p:spPr>
        <p:txBody>
          <a:bodyPr wrap="none" anchor="ctr"/>
          <a:lstStyle/>
          <a:p>
            <a:endParaRPr lang="en-US" dirty="0">
              <a:latin typeface="Poppins" pitchFamily="2" charset="77"/>
            </a:endParaRPr>
          </a:p>
        </p:txBody>
      </p:sp>
      <p:sp>
        <p:nvSpPr>
          <p:cNvPr id="91" name="Freeform 395">
            <a:extLst>
              <a:ext uri="{FF2B5EF4-FFF2-40B4-BE49-F238E27FC236}">
                <a16:creationId xmlns:a16="http://schemas.microsoft.com/office/drawing/2014/main" id="{8A972388-3203-B744-96AE-B8094B76F435}"/>
              </a:ext>
            </a:extLst>
          </p:cNvPr>
          <p:cNvSpPr>
            <a:spLocks noChangeArrowheads="1"/>
          </p:cNvSpPr>
          <p:nvPr/>
        </p:nvSpPr>
        <p:spPr bwMode="auto">
          <a:xfrm>
            <a:off x="10204799" y="5206002"/>
            <a:ext cx="458670" cy="472402"/>
          </a:xfrm>
          <a:custGeom>
            <a:avLst/>
            <a:gdLst>
              <a:gd name="T0" fmla="*/ 423 w 737"/>
              <a:gd name="T1" fmla="*/ 226 h 757"/>
              <a:gd name="T2" fmla="*/ 382 w 737"/>
              <a:gd name="T3" fmla="*/ 143 h 757"/>
              <a:gd name="T4" fmla="*/ 575 w 737"/>
              <a:gd name="T5" fmla="*/ 29 h 757"/>
              <a:gd name="T6" fmla="*/ 571 w 737"/>
              <a:gd name="T7" fmla="*/ 22 h 757"/>
              <a:gd name="T8" fmla="*/ 576 w 737"/>
              <a:gd name="T9" fmla="*/ 68 h 757"/>
              <a:gd name="T10" fmla="*/ 574 w 737"/>
              <a:gd name="T11" fmla="*/ 76 h 757"/>
              <a:gd name="T12" fmla="*/ 574 w 737"/>
              <a:gd name="T13" fmla="*/ 76 h 757"/>
              <a:gd name="T14" fmla="*/ 429 w 737"/>
              <a:gd name="T15" fmla="*/ 224 h 757"/>
              <a:gd name="T16" fmla="*/ 450 w 737"/>
              <a:gd name="T17" fmla="*/ 593 h 757"/>
              <a:gd name="T18" fmla="*/ 286 w 737"/>
              <a:gd name="T19" fmla="*/ 593 h 757"/>
              <a:gd name="T20" fmla="*/ 325 w 737"/>
              <a:gd name="T21" fmla="*/ 244 h 757"/>
              <a:gd name="T22" fmla="*/ 341 w 737"/>
              <a:gd name="T23" fmla="*/ 262 h 757"/>
              <a:gd name="T24" fmla="*/ 368 w 737"/>
              <a:gd name="T25" fmla="*/ 277 h 757"/>
              <a:gd name="T26" fmla="*/ 407 w 737"/>
              <a:gd name="T27" fmla="*/ 241 h 757"/>
              <a:gd name="T28" fmla="*/ 410 w 737"/>
              <a:gd name="T29" fmla="*/ 244 h 757"/>
              <a:gd name="T30" fmla="*/ 163 w 737"/>
              <a:gd name="T31" fmla="*/ 80 h 757"/>
              <a:gd name="T32" fmla="*/ 162 w 737"/>
              <a:gd name="T33" fmla="*/ 77 h 757"/>
              <a:gd name="T34" fmla="*/ 161 w 737"/>
              <a:gd name="T35" fmla="*/ 74 h 757"/>
              <a:gd name="T36" fmla="*/ 160 w 737"/>
              <a:gd name="T37" fmla="*/ 61 h 757"/>
              <a:gd name="T38" fmla="*/ 351 w 737"/>
              <a:gd name="T39" fmla="*/ 132 h 757"/>
              <a:gd name="T40" fmla="*/ 317 w 737"/>
              <a:gd name="T41" fmla="*/ 223 h 757"/>
              <a:gd name="T42" fmla="*/ 312 w 737"/>
              <a:gd name="T43" fmla="*/ 226 h 757"/>
              <a:gd name="T44" fmla="*/ 376 w 737"/>
              <a:gd name="T45" fmla="*/ 113 h 757"/>
              <a:gd name="T46" fmla="*/ 368 w 737"/>
              <a:gd name="T47" fmla="*/ 119 h 757"/>
              <a:gd name="T48" fmla="*/ 544 w 737"/>
              <a:gd name="T49" fmla="*/ 21 h 757"/>
              <a:gd name="T50" fmla="*/ 394 w 737"/>
              <a:gd name="T51" fmla="*/ 220 h 757"/>
              <a:gd name="T52" fmla="*/ 368 w 737"/>
              <a:gd name="T53" fmla="*/ 256 h 757"/>
              <a:gd name="T54" fmla="*/ 342 w 737"/>
              <a:gd name="T55" fmla="*/ 220 h 757"/>
              <a:gd name="T56" fmla="*/ 596 w 737"/>
              <a:gd name="T57" fmla="*/ 72 h 757"/>
              <a:gd name="T58" fmla="*/ 597 w 737"/>
              <a:gd name="T59" fmla="*/ 61 h 757"/>
              <a:gd name="T60" fmla="*/ 597 w 737"/>
              <a:gd name="T61" fmla="*/ 28 h 757"/>
              <a:gd name="T62" fmla="*/ 167 w 737"/>
              <a:gd name="T63" fmla="*/ 0 h 757"/>
              <a:gd name="T64" fmla="*/ 139 w 737"/>
              <a:gd name="T65" fmla="*/ 61 h 757"/>
              <a:gd name="T66" fmla="*/ 139 w 737"/>
              <a:gd name="T67" fmla="*/ 72 h 757"/>
              <a:gd name="T68" fmla="*/ 1 w 737"/>
              <a:gd name="T69" fmla="*/ 131 h 757"/>
              <a:gd name="T70" fmla="*/ 11 w 737"/>
              <a:gd name="T71" fmla="*/ 138 h 757"/>
              <a:gd name="T72" fmla="*/ 146 w 737"/>
              <a:gd name="T73" fmla="*/ 93 h 757"/>
              <a:gd name="T74" fmla="*/ 292 w 737"/>
              <a:gd name="T75" fmla="*/ 239 h 757"/>
              <a:gd name="T76" fmla="*/ 261 w 737"/>
              <a:gd name="T77" fmla="*/ 536 h 757"/>
              <a:gd name="T78" fmla="*/ 352 w 737"/>
              <a:gd name="T79" fmla="*/ 746 h 757"/>
              <a:gd name="T80" fmla="*/ 368 w 737"/>
              <a:gd name="T81" fmla="*/ 756 h 757"/>
              <a:gd name="T82" fmla="*/ 470 w 737"/>
              <a:gd name="T83" fmla="*/ 603 h 757"/>
              <a:gd name="T84" fmla="*/ 432 w 737"/>
              <a:gd name="T85" fmla="*/ 246 h 757"/>
              <a:gd name="T86" fmla="*/ 588 w 737"/>
              <a:gd name="T87" fmla="*/ 94 h 757"/>
              <a:gd name="T88" fmla="*/ 589 w 737"/>
              <a:gd name="T89" fmla="*/ 93 h 757"/>
              <a:gd name="T90" fmla="*/ 724 w 737"/>
              <a:gd name="T91" fmla="*/ 138 h 757"/>
              <a:gd name="T92" fmla="*/ 734 w 737"/>
              <a:gd name="T93" fmla="*/ 131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7" h="757">
                <a:moveTo>
                  <a:pt x="429" y="224"/>
                </a:moveTo>
                <a:lnTo>
                  <a:pt x="429" y="224"/>
                </a:lnTo>
                <a:cubicBezTo>
                  <a:pt x="427" y="226"/>
                  <a:pt x="425" y="226"/>
                  <a:pt x="423" y="226"/>
                </a:cubicBezTo>
                <a:lnTo>
                  <a:pt x="423" y="226"/>
                </a:lnTo>
                <a:cubicBezTo>
                  <a:pt x="422" y="225"/>
                  <a:pt x="420" y="225"/>
                  <a:pt x="418" y="223"/>
                </a:cubicBezTo>
                <a:lnTo>
                  <a:pt x="382" y="143"/>
                </a:lnTo>
                <a:lnTo>
                  <a:pt x="382" y="143"/>
                </a:lnTo>
                <a:cubicBezTo>
                  <a:pt x="380" y="139"/>
                  <a:pt x="382" y="134"/>
                  <a:pt x="386" y="132"/>
                </a:cubicBezTo>
                <a:lnTo>
                  <a:pt x="575" y="29"/>
                </a:lnTo>
                <a:lnTo>
                  <a:pt x="571" y="22"/>
                </a:lnTo>
                <a:lnTo>
                  <a:pt x="571" y="22"/>
                </a:lnTo>
                <a:lnTo>
                  <a:pt x="571" y="22"/>
                </a:lnTo>
                <a:lnTo>
                  <a:pt x="576" y="30"/>
                </a:lnTo>
                <a:lnTo>
                  <a:pt x="576" y="61"/>
                </a:lnTo>
                <a:lnTo>
                  <a:pt x="576" y="68"/>
                </a:lnTo>
                <a:lnTo>
                  <a:pt x="576" y="68"/>
                </a:lnTo>
                <a:cubicBezTo>
                  <a:pt x="576" y="71"/>
                  <a:pt x="575" y="73"/>
                  <a:pt x="574" y="76"/>
                </a:cubicBezTo>
                <a:lnTo>
                  <a:pt x="574" y="76"/>
                </a:lnTo>
                <a:lnTo>
                  <a:pt x="574" y="76"/>
                </a:lnTo>
                <a:lnTo>
                  <a:pt x="574" y="76"/>
                </a:lnTo>
                <a:lnTo>
                  <a:pt x="574" y="76"/>
                </a:lnTo>
                <a:lnTo>
                  <a:pt x="574" y="76"/>
                </a:lnTo>
                <a:cubicBezTo>
                  <a:pt x="573" y="77"/>
                  <a:pt x="572" y="78"/>
                  <a:pt x="572" y="80"/>
                </a:cubicBezTo>
                <a:lnTo>
                  <a:pt x="429" y="224"/>
                </a:lnTo>
                <a:close/>
                <a:moveTo>
                  <a:pt x="454" y="541"/>
                </a:moveTo>
                <a:lnTo>
                  <a:pt x="454" y="541"/>
                </a:lnTo>
                <a:cubicBezTo>
                  <a:pt x="459" y="558"/>
                  <a:pt x="457" y="577"/>
                  <a:pt x="450" y="593"/>
                </a:cubicBezTo>
                <a:lnTo>
                  <a:pt x="368" y="731"/>
                </a:lnTo>
                <a:lnTo>
                  <a:pt x="286" y="593"/>
                </a:lnTo>
                <a:lnTo>
                  <a:pt x="286" y="593"/>
                </a:lnTo>
                <a:cubicBezTo>
                  <a:pt x="279" y="576"/>
                  <a:pt x="278" y="558"/>
                  <a:pt x="282" y="541"/>
                </a:cubicBezTo>
                <a:lnTo>
                  <a:pt x="325" y="244"/>
                </a:lnTo>
                <a:lnTo>
                  <a:pt x="325" y="244"/>
                </a:lnTo>
                <a:lnTo>
                  <a:pt x="325" y="244"/>
                </a:lnTo>
                <a:cubicBezTo>
                  <a:pt x="327" y="243"/>
                  <a:pt x="328" y="242"/>
                  <a:pt x="329" y="240"/>
                </a:cubicBezTo>
                <a:lnTo>
                  <a:pt x="341" y="262"/>
                </a:lnTo>
                <a:lnTo>
                  <a:pt x="341" y="262"/>
                </a:lnTo>
                <a:cubicBezTo>
                  <a:pt x="347" y="272"/>
                  <a:pt x="357" y="277"/>
                  <a:pt x="368" y="277"/>
                </a:cubicBezTo>
                <a:lnTo>
                  <a:pt x="368" y="277"/>
                </a:lnTo>
                <a:lnTo>
                  <a:pt x="368" y="277"/>
                </a:lnTo>
                <a:cubicBezTo>
                  <a:pt x="379" y="277"/>
                  <a:pt x="390" y="272"/>
                  <a:pt x="395" y="262"/>
                </a:cubicBezTo>
                <a:lnTo>
                  <a:pt x="407" y="241"/>
                </a:lnTo>
                <a:lnTo>
                  <a:pt x="407" y="241"/>
                </a:lnTo>
                <a:cubicBezTo>
                  <a:pt x="408" y="242"/>
                  <a:pt x="409" y="243"/>
                  <a:pt x="410" y="244"/>
                </a:cubicBezTo>
                <a:lnTo>
                  <a:pt x="410" y="244"/>
                </a:lnTo>
                <a:lnTo>
                  <a:pt x="454" y="540"/>
                </a:lnTo>
                <a:lnTo>
                  <a:pt x="454" y="541"/>
                </a:lnTo>
                <a:close/>
                <a:moveTo>
                  <a:pt x="163" y="80"/>
                </a:moveTo>
                <a:lnTo>
                  <a:pt x="163" y="80"/>
                </a:lnTo>
                <a:cubicBezTo>
                  <a:pt x="163" y="78"/>
                  <a:pt x="162" y="78"/>
                  <a:pt x="162" y="77"/>
                </a:cubicBezTo>
                <a:lnTo>
                  <a:pt x="162" y="77"/>
                </a:lnTo>
                <a:cubicBezTo>
                  <a:pt x="162" y="77"/>
                  <a:pt x="162" y="77"/>
                  <a:pt x="162" y="76"/>
                </a:cubicBezTo>
                <a:lnTo>
                  <a:pt x="162" y="76"/>
                </a:lnTo>
                <a:cubicBezTo>
                  <a:pt x="162" y="75"/>
                  <a:pt x="161" y="75"/>
                  <a:pt x="161" y="74"/>
                </a:cubicBezTo>
                <a:lnTo>
                  <a:pt x="161" y="74"/>
                </a:lnTo>
                <a:cubicBezTo>
                  <a:pt x="160" y="72"/>
                  <a:pt x="160" y="71"/>
                  <a:pt x="160" y="68"/>
                </a:cubicBezTo>
                <a:lnTo>
                  <a:pt x="160" y="61"/>
                </a:lnTo>
                <a:lnTo>
                  <a:pt x="160" y="30"/>
                </a:lnTo>
                <a:lnTo>
                  <a:pt x="161" y="29"/>
                </a:lnTo>
                <a:lnTo>
                  <a:pt x="351" y="132"/>
                </a:lnTo>
                <a:lnTo>
                  <a:pt x="351" y="132"/>
                </a:lnTo>
                <a:cubicBezTo>
                  <a:pt x="354" y="134"/>
                  <a:pt x="356" y="139"/>
                  <a:pt x="354" y="143"/>
                </a:cubicBezTo>
                <a:lnTo>
                  <a:pt x="317" y="223"/>
                </a:lnTo>
                <a:lnTo>
                  <a:pt x="317" y="223"/>
                </a:lnTo>
                <a:cubicBezTo>
                  <a:pt x="316" y="225"/>
                  <a:pt x="313" y="225"/>
                  <a:pt x="312" y="226"/>
                </a:cubicBezTo>
                <a:lnTo>
                  <a:pt x="312" y="226"/>
                </a:lnTo>
                <a:cubicBezTo>
                  <a:pt x="311" y="226"/>
                  <a:pt x="308" y="226"/>
                  <a:pt x="307" y="224"/>
                </a:cubicBezTo>
                <a:lnTo>
                  <a:pt x="163" y="80"/>
                </a:lnTo>
                <a:close/>
                <a:moveTo>
                  <a:pt x="376" y="113"/>
                </a:moveTo>
                <a:lnTo>
                  <a:pt x="376" y="113"/>
                </a:lnTo>
                <a:cubicBezTo>
                  <a:pt x="373" y="115"/>
                  <a:pt x="370" y="116"/>
                  <a:pt x="368" y="119"/>
                </a:cubicBezTo>
                <a:lnTo>
                  <a:pt x="368" y="119"/>
                </a:lnTo>
                <a:cubicBezTo>
                  <a:pt x="366" y="116"/>
                  <a:pt x="363" y="115"/>
                  <a:pt x="360" y="113"/>
                </a:cubicBezTo>
                <a:lnTo>
                  <a:pt x="192" y="21"/>
                </a:lnTo>
                <a:lnTo>
                  <a:pt x="544" y="21"/>
                </a:lnTo>
                <a:lnTo>
                  <a:pt x="376" y="113"/>
                </a:lnTo>
                <a:close/>
                <a:moveTo>
                  <a:pt x="368" y="164"/>
                </a:moveTo>
                <a:lnTo>
                  <a:pt x="394" y="220"/>
                </a:lnTo>
                <a:lnTo>
                  <a:pt x="376" y="251"/>
                </a:lnTo>
                <a:lnTo>
                  <a:pt x="376" y="251"/>
                </a:lnTo>
                <a:cubicBezTo>
                  <a:pt x="374" y="255"/>
                  <a:pt x="370" y="256"/>
                  <a:pt x="368" y="256"/>
                </a:cubicBezTo>
                <a:lnTo>
                  <a:pt x="368" y="256"/>
                </a:lnTo>
                <a:cubicBezTo>
                  <a:pt x="366" y="256"/>
                  <a:pt x="362" y="255"/>
                  <a:pt x="360" y="251"/>
                </a:cubicBezTo>
                <a:lnTo>
                  <a:pt x="342" y="220"/>
                </a:lnTo>
                <a:lnTo>
                  <a:pt x="368" y="164"/>
                </a:lnTo>
                <a:close/>
                <a:moveTo>
                  <a:pt x="727" y="117"/>
                </a:moveTo>
                <a:lnTo>
                  <a:pt x="596" y="72"/>
                </a:lnTo>
                <a:lnTo>
                  <a:pt x="596" y="72"/>
                </a:lnTo>
                <a:cubicBezTo>
                  <a:pt x="597" y="71"/>
                  <a:pt x="597" y="70"/>
                  <a:pt x="597" y="68"/>
                </a:cubicBezTo>
                <a:lnTo>
                  <a:pt x="597" y="61"/>
                </a:lnTo>
                <a:lnTo>
                  <a:pt x="597" y="30"/>
                </a:lnTo>
                <a:lnTo>
                  <a:pt x="597" y="28"/>
                </a:lnTo>
                <a:lnTo>
                  <a:pt x="597" y="28"/>
                </a:lnTo>
                <a:cubicBezTo>
                  <a:pt x="597" y="13"/>
                  <a:pt x="584" y="0"/>
                  <a:pt x="569" y="0"/>
                </a:cubicBezTo>
                <a:lnTo>
                  <a:pt x="167" y="0"/>
                </a:lnTo>
                <a:lnTo>
                  <a:pt x="167" y="0"/>
                </a:lnTo>
                <a:cubicBezTo>
                  <a:pt x="151" y="0"/>
                  <a:pt x="139" y="13"/>
                  <a:pt x="139" y="28"/>
                </a:cubicBezTo>
                <a:lnTo>
                  <a:pt x="139" y="30"/>
                </a:lnTo>
                <a:lnTo>
                  <a:pt x="139" y="61"/>
                </a:lnTo>
                <a:lnTo>
                  <a:pt x="139" y="68"/>
                </a:lnTo>
                <a:lnTo>
                  <a:pt x="139" y="68"/>
                </a:lnTo>
                <a:cubicBezTo>
                  <a:pt x="139" y="70"/>
                  <a:pt x="139" y="71"/>
                  <a:pt x="139" y="72"/>
                </a:cubicBezTo>
                <a:lnTo>
                  <a:pt x="8" y="117"/>
                </a:lnTo>
                <a:lnTo>
                  <a:pt x="8" y="117"/>
                </a:lnTo>
                <a:cubicBezTo>
                  <a:pt x="3" y="119"/>
                  <a:pt x="0" y="125"/>
                  <a:pt x="1" y="131"/>
                </a:cubicBezTo>
                <a:lnTo>
                  <a:pt x="1" y="131"/>
                </a:lnTo>
                <a:cubicBezTo>
                  <a:pt x="3" y="135"/>
                  <a:pt x="7" y="138"/>
                  <a:pt x="11" y="138"/>
                </a:cubicBezTo>
                <a:lnTo>
                  <a:pt x="11" y="138"/>
                </a:lnTo>
                <a:cubicBezTo>
                  <a:pt x="13" y="138"/>
                  <a:pt x="14" y="138"/>
                  <a:pt x="15" y="138"/>
                </a:cubicBezTo>
                <a:lnTo>
                  <a:pt x="146" y="93"/>
                </a:lnTo>
                <a:lnTo>
                  <a:pt x="146" y="93"/>
                </a:lnTo>
                <a:cubicBezTo>
                  <a:pt x="146" y="93"/>
                  <a:pt x="146" y="93"/>
                  <a:pt x="147" y="93"/>
                </a:cubicBezTo>
                <a:lnTo>
                  <a:pt x="291" y="239"/>
                </a:lnTo>
                <a:lnTo>
                  <a:pt x="292" y="239"/>
                </a:lnTo>
                <a:lnTo>
                  <a:pt x="292" y="239"/>
                </a:lnTo>
                <a:cubicBezTo>
                  <a:pt x="295" y="243"/>
                  <a:pt x="299" y="245"/>
                  <a:pt x="303" y="246"/>
                </a:cubicBezTo>
                <a:lnTo>
                  <a:pt x="261" y="536"/>
                </a:lnTo>
                <a:lnTo>
                  <a:pt x="261" y="536"/>
                </a:lnTo>
                <a:cubicBezTo>
                  <a:pt x="256" y="558"/>
                  <a:pt x="258" y="581"/>
                  <a:pt x="267" y="602"/>
                </a:cubicBezTo>
                <a:lnTo>
                  <a:pt x="352" y="746"/>
                </a:lnTo>
                <a:lnTo>
                  <a:pt x="352" y="746"/>
                </a:lnTo>
                <a:cubicBezTo>
                  <a:pt x="355" y="752"/>
                  <a:pt x="362" y="756"/>
                  <a:pt x="368" y="756"/>
                </a:cubicBezTo>
                <a:lnTo>
                  <a:pt x="368" y="756"/>
                </a:lnTo>
                <a:cubicBezTo>
                  <a:pt x="375" y="756"/>
                  <a:pt x="381" y="752"/>
                  <a:pt x="384" y="746"/>
                </a:cubicBezTo>
                <a:lnTo>
                  <a:pt x="469" y="604"/>
                </a:lnTo>
                <a:lnTo>
                  <a:pt x="470" y="603"/>
                </a:lnTo>
                <a:lnTo>
                  <a:pt x="470" y="603"/>
                </a:lnTo>
                <a:cubicBezTo>
                  <a:pt x="479" y="582"/>
                  <a:pt x="481" y="558"/>
                  <a:pt x="475" y="536"/>
                </a:cubicBezTo>
                <a:lnTo>
                  <a:pt x="432" y="246"/>
                </a:lnTo>
                <a:lnTo>
                  <a:pt x="432" y="246"/>
                </a:lnTo>
                <a:cubicBezTo>
                  <a:pt x="436" y="245"/>
                  <a:pt x="440" y="243"/>
                  <a:pt x="444" y="239"/>
                </a:cubicBezTo>
                <a:lnTo>
                  <a:pt x="588" y="94"/>
                </a:lnTo>
                <a:lnTo>
                  <a:pt x="588" y="93"/>
                </a:lnTo>
                <a:lnTo>
                  <a:pt x="588" y="93"/>
                </a:lnTo>
                <a:lnTo>
                  <a:pt x="589" y="93"/>
                </a:lnTo>
                <a:lnTo>
                  <a:pt x="721" y="138"/>
                </a:lnTo>
                <a:lnTo>
                  <a:pt x="721" y="138"/>
                </a:lnTo>
                <a:cubicBezTo>
                  <a:pt x="722" y="138"/>
                  <a:pt x="723" y="138"/>
                  <a:pt x="724" y="138"/>
                </a:cubicBezTo>
                <a:lnTo>
                  <a:pt x="724" y="138"/>
                </a:lnTo>
                <a:cubicBezTo>
                  <a:pt x="729" y="138"/>
                  <a:pt x="733" y="135"/>
                  <a:pt x="734" y="131"/>
                </a:cubicBezTo>
                <a:lnTo>
                  <a:pt x="734" y="131"/>
                </a:lnTo>
                <a:cubicBezTo>
                  <a:pt x="736" y="125"/>
                  <a:pt x="733" y="119"/>
                  <a:pt x="727" y="117"/>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2" name="Freeform 244">
            <a:extLst>
              <a:ext uri="{FF2B5EF4-FFF2-40B4-BE49-F238E27FC236}">
                <a16:creationId xmlns:a16="http://schemas.microsoft.com/office/drawing/2014/main" id="{F36192AE-1D2E-1743-A2CD-A4EAABFA125C}"/>
              </a:ext>
            </a:extLst>
          </p:cNvPr>
          <p:cNvSpPr>
            <a:spLocks noChangeArrowheads="1"/>
          </p:cNvSpPr>
          <p:nvPr/>
        </p:nvSpPr>
        <p:spPr bwMode="auto">
          <a:xfrm>
            <a:off x="9798313" y="2187573"/>
            <a:ext cx="546559" cy="1095864"/>
          </a:xfrm>
          <a:custGeom>
            <a:avLst/>
            <a:gdLst>
              <a:gd name="T0" fmla="*/ 877 w 878"/>
              <a:gd name="T1" fmla="*/ 0 h 1759"/>
              <a:gd name="T2" fmla="*/ 507 w 878"/>
              <a:gd name="T3" fmla="*/ 0 h 1759"/>
              <a:gd name="T4" fmla="*/ 0 w 878"/>
              <a:gd name="T5" fmla="*/ 879 h 1759"/>
              <a:gd name="T6" fmla="*/ 507 w 878"/>
              <a:gd name="T7" fmla="*/ 1758 h 1759"/>
              <a:gd name="T8" fmla="*/ 877 w 878"/>
              <a:gd name="T9" fmla="*/ 1758 h 1759"/>
              <a:gd name="T10" fmla="*/ 369 w 878"/>
              <a:gd name="T11" fmla="*/ 879 h 1759"/>
              <a:gd name="T12" fmla="*/ 877 w 878"/>
              <a:gd name="T13" fmla="*/ 0 h 1759"/>
            </a:gdLst>
            <a:ahLst/>
            <a:cxnLst>
              <a:cxn ang="0">
                <a:pos x="T0" y="T1"/>
              </a:cxn>
              <a:cxn ang="0">
                <a:pos x="T2" y="T3"/>
              </a:cxn>
              <a:cxn ang="0">
                <a:pos x="T4" y="T5"/>
              </a:cxn>
              <a:cxn ang="0">
                <a:pos x="T6" y="T7"/>
              </a:cxn>
              <a:cxn ang="0">
                <a:pos x="T8" y="T9"/>
              </a:cxn>
              <a:cxn ang="0">
                <a:pos x="T10" y="T11"/>
              </a:cxn>
              <a:cxn ang="0">
                <a:pos x="T12" y="T13"/>
              </a:cxn>
            </a:cxnLst>
            <a:rect l="0" t="0" r="r" b="b"/>
            <a:pathLst>
              <a:path w="878" h="1759">
                <a:moveTo>
                  <a:pt x="877" y="0"/>
                </a:moveTo>
                <a:lnTo>
                  <a:pt x="507" y="0"/>
                </a:lnTo>
                <a:lnTo>
                  <a:pt x="0" y="879"/>
                </a:lnTo>
                <a:lnTo>
                  <a:pt x="507" y="1758"/>
                </a:lnTo>
                <a:lnTo>
                  <a:pt x="877" y="1758"/>
                </a:lnTo>
                <a:lnTo>
                  <a:pt x="369" y="879"/>
                </a:lnTo>
                <a:lnTo>
                  <a:pt x="877" y="0"/>
                </a:lnTo>
              </a:path>
            </a:pathLst>
          </a:custGeom>
          <a:solidFill>
            <a:schemeClr val="accent2"/>
          </a:solidFill>
          <a:ln>
            <a:noFill/>
          </a:ln>
          <a:effectLst/>
        </p:spPr>
        <p:txBody>
          <a:bodyPr wrap="none" anchor="ctr"/>
          <a:lstStyle/>
          <a:p>
            <a:endParaRPr lang="en-US" dirty="0">
              <a:latin typeface="Poppins" pitchFamily="2" charset="77"/>
            </a:endParaRPr>
          </a:p>
        </p:txBody>
      </p:sp>
      <p:sp>
        <p:nvSpPr>
          <p:cNvPr id="93" name="Freeform 245">
            <a:extLst>
              <a:ext uri="{FF2B5EF4-FFF2-40B4-BE49-F238E27FC236}">
                <a16:creationId xmlns:a16="http://schemas.microsoft.com/office/drawing/2014/main" id="{65ECB9EF-FC3D-E542-B16D-2248A1BC921D}"/>
              </a:ext>
            </a:extLst>
          </p:cNvPr>
          <p:cNvSpPr>
            <a:spLocks noChangeArrowheads="1"/>
          </p:cNvSpPr>
          <p:nvPr/>
        </p:nvSpPr>
        <p:spPr bwMode="auto">
          <a:xfrm>
            <a:off x="10026275" y="2187573"/>
            <a:ext cx="1035439" cy="1095864"/>
          </a:xfrm>
          <a:custGeom>
            <a:avLst/>
            <a:gdLst>
              <a:gd name="T0" fmla="*/ 1153 w 1661"/>
              <a:gd name="T1" fmla="*/ 0 h 1759"/>
              <a:gd name="T2" fmla="*/ 508 w 1661"/>
              <a:gd name="T3" fmla="*/ 0 h 1759"/>
              <a:gd name="T4" fmla="*/ 0 w 1661"/>
              <a:gd name="T5" fmla="*/ 879 h 1759"/>
              <a:gd name="T6" fmla="*/ 508 w 1661"/>
              <a:gd name="T7" fmla="*/ 1758 h 1759"/>
              <a:gd name="T8" fmla="*/ 1153 w 1661"/>
              <a:gd name="T9" fmla="*/ 1758 h 1759"/>
              <a:gd name="T10" fmla="*/ 1660 w 1661"/>
              <a:gd name="T11" fmla="*/ 879 h 1759"/>
              <a:gd name="T12" fmla="*/ 1153 w 1661"/>
              <a:gd name="T13" fmla="*/ 0 h 1759"/>
            </a:gdLst>
            <a:ahLst/>
            <a:cxnLst>
              <a:cxn ang="0">
                <a:pos x="T0" y="T1"/>
              </a:cxn>
              <a:cxn ang="0">
                <a:pos x="T2" y="T3"/>
              </a:cxn>
              <a:cxn ang="0">
                <a:pos x="T4" y="T5"/>
              </a:cxn>
              <a:cxn ang="0">
                <a:pos x="T6" y="T7"/>
              </a:cxn>
              <a:cxn ang="0">
                <a:pos x="T8" y="T9"/>
              </a:cxn>
              <a:cxn ang="0">
                <a:pos x="T10" y="T11"/>
              </a:cxn>
              <a:cxn ang="0">
                <a:pos x="T12" y="T13"/>
              </a:cxn>
            </a:cxnLst>
            <a:rect l="0" t="0" r="r" b="b"/>
            <a:pathLst>
              <a:path w="1661" h="1759">
                <a:moveTo>
                  <a:pt x="1153" y="0"/>
                </a:moveTo>
                <a:lnTo>
                  <a:pt x="508" y="0"/>
                </a:lnTo>
                <a:lnTo>
                  <a:pt x="0" y="879"/>
                </a:lnTo>
                <a:lnTo>
                  <a:pt x="508" y="1758"/>
                </a:lnTo>
                <a:lnTo>
                  <a:pt x="1153" y="1758"/>
                </a:lnTo>
                <a:lnTo>
                  <a:pt x="1660" y="879"/>
                </a:lnTo>
                <a:lnTo>
                  <a:pt x="1153" y="0"/>
                </a:lnTo>
              </a:path>
            </a:pathLst>
          </a:custGeom>
          <a:solidFill>
            <a:schemeClr val="accent2">
              <a:lumMod val="20000"/>
              <a:lumOff val="80000"/>
              <a:alpha val="40000"/>
            </a:schemeClr>
          </a:solidFill>
          <a:ln>
            <a:noFill/>
          </a:ln>
          <a:effectLst/>
        </p:spPr>
        <p:txBody>
          <a:bodyPr wrap="none" anchor="ctr"/>
          <a:lstStyle/>
          <a:p>
            <a:endParaRPr lang="en-US" dirty="0">
              <a:latin typeface="Poppins" pitchFamily="2" charset="77"/>
            </a:endParaRPr>
          </a:p>
        </p:txBody>
      </p:sp>
      <p:sp>
        <p:nvSpPr>
          <p:cNvPr id="94" name="Freeform 246">
            <a:extLst>
              <a:ext uri="{FF2B5EF4-FFF2-40B4-BE49-F238E27FC236}">
                <a16:creationId xmlns:a16="http://schemas.microsoft.com/office/drawing/2014/main" id="{5D00CB3E-72C5-E94F-BE27-54BF2E839B1B}"/>
              </a:ext>
            </a:extLst>
          </p:cNvPr>
          <p:cNvSpPr>
            <a:spLocks noChangeArrowheads="1"/>
          </p:cNvSpPr>
          <p:nvPr/>
        </p:nvSpPr>
        <p:spPr bwMode="auto">
          <a:xfrm>
            <a:off x="10831005" y="2432014"/>
            <a:ext cx="604236" cy="604236"/>
          </a:xfrm>
          <a:custGeom>
            <a:avLst/>
            <a:gdLst>
              <a:gd name="T0" fmla="*/ 970 w 971"/>
              <a:gd name="T1" fmla="*/ 485 h 971"/>
              <a:gd name="T2" fmla="*/ 970 w 971"/>
              <a:gd name="T3" fmla="*/ 485 h 971"/>
              <a:gd name="T4" fmla="*/ 485 w 971"/>
              <a:gd name="T5" fmla="*/ 970 h 971"/>
              <a:gd name="T6" fmla="*/ 485 w 971"/>
              <a:gd name="T7" fmla="*/ 970 h 971"/>
              <a:gd name="T8" fmla="*/ 0 w 971"/>
              <a:gd name="T9" fmla="*/ 485 h 971"/>
              <a:gd name="T10" fmla="*/ 0 w 971"/>
              <a:gd name="T11" fmla="*/ 485 h 971"/>
              <a:gd name="T12" fmla="*/ 485 w 971"/>
              <a:gd name="T13" fmla="*/ 0 h 971"/>
              <a:gd name="T14" fmla="*/ 485 w 971"/>
              <a:gd name="T15" fmla="*/ 0 h 971"/>
              <a:gd name="T16" fmla="*/ 970 w 971"/>
              <a:gd name="T17" fmla="*/ 48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1" h="971">
                <a:moveTo>
                  <a:pt x="970" y="485"/>
                </a:moveTo>
                <a:lnTo>
                  <a:pt x="970" y="485"/>
                </a:lnTo>
                <a:cubicBezTo>
                  <a:pt x="970" y="753"/>
                  <a:pt x="753" y="970"/>
                  <a:pt x="485" y="970"/>
                </a:cubicBezTo>
                <a:lnTo>
                  <a:pt x="485" y="970"/>
                </a:lnTo>
                <a:cubicBezTo>
                  <a:pt x="217" y="970"/>
                  <a:pt x="0" y="753"/>
                  <a:pt x="0" y="485"/>
                </a:cubicBezTo>
                <a:lnTo>
                  <a:pt x="0" y="485"/>
                </a:lnTo>
                <a:cubicBezTo>
                  <a:pt x="0" y="217"/>
                  <a:pt x="217" y="0"/>
                  <a:pt x="485" y="0"/>
                </a:cubicBezTo>
                <a:lnTo>
                  <a:pt x="485" y="0"/>
                </a:lnTo>
                <a:cubicBezTo>
                  <a:pt x="753" y="0"/>
                  <a:pt x="970" y="217"/>
                  <a:pt x="970" y="485"/>
                </a:cubicBezTo>
              </a:path>
            </a:pathLst>
          </a:custGeom>
          <a:solidFill>
            <a:schemeClr val="accent2"/>
          </a:solidFill>
          <a:ln>
            <a:noFill/>
          </a:ln>
          <a:effectLst/>
        </p:spPr>
        <p:txBody>
          <a:bodyPr wrap="none" anchor="ctr"/>
          <a:lstStyle/>
          <a:p>
            <a:endParaRPr lang="en-US" sz="1050" dirty="0">
              <a:latin typeface="Poppins" pitchFamily="2" charset="77"/>
            </a:endParaRPr>
          </a:p>
        </p:txBody>
      </p:sp>
      <p:sp>
        <p:nvSpPr>
          <p:cNvPr id="95" name="Freeform 94">
            <a:extLst>
              <a:ext uri="{FF2B5EF4-FFF2-40B4-BE49-F238E27FC236}">
                <a16:creationId xmlns:a16="http://schemas.microsoft.com/office/drawing/2014/main" id="{93FB7591-7521-C646-A76E-2B20BE4DDF33}"/>
              </a:ext>
            </a:extLst>
          </p:cNvPr>
          <p:cNvSpPr>
            <a:spLocks noChangeArrowheads="1"/>
          </p:cNvSpPr>
          <p:nvPr/>
        </p:nvSpPr>
        <p:spPr bwMode="auto">
          <a:xfrm>
            <a:off x="10191066" y="2525395"/>
            <a:ext cx="487251" cy="396381"/>
          </a:xfrm>
          <a:custGeom>
            <a:avLst/>
            <a:gdLst>
              <a:gd name="connsiteX0" fmla="*/ 53304 w 510984"/>
              <a:gd name="connsiteY0" fmla="*/ 311073 h 415688"/>
              <a:gd name="connsiteX1" fmla="*/ 194402 w 510984"/>
              <a:gd name="connsiteY1" fmla="*/ 311073 h 415688"/>
              <a:gd name="connsiteX2" fmla="*/ 200965 w 510984"/>
              <a:gd name="connsiteY2" fmla="*/ 318273 h 415688"/>
              <a:gd name="connsiteX3" fmla="*/ 194402 w 510984"/>
              <a:gd name="connsiteY3" fmla="*/ 324819 h 415688"/>
              <a:gd name="connsiteX4" fmla="*/ 53304 w 510984"/>
              <a:gd name="connsiteY4" fmla="*/ 324819 h 415688"/>
              <a:gd name="connsiteX5" fmla="*/ 46085 w 510984"/>
              <a:gd name="connsiteY5" fmla="*/ 318273 h 415688"/>
              <a:gd name="connsiteX6" fmla="*/ 53304 w 510984"/>
              <a:gd name="connsiteY6" fmla="*/ 311073 h 415688"/>
              <a:gd name="connsiteX7" fmla="*/ 453315 w 510984"/>
              <a:gd name="connsiteY7" fmla="*/ 308568 h 415688"/>
              <a:gd name="connsiteX8" fmla="*/ 463286 w 510984"/>
              <a:gd name="connsiteY8" fmla="*/ 308568 h 415688"/>
              <a:gd name="connsiteX9" fmla="*/ 463286 w 510984"/>
              <a:gd name="connsiteY9" fmla="*/ 318341 h 415688"/>
              <a:gd name="connsiteX10" fmla="*/ 422739 w 510984"/>
              <a:gd name="connsiteY10" fmla="*/ 357430 h 415688"/>
              <a:gd name="connsiteX11" fmla="*/ 418086 w 510984"/>
              <a:gd name="connsiteY11" fmla="*/ 359385 h 415688"/>
              <a:gd name="connsiteX12" fmla="*/ 412769 w 510984"/>
              <a:gd name="connsiteY12" fmla="*/ 357430 h 415688"/>
              <a:gd name="connsiteX13" fmla="*/ 392163 w 510984"/>
              <a:gd name="connsiteY13" fmla="*/ 336582 h 415688"/>
              <a:gd name="connsiteX14" fmla="*/ 392163 w 510984"/>
              <a:gd name="connsiteY14" fmla="*/ 326810 h 415688"/>
              <a:gd name="connsiteX15" fmla="*/ 402134 w 510984"/>
              <a:gd name="connsiteY15" fmla="*/ 326810 h 415688"/>
              <a:gd name="connsiteX16" fmla="*/ 418086 w 510984"/>
              <a:gd name="connsiteY16" fmla="*/ 342446 h 415688"/>
              <a:gd name="connsiteX17" fmla="*/ 53304 w 510984"/>
              <a:gd name="connsiteY17" fmla="*/ 279388 h 415688"/>
              <a:gd name="connsiteX18" fmla="*/ 194402 w 510984"/>
              <a:gd name="connsiteY18" fmla="*/ 279388 h 415688"/>
              <a:gd name="connsiteX19" fmla="*/ 200965 w 510984"/>
              <a:gd name="connsiteY19" fmla="*/ 286589 h 415688"/>
              <a:gd name="connsiteX20" fmla="*/ 194402 w 510984"/>
              <a:gd name="connsiteY20" fmla="*/ 293135 h 415688"/>
              <a:gd name="connsiteX21" fmla="*/ 53304 w 510984"/>
              <a:gd name="connsiteY21" fmla="*/ 293135 h 415688"/>
              <a:gd name="connsiteX22" fmla="*/ 46085 w 510984"/>
              <a:gd name="connsiteY22" fmla="*/ 286589 h 415688"/>
              <a:gd name="connsiteX23" fmla="*/ 53304 w 510984"/>
              <a:gd name="connsiteY23" fmla="*/ 279388 h 415688"/>
              <a:gd name="connsiteX24" fmla="*/ 426593 w 510984"/>
              <a:gd name="connsiteY24" fmla="*/ 262574 h 415688"/>
              <a:gd name="connsiteX25" fmla="*/ 420070 w 510984"/>
              <a:gd name="connsiteY25" fmla="*/ 267135 h 415688"/>
              <a:gd name="connsiteX26" fmla="*/ 407024 w 510984"/>
              <a:gd name="connsiteY26" fmla="*/ 280166 h 415688"/>
              <a:gd name="connsiteX27" fmla="*/ 388760 w 510984"/>
              <a:gd name="connsiteY27" fmla="*/ 278863 h 415688"/>
              <a:gd name="connsiteX28" fmla="*/ 382890 w 510984"/>
              <a:gd name="connsiteY28" fmla="*/ 277560 h 415688"/>
              <a:gd name="connsiteX29" fmla="*/ 380281 w 510984"/>
              <a:gd name="connsiteY29" fmla="*/ 280166 h 415688"/>
              <a:gd name="connsiteX30" fmla="*/ 378976 w 510984"/>
              <a:gd name="connsiteY30" fmla="*/ 280818 h 415688"/>
              <a:gd name="connsiteX31" fmla="*/ 378976 w 510984"/>
              <a:gd name="connsiteY31" fmla="*/ 281469 h 415688"/>
              <a:gd name="connsiteX32" fmla="*/ 378976 w 510984"/>
              <a:gd name="connsiteY32" fmla="*/ 282121 h 415688"/>
              <a:gd name="connsiteX33" fmla="*/ 378324 w 510984"/>
              <a:gd name="connsiteY33" fmla="*/ 282772 h 415688"/>
              <a:gd name="connsiteX34" fmla="*/ 378324 w 510984"/>
              <a:gd name="connsiteY34" fmla="*/ 283424 h 415688"/>
              <a:gd name="connsiteX35" fmla="*/ 378324 w 510984"/>
              <a:gd name="connsiteY35" fmla="*/ 284075 h 415688"/>
              <a:gd name="connsiteX36" fmla="*/ 378324 w 510984"/>
              <a:gd name="connsiteY36" fmla="*/ 285379 h 415688"/>
              <a:gd name="connsiteX37" fmla="*/ 378976 w 510984"/>
              <a:gd name="connsiteY37" fmla="*/ 286682 h 415688"/>
              <a:gd name="connsiteX38" fmla="*/ 378976 w 510984"/>
              <a:gd name="connsiteY38" fmla="*/ 301016 h 415688"/>
              <a:gd name="connsiteX39" fmla="*/ 377019 w 510984"/>
              <a:gd name="connsiteY39" fmla="*/ 305577 h 415688"/>
              <a:gd name="connsiteX40" fmla="*/ 374410 w 510984"/>
              <a:gd name="connsiteY40" fmla="*/ 308834 h 415688"/>
              <a:gd name="connsiteX41" fmla="*/ 374410 w 510984"/>
              <a:gd name="connsiteY41" fmla="*/ 309486 h 415688"/>
              <a:gd name="connsiteX42" fmla="*/ 371149 w 510984"/>
              <a:gd name="connsiteY42" fmla="*/ 312092 h 415688"/>
              <a:gd name="connsiteX43" fmla="*/ 370496 w 510984"/>
              <a:gd name="connsiteY43" fmla="*/ 312744 h 415688"/>
              <a:gd name="connsiteX44" fmla="*/ 362669 w 510984"/>
              <a:gd name="connsiteY44" fmla="*/ 316001 h 415688"/>
              <a:gd name="connsiteX45" fmla="*/ 360060 w 510984"/>
              <a:gd name="connsiteY45" fmla="*/ 316653 h 415688"/>
              <a:gd name="connsiteX46" fmla="*/ 359408 w 510984"/>
              <a:gd name="connsiteY46" fmla="*/ 316653 h 415688"/>
              <a:gd name="connsiteX47" fmla="*/ 358103 w 510984"/>
              <a:gd name="connsiteY47" fmla="*/ 317956 h 415688"/>
              <a:gd name="connsiteX48" fmla="*/ 356798 w 510984"/>
              <a:gd name="connsiteY48" fmla="*/ 320562 h 415688"/>
              <a:gd name="connsiteX49" fmla="*/ 358103 w 510984"/>
              <a:gd name="connsiteY49" fmla="*/ 327729 h 415688"/>
              <a:gd name="connsiteX50" fmla="*/ 358755 w 510984"/>
              <a:gd name="connsiteY50" fmla="*/ 327729 h 415688"/>
              <a:gd name="connsiteX51" fmla="*/ 360060 w 510984"/>
              <a:gd name="connsiteY51" fmla="*/ 329032 h 415688"/>
              <a:gd name="connsiteX52" fmla="*/ 367887 w 510984"/>
              <a:gd name="connsiteY52" fmla="*/ 336199 h 415688"/>
              <a:gd name="connsiteX53" fmla="*/ 369844 w 510984"/>
              <a:gd name="connsiteY53" fmla="*/ 338154 h 415688"/>
              <a:gd name="connsiteX54" fmla="*/ 368540 w 510984"/>
              <a:gd name="connsiteY54" fmla="*/ 338154 h 415688"/>
              <a:gd name="connsiteX55" fmla="*/ 370496 w 510984"/>
              <a:gd name="connsiteY55" fmla="*/ 343366 h 415688"/>
              <a:gd name="connsiteX56" fmla="*/ 370496 w 510984"/>
              <a:gd name="connsiteY56" fmla="*/ 348579 h 415688"/>
              <a:gd name="connsiteX57" fmla="*/ 367887 w 510984"/>
              <a:gd name="connsiteY57" fmla="*/ 359004 h 415688"/>
              <a:gd name="connsiteX58" fmla="*/ 367235 w 510984"/>
              <a:gd name="connsiteY58" fmla="*/ 359004 h 415688"/>
              <a:gd name="connsiteX59" fmla="*/ 366583 w 510984"/>
              <a:gd name="connsiteY59" fmla="*/ 359655 h 415688"/>
              <a:gd name="connsiteX60" fmla="*/ 365278 w 510984"/>
              <a:gd name="connsiteY60" fmla="*/ 360958 h 415688"/>
              <a:gd name="connsiteX61" fmla="*/ 364626 w 510984"/>
              <a:gd name="connsiteY61" fmla="*/ 362913 h 415688"/>
              <a:gd name="connsiteX62" fmla="*/ 363974 w 510984"/>
              <a:gd name="connsiteY62" fmla="*/ 364868 h 415688"/>
              <a:gd name="connsiteX63" fmla="*/ 363974 w 510984"/>
              <a:gd name="connsiteY63" fmla="*/ 365519 h 415688"/>
              <a:gd name="connsiteX64" fmla="*/ 364626 w 510984"/>
              <a:gd name="connsiteY64" fmla="*/ 369428 h 415688"/>
              <a:gd name="connsiteX65" fmla="*/ 372453 w 510984"/>
              <a:gd name="connsiteY65" fmla="*/ 372686 h 415688"/>
              <a:gd name="connsiteX66" fmla="*/ 376367 w 510984"/>
              <a:gd name="connsiteY66" fmla="*/ 372035 h 415688"/>
              <a:gd name="connsiteX67" fmla="*/ 390065 w 510984"/>
              <a:gd name="connsiteY67" fmla="*/ 377247 h 415688"/>
              <a:gd name="connsiteX68" fmla="*/ 397240 w 510984"/>
              <a:gd name="connsiteY68" fmla="*/ 393536 h 415688"/>
              <a:gd name="connsiteX69" fmla="*/ 402458 w 510984"/>
              <a:gd name="connsiteY69" fmla="*/ 400703 h 415688"/>
              <a:gd name="connsiteX70" fmla="*/ 410286 w 510984"/>
              <a:gd name="connsiteY70" fmla="*/ 398748 h 415688"/>
              <a:gd name="connsiteX71" fmla="*/ 426593 w 510984"/>
              <a:gd name="connsiteY71" fmla="*/ 390278 h 415688"/>
              <a:gd name="connsiteX72" fmla="*/ 442900 w 510984"/>
              <a:gd name="connsiteY72" fmla="*/ 398748 h 415688"/>
              <a:gd name="connsiteX73" fmla="*/ 450727 w 510984"/>
              <a:gd name="connsiteY73" fmla="*/ 400703 h 415688"/>
              <a:gd name="connsiteX74" fmla="*/ 455945 w 510984"/>
              <a:gd name="connsiteY74" fmla="*/ 393536 h 415688"/>
              <a:gd name="connsiteX75" fmla="*/ 463121 w 510984"/>
              <a:gd name="connsiteY75" fmla="*/ 377247 h 415688"/>
              <a:gd name="connsiteX76" fmla="*/ 480732 w 510984"/>
              <a:gd name="connsiteY76" fmla="*/ 372686 h 415688"/>
              <a:gd name="connsiteX77" fmla="*/ 488560 w 510984"/>
              <a:gd name="connsiteY77" fmla="*/ 369428 h 415688"/>
              <a:gd name="connsiteX78" fmla="*/ 487907 w 510984"/>
              <a:gd name="connsiteY78" fmla="*/ 360958 h 415688"/>
              <a:gd name="connsiteX79" fmla="*/ 482689 w 510984"/>
              <a:gd name="connsiteY79" fmla="*/ 343366 h 415688"/>
              <a:gd name="connsiteX80" fmla="*/ 493126 w 510984"/>
              <a:gd name="connsiteY80" fmla="*/ 329032 h 415688"/>
              <a:gd name="connsiteX81" fmla="*/ 497039 w 510984"/>
              <a:gd name="connsiteY81" fmla="*/ 321214 h 415688"/>
              <a:gd name="connsiteX82" fmla="*/ 491169 w 510984"/>
              <a:gd name="connsiteY82" fmla="*/ 316001 h 415688"/>
              <a:gd name="connsiteX83" fmla="*/ 476166 w 510984"/>
              <a:gd name="connsiteY83" fmla="*/ 305577 h 415688"/>
              <a:gd name="connsiteX84" fmla="*/ 474209 w 510984"/>
              <a:gd name="connsiteY84" fmla="*/ 286682 h 415688"/>
              <a:gd name="connsiteX85" fmla="*/ 472252 w 510984"/>
              <a:gd name="connsiteY85" fmla="*/ 278863 h 415688"/>
              <a:gd name="connsiteX86" fmla="*/ 463773 w 510984"/>
              <a:gd name="connsiteY86" fmla="*/ 278863 h 415688"/>
              <a:gd name="connsiteX87" fmla="*/ 446161 w 510984"/>
              <a:gd name="connsiteY87" fmla="*/ 280166 h 415688"/>
              <a:gd name="connsiteX88" fmla="*/ 433116 w 510984"/>
              <a:gd name="connsiteY88" fmla="*/ 267135 h 415688"/>
              <a:gd name="connsiteX89" fmla="*/ 426593 w 510984"/>
              <a:gd name="connsiteY89" fmla="*/ 262574 h 415688"/>
              <a:gd name="connsiteX90" fmla="*/ 53304 w 510984"/>
              <a:gd name="connsiteY90" fmla="*/ 247706 h 415688"/>
              <a:gd name="connsiteX91" fmla="*/ 194402 w 510984"/>
              <a:gd name="connsiteY91" fmla="*/ 247706 h 415688"/>
              <a:gd name="connsiteX92" fmla="*/ 200965 w 510984"/>
              <a:gd name="connsiteY92" fmla="*/ 254593 h 415688"/>
              <a:gd name="connsiteX93" fmla="*/ 194402 w 510984"/>
              <a:gd name="connsiteY93" fmla="*/ 261481 h 415688"/>
              <a:gd name="connsiteX94" fmla="*/ 53304 w 510984"/>
              <a:gd name="connsiteY94" fmla="*/ 261481 h 415688"/>
              <a:gd name="connsiteX95" fmla="*/ 46085 w 510984"/>
              <a:gd name="connsiteY95" fmla="*/ 254593 h 415688"/>
              <a:gd name="connsiteX96" fmla="*/ 53304 w 510984"/>
              <a:gd name="connsiteY96" fmla="*/ 247706 h 415688"/>
              <a:gd name="connsiteX97" fmla="*/ 53224 w 510984"/>
              <a:gd name="connsiteY97" fmla="*/ 218903 h 415688"/>
              <a:gd name="connsiteX98" fmla="*/ 131114 w 510984"/>
              <a:gd name="connsiteY98" fmla="*/ 218903 h 415688"/>
              <a:gd name="connsiteX99" fmla="*/ 137605 w 510984"/>
              <a:gd name="connsiteY99" fmla="*/ 225790 h 415688"/>
              <a:gd name="connsiteX100" fmla="*/ 131114 w 510984"/>
              <a:gd name="connsiteY100" fmla="*/ 232678 h 415688"/>
              <a:gd name="connsiteX101" fmla="*/ 53224 w 510984"/>
              <a:gd name="connsiteY101" fmla="*/ 232678 h 415688"/>
              <a:gd name="connsiteX102" fmla="*/ 46084 w 510984"/>
              <a:gd name="connsiteY102" fmla="*/ 225790 h 415688"/>
              <a:gd name="connsiteX103" fmla="*/ 53224 w 510984"/>
              <a:gd name="connsiteY103" fmla="*/ 218903 h 415688"/>
              <a:gd name="connsiteX104" fmla="*/ 257652 w 510984"/>
              <a:gd name="connsiteY104" fmla="*/ 216314 h 415688"/>
              <a:gd name="connsiteX105" fmla="*/ 247215 w 510984"/>
              <a:gd name="connsiteY105" fmla="*/ 226739 h 415688"/>
              <a:gd name="connsiteX106" fmla="*/ 247215 w 510984"/>
              <a:gd name="connsiteY106" fmla="*/ 302970 h 415688"/>
              <a:gd name="connsiteX107" fmla="*/ 270045 w 510984"/>
              <a:gd name="connsiteY107" fmla="*/ 326426 h 415688"/>
              <a:gd name="connsiteX108" fmla="*/ 342448 w 510984"/>
              <a:gd name="connsiteY108" fmla="*/ 326426 h 415688"/>
              <a:gd name="connsiteX109" fmla="*/ 342448 w 510984"/>
              <a:gd name="connsiteY109" fmla="*/ 324471 h 415688"/>
              <a:gd name="connsiteX110" fmla="*/ 342448 w 510984"/>
              <a:gd name="connsiteY110" fmla="*/ 323168 h 415688"/>
              <a:gd name="connsiteX111" fmla="*/ 342448 w 510984"/>
              <a:gd name="connsiteY111" fmla="*/ 321865 h 415688"/>
              <a:gd name="connsiteX112" fmla="*/ 342448 w 510984"/>
              <a:gd name="connsiteY112" fmla="*/ 319911 h 415688"/>
              <a:gd name="connsiteX113" fmla="*/ 343101 w 510984"/>
              <a:gd name="connsiteY113" fmla="*/ 318608 h 415688"/>
              <a:gd name="connsiteX114" fmla="*/ 343101 w 510984"/>
              <a:gd name="connsiteY114" fmla="*/ 317956 h 415688"/>
              <a:gd name="connsiteX115" fmla="*/ 343101 w 510984"/>
              <a:gd name="connsiteY115" fmla="*/ 316653 h 415688"/>
              <a:gd name="connsiteX116" fmla="*/ 343101 w 510984"/>
              <a:gd name="connsiteY116" fmla="*/ 316001 h 415688"/>
              <a:gd name="connsiteX117" fmla="*/ 343753 w 510984"/>
              <a:gd name="connsiteY117" fmla="*/ 314698 h 415688"/>
              <a:gd name="connsiteX118" fmla="*/ 344405 w 510984"/>
              <a:gd name="connsiteY118" fmla="*/ 313395 h 415688"/>
              <a:gd name="connsiteX119" fmla="*/ 345057 w 510984"/>
              <a:gd name="connsiteY119" fmla="*/ 311441 h 415688"/>
              <a:gd name="connsiteX120" fmla="*/ 346362 w 510984"/>
              <a:gd name="connsiteY120" fmla="*/ 310789 h 415688"/>
              <a:gd name="connsiteX121" fmla="*/ 347014 w 510984"/>
              <a:gd name="connsiteY121" fmla="*/ 308834 h 415688"/>
              <a:gd name="connsiteX122" fmla="*/ 347667 w 510984"/>
              <a:gd name="connsiteY122" fmla="*/ 308183 h 415688"/>
              <a:gd name="connsiteX123" fmla="*/ 349623 w 510984"/>
              <a:gd name="connsiteY123" fmla="*/ 306880 h 415688"/>
              <a:gd name="connsiteX124" fmla="*/ 350276 w 510984"/>
              <a:gd name="connsiteY124" fmla="*/ 306228 h 415688"/>
              <a:gd name="connsiteX125" fmla="*/ 351580 w 510984"/>
              <a:gd name="connsiteY125" fmla="*/ 304925 h 415688"/>
              <a:gd name="connsiteX126" fmla="*/ 352885 w 510984"/>
              <a:gd name="connsiteY126" fmla="*/ 304273 h 415688"/>
              <a:gd name="connsiteX127" fmla="*/ 354189 w 510984"/>
              <a:gd name="connsiteY127" fmla="*/ 303622 h 415688"/>
              <a:gd name="connsiteX128" fmla="*/ 355494 w 510984"/>
              <a:gd name="connsiteY128" fmla="*/ 302970 h 415688"/>
              <a:gd name="connsiteX129" fmla="*/ 357451 w 510984"/>
              <a:gd name="connsiteY129" fmla="*/ 302319 h 415688"/>
              <a:gd name="connsiteX130" fmla="*/ 360060 w 510984"/>
              <a:gd name="connsiteY130" fmla="*/ 301667 h 415688"/>
              <a:gd name="connsiteX131" fmla="*/ 365278 w 510984"/>
              <a:gd name="connsiteY131" fmla="*/ 298409 h 415688"/>
              <a:gd name="connsiteX132" fmla="*/ 365278 w 510984"/>
              <a:gd name="connsiteY132" fmla="*/ 292546 h 415688"/>
              <a:gd name="connsiteX133" fmla="*/ 364626 w 510984"/>
              <a:gd name="connsiteY133" fmla="*/ 288636 h 415688"/>
              <a:gd name="connsiteX134" fmla="*/ 364626 w 510984"/>
              <a:gd name="connsiteY134" fmla="*/ 287985 h 415688"/>
              <a:gd name="connsiteX135" fmla="*/ 364626 w 510984"/>
              <a:gd name="connsiteY135" fmla="*/ 285379 h 415688"/>
              <a:gd name="connsiteX136" fmla="*/ 365278 w 510984"/>
              <a:gd name="connsiteY136" fmla="*/ 278863 h 415688"/>
              <a:gd name="connsiteX137" fmla="*/ 365278 w 510984"/>
              <a:gd name="connsiteY137" fmla="*/ 278211 h 415688"/>
              <a:gd name="connsiteX138" fmla="*/ 366583 w 510984"/>
              <a:gd name="connsiteY138" fmla="*/ 275605 h 415688"/>
              <a:gd name="connsiteX139" fmla="*/ 366583 w 510984"/>
              <a:gd name="connsiteY139" fmla="*/ 274954 h 415688"/>
              <a:gd name="connsiteX140" fmla="*/ 367887 w 510984"/>
              <a:gd name="connsiteY140" fmla="*/ 272999 h 415688"/>
              <a:gd name="connsiteX141" fmla="*/ 368540 w 510984"/>
              <a:gd name="connsiteY141" fmla="*/ 271696 h 415688"/>
              <a:gd name="connsiteX142" fmla="*/ 369844 w 510984"/>
              <a:gd name="connsiteY142" fmla="*/ 270393 h 415688"/>
              <a:gd name="connsiteX143" fmla="*/ 371149 w 510984"/>
              <a:gd name="connsiteY143" fmla="*/ 269090 h 415688"/>
              <a:gd name="connsiteX144" fmla="*/ 371801 w 510984"/>
              <a:gd name="connsiteY144" fmla="*/ 268438 h 415688"/>
              <a:gd name="connsiteX145" fmla="*/ 372453 w 510984"/>
              <a:gd name="connsiteY145" fmla="*/ 267787 h 415688"/>
              <a:gd name="connsiteX146" fmla="*/ 373106 w 510984"/>
              <a:gd name="connsiteY146" fmla="*/ 267135 h 415688"/>
              <a:gd name="connsiteX147" fmla="*/ 373106 w 510984"/>
              <a:gd name="connsiteY147" fmla="*/ 226739 h 415688"/>
              <a:gd name="connsiteX148" fmla="*/ 362017 w 510984"/>
              <a:gd name="connsiteY148" fmla="*/ 216314 h 415688"/>
              <a:gd name="connsiteX149" fmla="*/ 60662 w 510984"/>
              <a:gd name="connsiteY149" fmla="*/ 76231 h 415688"/>
              <a:gd name="connsiteX150" fmla="*/ 60662 w 510984"/>
              <a:gd name="connsiteY150" fmla="*/ 170054 h 415688"/>
              <a:gd name="connsiteX151" fmla="*/ 61967 w 510984"/>
              <a:gd name="connsiteY151" fmla="*/ 170706 h 415688"/>
              <a:gd name="connsiteX152" fmla="*/ 371801 w 510984"/>
              <a:gd name="connsiteY152" fmla="*/ 170706 h 415688"/>
              <a:gd name="connsiteX153" fmla="*/ 373106 w 510984"/>
              <a:gd name="connsiteY153" fmla="*/ 170054 h 415688"/>
              <a:gd name="connsiteX154" fmla="*/ 373106 w 510984"/>
              <a:gd name="connsiteY154" fmla="*/ 76231 h 415688"/>
              <a:gd name="connsiteX155" fmla="*/ 13698 w 510984"/>
              <a:gd name="connsiteY155" fmla="*/ 76231 h 415688"/>
              <a:gd name="connsiteX156" fmla="*/ 13698 w 510984"/>
              <a:gd name="connsiteY156" fmla="*/ 347927 h 415688"/>
              <a:gd name="connsiteX157" fmla="*/ 22830 w 510984"/>
              <a:gd name="connsiteY157" fmla="*/ 357049 h 415688"/>
              <a:gd name="connsiteX158" fmla="*/ 351580 w 510984"/>
              <a:gd name="connsiteY158" fmla="*/ 357049 h 415688"/>
              <a:gd name="connsiteX159" fmla="*/ 352233 w 510984"/>
              <a:gd name="connsiteY159" fmla="*/ 355746 h 415688"/>
              <a:gd name="connsiteX160" fmla="*/ 353537 w 510984"/>
              <a:gd name="connsiteY160" fmla="*/ 354443 h 415688"/>
              <a:gd name="connsiteX161" fmla="*/ 354842 w 510984"/>
              <a:gd name="connsiteY161" fmla="*/ 351837 h 415688"/>
              <a:gd name="connsiteX162" fmla="*/ 356798 w 510984"/>
              <a:gd name="connsiteY162" fmla="*/ 345973 h 415688"/>
              <a:gd name="connsiteX163" fmla="*/ 353537 w 510984"/>
              <a:gd name="connsiteY163" fmla="*/ 341412 h 415688"/>
              <a:gd name="connsiteX164" fmla="*/ 351580 w 510984"/>
              <a:gd name="connsiteY164" fmla="*/ 340109 h 415688"/>
              <a:gd name="connsiteX165" fmla="*/ 349623 w 510984"/>
              <a:gd name="connsiteY165" fmla="*/ 340109 h 415688"/>
              <a:gd name="connsiteX166" fmla="*/ 270045 w 510984"/>
              <a:gd name="connsiteY166" fmla="*/ 340109 h 415688"/>
              <a:gd name="connsiteX167" fmla="*/ 233517 w 510984"/>
              <a:gd name="connsiteY167" fmla="*/ 302970 h 415688"/>
              <a:gd name="connsiteX168" fmla="*/ 233517 w 510984"/>
              <a:gd name="connsiteY168" fmla="*/ 226739 h 415688"/>
              <a:gd name="connsiteX169" fmla="*/ 257652 w 510984"/>
              <a:gd name="connsiteY169" fmla="*/ 201980 h 415688"/>
              <a:gd name="connsiteX170" fmla="*/ 362017 w 510984"/>
              <a:gd name="connsiteY170" fmla="*/ 201980 h 415688"/>
              <a:gd name="connsiteX171" fmla="*/ 387456 w 510984"/>
              <a:gd name="connsiteY171" fmla="*/ 226739 h 415688"/>
              <a:gd name="connsiteX172" fmla="*/ 387456 w 510984"/>
              <a:gd name="connsiteY172" fmla="*/ 263226 h 415688"/>
              <a:gd name="connsiteX173" fmla="*/ 395935 w 510984"/>
              <a:gd name="connsiteY173" fmla="*/ 266484 h 415688"/>
              <a:gd name="connsiteX174" fmla="*/ 402458 w 510984"/>
              <a:gd name="connsiteY174" fmla="*/ 267135 h 415688"/>
              <a:gd name="connsiteX175" fmla="*/ 406372 w 510984"/>
              <a:gd name="connsiteY175" fmla="*/ 262574 h 415688"/>
              <a:gd name="connsiteX176" fmla="*/ 408981 w 510984"/>
              <a:gd name="connsiteY176" fmla="*/ 258665 h 415688"/>
              <a:gd name="connsiteX177" fmla="*/ 408981 w 510984"/>
              <a:gd name="connsiteY177" fmla="*/ 258013 h 415688"/>
              <a:gd name="connsiteX178" fmla="*/ 411590 w 510984"/>
              <a:gd name="connsiteY178" fmla="*/ 254756 h 415688"/>
              <a:gd name="connsiteX179" fmla="*/ 411590 w 510984"/>
              <a:gd name="connsiteY179" fmla="*/ 254104 h 415688"/>
              <a:gd name="connsiteX180" fmla="*/ 414852 w 510984"/>
              <a:gd name="connsiteY180" fmla="*/ 252150 h 415688"/>
              <a:gd name="connsiteX181" fmla="*/ 416156 w 510984"/>
              <a:gd name="connsiteY181" fmla="*/ 251498 h 415688"/>
              <a:gd name="connsiteX182" fmla="*/ 418765 w 510984"/>
              <a:gd name="connsiteY182" fmla="*/ 250195 h 415688"/>
              <a:gd name="connsiteX183" fmla="*/ 420070 w 510984"/>
              <a:gd name="connsiteY183" fmla="*/ 249543 h 415688"/>
              <a:gd name="connsiteX184" fmla="*/ 420070 w 510984"/>
              <a:gd name="connsiteY184" fmla="*/ 76231 h 415688"/>
              <a:gd name="connsiteX185" fmla="*/ 387456 w 510984"/>
              <a:gd name="connsiteY185" fmla="*/ 76231 h 415688"/>
              <a:gd name="connsiteX186" fmla="*/ 387456 w 510984"/>
              <a:gd name="connsiteY186" fmla="*/ 170054 h 415688"/>
              <a:gd name="connsiteX187" fmla="*/ 371801 w 510984"/>
              <a:gd name="connsiteY187" fmla="*/ 185040 h 415688"/>
              <a:gd name="connsiteX188" fmla="*/ 61967 w 510984"/>
              <a:gd name="connsiteY188" fmla="*/ 185040 h 415688"/>
              <a:gd name="connsiteX189" fmla="*/ 46312 w 510984"/>
              <a:gd name="connsiteY189" fmla="*/ 170054 h 415688"/>
              <a:gd name="connsiteX190" fmla="*/ 46312 w 510984"/>
              <a:gd name="connsiteY190" fmla="*/ 76231 h 415688"/>
              <a:gd name="connsiteX191" fmla="*/ 381039 w 510984"/>
              <a:gd name="connsiteY191" fmla="*/ 31682 h 415688"/>
              <a:gd name="connsiteX192" fmla="*/ 388240 w 510984"/>
              <a:gd name="connsiteY192" fmla="*/ 38283 h 415688"/>
              <a:gd name="connsiteX193" fmla="*/ 381039 w 510984"/>
              <a:gd name="connsiteY193" fmla="*/ 45484 h 415688"/>
              <a:gd name="connsiteX194" fmla="*/ 374439 w 510984"/>
              <a:gd name="connsiteY194" fmla="*/ 38283 h 415688"/>
              <a:gd name="connsiteX195" fmla="*/ 381039 w 510984"/>
              <a:gd name="connsiteY195" fmla="*/ 31682 h 415688"/>
              <a:gd name="connsiteX196" fmla="*/ 349956 w 510984"/>
              <a:gd name="connsiteY196" fmla="*/ 31682 h 415688"/>
              <a:gd name="connsiteX197" fmla="*/ 356557 w 510984"/>
              <a:gd name="connsiteY197" fmla="*/ 38283 h 415688"/>
              <a:gd name="connsiteX198" fmla="*/ 349956 w 510984"/>
              <a:gd name="connsiteY198" fmla="*/ 45484 h 415688"/>
              <a:gd name="connsiteX199" fmla="*/ 342755 w 510984"/>
              <a:gd name="connsiteY199" fmla="*/ 38283 h 415688"/>
              <a:gd name="connsiteX200" fmla="*/ 349956 w 510984"/>
              <a:gd name="connsiteY200" fmla="*/ 31682 h 415688"/>
              <a:gd name="connsiteX201" fmla="*/ 318274 w 510984"/>
              <a:gd name="connsiteY201" fmla="*/ 31682 h 415688"/>
              <a:gd name="connsiteX202" fmla="*/ 324874 w 510984"/>
              <a:gd name="connsiteY202" fmla="*/ 38283 h 415688"/>
              <a:gd name="connsiteX203" fmla="*/ 318274 w 510984"/>
              <a:gd name="connsiteY203" fmla="*/ 45484 h 415688"/>
              <a:gd name="connsiteX204" fmla="*/ 311073 w 510984"/>
              <a:gd name="connsiteY204" fmla="*/ 38283 h 415688"/>
              <a:gd name="connsiteX205" fmla="*/ 318274 w 510984"/>
              <a:gd name="connsiteY205" fmla="*/ 31682 h 415688"/>
              <a:gd name="connsiteX206" fmla="*/ 53163 w 510984"/>
              <a:gd name="connsiteY206" fmla="*/ 31682 h 415688"/>
              <a:gd name="connsiteX207" fmla="*/ 99492 w 510984"/>
              <a:gd name="connsiteY207" fmla="*/ 31682 h 415688"/>
              <a:gd name="connsiteX208" fmla="*/ 105927 w 510984"/>
              <a:gd name="connsiteY208" fmla="*/ 38228 h 415688"/>
              <a:gd name="connsiteX209" fmla="*/ 99492 w 510984"/>
              <a:gd name="connsiteY209" fmla="*/ 45429 h 415688"/>
              <a:gd name="connsiteX210" fmla="*/ 53163 w 510984"/>
              <a:gd name="connsiteY210" fmla="*/ 45429 h 415688"/>
              <a:gd name="connsiteX211" fmla="*/ 46085 w 510984"/>
              <a:gd name="connsiteY211" fmla="*/ 38228 h 415688"/>
              <a:gd name="connsiteX212" fmla="*/ 53163 w 510984"/>
              <a:gd name="connsiteY212" fmla="*/ 31682 h 415688"/>
              <a:gd name="connsiteX213" fmla="*/ 22830 w 510984"/>
              <a:gd name="connsiteY213" fmla="*/ 14334 h 415688"/>
              <a:gd name="connsiteX214" fmla="*/ 13698 w 510984"/>
              <a:gd name="connsiteY214" fmla="*/ 23456 h 415688"/>
              <a:gd name="connsiteX215" fmla="*/ 13698 w 510984"/>
              <a:gd name="connsiteY215" fmla="*/ 62548 h 415688"/>
              <a:gd name="connsiteX216" fmla="*/ 46312 w 510984"/>
              <a:gd name="connsiteY216" fmla="*/ 62548 h 415688"/>
              <a:gd name="connsiteX217" fmla="*/ 387456 w 510984"/>
              <a:gd name="connsiteY217" fmla="*/ 62548 h 415688"/>
              <a:gd name="connsiteX218" fmla="*/ 420070 w 510984"/>
              <a:gd name="connsiteY218" fmla="*/ 62548 h 415688"/>
              <a:gd name="connsiteX219" fmla="*/ 420070 w 510984"/>
              <a:gd name="connsiteY219" fmla="*/ 23456 h 415688"/>
              <a:gd name="connsiteX220" fmla="*/ 410938 w 510984"/>
              <a:gd name="connsiteY220" fmla="*/ 14334 h 415688"/>
              <a:gd name="connsiteX221" fmla="*/ 22830 w 510984"/>
              <a:gd name="connsiteY221" fmla="*/ 0 h 415688"/>
              <a:gd name="connsiteX222" fmla="*/ 410938 w 510984"/>
              <a:gd name="connsiteY222" fmla="*/ 0 h 415688"/>
              <a:gd name="connsiteX223" fmla="*/ 433768 w 510984"/>
              <a:gd name="connsiteY223" fmla="*/ 23456 h 415688"/>
              <a:gd name="connsiteX224" fmla="*/ 433768 w 510984"/>
              <a:gd name="connsiteY224" fmla="*/ 249543 h 415688"/>
              <a:gd name="connsiteX225" fmla="*/ 446813 w 510984"/>
              <a:gd name="connsiteY225" fmla="*/ 262574 h 415688"/>
              <a:gd name="connsiteX226" fmla="*/ 450727 w 510984"/>
              <a:gd name="connsiteY226" fmla="*/ 267135 h 415688"/>
              <a:gd name="connsiteX227" fmla="*/ 457250 w 510984"/>
              <a:gd name="connsiteY227" fmla="*/ 266484 h 415688"/>
              <a:gd name="connsiteX228" fmla="*/ 481384 w 510984"/>
              <a:gd name="connsiteY228" fmla="*/ 268438 h 415688"/>
              <a:gd name="connsiteX229" fmla="*/ 487907 w 510984"/>
              <a:gd name="connsiteY229" fmla="*/ 292546 h 415688"/>
              <a:gd name="connsiteX230" fmla="*/ 487907 w 510984"/>
              <a:gd name="connsiteY230" fmla="*/ 298409 h 415688"/>
              <a:gd name="connsiteX231" fmla="*/ 493126 w 510984"/>
              <a:gd name="connsiteY231" fmla="*/ 301667 h 415688"/>
              <a:gd name="connsiteX232" fmla="*/ 510737 w 510984"/>
              <a:gd name="connsiteY232" fmla="*/ 318608 h 415688"/>
              <a:gd name="connsiteX233" fmla="*/ 500301 w 510984"/>
              <a:gd name="connsiteY233" fmla="*/ 341412 h 415688"/>
              <a:gd name="connsiteX234" fmla="*/ 497039 w 510984"/>
              <a:gd name="connsiteY234" fmla="*/ 345973 h 415688"/>
              <a:gd name="connsiteX235" fmla="*/ 498344 w 510984"/>
              <a:gd name="connsiteY235" fmla="*/ 351837 h 415688"/>
              <a:gd name="connsiteX236" fmla="*/ 500953 w 510984"/>
              <a:gd name="connsiteY236" fmla="*/ 375944 h 415688"/>
              <a:gd name="connsiteX237" fmla="*/ 478123 w 510984"/>
              <a:gd name="connsiteY237" fmla="*/ 386369 h 415688"/>
              <a:gd name="connsiteX238" fmla="*/ 472252 w 510984"/>
              <a:gd name="connsiteY238" fmla="*/ 388323 h 415688"/>
              <a:gd name="connsiteX239" fmla="*/ 469643 w 510984"/>
              <a:gd name="connsiteY239" fmla="*/ 393536 h 415688"/>
              <a:gd name="connsiteX240" fmla="*/ 455945 w 510984"/>
              <a:gd name="connsiteY240" fmla="*/ 413734 h 415688"/>
              <a:gd name="connsiteX241" fmla="*/ 432463 w 510984"/>
              <a:gd name="connsiteY241" fmla="*/ 407218 h 415688"/>
              <a:gd name="connsiteX242" fmla="*/ 421374 w 510984"/>
              <a:gd name="connsiteY242" fmla="*/ 407218 h 415688"/>
              <a:gd name="connsiteX243" fmla="*/ 405067 w 510984"/>
              <a:gd name="connsiteY243" fmla="*/ 415688 h 415688"/>
              <a:gd name="connsiteX244" fmla="*/ 397240 w 510984"/>
              <a:gd name="connsiteY244" fmla="*/ 413734 h 415688"/>
              <a:gd name="connsiteX245" fmla="*/ 383542 w 510984"/>
              <a:gd name="connsiteY245" fmla="*/ 393536 h 415688"/>
              <a:gd name="connsiteX246" fmla="*/ 380933 w 510984"/>
              <a:gd name="connsiteY246" fmla="*/ 388323 h 415688"/>
              <a:gd name="connsiteX247" fmla="*/ 375062 w 510984"/>
              <a:gd name="connsiteY247" fmla="*/ 386369 h 415688"/>
              <a:gd name="connsiteX248" fmla="*/ 352885 w 510984"/>
              <a:gd name="connsiteY248" fmla="*/ 375944 h 415688"/>
              <a:gd name="connsiteX249" fmla="*/ 350928 w 510984"/>
              <a:gd name="connsiteY249" fmla="*/ 371383 h 415688"/>
              <a:gd name="connsiteX250" fmla="*/ 22830 w 510984"/>
              <a:gd name="connsiteY250" fmla="*/ 371383 h 415688"/>
              <a:gd name="connsiteX251" fmla="*/ 0 w 510984"/>
              <a:gd name="connsiteY251" fmla="*/ 347927 h 415688"/>
              <a:gd name="connsiteX252" fmla="*/ 0 w 510984"/>
              <a:gd name="connsiteY252" fmla="*/ 23456 h 415688"/>
              <a:gd name="connsiteX253" fmla="*/ 22830 w 510984"/>
              <a:gd name="connsiteY253" fmla="*/ 0 h 4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510984" h="415688">
                <a:moveTo>
                  <a:pt x="53304" y="311073"/>
                </a:moveTo>
                <a:lnTo>
                  <a:pt x="194402" y="311073"/>
                </a:lnTo>
                <a:cubicBezTo>
                  <a:pt x="197683" y="311073"/>
                  <a:pt x="200965" y="314346"/>
                  <a:pt x="200965" y="318273"/>
                </a:cubicBezTo>
                <a:cubicBezTo>
                  <a:pt x="200965" y="321546"/>
                  <a:pt x="197683" y="324819"/>
                  <a:pt x="194402" y="324819"/>
                </a:cubicBezTo>
                <a:lnTo>
                  <a:pt x="53304" y="324819"/>
                </a:lnTo>
                <a:cubicBezTo>
                  <a:pt x="49366" y="324819"/>
                  <a:pt x="46085" y="321546"/>
                  <a:pt x="46085" y="318273"/>
                </a:cubicBezTo>
                <a:cubicBezTo>
                  <a:pt x="46085" y="314346"/>
                  <a:pt x="49366" y="311073"/>
                  <a:pt x="53304" y="311073"/>
                </a:cubicBezTo>
                <a:close/>
                <a:moveTo>
                  <a:pt x="453315" y="308568"/>
                </a:moveTo>
                <a:cubicBezTo>
                  <a:pt x="455974" y="305311"/>
                  <a:pt x="460627" y="305311"/>
                  <a:pt x="463286" y="308568"/>
                </a:cubicBezTo>
                <a:cubicBezTo>
                  <a:pt x="465944" y="311174"/>
                  <a:pt x="465944" y="315735"/>
                  <a:pt x="463286" y="318341"/>
                </a:cubicBezTo>
                <a:lnTo>
                  <a:pt x="422739" y="357430"/>
                </a:lnTo>
                <a:cubicBezTo>
                  <a:pt x="422075" y="358733"/>
                  <a:pt x="419416" y="359385"/>
                  <a:pt x="418086" y="359385"/>
                </a:cubicBezTo>
                <a:cubicBezTo>
                  <a:pt x="416092" y="359385"/>
                  <a:pt x="414763" y="358733"/>
                  <a:pt x="412769" y="357430"/>
                </a:cubicBezTo>
                <a:lnTo>
                  <a:pt x="392163" y="336582"/>
                </a:lnTo>
                <a:cubicBezTo>
                  <a:pt x="388840" y="333976"/>
                  <a:pt x="388840" y="329416"/>
                  <a:pt x="392163" y="326810"/>
                </a:cubicBezTo>
                <a:cubicBezTo>
                  <a:pt x="394822" y="324204"/>
                  <a:pt x="399475" y="324204"/>
                  <a:pt x="402134" y="326810"/>
                </a:cubicBezTo>
                <a:lnTo>
                  <a:pt x="418086" y="342446"/>
                </a:lnTo>
                <a:close/>
                <a:moveTo>
                  <a:pt x="53304" y="279388"/>
                </a:moveTo>
                <a:lnTo>
                  <a:pt x="194402" y="279388"/>
                </a:lnTo>
                <a:cubicBezTo>
                  <a:pt x="197683" y="279388"/>
                  <a:pt x="200965" y="282661"/>
                  <a:pt x="200965" y="286589"/>
                </a:cubicBezTo>
                <a:cubicBezTo>
                  <a:pt x="200965" y="290517"/>
                  <a:pt x="197683" y="293135"/>
                  <a:pt x="194402" y="293135"/>
                </a:cubicBezTo>
                <a:lnTo>
                  <a:pt x="53304" y="293135"/>
                </a:lnTo>
                <a:cubicBezTo>
                  <a:pt x="49366" y="293135"/>
                  <a:pt x="46085" y="290517"/>
                  <a:pt x="46085" y="286589"/>
                </a:cubicBezTo>
                <a:cubicBezTo>
                  <a:pt x="46085" y="282661"/>
                  <a:pt x="49366" y="279388"/>
                  <a:pt x="53304" y="279388"/>
                </a:cubicBezTo>
                <a:close/>
                <a:moveTo>
                  <a:pt x="426593" y="262574"/>
                </a:moveTo>
                <a:cubicBezTo>
                  <a:pt x="425288" y="262574"/>
                  <a:pt x="421374" y="262574"/>
                  <a:pt x="420070" y="267135"/>
                </a:cubicBezTo>
                <a:cubicBezTo>
                  <a:pt x="418113" y="273651"/>
                  <a:pt x="412895" y="277560"/>
                  <a:pt x="407024" y="280166"/>
                </a:cubicBezTo>
                <a:cubicBezTo>
                  <a:pt x="401154" y="282121"/>
                  <a:pt x="394631" y="282121"/>
                  <a:pt x="388760" y="278863"/>
                </a:cubicBezTo>
                <a:cubicBezTo>
                  <a:pt x="386804" y="276908"/>
                  <a:pt x="384194" y="277560"/>
                  <a:pt x="382890" y="277560"/>
                </a:cubicBezTo>
                <a:cubicBezTo>
                  <a:pt x="382238" y="278211"/>
                  <a:pt x="380933" y="278863"/>
                  <a:pt x="380281" y="280166"/>
                </a:cubicBezTo>
                <a:cubicBezTo>
                  <a:pt x="379628" y="280818"/>
                  <a:pt x="379628" y="280818"/>
                  <a:pt x="378976" y="280818"/>
                </a:cubicBezTo>
                <a:lnTo>
                  <a:pt x="378976" y="281469"/>
                </a:lnTo>
                <a:cubicBezTo>
                  <a:pt x="378976" y="282121"/>
                  <a:pt x="378976" y="282121"/>
                  <a:pt x="378976" y="282121"/>
                </a:cubicBezTo>
                <a:cubicBezTo>
                  <a:pt x="378976" y="282121"/>
                  <a:pt x="378976" y="282772"/>
                  <a:pt x="378324" y="282772"/>
                </a:cubicBezTo>
                <a:cubicBezTo>
                  <a:pt x="378324" y="282772"/>
                  <a:pt x="378324" y="282772"/>
                  <a:pt x="378324" y="283424"/>
                </a:cubicBezTo>
                <a:lnTo>
                  <a:pt x="378324" y="284075"/>
                </a:lnTo>
                <a:cubicBezTo>
                  <a:pt x="378324" y="284075"/>
                  <a:pt x="378324" y="284727"/>
                  <a:pt x="378324" y="285379"/>
                </a:cubicBezTo>
                <a:cubicBezTo>
                  <a:pt x="378324" y="286030"/>
                  <a:pt x="378976" y="286682"/>
                  <a:pt x="378976" y="286682"/>
                </a:cubicBezTo>
                <a:cubicBezTo>
                  <a:pt x="380281" y="291894"/>
                  <a:pt x="380933" y="296455"/>
                  <a:pt x="378976" y="301016"/>
                </a:cubicBezTo>
                <a:cubicBezTo>
                  <a:pt x="378976" y="302319"/>
                  <a:pt x="377672" y="304273"/>
                  <a:pt x="377019" y="305577"/>
                </a:cubicBezTo>
                <a:cubicBezTo>
                  <a:pt x="376367" y="306880"/>
                  <a:pt x="375715" y="307531"/>
                  <a:pt x="374410" y="308834"/>
                </a:cubicBezTo>
                <a:cubicBezTo>
                  <a:pt x="374410" y="308834"/>
                  <a:pt x="374410" y="308834"/>
                  <a:pt x="374410" y="309486"/>
                </a:cubicBezTo>
                <a:cubicBezTo>
                  <a:pt x="373758" y="310137"/>
                  <a:pt x="372453" y="311441"/>
                  <a:pt x="371149" y="312092"/>
                </a:cubicBezTo>
                <a:cubicBezTo>
                  <a:pt x="370496" y="312092"/>
                  <a:pt x="370496" y="312092"/>
                  <a:pt x="370496" y="312744"/>
                </a:cubicBezTo>
                <a:cubicBezTo>
                  <a:pt x="367887" y="314047"/>
                  <a:pt x="365278" y="314698"/>
                  <a:pt x="362669" y="316001"/>
                </a:cubicBezTo>
                <a:cubicBezTo>
                  <a:pt x="361364" y="316001"/>
                  <a:pt x="360712" y="316001"/>
                  <a:pt x="360060" y="316653"/>
                </a:cubicBezTo>
                <a:cubicBezTo>
                  <a:pt x="360060" y="316653"/>
                  <a:pt x="360060" y="316653"/>
                  <a:pt x="359408" y="316653"/>
                </a:cubicBezTo>
                <a:cubicBezTo>
                  <a:pt x="359408" y="316653"/>
                  <a:pt x="358755" y="317304"/>
                  <a:pt x="358103" y="317956"/>
                </a:cubicBezTo>
                <a:cubicBezTo>
                  <a:pt x="357451" y="318608"/>
                  <a:pt x="356798" y="319911"/>
                  <a:pt x="356798" y="320562"/>
                </a:cubicBezTo>
                <a:cubicBezTo>
                  <a:pt x="356146" y="322517"/>
                  <a:pt x="356146" y="325775"/>
                  <a:pt x="358103" y="327729"/>
                </a:cubicBezTo>
                <a:lnTo>
                  <a:pt x="358755" y="327729"/>
                </a:lnTo>
                <a:cubicBezTo>
                  <a:pt x="359408" y="328381"/>
                  <a:pt x="359408" y="328381"/>
                  <a:pt x="360060" y="329032"/>
                </a:cubicBezTo>
                <a:cubicBezTo>
                  <a:pt x="363321" y="330335"/>
                  <a:pt x="365278" y="333593"/>
                  <a:pt x="367887" y="336199"/>
                </a:cubicBezTo>
                <a:lnTo>
                  <a:pt x="369844" y="338154"/>
                </a:lnTo>
                <a:lnTo>
                  <a:pt x="368540" y="338154"/>
                </a:lnTo>
                <a:cubicBezTo>
                  <a:pt x="369844" y="339457"/>
                  <a:pt x="370496" y="341412"/>
                  <a:pt x="370496" y="343366"/>
                </a:cubicBezTo>
                <a:cubicBezTo>
                  <a:pt x="370496" y="345321"/>
                  <a:pt x="370496" y="346624"/>
                  <a:pt x="370496" y="348579"/>
                </a:cubicBezTo>
                <a:cubicBezTo>
                  <a:pt x="370496" y="351837"/>
                  <a:pt x="369844" y="355746"/>
                  <a:pt x="367887" y="359004"/>
                </a:cubicBezTo>
                <a:lnTo>
                  <a:pt x="367235" y="359004"/>
                </a:lnTo>
                <a:cubicBezTo>
                  <a:pt x="367235" y="359655"/>
                  <a:pt x="366583" y="359655"/>
                  <a:pt x="366583" y="359655"/>
                </a:cubicBezTo>
                <a:cubicBezTo>
                  <a:pt x="366583" y="360307"/>
                  <a:pt x="365930" y="360958"/>
                  <a:pt x="365278" y="360958"/>
                </a:cubicBezTo>
                <a:cubicBezTo>
                  <a:pt x="365278" y="361610"/>
                  <a:pt x="364626" y="362261"/>
                  <a:pt x="364626" y="362913"/>
                </a:cubicBezTo>
                <a:cubicBezTo>
                  <a:pt x="364626" y="363564"/>
                  <a:pt x="363974" y="364216"/>
                  <a:pt x="363974" y="364868"/>
                </a:cubicBezTo>
                <a:lnTo>
                  <a:pt x="363974" y="365519"/>
                </a:lnTo>
                <a:cubicBezTo>
                  <a:pt x="363974" y="367474"/>
                  <a:pt x="364626" y="368777"/>
                  <a:pt x="364626" y="369428"/>
                </a:cubicBezTo>
                <a:cubicBezTo>
                  <a:pt x="365278" y="370080"/>
                  <a:pt x="367887" y="373989"/>
                  <a:pt x="372453" y="372686"/>
                </a:cubicBezTo>
                <a:cubicBezTo>
                  <a:pt x="373758" y="372686"/>
                  <a:pt x="375062" y="372035"/>
                  <a:pt x="376367" y="372035"/>
                </a:cubicBezTo>
                <a:cubicBezTo>
                  <a:pt x="381585" y="372035"/>
                  <a:pt x="386151" y="374641"/>
                  <a:pt x="390065" y="377247"/>
                </a:cubicBezTo>
                <a:cubicBezTo>
                  <a:pt x="395283" y="381808"/>
                  <a:pt x="397240" y="387672"/>
                  <a:pt x="397240" y="393536"/>
                </a:cubicBezTo>
                <a:cubicBezTo>
                  <a:pt x="397240" y="398748"/>
                  <a:pt x="401154" y="400051"/>
                  <a:pt x="402458" y="400703"/>
                </a:cubicBezTo>
                <a:cubicBezTo>
                  <a:pt x="403763" y="401354"/>
                  <a:pt x="407677" y="402006"/>
                  <a:pt x="410286" y="398748"/>
                </a:cubicBezTo>
                <a:cubicBezTo>
                  <a:pt x="414199" y="393536"/>
                  <a:pt x="420070" y="390278"/>
                  <a:pt x="426593" y="390278"/>
                </a:cubicBezTo>
                <a:cubicBezTo>
                  <a:pt x="433116" y="390278"/>
                  <a:pt x="438986" y="393536"/>
                  <a:pt x="442900" y="398748"/>
                </a:cubicBezTo>
                <a:cubicBezTo>
                  <a:pt x="446161" y="402006"/>
                  <a:pt x="450075" y="401354"/>
                  <a:pt x="450727" y="400703"/>
                </a:cubicBezTo>
                <a:cubicBezTo>
                  <a:pt x="452032" y="400051"/>
                  <a:pt x="455945" y="398748"/>
                  <a:pt x="455945" y="393536"/>
                </a:cubicBezTo>
                <a:cubicBezTo>
                  <a:pt x="455945" y="387672"/>
                  <a:pt x="458555" y="381808"/>
                  <a:pt x="463121" y="377247"/>
                </a:cubicBezTo>
                <a:cubicBezTo>
                  <a:pt x="468339" y="373338"/>
                  <a:pt x="474209" y="371383"/>
                  <a:pt x="480732" y="372686"/>
                </a:cubicBezTo>
                <a:cubicBezTo>
                  <a:pt x="485950" y="373989"/>
                  <a:pt x="487907" y="370080"/>
                  <a:pt x="488560" y="369428"/>
                </a:cubicBezTo>
                <a:cubicBezTo>
                  <a:pt x="489212" y="368125"/>
                  <a:pt x="491169" y="364868"/>
                  <a:pt x="487907" y="360958"/>
                </a:cubicBezTo>
                <a:cubicBezTo>
                  <a:pt x="483994" y="356397"/>
                  <a:pt x="481384" y="349882"/>
                  <a:pt x="482689" y="343366"/>
                </a:cubicBezTo>
                <a:cubicBezTo>
                  <a:pt x="483994" y="337502"/>
                  <a:pt x="487907" y="332290"/>
                  <a:pt x="493126" y="329032"/>
                </a:cubicBezTo>
                <a:cubicBezTo>
                  <a:pt x="497692" y="326426"/>
                  <a:pt x="497039" y="322517"/>
                  <a:pt x="497039" y="321214"/>
                </a:cubicBezTo>
                <a:cubicBezTo>
                  <a:pt x="497039" y="319911"/>
                  <a:pt x="495735" y="316653"/>
                  <a:pt x="491169" y="316001"/>
                </a:cubicBezTo>
                <a:cubicBezTo>
                  <a:pt x="484646" y="314698"/>
                  <a:pt x="479428" y="310789"/>
                  <a:pt x="476166" y="305577"/>
                </a:cubicBezTo>
                <a:cubicBezTo>
                  <a:pt x="472905" y="299713"/>
                  <a:pt x="472252" y="293197"/>
                  <a:pt x="474209" y="286682"/>
                </a:cubicBezTo>
                <a:cubicBezTo>
                  <a:pt x="476818" y="282772"/>
                  <a:pt x="473557" y="279515"/>
                  <a:pt x="472252" y="278863"/>
                </a:cubicBezTo>
                <a:cubicBezTo>
                  <a:pt x="471600" y="278211"/>
                  <a:pt x="468339" y="276257"/>
                  <a:pt x="463773" y="278863"/>
                </a:cubicBezTo>
                <a:cubicBezTo>
                  <a:pt x="459207" y="282121"/>
                  <a:pt x="452032" y="282121"/>
                  <a:pt x="446161" y="280166"/>
                </a:cubicBezTo>
                <a:cubicBezTo>
                  <a:pt x="440291" y="277560"/>
                  <a:pt x="435725" y="273651"/>
                  <a:pt x="433116" y="267135"/>
                </a:cubicBezTo>
                <a:cubicBezTo>
                  <a:pt x="431811" y="263226"/>
                  <a:pt x="428550" y="262574"/>
                  <a:pt x="426593" y="262574"/>
                </a:cubicBezTo>
                <a:close/>
                <a:moveTo>
                  <a:pt x="53304" y="247706"/>
                </a:moveTo>
                <a:lnTo>
                  <a:pt x="194402" y="247706"/>
                </a:lnTo>
                <a:cubicBezTo>
                  <a:pt x="197683" y="247706"/>
                  <a:pt x="200965" y="250837"/>
                  <a:pt x="200965" y="254593"/>
                </a:cubicBezTo>
                <a:cubicBezTo>
                  <a:pt x="200965" y="258350"/>
                  <a:pt x="197683" y="261481"/>
                  <a:pt x="194402" y="261481"/>
                </a:cubicBezTo>
                <a:lnTo>
                  <a:pt x="53304" y="261481"/>
                </a:lnTo>
                <a:cubicBezTo>
                  <a:pt x="49366" y="261481"/>
                  <a:pt x="46085" y="258350"/>
                  <a:pt x="46085" y="254593"/>
                </a:cubicBezTo>
                <a:cubicBezTo>
                  <a:pt x="46085" y="250837"/>
                  <a:pt x="49366" y="247706"/>
                  <a:pt x="53304" y="247706"/>
                </a:cubicBezTo>
                <a:close/>
                <a:moveTo>
                  <a:pt x="53224" y="218903"/>
                </a:moveTo>
                <a:lnTo>
                  <a:pt x="131114" y="218903"/>
                </a:lnTo>
                <a:cubicBezTo>
                  <a:pt x="134359" y="218903"/>
                  <a:pt x="137605" y="221408"/>
                  <a:pt x="137605" y="225790"/>
                </a:cubicBezTo>
                <a:cubicBezTo>
                  <a:pt x="137605" y="229547"/>
                  <a:pt x="134359" y="232678"/>
                  <a:pt x="131114" y="232678"/>
                </a:cubicBezTo>
                <a:lnTo>
                  <a:pt x="53224" y="232678"/>
                </a:lnTo>
                <a:cubicBezTo>
                  <a:pt x="49329" y="232678"/>
                  <a:pt x="46084" y="229547"/>
                  <a:pt x="46084" y="225790"/>
                </a:cubicBezTo>
                <a:cubicBezTo>
                  <a:pt x="46084" y="221408"/>
                  <a:pt x="49329" y="218903"/>
                  <a:pt x="53224" y="218903"/>
                </a:cubicBezTo>
                <a:close/>
                <a:moveTo>
                  <a:pt x="257652" y="216314"/>
                </a:moveTo>
                <a:cubicBezTo>
                  <a:pt x="251781" y="216314"/>
                  <a:pt x="247215" y="220875"/>
                  <a:pt x="247215" y="226739"/>
                </a:cubicBezTo>
                <a:lnTo>
                  <a:pt x="247215" y="302970"/>
                </a:lnTo>
                <a:cubicBezTo>
                  <a:pt x="247215" y="316001"/>
                  <a:pt x="257652" y="326426"/>
                  <a:pt x="270045" y="326426"/>
                </a:cubicBezTo>
                <a:lnTo>
                  <a:pt x="342448" y="326426"/>
                </a:lnTo>
                <a:cubicBezTo>
                  <a:pt x="342448" y="325775"/>
                  <a:pt x="342448" y="325123"/>
                  <a:pt x="342448" y="324471"/>
                </a:cubicBezTo>
                <a:cubicBezTo>
                  <a:pt x="342448" y="323820"/>
                  <a:pt x="342448" y="323820"/>
                  <a:pt x="342448" y="323168"/>
                </a:cubicBezTo>
                <a:cubicBezTo>
                  <a:pt x="342448" y="322517"/>
                  <a:pt x="342448" y="321865"/>
                  <a:pt x="342448" y="321865"/>
                </a:cubicBezTo>
                <a:cubicBezTo>
                  <a:pt x="342448" y="320562"/>
                  <a:pt x="342448" y="320562"/>
                  <a:pt x="342448" y="319911"/>
                </a:cubicBezTo>
                <a:cubicBezTo>
                  <a:pt x="342448" y="319259"/>
                  <a:pt x="342448" y="319259"/>
                  <a:pt x="343101" y="318608"/>
                </a:cubicBezTo>
                <a:cubicBezTo>
                  <a:pt x="343101" y="318608"/>
                  <a:pt x="343101" y="318608"/>
                  <a:pt x="343101" y="317956"/>
                </a:cubicBezTo>
                <a:lnTo>
                  <a:pt x="343101" y="316653"/>
                </a:lnTo>
                <a:lnTo>
                  <a:pt x="343101" y="316001"/>
                </a:lnTo>
                <a:cubicBezTo>
                  <a:pt x="343753" y="316001"/>
                  <a:pt x="343753" y="314698"/>
                  <a:pt x="343753" y="314698"/>
                </a:cubicBezTo>
                <a:cubicBezTo>
                  <a:pt x="343753" y="314047"/>
                  <a:pt x="344405" y="314047"/>
                  <a:pt x="344405" y="313395"/>
                </a:cubicBezTo>
                <a:cubicBezTo>
                  <a:pt x="345057" y="312744"/>
                  <a:pt x="345057" y="312092"/>
                  <a:pt x="345057" y="311441"/>
                </a:cubicBezTo>
                <a:cubicBezTo>
                  <a:pt x="345710" y="311441"/>
                  <a:pt x="345710" y="310789"/>
                  <a:pt x="346362" y="310789"/>
                </a:cubicBezTo>
                <a:cubicBezTo>
                  <a:pt x="346362" y="310137"/>
                  <a:pt x="347014" y="309486"/>
                  <a:pt x="347014" y="308834"/>
                </a:cubicBezTo>
                <a:lnTo>
                  <a:pt x="347667" y="308183"/>
                </a:lnTo>
                <a:cubicBezTo>
                  <a:pt x="348319" y="307531"/>
                  <a:pt x="348971" y="307531"/>
                  <a:pt x="349623" y="306880"/>
                </a:cubicBezTo>
                <a:cubicBezTo>
                  <a:pt x="349623" y="306880"/>
                  <a:pt x="349623" y="306880"/>
                  <a:pt x="350276" y="306228"/>
                </a:cubicBezTo>
                <a:cubicBezTo>
                  <a:pt x="350276" y="305577"/>
                  <a:pt x="350928" y="305577"/>
                  <a:pt x="351580" y="304925"/>
                </a:cubicBezTo>
                <a:cubicBezTo>
                  <a:pt x="352233" y="304925"/>
                  <a:pt x="352233" y="304273"/>
                  <a:pt x="352885" y="304273"/>
                </a:cubicBezTo>
                <a:cubicBezTo>
                  <a:pt x="353537" y="304273"/>
                  <a:pt x="353537" y="303622"/>
                  <a:pt x="354189" y="303622"/>
                </a:cubicBezTo>
                <a:cubicBezTo>
                  <a:pt x="354842" y="303622"/>
                  <a:pt x="354842" y="303622"/>
                  <a:pt x="355494" y="302970"/>
                </a:cubicBezTo>
                <a:cubicBezTo>
                  <a:pt x="356146" y="302970"/>
                  <a:pt x="356146" y="302319"/>
                  <a:pt x="357451" y="302319"/>
                </a:cubicBezTo>
                <a:cubicBezTo>
                  <a:pt x="358103" y="302319"/>
                  <a:pt x="359408" y="301667"/>
                  <a:pt x="360060" y="301667"/>
                </a:cubicBezTo>
                <a:cubicBezTo>
                  <a:pt x="362669" y="301016"/>
                  <a:pt x="363974" y="300364"/>
                  <a:pt x="365278" y="298409"/>
                </a:cubicBezTo>
                <a:cubicBezTo>
                  <a:pt x="366583" y="296455"/>
                  <a:pt x="366583" y="293849"/>
                  <a:pt x="365278" y="292546"/>
                </a:cubicBezTo>
                <a:cubicBezTo>
                  <a:pt x="365278" y="291242"/>
                  <a:pt x="364626" y="289939"/>
                  <a:pt x="364626" y="288636"/>
                </a:cubicBezTo>
                <a:cubicBezTo>
                  <a:pt x="364626" y="288636"/>
                  <a:pt x="364626" y="288636"/>
                  <a:pt x="364626" y="287985"/>
                </a:cubicBezTo>
                <a:cubicBezTo>
                  <a:pt x="364626" y="287333"/>
                  <a:pt x="364626" y="286030"/>
                  <a:pt x="364626" y="285379"/>
                </a:cubicBezTo>
                <a:cubicBezTo>
                  <a:pt x="364626" y="282772"/>
                  <a:pt x="364626" y="280818"/>
                  <a:pt x="365278" y="278863"/>
                </a:cubicBezTo>
                <a:lnTo>
                  <a:pt x="365278" y="278211"/>
                </a:lnTo>
                <a:cubicBezTo>
                  <a:pt x="365278" y="277560"/>
                  <a:pt x="365930" y="276257"/>
                  <a:pt x="366583" y="275605"/>
                </a:cubicBezTo>
                <a:lnTo>
                  <a:pt x="366583" y="274954"/>
                </a:lnTo>
                <a:cubicBezTo>
                  <a:pt x="367235" y="274302"/>
                  <a:pt x="367887" y="273651"/>
                  <a:pt x="367887" y="272999"/>
                </a:cubicBezTo>
                <a:cubicBezTo>
                  <a:pt x="368540" y="272348"/>
                  <a:pt x="368540" y="272348"/>
                  <a:pt x="368540" y="271696"/>
                </a:cubicBezTo>
                <a:cubicBezTo>
                  <a:pt x="369192" y="271696"/>
                  <a:pt x="369844" y="270393"/>
                  <a:pt x="369844" y="270393"/>
                </a:cubicBezTo>
                <a:cubicBezTo>
                  <a:pt x="370496" y="269741"/>
                  <a:pt x="370496" y="269741"/>
                  <a:pt x="371149" y="269090"/>
                </a:cubicBezTo>
                <a:lnTo>
                  <a:pt x="371801" y="268438"/>
                </a:lnTo>
                <a:cubicBezTo>
                  <a:pt x="371801" y="268438"/>
                  <a:pt x="372453" y="268438"/>
                  <a:pt x="372453" y="267787"/>
                </a:cubicBezTo>
                <a:cubicBezTo>
                  <a:pt x="373106" y="267787"/>
                  <a:pt x="373106" y="267135"/>
                  <a:pt x="373106" y="267135"/>
                </a:cubicBezTo>
                <a:lnTo>
                  <a:pt x="373106" y="226739"/>
                </a:lnTo>
                <a:cubicBezTo>
                  <a:pt x="373106" y="220875"/>
                  <a:pt x="367887" y="216314"/>
                  <a:pt x="362017" y="216314"/>
                </a:cubicBezTo>
                <a:close/>
                <a:moveTo>
                  <a:pt x="60662" y="76231"/>
                </a:moveTo>
                <a:lnTo>
                  <a:pt x="60662" y="170054"/>
                </a:lnTo>
                <a:cubicBezTo>
                  <a:pt x="60662" y="170054"/>
                  <a:pt x="60662" y="170706"/>
                  <a:pt x="61967" y="170706"/>
                </a:cubicBezTo>
                <a:lnTo>
                  <a:pt x="371801" y="170706"/>
                </a:lnTo>
                <a:cubicBezTo>
                  <a:pt x="373106" y="170706"/>
                  <a:pt x="373106" y="170054"/>
                  <a:pt x="373106" y="170054"/>
                </a:cubicBezTo>
                <a:lnTo>
                  <a:pt x="373106" y="76231"/>
                </a:lnTo>
                <a:close/>
                <a:moveTo>
                  <a:pt x="13698" y="76231"/>
                </a:moveTo>
                <a:lnTo>
                  <a:pt x="13698" y="347927"/>
                </a:lnTo>
                <a:cubicBezTo>
                  <a:pt x="13698" y="353140"/>
                  <a:pt x="18264" y="357049"/>
                  <a:pt x="22830" y="357049"/>
                </a:cubicBezTo>
                <a:lnTo>
                  <a:pt x="351580" y="357049"/>
                </a:lnTo>
                <a:cubicBezTo>
                  <a:pt x="352233" y="357049"/>
                  <a:pt x="352233" y="356397"/>
                  <a:pt x="352233" y="355746"/>
                </a:cubicBezTo>
                <a:cubicBezTo>
                  <a:pt x="352885" y="355746"/>
                  <a:pt x="352885" y="355094"/>
                  <a:pt x="353537" y="354443"/>
                </a:cubicBezTo>
                <a:cubicBezTo>
                  <a:pt x="353537" y="353791"/>
                  <a:pt x="354189" y="352488"/>
                  <a:pt x="354842" y="351837"/>
                </a:cubicBezTo>
                <a:cubicBezTo>
                  <a:pt x="356146" y="350533"/>
                  <a:pt x="357451" y="347927"/>
                  <a:pt x="356798" y="345973"/>
                </a:cubicBezTo>
                <a:cubicBezTo>
                  <a:pt x="356146" y="344018"/>
                  <a:pt x="354842" y="342063"/>
                  <a:pt x="353537" y="341412"/>
                </a:cubicBezTo>
                <a:cubicBezTo>
                  <a:pt x="352885" y="340760"/>
                  <a:pt x="352233" y="340760"/>
                  <a:pt x="351580" y="340109"/>
                </a:cubicBezTo>
                <a:cubicBezTo>
                  <a:pt x="350928" y="340109"/>
                  <a:pt x="350276" y="340109"/>
                  <a:pt x="349623" y="340109"/>
                </a:cubicBezTo>
                <a:lnTo>
                  <a:pt x="270045" y="340109"/>
                </a:lnTo>
                <a:cubicBezTo>
                  <a:pt x="249824" y="340109"/>
                  <a:pt x="233517" y="323168"/>
                  <a:pt x="233517" y="302970"/>
                </a:cubicBezTo>
                <a:lnTo>
                  <a:pt x="233517" y="226739"/>
                </a:lnTo>
                <a:cubicBezTo>
                  <a:pt x="233517" y="213057"/>
                  <a:pt x="244606" y="201980"/>
                  <a:pt x="257652" y="201980"/>
                </a:cubicBezTo>
                <a:lnTo>
                  <a:pt x="362017" y="201980"/>
                </a:lnTo>
                <a:cubicBezTo>
                  <a:pt x="376367" y="201980"/>
                  <a:pt x="387456" y="213057"/>
                  <a:pt x="387456" y="226739"/>
                </a:cubicBezTo>
                <a:lnTo>
                  <a:pt x="387456" y="263226"/>
                </a:lnTo>
                <a:cubicBezTo>
                  <a:pt x="390717" y="263877"/>
                  <a:pt x="393326" y="264529"/>
                  <a:pt x="395935" y="266484"/>
                </a:cubicBezTo>
                <a:cubicBezTo>
                  <a:pt x="398545" y="267135"/>
                  <a:pt x="400501" y="267787"/>
                  <a:pt x="402458" y="267135"/>
                </a:cubicBezTo>
                <a:cubicBezTo>
                  <a:pt x="404415" y="266484"/>
                  <a:pt x="405720" y="264529"/>
                  <a:pt x="406372" y="262574"/>
                </a:cubicBezTo>
                <a:cubicBezTo>
                  <a:pt x="407024" y="261271"/>
                  <a:pt x="407677" y="259968"/>
                  <a:pt x="408981" y="258665"/>
                </a:cubicBezTo>
                <a:lnTo>
                  <a:pt x="408981" y="258013"/>
                </a:lnTo>
                <a:cubicBezTo>
                  <a:pt x="409633" y="256710"/>
                  <a:pt x="410938" y="256059"/>
                  <a:pt x="411590" y="254756"/>
                </a:cubicBezTo>
                <a:cubicBezTo>
                  <a:pt x="411590" y="254756"/>
                  <a:pt x="411590" y="254756"/>
                  <a:pt x="411590" y="254104"/>
                </a:cubicBezTo>
                <a:cubicBezTo>
                  <a:pt x="412895" y="253453"/>
                  <a:pt x="414199" y="252801"/>
                  <a:pt x="414852" y="252150"/>
                </a:cubicBezTo>
                <a:cubicBezTo>
                  <a:pt x="415504" y="251498"/>
                  <a:pt x="416156" y="251498"/>
                  <a:pt x="416156" y="251498"/>
                </a:cubicBezTo>
                <a:cubicBezTo>
                  <a:pt x="417461" y="250846"/>
                  <a:pt x="418113" y="250195"/>
                  <a:pt x="418765" y="250195"/>
                </a:cubicBezTo>
                <a:cubicBezTo>
                  <a:pt x="419418" y="250195"/>
                  <a:pt x="419418" y="249543"/>
                  <a:pt x="420070" y="249543"/>
                </a:cubicBezTo>
                <a:lnTo>
                  <a:pt x="420070" y="76231"/>
                </a:lnTo>
                <a:lnTo>
                  <a:pt x="387456" y="76231"/>
                </a:lnTo>
                <a:lnTo>
                  <a:pt x="387456" y="170054"/>
                </a:lnTo>
                <a:cubicBezTo>
                  <a:pt x="387456" y="177873"/>
                  <a:pt x="380281" y="185040"/>
                  <a:pt x="371801" y="185040"/>
                </a:cubicBezTo>
                <a:lnTo>
                  <a:pt x="61967" y="185040"/>
                </a:lnTo>
                <a:cubicBezTo>
                  <a:pt x="53487" y="185040"/>
                  <a:pt x="46312" y="177873"/>
                  <a:pt x="46312" y="170054"/>
                </a:cubicBezTo>
                <a:lnTo>
                  <a:pt x="46312" y="76231"/>
                </a:lnTo>
                <a:close/>
                <a:moveTo>
                  <a:pt x="381039" y="31682"/>
                </a:moveTo>
                <a:cubicBezTo>
                  <a:pt x="385240" y="31682"/>
                  <a:pt x="388240" y="34682"/>
                  <a:pt x="388240" y="38283"/>
                </a:cubicBezTo>
                <a:cubicBezTo>
                  <a:pt x="388240" y="42483"/>
                  <a:pt x="385240" y="45484"/>
                  <a:pt x="381039" y="45484"/>
                </a:cubicBezTo>
                <a:cubicBezTo>
                  <a:pt x="377439" y="45484"/>
                  <a:pt x="374439" y="42483"/>
                  <a:pt x="374439" y="38283"/>
                </a:cubicBezTo>
                <a:cubicBezTo>
                  <a:pt x="374439" y="34682"/>
                  <a:pt x="377439" y="31682"/>
                  <a:pt x="381039" y="31682"/>
                </a:cubicBezTo>
                <a:close/>
                <a:moveTo>
                  <a:pt x="349956" y="31682"/>
                </a:moveTo>
                <a:cubicBezTo>
                  <a:pt x="353556" y="31682"/>
                  <a:pt x="356557" y="34682"/>
                  <a:pt x="356557" y="38283"/>
                </a:cubicBezTo>
                <a:cubicBezTo>
                  <a:pt x="356557" y="42483"/>
                  <a:pt x="353556" y="45484"/>
                  <a:pt x="349956" y="45484"/>
                </a:cubicBezTo>
                <a:cubicBezTo>
                  <a:pt x="345755" y="45484"/>
                  <a:pt x="342755" y="42483"/>
                  <a:pt x="342755" y="38283"/>
                </a:cubicBezTo>
                <a:cubicBezTo>
                  <a:pt x="342755" y="34682"/>
                  <a:pt x="345755" y="31682"/>
                  <a:pt x="349956" y="31682"/>
                </a:cubicBezTo>
                <a:close/>
                <a:moveTo>
                  <a:pt x="318274" y="31682"/>
                </a:moveTo>
                <a:cubicBezTo>
                  <a:pt x="321874" y="31682"/>
                  <a:pt x="324874" y="34682"/>
                  <a:pt x="324874" y="38283"/>
                </a:cubicBezTo>
                <a:cubicBezTo>
                  <a:pt x="324874" y="42483"/>
                  <a:pt x="321874" y="45484"/>
                  <a:pt x="318274" y="45484"/>
                </a:cubicBezTo>
                <a:cubicBezTo>
                  <a:pt x="314073" y="45484"/>
                  <a:pt x="311073" y="42483"/>
                  <a:pt x="311073" y="38283"/>
                </a:cubicBezTo>
                <a:cubicBezTo>
                  <a:pt x="311073" y="34682"/>
                  <a:pt x="314073" y="31682"/>
                  <a:pt x="318274" y="31682"/>
                </a:cubicBezTo>
                <a:close/>
                <a:moveTo>
                  <a:pt x="53163" y="31682"/>
                </a:moveTo>
                <a:lnTo>
                  <a:pt x="99492" y="31682"/>
                </a:lnTo>
                <a:cubicBezTo>
                  <a:pt x="102709" y="31682"/>
                  <a:pt x="105927" y="34300"/>
                  <a:pt x="105927" y="38228"/>
                </a:cubicBezTo>
                <a:cubicBezTo>
                  <a:pt x="105927" y="42156"/>
                  <a:pt x="102709" y="45429"/>
                  <a:pt x="99492" y="45429"/>
                </a:cubicBezTo>
                <a:lnTo>
                  <a:pt x="53163" y="45429"/>
                </a:lnTo>
                <a:cubicBezTo>
                  <a:pt x="49302" y="45429"/>
                  <a:pt x="46085" y="42156"/>
                  <a:pt x="46085" y="38228"/>
                </a:cubicBezTo>
                <a:cubicBezTo>
                  <a:pt x="46085" y="34300"/>
                  <a:pt x="49302" y="31682"/>
                  <a:pt x="53163" y="31682"/>
                </a:cubicBezTo>
                <a:close/>
                <a:moveTo>
                  <a:pt x="22830" y="14334"/>
                </a:moveTo>
                <a:cubicBezTo>
                  <a:pt x="18264" y="14334"/>
                  <a:pt x="13698" y="18243"/>
                  <a:pt x="13698" y="23456"/>
                </a:cubicBezTo>
                <a:lnTo>
                  <a:pt x="13698" y="62548"/>
                </a:lnTo>
                <a:lnTo>
                  <a:pt x="46312" y="62548"/>
                </a:lnTo>
                <a:lnTo>
                  <a:pt x="387456" y="62548"/>
                </a:lnTo>
                <a:lnTo>
                  <a:pt x="420070" y="62548"/>
                </a:lnTo>
                <a:lnTo>
                  <a:pt x="420070" y="23456"/>
                </a:lnTo>
                <a:cubicBezTo>
                  <a:pt x="420070" y="18243"/>
                  <a:pt x="415504" y="14334"/>
                  <a:pt x="410938" y="14334"/>
                </a:cubicBezTo>
                <a:close/>
                <a:moveTo>
                  <a:pt x="22830" y="0"/>
                </a:moveTo>
                <a:lnTo>
                  <a:pt x="410938" y="0"/>
                </a:lnTo>
                <a:cubicBezTo>
                  <a:pt x="423331" y="0"/>
                  <a:pt x="433768" y="10425"/>
                  <a:pt x="433768" y="23456"/>
                </a:cubicBezTo>
                <a:lnTo>
                  <a:pt x="433768" y="249543"/>
                </a:lnTo>
                <a:cubicBezTo>
                  <a:pt x="439638" y="251498"/>
                  <a:pt x="444857" y="256059"/>
                  <a:pt x="446813" y="262574"/>
                </a:cubicBezTo>
                <a:cubicBezTo>
                  <a:pt x="447466" y="264529"/>
                  <a:pt x="448770" y="266484"/>
                  <a:pt x="450727" y="267135"/>
                </a:cubicBezTo>
                <a:cubicBezTo>
                  <a:pt x="452684" y="267787"/>
                  <a:pt x="455293" y="267135"/>
                  <a:pt x="457250" y="266484"/>
                </a:cubicBezTo>
                <a:cubicBezTo>
                  <a:pt x="465077" y="261923"/>
                  <a:pt x="474209" y="262574"/>
                  <a:pt x="481384" y="268438"/>
                </a:cubicBezTo>
                <a:cubicBezTo>
                  <a:pt x="488560" y="274302"/>
                  <a:pt x="491169" y="283424"/>
                  <a:pt x="487907" y="292546"/>
                </a:cubicBezTo>
                <a:cubicBezTo>
                  <a:pt x="486603" y="293849"/>
                  <a:pt x="487255" y="296455"/>
                  <a:pt x="487907" y="298409"/>
                </a:cubicBezTo>
                <a:cubicBezTo>
                  <a:pt x="489212" y="300364"/>
                  <a:pt x="491169" y="301016"/>
                  <a:pt x="493126" y="301667"/>
                </a:cubicBezTo>
                <a:cubicBezTo>
                  <a:pt x="502257" y="303622"/>
                  <a:pt x="509433" y="310137"/>
                  <a:pt x="510737" y="318608"/>
                </a:cubicBezTo>
                <a:cubicBezTo>
                  <a:pt x="512042" y="327729"/>
                  <a:pt x="508128" y="336199"/>
                  <a:pt x="500301" y="341412"/>
                </a:cubicBezTo>
                <a:cubicBezTo>
                  <a:pt x="498344" y="342063"/>
                  <a:pt x="497039" y="344018"/>
                  <a:pt x="497039" y="345973"/>
                </a:cubicBezTo>
                <a:cubicBezTo>
                  <a:pt x="496387" y="347927"/>
                  <a:pt x="497039" y="350533"/>
                  <a:pt x="498344" y="351837"/>
                </a:cubicBezTo>
                <a:cubicBezTo>
                  <a:pt x="504214" y="359004"/>
                  <a:pt x="504867" y="368125"/>
                  <a:pt x="500953" y="375944"/>
                </a:cubicBezTo>
                <a:cubicBezTo>
                  <a:pt x="496387" y="384414"/>
                  <a:pt x="487255" y="388323"/>
                  <a:pt x="478123" y="386369"/>
                </a:cubicBezTo>
                <a:cubicBezTo>
                  <a:pt x="476166" y="386369"/>
                  <a:pt x="474209" y="386369"/>
                  <a:pt x="472252" y="388323"/>
                </a:cubicBezTo>
                <a:cubicBezTo>
                  <a:pt x="470948" y="389626"/>
                  <a:pt x="469643" y="391581"/>
                  <a:pt x="469643" y="393536"/>
                </a:cubicBezTo>
                <a:cubicBezTo>
                  <a:pt x="470296" y="402657"/>
                  <a:pt x="464425" y="410476"/>
                  <a:pt x="455945" y="413734"/>
                </a:cubicBezTo>
                <a:cubicBezTo>
                  <a:pt x="447466" y="416991"/>
                  <a:pt x="438334" y="414385"/>
                  <a:pt x="432463" y="407218"/>
                </a:cubicBezTo>
                <a:cubicBezTo>
                  <a:pt x="429202" y="403960"/>
                  <a:pt x="423984" y="403960"/>
                  <a:pt x="421374" y="407218"/>
                </a:cubicBezTo>
                <a:cubicBezTo>
                  <a:pt x="417461" y="412431"/>
                  <a:pt x="410938" y="415688"/>
                  <a:pt x="405067" y="415688"/>
                </a:cubicBezTo>
                <a:cubicBezTo>
                  <a:pt x="402458" y="415688"/>
                  <a:pt x="399849" y="415037"/>
                  <a:pt x="397240" y="413734"/>
                </a:cubicBezTo>
                <a:cubicBezTo>
                  <a:pt x="388760" y="410476"/>
                  <a:pt x="383542" y="402657"/>
                  <a:pt x="383542" y="393536"/>
                </a:cubicBezTo>
                <a:cubicBezTo>
                  <a:pt x="383542" y="391581"/>
                  <a:pt x="382890" y="389626"/>
                  <a:pt x="380933" y="388323"/>
                </a:cubicBezTo>
                <a:cubicBezTo>
                  <a:pt x="379628" y="386369"/>
                  <a:pt x="377019" y="386369"/>
                  <a:pt x="375062" y="386369"/>
                </a:cubicBezTo>
                <a:cubicBezTo>
                  <a:pt x="365930" y="388323"/>
                  <a:pt x="357451" y="384414"/>
                  <a:pt x="352885" y="375944"/>
                </a:cubicBezTo>
                <a:cubicBezTo>
                  <a:pt x="352233" y="374641"/>
                  <a:pt x="350928" y="373338"/>
                  <a:pt x="350928" y="371383"/>
                </a:cubicBezTo>
                <a:lnTo>
                  <a:pt x="22830" y="371383"/>
                </a:lnTo>
                <a:cubicBezTo>
                  <a:pt x="10437" y="371383"/>
                  <a:pt x="0" y="360958"/>
                  <a:pt x="0" y="347927"/>
                </a:cubicBezTo>
                <a:lnTo>
                  <a:pt x="0" y="23456"/>
                </a:lnTo>
                <a:cubicBezTo>
                  <a:pt x="0" y="10425"/>
                  <a:pt x="10437" y="0"/>
                  <a:pt x="2283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6" name="Freeform 318">
            <a:extLst>
              <a:ext uri="{FF2B5EF4-FFF2-40B4-BE49-F238E27FC236}">
                <a16:creationId xmlns:a16="http://schemas.microsoft.com/office/drawing/2014/main" id="{9778DE6B-1F76-8F46-A4C6-C682FA7E036F}"/>
              </a:ext>
            </a:extLst>
          </p:cNvPr>
          <p:cNvSpPr>
            <a:spLocks noChangeArrowheads="1"/>
          </p:cNvSpPr>
          <p:nvPr/>
        </p:nvSpPr>
        <p:spPr bwMode="auto">
          <a:xfrm>
            <a:off x="9798313" y="3514144"/>
            <a:ext cx="546559" cy="1095862"/>
          </a:xfrm>
          <a:custGeom>
            <a:avLst/>
            <a:gdLst>
              <a:gd name="T0" fmla="*/ 877 w 878"/>
              <a:gd name="T1" fmla="*/ 0 h 1758"/>
              <a:gd name="T2" fmla="*/ 507 w 878"/>
              <a:gd name="T3" fmla="*/ 0 h 1758"/>
              <a:gd name="T4" fmla="*/ 0 w 878"/>
              <a:gd name="T5" fmla="*/ 878 h 1758"/>
              <a:gd name="T6" fmla="*/ 507 w 878"/>
              <a:gd name="T7" fmla="*/ 1757 h 1758"/>
              <a:gd name="T8" fmla="*/ 877 w 878"/>
              <a:gd name="T9" fmla="*/ 1757 h 1758"/>
              <a:gd name="T10" fmla="*/ 369 w 878"/>
              <a:gd name="T11" fmla="*/ 878 h 1758"/>
              <a:gd name="T12" fmla="*/ 877 w 878"/>
              <a:gd name="T13" fmla="*/ 0 h 1758"/>
            </a:gdLst>
            <a:ahLst/>
            <a:cxnLst>
              <a:cxn ang="0">
                <a:pos x="T0" y="T1"/>
              </a:cxn>
              <a:cxn ang="0">
                <a:pos x="T2" y="T3"/>
              </a:cxn>
              <a:cxn ang="0">
                <a:pos x="T4" y="T5"/>
              </a:cxn>
              <a:cxn ang="0">
                <a:pos x="T6" y="T7"/>
              </a:cxn>
              <a:cxn ang="0">
                <a:pos x="T8" y="T9"/>
              </a:cxn>
              <a:cxn ang="0">
                <a:pos x="T10" y="T11"/>
              </a:cxn>
              <a:cxn ang="0">
                <a:pos x="T12" y="T13"/>
              </a:cxn>
            </a:cxnLst>
            <a:rect l="0" t="0" r="r" b="b"/>
            <a:pathLst>
              <a:path w="878" h="1758">
                <a:moveTo>
                  <a:pt x="877" y="0"/>
                </a:moveTo>
                <a:lnTo>
                  <a:pt x="507" y="0"/>
                </a:lnTo>
                <a:lnTo>
                  <a:pt x="0" y="878"/>
                </a:lnTo>
                <a:lnTo>
                  <a:pt x="507" y="1757"/>
                </a:lnTo>
                <a:lnTo>
                  <a:pt x="877" y="1757"/>
                </a:lnTo>
                <a:lnTo>
                  <a:pt x="369" y="878"/>
                </a:lnTo>
                <a:lnTo>
                  <a:pt x="877" y="0"/>
                </a:lnTo>
              </a:path>
            </a:pathLst>
          </a:custGeom>
          <a:solidFill>
            <a:schemeClr val="accent4"/>
          </a:solidFill>
          <a:ln>
            <a:noFill/>
          </a:ln>
          <a:effectLst/>
        </p:spPr>
        <p:txBody>
          <a:bodyPr wrap="none" anchor="ctr"/>
          <a:lstStyle/>
          <a:p>
            <a:endParaRPr lang="en-US" dirty="0">
              <a:latin typeface="Poppins" pitchFamily="2" charset="77"/>
            </a:endParaRPr>
          </a:p>
        </p:txBody>
      </p:sp>
      <p:sp>
        <p:nvSpPr>
          <p:cNvPr id="97" name="Freeform 319">
            <a:extLst>
              <a:ext uri="{FF2B5EF4-FFF2-40B4-BE49-F238E27FC236}">
                <a16:creationId xmlns:a16="http://schemas.microsoft.com/office/drawing/2014/main" id="{52A9319A-F5E2-5145-8B03-8E194E895FF7}"/>
              </a:ext>
            </a:extLst>
          </p:cNvPr>
          <p:cNvSpPr>
            <a:spLocks noChangeArrowheads="1"/>
          </p:cNvSpPr>
          <p:nvPr/>
        </p:nvSpPr>
        <p:spPr bwMode="auto">
          <a:xfrm>
            <a:off x="10026275" y="3514144"/>
            <a:ext cx="1035439" cy="1095862"/>
          </a:xfrm>
          <a:custGeom>
            <a:avLst/>
            <a:gdLst>
              <a:gd name="T0" fmla="*/ 1153 w 1661"/>
              <a:gd name="T1" fmla="*/ 0 h 1758"/>
              <a:gd name="T2" fmla="*/ 508 w 1661"/>
              <a:gd name="T3" fmla="*/ 0 h 1758"/>
              <a:gd name="T4" fmla="*/ 0 w 1661"/>
              <a:gd name="T5" fmla="*/ 878 h 1758"/>
              <a:gd name="T6" fmla="*/ 508 w 1661"/>
              <a:gd name="T7" fmla="*/ 1757 h 1758"/>
              <a:gd name="T8" fmla="*/ 1153 w 1661"/>
              <a:gd name="T9" fmla="*/ 1757 h 1758"/>
              <a:gd name="T10" fmla="*/ 1660 w 1661"/>
              <a:gd name="T11" fmla="*/ 878 h 1758"/>
              <a:gd name="T12" fmla="*/ 1153 w 1661"/>
              <a:gd name="T13" fmla="*/ 0 h 1758"/>
            </a:gdLst>
            <a:ahLst/>
            <a:cxnLst>
              <a:cxn ang="0">
                <a:pos x="T0" y="T1"/>
              </a:cxn>
              <a:cxn ang="0">
                <a:pos x="T2" y="T3"/>
              </a:cxn>
              <a:cxn ang="0">
                <a:pos x="T4" y="T5"/>
              </a:cxn>
              <a:cxn ang="0">
                <a:pos x="T6" y="T7"/>
              </a:cxn>
              <a:cxn ang="0">
                <a:pos x="T8" y="T9"/>
              </a:cxn>
              <a:cxn ang="0">
                <a:pos x="T10" y="T11"/>
              </a:cxn>
              <a:cxn ang="0">
                <a:pos x="T12" y="T13"/>
              </a:cxn>
            </a:cxnLst>
            <a:rect l="0" t="0" r="r" b="b"/>
            <a:pathLst>
              <a:path w="1661" h="1758">
                <a:moveTo>
                  <a:pt x="1153" y="0"/>
                </a:moveTo>
                <a:lnTo>
                  <a:pt x="508" y="0"/>
                </a:lnTo>
                <a:lnTo>
                  <a:pt x="0" y="878"/>
                </a:lnTo>
                <a:lnTo>
                  <a:pt x="508" y="1757"/>
                </a:lnTo>
                <a:lnTo>
                  <a:pt x="1153" y="1757"/>
                </a:lnTo>
                <a:lnTo>
                  <a:pt x="1660" y="878"/>
                </a:lnTo>
                <a:lnTo>
                  <a:pt x="1153" y="0"/>
                </a:lnTo>
              </a:path>
            </a:pathLst>
          </a:custGeom>
          <a:solidFill>
            <a:schemeClr val="accent4">
              <a:lumMod val="20000"/>
              <a:lumOff val="80000"/>
              <a:alpha val="40000"/>
            </a:schemeClr>
          </a:solidFill>
          <a:ln>
            <a:noFill/>
          </a:ln>
          <a:effectLst/>
        </p:spPr>
        <p:txBody>
          <a:bodyPr wrap="none" anchor="ctr"/>
          <a:lstStyle/>
          <a:p>
            <a:endParaRPr lang="en-US" dirty="0">
              <a:latin typeface="Poppins" pitchFamily="2" charset="77"/>
            </a:endParaRPr>
          </a:p>
        </p:txBody>
      </p:sp>
      <p:sp>
        <p:nvSpPr>
          <p:cNvPr id="98" name="Freeform 320">
            <a:extLst>
              <a:ext uri="{FF2B5EF4-FFF2-40B4-BE49-F238E27FC236}">
                <a16:creationId xmlns:a16="http://schemas.microsoft.com/office/drawing/2014/main" id="{878C365D-7622-FF47-8C73-ADBDDA9EF4BF}"/>
              </a:ext>
            </a:extLst>
          </p:cNvPr>
          <p:cNvSpPr>
            <a:spLocks noChangeArrowheads="1"/>
          </p:cNvSpPr>
          <p:nvPr/>
        </p:nvSpPr>
        <p:spPr bwMode="auto">
          <a:xfrm>
            <a:off x="10831005" y="3761331"/>
            <a:ext cx="604236" cy="604236"/>
          </a:xfrm>
          <a:custGeom>
            <a:avLst/>
            <a:gdLst>
              <a:gd name="T0" fmla="*/ 970 w 971"/>
              <a:gd name="T1" fmla="*/ 484 h 970"/>
              <a:gd name="T2" fmla="*/ 970 w 971"/>
              <a:gd name="T3" fmla="*/ 484 h 970"/>
              <a:gd name="T4" fmla="*/ 485 w 971"/>
              <a:gd name="T5" fmla="*/ 969 h 970"/>
              <a:gd name="T6" fmla="*/ 485 w 971"/>
              <a:gd name="T7" fmla="*/ 969 h 970"/>
              <a:gd name="T8" fmla="*/ 0 w 971"/>
              <a:gd name="T9" fmla="*/ 484 h 970"/>
              <a:gd name="T10" fmla="*/ 0 w 971"/>
              <a:gd name="T11" fmla="*/ 484 h 970"/>
              <a:gd name="T12" fmla="*/ 485 w 971"/>
              <a:gd name="T13" fmla="*/ 0 h 970"/>
              <a:gd name="T14" fmla="*/ 485 w 971"/>
              <a:gd name="T15" fmla="*/ 0 h 970"/>
              <a:gd name="T16" fmla="*/ 970 w 971"/>
              <a:gd name="T17" fmla="*/ 484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1" h="970">
                <a:moveTo>
                  <a:pt x="970" y="484"/>
                </a:moveTo>
                <a:lnTo>
                  <a:pt x="970" y="484"/>
                </a:lnTo>
                <a:cubicBezTo>
                  <a:pt x="970" y="752"/>
                  <a:pt x="753" y="969"/>
                  <a:pt x="485" y="969"/>
                </a:cubicBezTo>
                <a:lnTo>
                  <a:pt x="485" y="969"/>
                </a:lnTo>
                <a:cubicBezTo>
                  <a:pt x="217" y="969"/>
                  <a:pt x="0" y="752"/>
                  <a:pt x="0" y="484"/>
                </a:cubicBezTo>
                <a:lnTo>
                  <a:pt x="0" y="484"/>
                </a:lnTo>
                <a:cubicBezTo>
                  <a:pt x="0" y="217"/>
                  <a:pt x="217" y="0"/>
                  <a:pt x="485" y="0"/>
                </a:cubicBezTo>
                <a:lnTo>
                  <a:pt x="485" y="0"/>
                </a:lnTo>
                <a:cubicBezTo>
                  <a:pt x="753" y="0"/>
                  <a:pt x="970" y="217"/>
                  <a:pt x="970" y="484"/>
                </a:cubicBezTo>
              </a:path>
            </a:pathLst>
          </a:custGeom>
          <a:solidFill>
            <a:schemeClr val="accent4"/>
          </a:solidFill>
          <a:ln>
            <a:noFill/>
          </a:ln>
          <a:effectLst/>
        </p:spPr>
        <p:txBody>
          <a:bodyPr wrap="none" anchor="ctr"/>
          <a:lstStyle/>
          <a:p>
            <a:endParaRPr lang="en-US" dirty="0">
              <a:latin typeface="Poppins" pitchFamily="2" charset="77"/>
            </a:endParaRPr>
          </a:p>
        </p:txBody>
      </p:sp>
      <p:sp>
        <p:nvSpPr>
          <p:cNvPr id="99" name="Freeform 98">
            <a:extLst>
              <a:ext uri="{FF2B5EF4-FFF2-40B4-BE49-F238E27FC236}">
                <a16:creationId xmlns:a16="http://schemas.microsoft.com/office/drawing/2014/main" id="{B75751D5-8197-6A4E-882A-D2D55A0D6E56}"/>
              </a:ext>
            </a:extLst>
          </p:cNvPr>
          <p:cNvSpPr>
            <a:spLocks noChangeArrowheads="1"/>
          </p:cNvSpPr>
          <p:nvPr/>
        </p:nvSpPr>
        <p:spPr bwMode="auto">
          <a:xfrm>
            <a:off x="10177331" y="3873939"/>
            <a:ext cx="515722" cy="392131"/>
          </a:xfrm>
          <a:custGeom>
            <a:avLst/>
            <a:gdLst>
              <a:gd name="connsiteX0" fmla="*/ 430186 w 540842"/>
              <a:gd name="connsiteY0" fmla="*/ 238199 h 411231"/>
              <a:gd name="connsiteX1" fmla="*/ 419709 w 540842"/>
              <a:gd name="connsiteY1" fmla="*/ 242117 h 411231"/>
              <a:gd name="connsiteX2" fmla="*/ 419709 w 540842"/>
              <a:gd name="connsiteY2" fmla="*/ 381195 h 411231"/>
              <a:gd name="connsiteX3" fmla="*/ 511377 w 540842"/>
              <a:gd name="connsiteY3" fmla="*/ 381195 h 411231"/>
              <a:gd name="connsiteX4" fmla="*/ 511377 w 540842"/>
              <a:gd name="connsiteY4" fmla="*/ 242117 h 411231"/>
              <a:gd name="connsiteX5" fmla="*/ 500901 w 540842"/>
              <a:gd name="connsiteY5" fmla="*/ 238199 h 411231"/>
              <a:gd name="connsiteX6" fmla="*/ 159765 w 540842"/>
              <a:gd name="connsiteY6" fmla="*/ 223834 h 411231"/>
              <a:gd name="connsiteX7" fmla="*/ 149943 w 540842"/>
              <a:gd name="connsiteY7" fmla="*/ 235587 h 411231"/>
              <a:gd name="connsiteX8" fmla="*/ 149943 w 540842"/>
              <a:gd name="connsiteY8" fmla="*/ 381195 h 411231"/>
              <a:gd name="connsiteX9" fmla="*/ 240956 w 540842"/>
              <a:gd name="connsiteY9" fmla="*/ 381195 h 411231"/>
              <a:gd name="connsiteX10" fmla="*/ 240956 w 540842"/>
              <a:gd name="connsiteY10" fmla="*/ 235587 h 411231"/>
              <a:gd name="connsiteX11" fmla="*/ 230480 w 540842"/>
              <a:gd name="connsiteY11" fmla="*/ 223834 h 411231"/>
              <a:gd name="connsiteX12" fmla="*/ 465353 w 540842"/>
              <a:gd name="connsiteY12" fmla="*/ 159564 h 411231"/>
              <a:gd name="connsiteX13" fmla="*/ 450323 w 540842"/>
              <a:gd name="connsiteY13" fmla="*/ 174543 h 411231"/>
              <a:gd name="connsiteX14" fmla="*/ 465353 w 540842"/>
              <a:gd name="connsiteY14" fmla="*/ 189523 h 411231"/>
              <a:gd name="connsiteX15" fmla="*/ 481036 w 540842"/>
              <a:gd name="connsiteY15" fmla="*/ 174543 h 411231"/>
              <a:gd name="connsiteX16" fmla="*/ 465353 w 540842"/>
              <a:gd name="connsiteY16" fmla="*/ 159564 h 411231"/>
              <a:gd name="connsiteX17" fmla="*/ 295302 w 540842"/>
              <a:gd name="connsiteY17" fmla="*/ 148745 h 411231"/>
              <a:gd name="connsiteX18" fmla="*/ 284826 w 540842"/>
              <a:gd name="connsiteY18" fmla="*/ 157886 h 411231"/>
              <a:gd name="connsiteX19" fmla="*/ 284826 w 540842"/>
              <a:gd name="connsiteY19" fmla="*/ 381195 h 411231"/>
              <a:gd name="connsiteX20" fmla="*/ 375839 w 540842"/>
              <a:gd name="connsiteY20" fmla="*/ 381195 h 411231"/>
              <a:gd name="connsiteX21" fmla="*/ 375839 w 540842"/>
              <a:gd name="connsiteY21" fmla="*/ 157886 h 411231"/>
              <a:gd name="connsiteX22" fmla="*/ 366018 w 540842"/>
              <a:gd name="connsiteY22" fmla="*/ 148745 h 411231"/>
              <a:gd name="connsiteX23" fmla="*/ 194813 w 540842"/>
              <a:gd name="connsiteY23" fmla="*/ 133512 h 411231"/>
              <a:gd name="connsiteX24" fmla="*/ 180436 w 540842"/>
              <a:gd name="connsiteY24" fmla="*/ 148492 h 411231"/>
              <a:gd name="connsiteX25" fmla="*/ 194813 w 540842"/>
              <a:gd name="connsiteY25" fmla="*/ 163471 h 411231"/>
              <a:gd name="connsiteX26" fmla="*/ 209843 w 540842"/>
              <a:gd name="connsiteY26" fmla="*/ 148492 h 411231"/>
              <a:gd name="connsiteX27" fmla="*/ 194813 w 540842"/>
              <a:gd name="connsiteY27" fmla="*/ 133512 h 411231"/>
              <a:gd name="connsiteX28" fmla="*/ 38632 w 540842"/>
              <a:gd name="connsiteY28" fmla="*/ 117403 h 411231"/>
              <a:gd name="connsiteX29" fmla="*/ 29465 w 540842"/>
              <a:gd name="connsiteY29" fmla="*/ 127850 h 411231"/>
              <a:gd name="connsiteX30" fmla="*/ 29465 w 540842"/>
              <a:gd name="connsiteY30" fmla="*/ 381195 h 411231"/>
              <a:gd name="connsiteX31" fmla="*/ 113930 w 540842"/>
              <a:gd name="connsiteY31" fmla="*/ 381195 h 411231"/>
              <a:gd name="connsiteX32" fmla="*/ 113930 w 540842"/>
              <a:gd name="connsiteY32" fmla="*/ 127850 h 411231"/>
              <a:gd name="connsiteX33" fmla="*/ 104764 w 540842"/>
              <a:gd name="connsiteY33" fmla="*/ 117403 h 411231"/>
              <a:gd name="connsiteX34" fmla="*/ 38632 w 540842"/>
              <a:gd name="connsiteY34" fmla="*/ 103691 h 411231"/>
              <a:gd name="connsiteX35" fmla="*/ 104764 w 540842"/>
              <a:gd name="connsiteY35" fmla="*/ 103691 h 411231"/>
              <a:gd name="connsiteX36" fmla="*/ 128335 w 540842"/>
              <a:gd name="connsiteY36" fmla="*/ 127850 h 411231"/>
              <a:gd name="connsiteX37" fmla="*/ 128335 w 540842"/>
              <a:gd name="connsiteY37" fmla="*/ 381195 h 411231"/>
              <a:gd name="connsiteX38" fmla="*/ 135538 w 540842"/>
              <a:gd name="connsiteY38" fmla="*/ 381195 h 411231"/>
              <a:gd name="connsiteX39" fmla="*/ 135538 w 540842"/>
              <a:gd name="connsiteY39" fmla="*/ 235587 h 411231"/>
              <a:gd name="connsiteX40" fmla="*/ 159765 w 540842"/>
              <a:gd name="connsiteY40" fmla="*/ 209469 h 411231"/>
              <a:gd name="connsiteX41" fmla="*/ 230480 w 540842"/>
              <a:gd name="connsiteY41" fmla="*/ 209469 h 411231"/>
              <a:gd name="connsiteX42" fmla="*/ 254707 w 540842"/>
              <a:gd name="connsiteY42" fmla="*/ 235587 h 411231"/>
              <a:gd name="connsiteX43" fmla="*/ 254707 w 540842"/>
              <a:gd name="connsiteY43" fmla="*/ 381195 h 411231"/>
              <a:gd name="connsiteX44" fmla="*/ 270421 w 540842"/>
              <a:gd name="connsiteY44" fmla="*/ 381195 h 411231"/>
              <a:gd name="connsiteX45" fmla="*/ 270421 w 540842"/>
              <a:gd name="connsiteY45" fmla="*/ 157886 h 411231"/>
              <a:gd name="connsiteX46" fmla="*/ 295302 w 540842"/>
              <a:gd name="connsiteY46" fmla="*/ 135033 h 411231"/>
              <a:gd name="connsiteX47" fmla="*/ 366018 w 540842"/>
              <a:gd name="connsiteY47" fmla="*/ 135033 h 411231"/>
              <a:gd name="connsiteX48" fmla="*/ 390245 w 540842"/>
              <a:gd name="connsiteY48" fmla="*/ 157886 h 411231"/>
              <a:gd name="connsiteX49" fmla="*/ 390245 w 540842"/>
              <a:gd name="connsiteY49" fmla="*/ 381195 h 411231"/>
              <a:gd name="connsiteX50" fmla="*/ 405959 w 540842"/>
              <a:gd name="connsiteY50" fmla="*/ 381195 h 411231"/>
              <a:gd name="connsiteX51" fmla="*/ 405959 w 540842"/>
              <a:gd name="connsiteY51" fmla="*/ 242117 h 411231"/>
              <a:gd name="connsiteX52" fmla="*/ 430186 w 540842"/>
              <a:gd name="connsiteY52" fmla="*/ 224487 h 411231"/>
              <a:gd name="connsiteX53" fmla="*/ 500901 w 540842"/>
              <a:gd name="connsiteY53" fmla="*/ 224487 h 411231"/>
              <a:gd name="connsiteX54" fmla="*/ 525128 w 540842"/>
              <a:gd name="connsiteY54" fmla="*/ 242117 h 411231"/>
              <a:gd name="connsiteX55" fmla="*/ 525128 w 540842"/>
              <a:gd name="connsiteY55" fmla="*/ 381195 h 411231"/>
              <a:gd name="connsiteX56" fmla="*/ 527092 w 540842"/>
              <a:gd name="connsiteY56" fmla="*/ 381195 h 411231"/>
              <a:gd name="connsiteX57" fmla="*/ 540842 w 540842"/>
              <a:gd name="connsiteY57" fmla="*/ 394907 h 411231"/>
              <a:gd name="connsiteX58" fmla="*/ 540842 w 540842"/>
              <a:gd name="connsiteY58" fmla="*/ 397519 h 411231"/>
              <a:gd name="connsiteX59" fmla="*/ 527092 w 540842"/>
              <a:gd name="connsiteY59" fmla="*/ 411231 h 411231"/>
              <a:gd name="connsiteX60" fmla="*/ 13750 w 540842"/>
              <a:gd name="connsiteY60" fmla="*/ 411231 h 411231"/>
              <a:gd name="connsiteX61" fmla="*/ 0 w 540842"/>
              <a:gd name="connsiteY61" fmla="*/ 397519 h 411231"/>
              <a:gd name="connsiteX62" fmla="*/ 0 w 540842"/>
              <a:gd name="connsiteY62" fmla="*/ 394907 h 411231"/>
              <a:gd name="connsiteX63" fmla="*/ 13750 w 540842"/>
              <a:gd name="connsiteY63" fmla="*/ 381195 h 411231"/>
              <a:gd name="connsiteX64" fmla="*/ 15060 w 540842"/>
              <a:gd name="connsiteY64" fmla="*/ 381195 h 411231"/>
              <a:gd name="connsiteX65" fmla="*/ 15060 w 540842"/>
              <a:gd name="connsiteY65" fmla="*/ 127850 h 411231"/>
              <a:gd name="connsiteX66" fmla="*/ 38632 w 540842"/>
              <a:gd name="connsiteY66" fmla="*/ 103691 h 411231"/>
              <a:gd name="connsiteX67" fmla="*/ 330736 w 540842"/>
              <a:gd name="connsiteY67" fmla="*/ 29308 h 411231"/>
              <a:gd name="connsiteX68" fmla="*/ 315053 w 540842"/>
              <a:gd name="connsiteY68" fmla="*/ 44287 h 411231"/>
              <a:gd name="connsiteX69" fmla="*/ 330736 w 540842"/>
              <a:gd name="connsiteY69" fmla="*/ 59267 h 411231"/>
              <a:gd name="connsiteX70" fmla="*/ 345766 w 540842"/>
              <a:gd name="connsiteY70" fmla="*/ 44287 h 411231"/>
              <a:gd name="connsiteX71" fmla="*/ 330736 w 540842"/>
              <a:gd name="connsiteY71" fmla="*/ 29308 h 411231"/>
              <a:gd name="connsiteX72" fmla="*/ 71959 w 540842"/>
              <a:gd name="connsiteY72" fmla="*/ 14328 h 411231"/>
              <a:gd name="connsiteX73" fmla="*/ 56929 w 540842"/>
              <a:gd name="connsiteY73" fmla="*/ 29308 h 411231"/>
              <a:gd name="connsiteX74" fmla="*/ 71959 w 540842"/>
              <a:gd name="connsiteY74" fmla="*/ 44287 h 411231"/>
              <a:gd name="connsiteX75" fmla="*/ 87643 w 540842"/>
              <a:gd name="connsiteY75" fmla="*/ 29308 h 411231"/>
              <a:gd name="connsiteX76" fmla="*/ 71959 w 540842"/>
              <a:gd name="connsiteY76" fmla="*/ 14328 h 411231"/>
              <a:gd name="connsiteX77" fmla="*/ 71959 w 540842"/>
              <a:gd name="connsiteY77" fmla="*/ 0 h 411231"/>
              <a:gd name="connsiteX78" fmla="*/ 101366 w 540842"/>
              <a:gd name="connsiteY78" fmla="*/ 29308 h 411231"/>
              <a:gd name="connsiteX79" fmla="*/ 97445 w 540842"/>
              <a:gd name="connsiteY79" fmla="*/ 44287 h 411231"/>
              <a:gd name="connsiteX80" fmla="*/ 179783 w 540842"/>
              <a:gd name="connsiteY80" fmla="*/ 123743 h 411231"/>
              <a:gd name="connsiteX81" fmla="*/ 194813 w 540842"/>
              <a:gd name="connsiteY81" fmla="*/ 119184 h 411231"/>
              <a:gd name="connsiteX82" fmla="*/ 213764 w 540842"/>
              <a:gd name="connsiteY82" fmla="*/ 126348 h 411231"/>
              <a:gd name="connsiteX83" fmla="*/ 303290 w 540842"/>
              <a:gd name="connsiteY83" fmla="*/ 56010 h 411231"/>
              <a:gd name="connsiteX84" fmla="*/ 301330 w 540842"/>
              <a:gd name="connsiteY84" fmla="*/ 44287 h 411231"/>
              <a:gd name="connsiteX85" fmla="*/ 330736 w 540842"/>
              <a:gd name="connsiteY85" fmla="*/ 15631 h 411231"/>
              <a:gd name="connsiteX86" fmla="*/ 359489 w 540842"/>
              <a:gd name="connsiteY86" fmla="*/ 44287 h 411231"/>
              <a:gd name="connsiteX87" fmla="*/ 356876 w 540842"/>
              <a:gd name="connsiteY87" fmla="*/ 56661 h 411231"/>
              <a:gd name="connsiteX88" fmla="*/ 447709 w 540842"/>
              <a:gd name="connsiteY88" fmla="*/ 151097 h 411231"/>
              <a:gd name="connsiteX89" fmla="*/ 465353 w 540842"/>
              <a:gd name="connsiteY89" fmla="*/ 145887 h 411231"/>
              <a:gd name="connsiteX90" fmla="*/ 494760 w 540842"/>
              <a:gd name="connsiteY90" fmla="*/ 174543 h 411231"/>
              <a:gd name="connsiteX91" fmla="*/ 465353 w 540842"/>
              <a:gd name="connsiteY91" fmla="*/ 203851 h 411231"/>
              <a:gd name="connsiteX92" fmla="*/ 436600 w 540842"/>
              <a:gd name="connsiteY92" fmla="*/ 174543 h 411231"/>
              <a:gd name="connsiteX93" fmla="*/ 439214 w 540842"/>
              <a:gd name="connsiteY93" fmla="*/ 162169 h 411231"/>
              <a:gd name="connsiteX94" fmla="*/ 347727 w 540842"/>
              <a:gd name="connsiteY94" fmla="*/ 67733 h 411231"/>
              <a:gd name="connsiteX95" fmla="*/ 330736 w 540842"/>
              <a:gd name="connsiteY95" fmla="*/ 73595 h 411231"/>
              <a:gd name="connsiteX96" fmla="*/ 312439 w 540842"/>
              <a:gd name="connsiteY96" fmla="*/ 67082 h 411231"/>
              <a:gd name="connsiteX97" fmla="*/ 222259 w 540842"/>
              <a:gd name="connsiteY97" fmla="*/ 137420 h 411231"/>
              <a:gd name="connsiteX98" fmla="*/ 224219 w 540842"/>
              <a:gd name="connsiteY98" fmla="*/ 148492 h 411231"/>
              <a:gd name="connsiteX99" fmla="*/ 194813 w 540842"/>
              <a:gd name="connsiteY99" fmla="*/ 177148 h 411231"/>
              <a:gd name="connsiteX100" fmla="*/ 166060 w 540842"/>
              <a:gd name="connsiteY100" fmla="*/ 148492 h 411231"/>
              <a:gd name="connsiteX101" fmla="*/ 169981 w 540842"/>
              <a:gd name="connsiteY101" fmla="*/ 134164 h 411231"/>
              <a:gd name="connsiteX102" fmla="*/ 87643 w 540842"/>
              <a:gd name="connsiteY102" fmla="*/ 54056 h 411231"/>
              <a:gd name="connsiteX103" fmla="*/ 71959 w 540842"/>
              <a:gd name="connsiteY103" fmla="*/ 57964 h 411231"/>
              <a:gd name="connsiteX104" fmla="*/ 43206 w 540842"/>
              <a:gd name="connsiteY104" fmla="*/ 29308 h 411231"/>
              <a:gd name="connsiteX105" fmla="*/ 71959 w 540842"/>
              <a:gd name="connsiteY105" fmla="*/ 0 h 41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40842" h="411231">
                <a:moveTo>
                  <a:pt x="430186" y="238199"/>
                </a:moveTo>
                <a:cubicBezTo>
                  <a:pt x="424293" y="238199"/>
                  <a:pt x="420364" y="241464"/>
                  <a:pt x="419709" y="242117"/>
                </a:cubicBezTo>
                <a:lnTo>
                  <a:pt x="419709" y="381195"/>
                </a:lnTo>
                <a:lnTo>
                  <a:pt x="511377" y="381195"/>
                </a:lnTo>
                <a:lnTo>
                  <a:pt x="511377" y="242117"/>
                </a:lnTo>
                <a:cubicBezTo>
                  <a:pt x="510723" y="241464"/>
                  <a:pt x="507449" y="238199"/>
                  <a:pt x="500901" y="238199"/>
                </a:cubicBezTo>
                <a:close/>
                <a:moveTo>
                  <a:pt x="159765" y="223834"/>
                </a:moveTo>
                <a:cubicBezTo>
                  <a:pt x="153872" y="223834"/>
                  <a:pt x="149943" y="229058"/>
                  <a:pt x="149943" y="235587"/>
                </a:cubicBezTo>
                <a:lnTo>
                  <a:pt x="149943" y="381195"/>
                </a:lnTo>
                <a:lnTo>
                  <a:pt x="240956" y="381195"/>
                </a:lnTo>
                <a:lnTo>
                  <a:pt x="240956" y="235587"/>
                </a:lnTo>
                <a:cubicBezTo>
                  <a:pt x="240956" y="229058"/>
                  <a:pt x="236373" y="223834"/>
                  <a:pt x="230480" y="223834"/>
                </a:cubicBezTo>
                <a:close/>
                <a:moveTo>
                  <a:pt x="465353" y="159564"/>
                </a:moveTo>
                <a:cubicBezTo>
                  <a:pt x="456858" y="159564"/>
                  <a:pt x="450323" y="166076"/>
                  <a:pt x="450323" y="174543"/>
                </a:cubicBezTo>
                <a:cubicBezTo>
                  <a:pt x="450323" y="182358"/>
                  <a:pt x="456858" y="189523"/>
                  <a:pt x="465353" y="189523"/>
                </a:cubicBezTo>
                <a:cubicBezTo>
                  <a:pt x="473848" y="189523"/>
                  <a:pt x="481036" y="182358"/>
                  <a:pt x="481036" y="174543"/>
                </a:cubicBezTo>
                <a:cubicBezTo>
                  <a:pt x="481036" y="166076"/>
                  <a:pt x="473848" y="159564"/>
                  <a:pt x="465353" y="159564"/>
                </a:cubicBezTo>
                <a:close/>
                <a:moveTo>
                  <a:pt x="295302" y="148745"/>
                </a:moveTo>
                <a:cubicBezTo>
                  <a:pt x="289410" y="148745"/>
                  <a:pt x="284826" y="152662"/>
                  <a:pt x="284826" y="157886"/>
                </a:cubicBezTo>
                <a:lnTo>
                  <a:pt x="284826" y="381195"/>
                </a:lnTo>
                <a:lnTo>
                  <a:pt x="375839" y="381195"/>
                </a:lnTo>
                <a:lnTo>
                  <a:pt x="375839" y="157886"/>
                </a:lnTo>
                <a:cubicBezTo>
                  <a:pt x="375839" y="152662"/>
                  <a:pt x="371256" y="148745"/>
                  <a:pt x="366018" y="148745"/>
                </a:cubicBezTo>
                <a:close/>
                <a:moveTo>
                  <a:pt x="194813" y="133512"/>
                </a:moveTo>
                <a:cubicBezTo>
                  <a:pt x="186971" y="133512"/>
                  <a:pt x="180436" y="140025"/>
                  <a:pt x="180436" y="148492"/>
                </a:cubicBezTo>
                <a:cubicBezTo>
                  <a:pt x="180436" y="156959"/>
                  <a:pt x="186971" y="163471"/>
                  <a:pt x="194813" y="163471"/>
                </a:cubicBezTo>
                <a:cubicBezTo>
                  <a:pt x="203308" y="163471"/>
                  <a:pt x="209843" y="156959"/>
                  <a:pt x="209843" y="148492"/>
                </a:cubicBezTo>
                <a:cubicBezTo>
                  <a:pt x="209843" y="140025"/>
                  <a:pt x="203308" y="133512"/>
                  <a:pt x="194813" y="133512"/>
                </a:cubicBezTo>
                <a:close/>
                <a:moveTo>
                  <a:pt x="38632" y="117403"/>
                </a:moveTo>
                <a:cubicBezTo>
                  <a:pt x="33393" y="117403"/>
                  <a:pt x="29465" y="121974"/>
                  <a:pt x="29465" y="127850"/>
                </a:cubicBezTo>
                <a:lnTo>
                  <a:pt x="29465" y="381195"/>
                </a:lnTo>
                <a:lnTo>
                  <a:pt x="113930" y="381195"/>
                </a:lnTo>
                <a:lnTo>
                  <a:pt x="113930" y="127850"/>
                </a:lnTo>
                <a:cubicBezTo>
                  <a:pt x="113930" y="121974"/>
                  <a:pt x="110002" y="117403"/>
                  <a:pt x="104764" y="117403"/>
                </a:cubicBezTo>
                <a:close/>
                <a:moveTo>
                  <a:pt x="38632" y="103691"/>
                </a:moveTo>
                <a:lnTo>
                  <a:pt x="104764" y="103691"/>
                </a:lnTo>
                <a:cubicBezTo>
                  <a:pt x="117859" y="103691"/>
                  <a:pt x="128335" y="114138"/>
                  <a:pt x="128335" y="127850"/>
                </a:cubicBezTo>
                <a:lnTo>
                  <a:pt x="128335" y="381195"/>
                </a:lnTo>
                <a:lnTo>
                  <a:pt x="135538" y="381195"/>
                </a:lnTo>
                <a:lnTo>
                  <a:pt x="135538" y="235587"/>
                </a:lnTo>
                <a:cubicBezTo>
                  <a:pt x="135538" y="221222"/>
                  <a:pt x="146669" y="209469"/>
                  <a:pt x="159765" y="209469"/>
                </a:cubicBezTo>
                <a:lnTo>
                  <a:pt x="230480" y="209469"/>
                </a:lnTo>
                <a:cubicBezTo>
                  <a:pt x="243575" y="209469"/>
                  <a:pt x="254707" y="221222"/>
                  <a:pt x="254707" y="235587"/>
                </a:cubicBezTo>
                <a:lnTo>
                  <a:pt x="254707" y="381195"/>
                </a:lnTo>
                <a:lnTo>
                  <a:pt x="270421" y="381195"/>
                </a:lnTo>
                <a:lnTo>
                  <a:pt x="270421" y="157886"/>
                </a:lnTo>
                <a:cubicBezTo>
                  <a:pt x="270421" y="144827"/>
                  <a:pt x="281552" y="135033"/>
                  <a:pt x="295302" y="135033"/>
                </a:cubicBezTo>
                <a:lnTo>
                  <a:pt x="366018" y="135033"/>
                </a:lnTo>
                <a:cubicBezTo>
                  <a:pt x="379113" y="135033"/>
                  <a:pt x="390245" y="144827"/>
                  <a:pt x="390245" y="157886"/>
                </a:cubicBezTo>
                <a:lnTo>
                  <a:pt x="390245" y="381195"/>
                </a:lnTo>
                <a:lnTo>
                  <a:pt x="405959" y="381195"/>
                </a:lnTo>
                <a:lnTo>
                  <a:pt x="405959" y="242117"/>
                </a:lnTo>
                <a:cubicBezTo>
                  <a:pt x="405959" y="232322"/>
                  <a:pt x="416435" y="224487"/>
                  <a:pt x="430186" y="224487"/>
                </a:cubicBezTo>
                <a:lnTo>
                  <a:pt x="500901" y="224487"/>
                </a:lnTo>
                <a:cubicBezTo>
                  <a:pt x="514651" y="224487"/>
                  <a:pt x="525128" y="232322"/>
                  <a:pt x="525128" y="242117"/>
                </a:cubicBezTo>
                <a:lnTo>
                  <a:pt x="525128" y="381195"/>
                </a:lnTo>
                <a:lnTo>
                  <a:pt x="527092" y="381195"/>
                </a:lnTo>
                <a:cubicBezTo>
                  <a:pt x="534295" y="381195"/>
                  <a:pt x="540842" y="387725"/>
                  <a:pt x="540842" y="394907"/>
                </a:cubicBezTo>
                <a:lnTo>
                  <a:pt x="540842" y="397519"/>
                </a:lnTo>
                <a:cubicBezTo>
                  <a:pt x="540842" y="405355"/>
                  <a:pt x="534295" y="411231"/>
                  <a:pt x="527092" y="411231"/>
                </a:cubicBezTo>
                <a:lnTo>
                  <a:pt x="13750" y="411231"/>
                </a:lnTo>
                <a:cubicBezTo>
                  <a:pt x="5893" y="411231"/>
                  <a:pt x="0" y="405355"/>
                  <a:pt x="0" y="397519"/>
                </a:cubicBezTo>
                <a:lnTo>
                  <a:pt x="0" y="394907"/>
                </a:lnTo>
                <a:cubicBezTo>
                  <a:pt x="0" y="387725"/>
                  <a:pt x="5893" y="381195"/>
                  <a:pt x="13750" y="381195"/>
                </a:cubicBezTo>
                <a:lnTo>
                  <a:pt x="15060" y="381195"/>
                </a:lnTo>
                <a:lnTo>
                  <a:pt x="15060" y="127850"/>
                </a:lnTo>
                <a:cubicBezTo>
                  <a:pt x="15060" y="114138"/>
                  <a:pt x="25536" y="103691"/>
                  <a:pt x="38632" y="103691"/>
                </a:cubicBezTo>
                <a:close/>
                <a:moveTo>
                  <a:pt x="330736" y="29308"/>
                </a:moveTo>
                <a:cubicBezTo>
                  <a:pt x="322241" y="29308"/>
                  <a:pt x="315053" y="35820"/>
                  <a:pt x="315053" y="44287"/>
                </a:cubicBezTo>
                <a:cubicBezTo>
                  <a:pt x="315053" y="52754"/>
                  <a:pt x="322241" y="59267"/>
                  <a:pt x="330736" y="59267"/>
                </a:cubicBezTo>
                <a:cubicBezTo>
                  <a:pt x="338578" y="59267"/>
                  <a:pt x="345766" y="52754"/>
                  <a:pt x="345766" y="44287"/>
                </a:cubicBezTo>
                <a:cubicBezTo>
                  <a:pt x="345766" y="35820"/>
                  <a:pt x="338578" y="29308"/>
                  <a:pt x="330736" y="29308"/>
                </a:cubicBezTo>
                <a:close/>
                <a:moveTo>
                  <a:pt x="71959" y="14328"/>
                </a:moveTo>
                <a:cubicBezTo>
                  <a:pt x="64117" y="14328"/>
                  <a:pt x="56929" y="20841"/>
                  <a:pt x="56929" y="29308"/>
                </a:cubicBezTo>
                <a:cubicBezTo>
                  <a:pt x="56929" y="37774"/>
                  <a:pt x="64117" y="44287"/>
                  <a:pt x="71959" y="44287"/>
                </a:cubicBezTo>
                <a:cubicBezTo>
                  <a:pt x="80454" y="44287"/>
                  <a:pt x="87643" y="37774"/>
                  <a:pt x="87643" y="29308"/>
                </a:cubicBezTo>
                <a:cubicBezTo>
                  <a:pt x="87643" y="20841"/>
                  <a:pt x="80454" y="14328"/>
                  <a:pt x="71959" y="14328"/>
                </a:cubicBezTo>
                <a:close/>
                <a:moveTo>
                  <a:pt x="71959" y="0"/>
                </a:moveTo>
                <a:cubicBezTo>
                  <a:pt x="88296" y="0"/>
                  <a:pt x="101366" y="13026"/>
                  <a:pt x="101366" y="29308"/>
                </a:cubicBezTo>
                <a:cubicBezTo>
                  <a:pt x="101366" y="34518"/>
                  <a:pt x="99405" y="39728"/>
                  <a:pt x="97445" y="44287"/>
                </a:cubicBezTo>
                <a:lnTo>
                  <a:pt x="179783" y="123743"/>
                </a:lnTo>
                <a:cubicBezTo>
                  <a:pt x="184357" y="121138"/>
                  <a:pt x="189585" y="119184"/>
                  <a:pt x="194813" y="119184"/>
                </a:cubicBezTo>
                <a:cubicBezTo>
                  <a:pt x="202001" y="119184"/>
                  <a:pt x="208536" y="121789"/>
                  <a:pt x="213764" y="126348"/>
                </a:cubicBezTo>
                <a:lnTo>
                  <a:pt x="303290" y="56010"/>
                </a:lnTo>
                <a:cubicBezTo>
                  <a:pt x="301983" y="52754"/>
                  <a:pt x="301330" y="48195"/>
                  <a:pt x="301330" y="44287"/>
                </a:cubicBezTo>
                <a:cubicBezTo>
                  <a:pt x="301330" y="28005"/>
                  <a:pt x="314399" y="15631"/>
                  <a:pt x="330736" y="15631"/>
                </a:cubicBezTo>
                <a:cubicBezTo>
                  <a:pt x="346420" y="15631"/>
                  <a:pt x="359489" y="28005"/>
                  <a:pt x="359489" y="44287"/>
                </a:cubicBezTo>
                <a:cubicBezTo>
                  <a:pt x="359489" y="48846"/>
                  <a:pt x="358836" y="52754"/>
                  <a:pt x="356876" y="56661"/>
                </a:cubicBezTo>
                <a:lnTo>
                  <a:pt x="447709" y="151097"/>
                </a:lnTo>
                <a:cubicBezTo>
                  <a:pt x="452283" y="147841"/>
                  <a:pt x="458818" y="145887"/>
                  <a:pt x="465353" y="145887"/>
                </a:cubicBezTo>
                <a:cubicBezTo>
                  <a:pt x="481690" y="145887"/>
                  <a:pt x="494760" y="158261"/>
                  <a:pt x="494760" y="174543"/>
                </a:cubicBezTo>
                <a:cubicBezTo>
                  <a:pt x="494760" y="190825"/>
                  <a:pt x="481690" y="203851"/>
                  <a:pt x="465353" y="203851"/>
                </a:cubicBezTo>
                <a:cubicBezTo>
                  <a:pt x="449670" y="203851"/>
                  <a:pt x="436600" y="190825"/>
                  <a:pt x="436600" y="174543"/>
                </a:cubicBezTo>
                <a:cubicBezTo>
                  <a:pt x="436600" y="169984"/>
                  <a:pt x="437253" y="166076"/>
                  <a:pt x="439214" y="162169"/>
                </a:cubicBezTo>
                <a:lnTo>
                  <a:pt x="347727" y="67733"/>
                </a:lnTo>
                <a:cubicBezTo>
                  <a:pt x="343153" y="70990"/>
                  <a:pt x="337271" y="73595"/>
                  <a:pt x="330736" y="73595"/>
                </a:cubicBezTo>
                <a:cubicBezTo>
                  <a:pt x="323548" y="73595"/>
                  <a:pt x="317667" y="70990"/>
                  <a:pt x="312439" y="67082"/>
                </a:cubicBezTo>
                <a:lnTo>
                  <a:pt x="222259" y="137420"/>
                </a:lnTo>
                <a:cubicBezTo>
                  <a:pt x="223566" y="140677"/>
                  <a:pt x="224219" y="144584"/>
                  <a:pt x="224219" y="148492"/>
                </a:cubicBezTo>
                <a:cubicBezTo>
                  <a:pt x="224219" y="164774"/>
                  <a:pt x="211150" y="177148"/>
                  <a:pt x="194813" y="177148"/>
                </a:cubicBezTo>
                <a:cubicBezTo>
                  <a:pt x="179129" y="177148"/>
                  <a:pt x="166060" y="164774"/>
                  <a:pt x="166060" y="148492"/>
                </a:cubicBezTo>
                <a:cubicBezTo>
                  <a:pt x="166060" y="143282"/>
                  <a:pt x="167367" y="138071"/>
                  <a:pt x="169981" y="134164"/>
                </a:cubicBezTo>
                <a:lnTo>
                  <a:pt x="87643" y="54056"/>
                </a:lnTo>
                <a:cubicBezTo>
                  <a:pt x="83068" y="56661"/>
                  <a:pt x="77840" y="57964"/>
                  <a:pt x="71959" y="57964"/>
                </a:cubicBezTo>
                <a:cubicBezTo>
                  <a:pt x="56276" y="57964"/>
                  <a:pt x="43206" y="45590"/>
                  <a:pt x="43206" y="29308"/>
                </a:cubicBezTo>
                <a:cubicBezTo>
                  <a:pt x="43206" y="13026"/>
                  <a:pt x="56276" y="0"/>
                  <a:pt x="71959"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 name="TextBox 3">
            <a:extLst>
              <a:ext uri="{FF2B5EF4-FFF2-40B4-BE49-F238E27FC236}">
                <a16:creationId xmlns:a16="http://schemas.microsoft.com/office/drawing/2014/main" id="{66F0EBAF-C5CA-E64A-A4E9-6BB0BD512343}"/>
              </a:ext>
            </a:extLst>
          </p:cNvPr>
          <p:cNvSpPr txBox="1"/>
          <p:nvPr/>
        </p:nvSpPr>
        <p:spPr>
          <a:xfrm>
            <a:off x="762001" y="329579"/>
            <a:ext cx="10668000" cy="661720"/>
          </a:xfrm>
          <a:prstGeom prst="rect">
            <a:avLst/>
          </a:prstGeom>
          <a:noFill/>
        </p:spPr>
        <p:txBody>
          <a:bodyPr wrap="square" rtlCol="0" anchor="b">
            <a:spAutoFit/>
          </a:bodyPr>
          <a:lstStyle/>
          <a:p>
            <a:pPr algn="ctr"/>
            <a:r>
              <a:rPr lang="en-US" sz="3700" b="1" spc="-145" dirty="0">
                <a:solidFill>
                  <a:srgbClr val="111340"/>
                </a:solidFill>
                <a:latin typeface="Montserrat ExtraBold" panose="00000900000000000000" pitchFamily="50" charset="0"/>
                <a:cs typeface="Poppins" pitchFamily="2" charset="77"/>
              </a:rPr>
              <a:t>WORK FROM HOME SLIDE</a:t>
            </a:r>
          </a:p>
        </p:txBody>
      </p:sp>
      <p:sp>
        <p:nvSpPr>
          <p:cNvPr id="5" name="TextBox 4">
            <a:extLst>
              <a:ext uri="{FF2B5EF4-FFF2-40B4-BE49-F238E27FC236}">
                <a16:creationId xmlns:a16="http://schemas.microsoft.com/office/drawing/2014/main" id="{834E4CC1-69AC-DA48-BD26-1FC331235B83}"/>
              </a:ext>
            </a:extLst>
          </p:cNvPr>
          <p:cNvSpPr txBox="1"/>
          <p:nvPr/>
        </p:nvSpPr>
        <p:spPr>
          <a:xfrm>
            <a:off x="762001" y="947744"/>
            <a:ext cx="10667999" cy="369332"/>
          </a:xfrm>
          <a:prstGeom prst="rect">
            <a:avLst/>
          </a:prstGeom>
          <a:noFill/>
        </p:spPr>
        <p:txBody>
          <a:bodyPr wrap="square" rtlCol="0">
            <a:spAutoFit/>
          </a:bodyPr>
          <a:lstStyle/>
          <a:p>
            <a:pPr algn="ctr"/>
            <a:r>
              <a:rPr lang="en-US" spc="-60" dirty="0">
                <a:solidFill>
                  <a:srgbClr val="747A94"/>
                </a:solidFill>
                <a:latin typeface="Lato" panose="020F0502020204030203" pitchFamily="34" charset="0"/>
                <a:cs typeface="Poppins" pitchFamily="2" charset="77"/>
              </a:rPr>
              <a:t>Make a big impact with our professional slides and charts</a:t>
            </a:r>
          </a:p>
        </p:txBody>
      </p:sp>
      <p:sp>
        <p:nvSpPr>
          <p:cNvPr id="6" name="TextBox 5">
            <a:extLst>
              <a:ext uri="{FF2B5EF4-FFF2-40B4-BE49-F238E27FC236}">
                <a16:creationId xmlns:a16="http://schemas.microsoft.com/office/drawing/2014/main" id="{7DC26ED6-51C2-984D-A972-9EB349CD0025}"/>
              </a:ext>
            </a:extLst>
          </p:cNvPr>
          <p:cNvSpPr txBox="1"/>
          <p:nvPr/>
        </p:nvSpPr>
        <p:spPr>
          <a:xfrm>
            <a:off x="6768064" y="2239230"/>
            <a:ext cx="2883421" cy="353943"/>
          </a:xfrm>
          <a:prstGeom prst="rect">
            <a:avLst/>
          </a:prstGeom>
          <a:noFill/>
        </p:spPr>
        <p:txBody>
          <a:bodyPr wrap="square" rtlCol="0" anchor="b">
            <a:spAutoFit/>
          </a:bodyPr>
          <a:lstStyle/>
          <a:p>
            <a:r>
              <a:rPr lang="en-US" sz="1700" b="1" spc="-15" dirty="0">
                <a:solidFill>
                  <a:schemeClr val="accent2"/>
                </a:solidFill>
                <a:latin typeface="Montserrat ExtraBold" panose="00000900000000000000" pitchFamily="50" charset="0"/>
                <a:cs typeface="Poppins" pitchFamily="2" charset="77"/>
              </a:rPr>
              <a:t>TITLE 01</a:t>
            </a:r>
          </a:p>
        </p:txBody>
      </p:sp>
      <p:sp>
        <p:nvSpPr>
          <p:cNvPr id="7" name="TextBox 6">
            <a:extLst>
              <a:ext uri="{FF2B5EF4-FFF2-40B4-BE49-F238E27FC236}">
                <a16:creationId xmlns:a16="http://schemas.microsoft.com/office/drawing/2014/main" id="{4E397D6F-5403-BA41-9170-A9679599E3C1}"/>
              </a:ext>
            </a:extLst>
          </p:cNvPr>
          <p:cNvSpPr txBox="1"/>
          <p:nvPr/>
        </p:nvSpPr>
        <p:spPr>
          <a:xfrm>
            <a:off x="6768065" y="2614561"/>
            <a:ext cx="2883421" cy="784830"/>
          </a:xfrm>
          <a:prstGeom prst="rect">
            <a:avLst/>
          </a:prstGeom>
          <a:noFill/>
        </p:spPr>
        <p:txBody>
          <a:bodyPr wrap="square" rtlCol="0">
            <a:spAutoFit/>
          </a:body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8" name="TextBox 7">
            <a:extLst>
              <a:ext uri="{FF2B5EF4-FFF2-40B4-BE49-F238E27FC236}">
                <a16:creationId xmlns:a16="http://schemas.microsoft.com/office/drawing/2014/main" id="{6FDC6CBB-F228-3E49-9801-005E7B32EF71}"/>
              </a:ext>
            </a:extLst>
          </p:cNvPr>
          <p:cNvSpPr txBox="1"/>
          <p:nvPr/>
        </p:nvSpPr>
        <p:spPr>
          <a:xfrm>
            <a:off x="6768064" y="3566211"/>
            <a:ext cx="2883421" cy="353943"/>
          </a:xfrm>
          <a:prstGeom prst="rect">
            <a:avLst/>
          </a:prstGeom>
          <a:noFill/>
        </p:spPr>
        <p:txBody>
          <a:bodyPr wrap="square" rtlCol="0" anchor="b">
            <a:spAutoFit/>
          </a:bodyPr>
          <a:lstStyle/>
          <a:p>
            <a:r>
              <a:rPr lang="en-US" sz="1700" b="1" spc="-15" dirty="0">
                <a:solidFill>
                  <a:schemeClr val="accent4"/>
                </a:solidFill>
                <a:latin typeface="Montserrat ExtraBold" panose="00000900000000000000" pitchFamily="50" charset="0"/>
                <a:cs typeface="Poppins" pitchFamily="2" charset="77"/>
              </a:rPr>
              <a:t>TITLE 02</a:t>
            </a:r>
          </a:p>
        </p:txBody>
      </p:sp>
      <p:sp>
        <p:nvSpPr>
          <p:cNvPr id="9" name="TextBox 8">
            <a:extLst>
              <a:ext uri="{FF2B5EF4-FFF2-40B4-BE49-F238E27FC236}">
                <a16:creationId xmlns:a16="http://schemas.microsoft.com/office/drawing/2014/main" id="{E08D064F-7C30-704A-B2D4-394180456DAA}"/>
              </a:ext>
            </a:extLst>
          </p:cNvPr>
          <p:cNvSpPr txBox="1"/>
          <p:nvPr/>
        </p:nvSpPr>
        <p:spPr>
          <a:xfrm>
            <a:off x="6768065" y="3941542"/>
            <a:ext cx="2883421" cy="784830"/>
          </a:xfrm>
          <a:prstGeom prst="rect">
            <a:avLst/>
          </a:prstGeom>
          <a:noFill/>
        </p:spPr>
        <p:txBody>
          <a:bodyPr wrap="square" rtlCol="0">
            <a:spAutoFit/>
          </a:body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0" name="TextBox 9">
            <a:extLst>
              <a:ext uri="{FF2B5EF4-FFF2-40B4-BE49-F238E27FC236}">
                <a16:creationId xmlns:a16="http://schemas.microsoft.com/office/drawing/2014/main" id="{C223F6AA-A320-1646-B338-D1AD68228137}"/>
              </a:ext>
            </a:extLst>
          </p:cNvPr>
          <p:cNvSpPr txBox="1"/>
          <p:nvPr/>
        </p:nvSpPr>
        <p:spPr>
          <a:xfrm>
            <a:off x="6768064" y="4893192"/>
            <a:ext cx="2883421" cy="353943"/>
          </a:xfrm>
          <a:prstGeom prst="rect">
            <a:avLst/>
          </a:prstGeom>
          <a:noFill/>
        </p:spPr>
        <p:txBody>
          <a:bodyPr wrap="square" rtlCol="0" anchor="b">
            <a:spAutoFit/>
          </a:bodyPr>
          <a:lstStyle/>
          <a:p>
            <a:r>
              <a:rPr lang="en-US" sz="1700" b="1" spc="-15" dirty="0">
                <a:solidFill>
                  <a:schemeClr val="accent3">
                    <a:lumMod val="75000"/>
                  </a:schemeClr>
                </a:solidFill>
                <a:latin typeface="Montserrat ExtraBold" panose="00000900000000000000" pitchFamily="50" charset="0"/>
                <a:cs typeface="Poppins" pitchFamily="2" charset="77"/>
              </a:rPr>
              <a:t>TITLE 03</a:t>
            </a:r>
          </a:p>
        </p:txBody>
      </p:sp>
      <p:sp>
        <p:nvSpPr>
          <p:cNvPr id="11" name="TextBox 10">
            <a:extLst>
              <a:ext uri="{FF2B5EF4-FFF2-40B4-BE49-F238E27FC236}">
                <a16:creationId xmlns:a16="http://schemas.microsoft.com/office/drawing/2014/main" id="{901ADBA6-CC94-6545-9F52-2350D973693B}"/>
              </a:ext>
            </a:extLst>
          </p:cNvPr>
          <p:cNvSpPr txBox="1"/>
          <p:nvPr/>
        </p:nvSpPr>
        <p:spPr>
          <a:xfrm>
            <a:off x="6768065" y="5268523"/>
            <a:ext cx="2883421" cy="784830"/>
          </a:xfrm>
          <a:prstGeom prst="rect">
            <a:avLst/>
          </a:prstGeom>
          <a:noFill/>
        </p:spPr>
        <p:txBody>
          <a:bodyPr wrap="square" rtlCol="0">
            <a:spAutoFit/>
          </a:body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2" name="TextBox 11">
            <a:extLst>
              <a:ext uri="{FF2B5EF4-FFF2-40B4-BE49-F238E27FC236}">
                <a16:creationId xmlns:a16="http://schemas.microsoft.com/office/drawing/2014/main" id="{7D2C87BC-24CD-D049-A7A0-77795F5D9A05}"/>
              </a:ext>
            </a:extLst>
          </p:cNvPr>
          <p:cNvSpPr txBox="1"/>
          <p:nvPr/>
        </p:nvSpPr>
        <p:spPr>
          <a:xfrm>
            <a:off x="10912681" y="2562967"/>
            <a:ext cx="439394" cy="369332"/>
          </a:xfrm>
          <a:prstGeom prst="rect">
            <a:avLst/>
          </a:prstGeom>
          <a:noFill/>
        </p:spPr>
        <p:txBody>
          <a:bodyPr wrap="square" rtlCol="0" anchor="ctr">
            <a:spAutoFit/>
          </a:bodyPr>
          <a:lstStyle/>
          <a:p>
            <a:pPr algn="ctr"/>
            <a:r>
              <a:rPr lang="en-US" b="1" spc="-15" dirty="0">
                <a:solidFill>
                  <a:srgbClr val="FFFFFF"/>
                </a:solidFill>
                <a:latin typeface="Poppins" pitchFamily="2" charset="77"/>
                <a:cs typeface="Poppins" pitchFamily="2" charset="77"/>
              </a:rPr>
              <a:t>01</a:t>
            </a:r>
          </a:p>
        </p:txBody>
      </p:sp>
      <p:sp>
        <p:nvSpPr>
          <p:cNvPr id="13" name="TextBox 12">
            <a:extLst>
              <a:ext uri="{FF2B5EF4-FFF2-40B4-BE49-F238E27FC236}">
                <a16:creationId xmlns:a16="http://schemas.microsoft.com/office/drawing/2014/main" id="{76168F16-89B4-284D-A426-1A43CA7C75AE}"/>
              </a:ext>
            </a:extLst>
          </p:cNvPr>
          <p:cNvSpPr txBox="1"/>
          <p:nvPr/>
        </p:nvSpPr>
        <p:spPr>
          <a:xfrm>
            <a:off x="10912681" y="3920439"/>
            <a:ext cx="439394" cy="338554"/>
          </a:xfrm>
          <a:prstGeom prst="rect">
            <a:avLst/>
          </a:prstGeom>
          <a:noFill/>
        </p:spPr>
        <p:txBody>
          <a:bodyPr wrap="square" rtlCol="0" anchor="ctr">
            <a:spAutoFit/>
          </a:bodyPr>
          <a:lstStyle/>
          <a:p>
            <a:pPr algn="ctr"/>
            <a:r>
              <a:rPr lang="en-US" sz="1600" b="1" spc="-15" dirty="0">
                <a:solidFill>
                  <a:srgbClr val="FFFFFF"/>
                </a:solidFill>
                <a:latin typeface="Poppins" pitchFamily="2" charset="77"/>
                <a:cs typeface="Poppins" pitchFamily="2" charset="77"/>
              </a:rPr>
              <a:t>02</a:t>
            </a:r>
          </a:p>
        </p:txBody>
      </p:sp>
      <p:sp>
        <p:nvSpPr>
          <p:cNvPr id="14" name="TextBox 13">
            <a:extLst>
              <a:ext uri="{FF2B5EF4-FFF2-40B4-BE49-F238E27FC236}">
                <a16:creationId xmlns:a16="http://schemas.microsoft.com/office/drawing/2014/main" id="{852DDEAA-5FA3-F843-BA68-4042E5383CB9}"/>
              </a:ext>
            </a:extLst>
          </p:cNvPr>
          <p:cNvSpPr txBox="1"/>
          <p:nvPr/>
        </p:nvSpPr>
        <p:spPr>
          <a:xfrm>
            <a:off x="10912681" y="5241918"/>
            <a:ext cx="439394" cy="338554"/>
          </a:xfrm>
          <a:prstGeom prst="rect">
            <a:avLst/>
          </a:prstGeom>
          <a:noFill/>
        </p:spPr>
        <p:txBody>
          <a:bodyPr wrap="square" rtlCol="0" anchor="ctr">
            <a:spAutoFit/>
          </a:bodyPr>
          <a:lstStyle/>
          <a:p>
            <a:pPr algn="ctr"/>
            <a:r>
              <a:rPr lang="en-US" sz="1600" b="1" spc="-15" dirty="0">
                <a:solidFill>
                  <a:srgbClr val="FFFFFF"/>
                </a:solidFill>
                <a:latin typeface="Poppins" pitchFamily="2" charset="77"/>
                <a:cs typeface="Poppins" pitchFamily="2" charset="77"/>
              </a:rPr>
              <a:t>03</a:t>
            </a:r>
          </a:p>
        </p:txBody>
      </p:sp>
    </p:spTree>
    <p:extLst>
      <p:ext uri="{BB962C8B-B14F-4D97-AF65-F5344CB8AC3E}">
        <p14:creationId xmlns:p14="http://schemas.microsoft.com/office/powerpoint/2010/main" val="4168366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E912A9F-FC49-0D45-8C48-D7FB92FD7AC9}"/>
              </a:ext>
            </a:extLst>
          </p:cNvPr>
          <p:cNvSpPr/>
          <p:nvPr/>
        </p:nvSpPr>
        <p:spPr>
          <a:xfrm>
            <a:off x="1588" y="0"/>
            <a:ext cx="6323013" cy="6858000"/>
          </a:xfrm>
          <a:custGeom>
            <a:avLst/>
            <a:gdLst>
              <a:gd name="connsiteX0" fmla="*/ 0 w 12646026"/>
              <a:gd name="connsiteY0" fmla="*/ 0 h 13716000"/>
              <a:gd name="connsiteX1" fmla="*/ 9762877 w 12646026"/>
              <a:gd name="connsiteY1" fmla="*/ 0 h 13716000"/>
              <a:gd name="connsiteX2" fmla="*/ 9833069 w 12646026"/>
              <a:gd name="connsiteY2" fmla="*/ 66922 h 13716000"/>
              <a:gd name="connsiteX3" fmla="*/ 12646026 w 12646026"/>
              <a:gd name="connsiteY3" fmla="*/ 6858000 h 13716000"/>
              <a:gd name="connsiteX4" fmla="*/ 9833069 w 12646026"/>
              <a:gd name="connsiteY4" fmla="*/ 13649078 h 13716000"/>
              <a:gd name="connsiteX5" fmla="*/ 9762877 w 12646026"/>
              <a:gd name="connsiteY5" fmla="*/ 13716000 h 13716000"/>
              <a:gd name="connsiteX6" fmla="*/ 0 w 12646026"/>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6026" h="13716000">
                <a:moveTo>
                  <a:pt x="0" y="0"/>
                </a:moveTo>
                <a:lnTo>
                  <a:pt x="9762877" y="0"/>
                </a:lnTo>
                <a:lnTo>
                  <a:pt x="9833069" y="66922"/>
                </a:lnTo>
                <a:cubicBezTo>
                  <a:pt x="11571058" y="1804911"/>
                  <a:pt x="12646026" y="4205920"/>
                  <a:pt x="12646026" y="6858000"/>
                </a:cubicBezTo>
                <a:cubicBezTo>
                  <a:pt x="12646026" y="9510081"/>
                  <a:pt x="11571058" y="11911090"/>
                  <a:pt x="9833069" y="13649078"/>
                </a:cubicBezTo>
                <a:lnTo>
                  <a:pt x="9762877" y="13716000"/>
                </a:lnTo>
                <a:lnTo>
                  <a:pt x="0" y="13716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Montserrat Light" pitchFamily="2" charset="77"/>
              </a:rPr>
              <a:t>x</a:t>
            </a:r>
          </a:p>
        </p:txBody>
      </p:sp>
      <p:sp>
        <p:nvSpPr>
          <p:cNvPr id="6" name="TextBox 5">
            <a:extLst>
              <a:ext uri="{FF2B5EF4-FFF2-40B4-BE49-F238E27FC236}">
                <a16:creationId xmlns:a16="http://schemas.microsoft.com/office/drawing/2014/main" id="{FB89F27E-B6AD-EE42-A19C-36881E5C6591}"/>
              </a:ext>
            </a:extLst>
          </p:cNvPr>
          <p:cNvSpPr txBox="1"/>
          <p:nvPr/>
        </p:nvSpPr>
        <p:spPr>
          <a:xfrm>
            <a:off x="6771479" y="296057"/>
            <a:ext cx="3809056" cy="1107996"/>
          </a:xfrm>
          <a:prstGeom prst="rect">
            <a:avLst/>
          </a:prstGeom>
          <a:noFill/>
        </p:spPr>
        <p:txBody>
          <a:bodyPr wrap="none" rtlCol="0" anchor="t">
            <a:spAutoFit/>
          </a:bodyPr>
          <a:lstStyle/>
          <a:p>
            <a:r>
              <a:rPr lang="en-US" sz="3300" b="1" dirty="0">
                <a:solidFill>
                  <a:schemeClr val="accent2"/>
                </a:solidFill>
                <a:latin typeface="Montserrat ExtraBold" panose="00000900000000000000" pitchFamily="50" charset="0"/>
              </a:rPr>
              <a:t>WORKING </a:t>
            </a:r>
          </a:p>
          <a:p>
            <a:r>
              <a:rPr lang="en-US" sz="3300" b="1" dirty="0">
                <a:solidFill>
                  <a:srgbClr val="02FFFD"/>
                </a:solidFill>
                <a:latin typeface="Montserrat ExtraBold" panose="00000900000000000000" pitchFamily="50" charset="0"/>
              </a:rPr>
              <a:t>HOME BENEFITS</a:t>
            </a:r>
          </a:p>
        </p:txBody>
      </p:sp>
      <p:sp>
        <p:nvSpPr>
          <p:cNvPr id="9" name="TextBox 8">
            <a:extLst>
              <a:ext uri="{FF2B5EF4-FFF2-40B4-BE49-F238E27FC236}">
                <a16:creationId xmlns:a16="http://schemas.microsoft.com/office/drawing/2014/main" id="{6A67F886-F448-414A-A3C6-B284D6F07EA6}"/>
              </a:ext>
            </a:extLst>
          </p:cNvPr>
          <p:cNvSpPr txBox="1"/>
          <p:nvPr/>
        </p:nvSpPr>
        <p:spPr>
          <a:xfrm>
            <a:off x="7570003" y="5481336"/>
            <a:ext cx="1229824" cy="338554"/>
          </a:xfrm>
          <a:prstGeom prst="rect">
            <a:avLst/>
          </a:prstGeom>
          <a:noFill/>
        </p:spPr>
        <p:txBody>
          <a:bodyPr wrap="none" rtlCol="0" anchor="ctr" anchorCtr="0">
            <a:spAutoFit/>
          </a:bodyPr>
          <a:lstStyle/>
          <a:p>
            <a:r>
              <a:rPr lang="en-US" sz="1600" b="1" dirty="0">
                <a:solidFill>
                  <a:schemeClr val="tx2"/>
                </a:solidFill>
                <a:latin typeface="Montserrat ExtraBold" panose="00000900000000000000" pitchFamily="50" charset="0"/>
                <a:ea typeface="League Spartan" charset="0"/>
                <a:cs typeface="Noto Serif" panose="02020600060500020200" pitchFamily="18" charset="0"/>
              </a:rPr>
              <a:t>Your Title</a:t>
            </a:r>
          </a:p>
        </p:txBody>
      </p:sp>
      <p:sp>
        <p:nvSpPr>
          <p:cNvPr id="10" name="Subtitle 2">
            <a:extLst>
              <a:ext uri="{FF2B5EF4-FFF2-40B4-BE49-F238E27FC236}">
                <a16:creationId xmlns:a16="http://schemas.microsoft.com/office/drawing/2014/main" id="{9700E179-34A6-1941-A578-69D60D44DBD1}"/>
              </a:ext>
            </a:extLst>
          </p:cNvPr>
          <p:cNvSpPr txBox="1">
            <a:spLocks/>
          </p:cNvSpPr>
          <p:nvPr/>
        </p:nvSpPr>
        <p:spPr>
          <a:xfrm>
            <a:off x="7570003" y="5842504"/>
            <a:ext cx="3859997" cy="51873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4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p>
        </p:txBody>
      </p:sp>
      <p:sp>
        <p:nvSpPr>
          <p:cNvPr id="11" name="TextBox 10">
            <a:extLst>
              <a:ext uri="{FF2B5EF4-FFF2-40B4-BE49-F238E27FC236}">
                <a16:creationId xmlns:a16="http://schemas.microsoft.com/office/drawing/2014/main" id="{74FFB084-3D7E-EA41-910F-1B5DEEB59290}"/>
              </a:ext>
            </a:extLst>
          </p:cNvPr>
          <p:cNvSpPr txBox="1"/>
          <p:nvPr/>
        </p:nvSpPr>
        <p:spPr>
          <a:xfrm>
            <a:off x="7570003" y="1481512"/>
            <a:ext cx="1229824" cy="338554"/>
          </a:xfrm>
          <a:prstGeom prst="rect">
            <a:avLst/>
          </a:prstGeom>
          <a:noFill/>
        </p:spPr>
        <p:txBody>
          <a:bodyPr wrap="none" rtlCol="0" anchor="ctr" anchorCtr="0">
            <a:spAutoFit/>
          </a:bodyPr>
          <a:lstStyle/>
          <a:p>
            <a:r>
              <a:rPr lang="en-US" sz="1600" b="1" dirty="0">
                <a:solidFill>
                  <a:schemeClr val="tx2"/>
                </a:solidFill>
                <a:latin typeface="Montserrat ExtraBold" panose="00000900000000000000" pitchFamily="50" charset="0"/>
                <a:ea typeface="League Spartan" charset="0"/>
                <a:cs typeface="Noto Serif" panose="02020600060500020200" pitchFamily="18" charset="0"/>
              </a:rPr>
              <a:t>Your Title</a:t>
            </a:r>
          </a:p>
        </p:txBody>
      </p:sp>
      <p:sp>
        <p:nvSpPr>
          <p:cNvPr id="12" name="Subtitle 2">
            <a:extLst>
              <a:ext uri="{FF2B5EF4-FFF2-40B4-BE49-F238E27FC236}">
                <a16:creationId xmlns:a16="http://schemas.microsoft.com/office/drawing/2014/main" id="{71F51CA3-0252-4B40-A34F-6D39278BCC90}"/>
              </a:ext>
            </a:extLst>
          </p:cNvPr>
          <p:cNvSpPr txBox="1">
            <a:spLocks/>
          </p:cNvSpPr>
          <p:nvPr/>
        </p:nvSpPr>
        <p:spPr>
          <a:xfrm>
            <a:off x="7570003" y="1842679"/>
            <a:ext cx="3859997" cy="48833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3" name="TextBox 12">
            <a:extLst>
              <a:ext uri="{FF2B5EF4-FFF2-40B4-BE49-F238E27FC236}">
                <a16:creationId xmlns:a16="http://schemas.microsoft.com/office/drawing/2014/main" id="{3D36FA28-3B2F-6F42-8C42-2E02BE51C67C}"/>
              </a:ext>
            </a:extLst>
          </p:cNvPr>
          <p:cNvSpPr txBox="1"/>
          <p:nvPr/>
        </p:nvSpPr>
        <p:spPr>
          <a:xfrm>
            <a:off x="7570003" y="2816963"/>
            <a:ext cx="1229824" cy="338554"/>
          </a:xfrm>
          <a:prstGeom prst="rect">
            <a:avLst/>
          </a:prstGeom>
          <a:noFill/>
        </p:spPr>
        <p:txBody>
          <a:bodyPr wrap="none" rtlCol="0" anchor="ctr" anchorCtr="0">
            <a:spAutoFit/>
          </a:bodyPr>
          <a:lstStyle/>
          <a:p>
            <a:r>
              <a:rPr lang="en-US" sz="1600" b="1" dirty="0">
                <a:solidFill>
                  <a:schemeClr val="tx2"/>
                </a:solidFill>
                <a:latin typeface="Montserrat ExtraBold" panose="00000900000000000000" pitchFamily="50" charset="0"/>
                <a:ea typeface="League Spartan" charset="0"/>
                <a:cs typeface="Noto Serif" panose="02020600060500020200" pitchFamily="18" charset="0"/>
              </a:rPr>
              <a:t>Your Title</a:t>
            </a:r>
          </a:p>
        </p:txBody>
      </p:sp>
      <p:sp>
        <p:nvSpPr>
          <p:cNvPr id="14" name="Subtitle 2">
            <a:extLst>
              <a:ext uri="{FF2B5EF4-FFF2-40B4-BE49-F238E27FC236}">
                <a16:creationId xmlns:a16="http://schemas.microsoft.com/office/drawing/2014/main" id="{DFD304A8-A3A3-6C41-8616-0B0A05479BA7}"/>
              </a:ext>
            </a:extLst>
          </p:cNvPr>
          <p:cNvSpPr txBox="1">
            <a:spLocks/>
          </p:cNvSpPr>
          <p:nvPr/>
        </p:nvSpPr>
        <p:spPr>
          <a:xfrm>
            <a:off x="7570003" y="3178130"/>
            <a:ext cx="3859997" cy="48833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5" name="TextBox 14">
            <a:extLst>
              <a:ext uri="{FF2B5EF4-FFF2-40B4-BE49-F238E27FC236}">
                <a16:creationId xmlns:a16="http://schemas.microsoft.com/office/drawing/2014/main" id="{20D7CF99-963A-5143-909E-9117893DE4CD}"/>
              </a:ext>
            </a:extLst>
          </p:cNvPr>
          <p:cNvSpPr txBox="1"/>
          <p:nvPr/>
        </p:nvSpPr>
        <p:spPr>
          <a:xfrm>
            <a:off x="7570003" y="4148164"/>
            <a:ext cx="1229824" cy="338554"/>
          </a:xfrm>
          <a:prstGeom prst="rect">
            <a:avLst/>
          </a:prstGeom>
          <a:noFill/>
        </p:spPr>
        <p:txBody>
          <a:bodyPr wrap="none" rtlCol="0" anchor="ctr" anchorCtr="0">
            <a:spAutoFit/>
          </a:bodyPr>
          <a:lstStyle/>
          <a:p>
            <a:r>
              <a:rPr lang="en-US" sz="1600" b="1" dirty="0">
                <a:solidFill>
                  <a:schemeClr val="tx2"/>
                </a:solidFill>
                <a:latin typeface="Montserrat ExtraBold" panose="00000900000000000000" pitchFamily="50" charset="0"/>
                <a:ea typeface="League Spartan" charset="0"/>
                <a:cs typeface="Noto Serif" panose="02020600060500020200" pitchFamily="18" charset="0"/>
              </a:rPr>
              <a:t>Your Title</a:t>
            </a:r>
          </a:p>
        </p:txBody>
      </p:sp>
      <p:sp>
        <p:nvSpPr>
          <p:cNvPr id="16" name="Subtitle 2">
            <a:extLst>
              <a:ext uri="{FF2B5EF4-FFF2-40B4-BE49-F238E27FC236}">
                <a16:creationId xmlns:a16="http://schemas.microsoft.com/office/drawing/2014/main" id="{14F1B443-E90F-664D-862A-AFFE47713275}"/>
              </a:ext>
            </a:extLst>
          </p:cNvPr>
          <p:cNvSpPr txBox="1">
            <a:spLocks/>
          </p:cNvSpPr>
          <p:nvPr/>
        </p:nvSpPr>
        <p:spPr>
          <a:xfrm>
            <a:off x="7570003" y="4509331"/>
            <a:ext cx="3859997" cy="48833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7" name="Freeform 986">
            <a:extLst>
              <a:ext uri="{FF2B5EF4-FFF2-40B4-BE49-F238E27FC236}">
                <a16:creationId xmlns:a16="http://schemas.microsoft.com/office/drawing/2014/main" id="{0AEE121E-7D2D-1C43-9897-5C67D3504A52}"/>
              </a:ext>
            </a:extLst>
          </p:cNvPr>
          <p:cNvSpPr>
            <a:spLocks noChangeArrowheads="1"/>
          </p:cNvSpPr>
          <p:nvPr/>
        </p:nvSpPr>
        <p:spPr bwMode="auto">
          <a:xfrm>
            <a:off x="6771479" y="2998797"/>
            <a:ext cx="483833" cy="483833"/>
          </a:xfrm>
          <a:custGeom>
            <a:avLst/>
            <a:gdLst>
              <a:gd name="T0" fmla="*/ 40244 w 293328"/>
              <a:gd name="T1" fmla="*/ 286431 h 293327"/>
              <a:gd name="T2" fmla="*/ 79041 w 293328"/>
              <a:gd name="T3" fmla="*/ 269753 h 293327"/>
              <a:gd name="T4" fmla="*/ 97894 w 293328"/>
              <a:gd name="T5" fmla="*/ 286431 h 293327"/>
              <a:gd name="T6" fmla="*/ 121098 w 293328"/>
              <a:gd name="T7" fmla="*/ 275917 h 293327"/>
              <a:gd name="T8" fmla="*/ 156268 w 293328"/>
              <a:gd name="T9" fmla="*/ 269753 h 293327"/>
              <a:gd name="T10" fmla="*/ 152279 w 293328"/>
              <a:gd name="T11" fmla="*/ 286431 h 293327"/>
              <a:gd name="T12" fmla="*/ 204489 w 293328"/>
              <a:gd name="T13" fmla="*/ 269753 h 293327"/>
              <a:gd name="T14" fmla="*/ 223343 w 293328"/>
              <a:gd name="T15" fmla="*/ 286431 h 293327"/>
              <a:gd name="T16" fmla="*/ 246185 w 293328"/>
              <a:gd name="T17" fmla="*/ 275917 h 293327"/>
              <a:gd name="T18" fmla="*/ 286430 w 293328"/>
              <a:gd name="T19" fmla="*/ 254888 h 293327"/>
              <a:gd name="T20" fmla="*/ 34443 w 293328"/>
              <a:gd name="T21" fmla="*/ 211742 h 293327"/>
              <a:gd name="T22" fmla="*/ 249086 w 293328"/>
              <a:gd name="T23" fmla="*/ 238572 h 293327"/>
              <a:gd name="T24" fmla="*/ 218268 w 293328"/>
              <a:gd name="T25" fmla="*/ 211742 h 293327"/>
              <a:gd name="T26" fmla="*/ 201590 w 293328"/>
              <a:gd name="T27" fmla="*/ 229146 h 293327"/>
              <a:gd name="T28" fmla="*/ 244010 w 293328"/>
              <a:gd name="T29" fmla="*/ 176209 h 293327"/>
              <a:gd name="T30" fmla="*/ 274466 w 293328"/>
              <a:gd name="T31" fmla="*/ 189262 h 293327"/>
              <a:gd name="T32" fmla="*/ 102970 w 293328"/>
              <a:gd name="T33" fmla="*/ 176209 h 293327"/>
              <a:gd name="T34" fmla="*/ 102970 w 293328"/>
              <a:gd name="T35" fmla="*/ 176209 h 293327"/>
              <a:gd name="T36" fmla="*/ 46410 w 293328"/>
              <a:gd name="T37" fmla="*/ 202678 h 293327"/>
              <a:gd name="T38" fmla="*/ 46410 w 293328"/>
              <a:gd name="T39" fmla="*/ 176209 h 293327"/>
              <a:gd name="T40" fmla="*/ 34443 w 293328"/>
              <a:gd name="T41" fmla="*/ 167145 h 293327"/>
              <a:gd name="T42" fmla="*/ 249086 w 293328"/>
              <a:gd name="T43" fmla="*/ 140315 h 293327"/>
              <a:gd name="T44" fmla="*/ 167507 w 293328"/>
              <a:gd name="T45" fmla="*/ 158081 h 293327"/>
              <a:gd name="T46" fmla="*/ 34443 w 293328"/>
              <a:gd name="T47" fmla="*/ 140315 h 293327"/>
              <a:gd name="T48" fmla="*/ 261051 w 293328"/>
              <a:gd name="T49" fmla="*/ 131250 h 293327"/>
              <a:gd name="T50" fmla="*/ 207753 w 293328"/>
              <a:gd name="T51" fmla="*/ 104421 h 293327"/>
              <a:gd name="T52" fmla="*/ 196875 w 293328"/>
              <a:gd name="T53" fmla="*/ 104421 h 293327"/>
              <a:gd name="T54" fmla="*/ 32632 w 293328"/>
              <a:gd name="T55" fmla="*/ 117837 h 293327"/>
              <a:gd name="T56" fmla="*/ 45320 w 293328"/>
              <a:gd name="T57" fmla="*/ 104421 h 293327"/>
              <a:gd name="T58" fmla="*/ 100013 w 293328"/>
              <a:gd name="T59" fmla="*/ 65311 h 293327"/>
              <a:gd name="T60" fmla="*/ 79741 w 293328"/>
              <a:gd name="T61" fmla="*/ 78444 h 293327"/>
              <a:gd name="T62" fmla="*/ 240420 w 293328"/>
              <a:gd name="T63" fmla="*/ 36928 h 293327"/>
              <a:gd name="T64" fmla="*/ 210877 w 293328"/>
              <a:gd name="T65" fmla="*/ 78433 h 293327"/>
              <a:gd name="T66" fmla="*/ 204678 w 293328"/>
              <a:gd name="T67" fmla="*/ 71992 h 293327"/>
              <a:gd name="T68" fmla="*/ 217018 w 293328"/>
              <a:gd name="T69" fmla="*/ 25779 h 293327"/>
              <a:gd name="T70" fmla="*/ 166387 w 293328"/>
              <a:gd name="T71" fmla="*/ 81098 h 293327"/>
              <a:gd name="T72" fmla="*/ 210508 w 293328"/>
              <a:gd name="T73" fmla="*/ 25779 h 293327"/>
              <a:gd name="T74" fmla="*/ 175489 w 293328"/>
              <a:gd name="T75" fmla="*/ 31965 h 293327"/>
              <a:gd name="T76" fmla="*/ 121604 w 293328"/>
              <a:gd name="T77" fmla="*/ 80005 h 293327"/>
              <a:gd name="T78" fmla="*/ 84375 w 293328"/>
              <a:gd name="T79" fmla="*/ 25779 h 293327"/>
              <a:gd name="T80" fmla="*/ 43048 w 293328"/>
              <a:gd name="T81" fmla="*/ 80005 h 293327"/>
              <a:gd name="T82" fmla="*/ 36936 w 293328"/>
              <a:gd name="T83" fmla="*/ 73455 h 293327"/>
              <a:gd name="T84" fmla="*/ 133971 w 293328"/>
              <a:gd name="T85" fmla="*/ 25755 h 293327"/>
              <a:gd name="T86" fmla="*/ 111689 w 293328"/>
              <a:gd name="T87" fmla="*/ 52350 h 293327"/>
              <a:gd name="T88" fmla="*/ 127503 w 293328"/>
              <a:gd name="T89" fmla="*/ 25755 h 293327"/>
              <a:gd name="T90" fmla="*/ 16316 w 293328"/>
              <a:gd name="T91" fmla="*/ 95720 h 293327"/>
              <a:gd name="T92" fmla="*/ 207390 w 293328"/>
              <a:gd name="T93" fmla="*/ 9064 h 293327"/>
              <a:gd name="T94" fmla="*/ 207390 w 293328"/>
              <a:gd name="T95" fmla="*/ 0 h 293327"/>
              <a:gd name="T96" fmla="*/ 278454 w 293328"/>
              <a:gd name="T97" fmla="*/ 104421 h 293327"/>
              <a:gd name="T98" fmla="*/ 271202 w 293328"/>
              <a:gd name="T99" fmla="*/ 153732 h 293327"/>
              <a:gd name="T100" fmla="*/ 266127 w 293328"/>
              <a:gd name="T101" fmla="*/ 211016 h 293327"/>
              <a:gd name="T102" fmla="*/ 278817 w 293328"/>
              <a:gd name="T103" fmla="*/ 238572 h 293327"/>
              <a:gd name="T104" fmla="*/ 40244 w 293328"/>
              <a:gd name="T105" fmla="*/ 295133 h 293327"/>
              <a:gd name="T106" fmla="*/ 11601 w 293328"/>
              <a:gd name="T107" fmla="*/ 225157 h 293327"/>
              <a:gd name="T108" fmla="*/ 29005 w 293328"/>
              <a:gd name="T109" fmla="*/ 175485 h 293327"/>
              <a:gd name="T110" fmla="*/ 23568 w 293328"/>
              <a:gd name="T111" fmla="*/ 117837 h 293327"/>
              <a:gd name="T112" fmla="*/ 0 w 293328"/>
              <a:gd name="T113" fmla="*/ 88105 h 2933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328" h="293327">
                <a:moveTo>
                  <a:pt x="16216" y="246121"/>
                </a:moveTo>
                <a:cubicBezTo>
                  <a:pt x="12252" y="246121"/>
                  <a:pt x="8648" y="249364"/>
                  <a:pt x="8648" y="253328"/>
                </a:cubicBezTo>
                <a:cubicBezTo>
                  <a:pt x="8648" y="270625"/>
                  <a:pt x="22702" y="284678"/>
                  <a:pt x="39999" y="284678"/>
                </a:cubicBezTo>
                <a:lnTo>
                  <a:pt x="55855" y="284678"/>
                </a:lnTo>
                <a:lnTo>
                  <a:pt x="72431" y="268102"/>
                </a:lnTo>
                <a:cubicBezTo>
                  <a:pt x="74233" y="266300"/>
                  <a:pt x="76755" y="266300"/>
                  <a:pt x="78557" y="268102"/>
                </a:cubicBezTo>
                <a:cubicBezTo>
                  <a:pt x="80359" y="269904"/>
                  <a:pt x="80359" y="272426"/>
                  <a:pt x="78557" y="274228"/>
                </a:cubicBezTo>
                <a:lnTo>
                  <a:pt x="68467" y="284678"/>
                </a:lnTo>
                <a:lnTo>
                  <a:pt x="97295" y="284678"/>
                </a:lnTo>
                <a:lnTo>
                  <a:pt x="113872" y="268102"/>
                </a:lnTo>
                <a:cubicBezTo>
                  <a:pt x="115673" y="266300"/>
                  <a:pt x="118196" y="266300"/>
                  <a:pt x="120358" y="268102"/>
                </a:cubicBezTo>
                <a:cubicBezTo>
                  <a:pt x="121799" y="269904"/>
                  <a:pt x="121799" y="272426"/>
                  <a:pt x="120358" y="274228"/>
                </a:cubicBezTo>
                <a:lnTo>
                  <a:pt x="109908" y="284678"/>
                </a:lnTo>
                <a:lnTo>
                  <a:pt x="138736" y="284678"/>
                </a:lnTo>
                <a:lnTo>
                  <a:pt x="155312" y="268102"/>
                </a:lnTo>
                <a:cubicBezTo>
                  <a:pt x="157114" y="266300"/>
                  <a:pt x="159997" y="266300"/>
                  <a:pt x="161799" y="268102"/>
                </a:cubicBezTo>
                <a:cubicBezTo>
                  <a:pt x="163601" y="269904"/>
                  <a:pt x="163601" y="272426"/>
                  <a:pt x="161799" y="274228"/>
                </a:cubicBezTo>
                <a:lnTo>
                  <a:pt x="151348" y="284678"/>
                </a:lnTo>
                <a:lnTo>
                  <a:pt x="180177" y="284678"/>
                </a:lnTo>
                <a:lnTo>
                  <a:pt x="196753" y="268102"/>
                </a:lnTo>
                <a:cubicBezTo>
                  <a:pt x="198555" y="266300"/>
                  <a:pt x="201438" y="266300"/>
                  <a:pt x="203239" y="268102"/>
                </a:cubicBezTo>
                <a:cubicBezTo>
                  <a:pt x="205041" y="269904"/>
                  <a:pt x="205041" y="272426"/>
                  <a:pt x="203239" y="274228"/>
                </a:cubicBezTo>
                <a:lnTo>
                  <a:pt x="192789" y="284678"/>
                </a:lnTo>
                <a:lnTo>
                  <a:pt x="221978" y="284678"/>
                </a:lnTo>
                <a:lnTo>
                  <a:pt x="238194" y="268102"/>
                </a:lnTo>
                <a:cubicBezTo>
                  <a:pt x="239995" y="266300"/>
                  <a:pt x="242878" y="266300"/>
                  <a:pt x="244680" y="268102"/>
                </a:cubicBezTo>
                <a:cubicBezTo>
                  <a:pt x="246482" y="269904"/>
                  <a:pt x="246482" y="272426"/>
                  <a:pt x="244680" y="274228"/>
                </a:cubicBezTo>
                <a:lnTo>
                  <a:pt x="234230" y="284678"/>
                </a:lnTo>
                <a:lnTo>
                  <a:pt x="253329" y="284678"/>
                </a:lnTo>
                <a:cubicBezTo>
                  <a:pt x="270626" y="284678"/>
                  <a:pt x="284679" y="270625"/>
                  <a:pt x="284679" y="253328"/>
                </a:cubicBezTo>
                <a:cubicBezTo>
                  <a:pt x="284679" y="249364"/>
                  <a:pt x="281076" y="246121"/>
                  <a:pt x="277112" y="246121"/>
                </a:cubicBezTo>
                <a:lnTo>
                  <a:pt x="16216" y="246121"/>
                </a:lnTo>
                <a:close/>
                <a:moveTo>
                  <a:pt x="34233" y="210446"/>
                </a:moveTo>
                <a:cubicBezTo>
                  <a:pt x="26666" y="210446"/>
                  <a:pt x="20540" y="216572"/>
                  <a:pt x="20540" y="223779"/>
                </a:cubicBezTo>
                <a:cubicBezTo>
                  <a:pt x="20540" y="231346"/>
                  <a:pt x="26666" y="237112"/>
                  <a:pt x="34233" y="237112"/>
                </a:cubicBezTo>
                <a:lnTo>
                  <a:pt x="247563" y="237112"/>
                </a:lnTo>
                <a:cubicBezTo>
                  <a:pt x="254770" y="237112"/>
                  <a:pt x="260896" y="231346"/>
                  <a:pt x="260896" y="223779"/>
                </a:cubicBezTo>
                <a:cubicBezTo>
                  <a:pt x="260896" y="216572"/>
                  <a:pt x="254770" y="210446"/>
                  <a:pt x="247563" y="210446"/>
                </a:cubicBezTo>
                <a:lnTo>
                  <a:pt x="216933" y="210446"/>
                </a:lnTo>
                <a:lnTo>
                  <a:pt x="205402" y="226301"/>
                </a:lnTo>
                <a:cubicBezTo>
                  <a:pt x="204681" y="227743"/>
                  <a:pt x="203600" y="228103"/>
                  <a:pt x="201798" y="228103"/>
                </a:cubicBezTo>
                <a:cubicBezTo>
                  <a:pt x="201438" y="228103"/>
                  <a:pt x="201077" y="228103"/>
                  <a:pt x="200357" y="227743"/>
                </a:cubicBezTo>
                <a:lnTo>
                  <a:pt x="161078" y="210446"/>
                </a:lnTo>
                <a:lnTo>
                  <a:pt x="34233" y="210446"/>
                </a:lnTo>
                <a:close/>
                <a:moveTo>
                  <a:pt x="242518" y="175131"/>
                </a:moveTo>
                <a:lnTo>
                  <a:pt x="223419" y="201437"/>
                </a:lnTo>
                <a:lnTo>
                  <a:pt x="259455" y="201437"/>
                </a:lnTo>
                <a:cubicBezTo>
                  <a:pt x="266662" y="201437"/>
                  <a:pt x="272788" y="195671"/>
                  <a:pt x="272788" y="188104"/>
                </a:cubicBezTo>
                <a:cubicBezTo>
                  <a:pt x="272788" y="180897"/>
                  <a:pt x="266662" y="175131"/>
                  <a:pt x="259455" y="175131"/>
                </a:cubicBezTo>
                <a:lnTo>
                  <a:pt x="242518" y="175131"/>
                </a:lnTo>
                <a:close/>
                <a:moveTo>
                  <a:pt x="102340" y="175131"/>
                </a:moveTo>
                <a:lnTo>
                  <a:pt x="200357" y="218374"/>
                </a:lnTo>
                <a:lnTo>
                  <a:pt x="231347" y="175131"/>
                </a:lnTo>
                <a:lnTo>
                  <a:pt x="102340" y="175131"/>
                </a:lnTo>
                <a:close/>
                <a:moveTo>
                  <a:pt x="46125" y="175131"/>
                </a:moveTo>
                <a:cubicBezTo>
                  <a:pt x="38558" y="175131"/>
                  <a:pt x="32432" y="180897"/>
                  <a:pt x="32432" y="188104"/>
                </a:cubicBezTo>
                <a:cubicBezTo>
                  <a:pt x="32432" y="195671"/>
                  <a:pt x="38558" y="201437"/>
                  <a:pt x="46125" y="201437"/>
                </a:cubicBezTo>
                <a:lnTo>
                  <a:pt x="140898" y="201437"/>
                </a:lnTo>
                <a:lnTo>
                  <a:pt x="80719" y="175131"/>
                </a:lnTo>
                <a:lnTo>
                  <a:pt x="46125" y="175131"/>
                </a:lnTo>
                <a:close/>
                <a:moveTo>
                  <a:pt x="34233" y="139457"/>
                </a:moveTo>
                <a:cubicBezTo>
                  <a:pt x="26666" y="139457"/>
                  <a:pt x="20540" y="145222"/>
                  <a:pt x="20540" y="152790"/>
                </a:cubicBezTo>
                <a:cubicBezTo>
                  <a:pt x="20540" y="159997"/>
                  <a:pt x="26666" y="166123"/>
                  <a:pt x="34233" y="166123"/>
                </a:cubicBezTo>
                <a:lnTo>
                  <a:pt x="247563" y="166123"/>
                </a:lnTo>
                <a:cubicBezTo>
                  <a:pt x="254770" y="166123"/>
                  <a:pt x="260896" y="159997"/>
                  <a:pt x="260896" y="152790"/>
                </a:cubicBezTo>
                <a:cubicBezTo>
                  <a:pt x="260896" y="145222"/>
                  <a:pt x="254770" y="139457"/>
                  <a:pt x="247563" y="139457"/>
                </a:cubicBezTo>
                <a:lnTo>
                  <a:pt x="181618" y="139457"/>
                </a:lnTo>
                <a:lnTo>
                  <a:pt x="170087" y="155312"/>
                </a:lnTo>
                <a:cubicBezTo>
                  <a:pt x="169006" y="156393"/>
                  <a:pt x="167925" y="157114"/>
                  <a:pt x="166483" y="157114"/>
                </a:cubicBezTo>
                <a:cubicBezTo>
                  <a:pt x="165763" y="157114"/>
                  <a:pt x="165042" y="157114"/>
                  <a:pt x="164682" y="156753"/>
                </a:cubicBezTo>
                <a:lnTo>
                  <a:pt x="125403" y="139457"/>
                </a:lnTo>
                <a:lnTo>
                  <a:pt x="34233" y="139457"/>
                </a:lnTo>
                <a:close/>
                <a:moveTo>
                  <a:pt x="206483" y="103782"/>
                </a:moveTo>
                <a:lnTo>
                  <a:pt x="187744" y="130448"/>
                </a:lnTo>
                <a:lnTo>
                  <a:pt x="259455" y="130448"/>
                </a:lnTo>
                <a:cubicBezTo>
                  <a:pt x="266662" y="130448"/>
                  <a:pt x="272788" y="124682"/>
                  <a:pt x="272788" y="117115"/>
                </a:cubicBezTo>
                <a:cubicBezTo>
                  <a:pt x="272788" y="109908"/>
                  <a:pt x="266662" y="103782"/>
                  <a:pt x="259455" y="103782"/>
                </a:cubicBezTo>
                <a:lnTo>
                  <a:pt x="206483" y="103782"/>
                </a:lnTo>
                <a:close/>
                <a:moveTo>
                  <a:pt x="67026" y="103782"/>
                </a:moveTo>
                <a:lnTo>
                  <a:pt x="165042" y="147024"/>
                </a:lnTo>
                <a:lnTo>
                  <a:pt x="195672" y="103782"/>
                </a:lnTo>
                <a:lnTo>
                  <a:pt x="67026" y="103782"/>
                </a:lnTo>
                <a:close/>
                <a:moveTo>
                  <a:pt x="45044" y="103782"/>
                </a:moveTo>
                <a:cubicBezTo>
                  <a:pt x="38197" y="104142"/>
                  <a:pt x="32432" y="109908"/>
                  <a:pt x="32432" y="117115"/>
                </a:cubicBezTo>
                <a:cubicBezTo>
                  <a:pt x="32432" y="124682"/>
                  <a:pt x="38558" y="130448"/>
                  <a:pt x="46125" y="130448"/>
                </a:cubicBezTo>
                <a:lnTo>
                  <a:pt x="105223" y="130448"/>
                </a:lnTo>
                <a:lnTo>
                  <a:pt x="45044" y="103782"/>
                </a:lnTo>
                <a:close/>
                <a:moveTo>
                  <a:pt x="92808" y="58561"/>
                </a:moveTo>
                <a:cubicBezTo>
                  <a:pt x="94639" y="57150"/>
                  <a:pt x="97570" y="57150"/>
                  <a:pt x="99402" y="58561"/>
                </a:cubicBezTo>
                <a:cubicBezTo>
                  <a:pt x="101234" y="60325"/>
                  <a:pt x="101234" y="62795"/>
                  <a:pt x="99402" y="64911"/>
                </a:cubicBezTo>
                <a:lnTo>
                  <a:pt x="85481" y="77964"/>
                </a:lnTo>
                <a:cubicBezTo>
                  <a:pt x="84748" y="78670"/>
                  <a:pt x="83649" y="79022"/>
                  <a:pt x="82550" y="79022"/>
                </a:cubicBezTo>
                <a:cubicBezTo>
                  <a:pt x="81451" y="79022"/>
                  <a:pt x="80352" y="78670"/>
                  <a:pt x="79253" y="77964"/>
                </a:cubicBezTo>
                <a:cubicBezTo>
                  <a:pt x="77788" y="76200"/>
                  <a:pt x="77788" y="73378"/>
                  <a:pt x="79253" y="71614"/>
                </a:cubicBezTo>
                <a:lnTo>
                  <a:pt x="92808" y="58561"/>
                </a:lnTo>
                <a:close/>
                <a:moveTo>
                  <a:pt x="238950" y="36703"/>
                </a:moveTo>
                <a:cubicBezTo>
                  <a:pt x="240763" y="34925"/>
                  <a:pt x="243663" y="34925"/>
                  <a:pt x="245475" y="36703"/>
                </a:cubicBezTo>
                <a:cubicBezTo>
                  <a:pt x="247288" y="38126"/>
                  <a:pt x="247288" y="40970"/>
                  <a:pt x="245475" y="42748"/>
                </a:cubicBezTo>
                <a:lnTo>
                  <a:pt x="209588" y="77953"/>
                </a:lnTo>
                <a:cubicBezTo>
                  <a:pt x="208863" y="78664"/>
                  <a:pt x="207776" y="79020"/>
                  <a:pt x="206688" y="79020"/>
                </a:cubicBezTo>
                <a:cubicBezTo>
                  <a:pt x="205601" y="79020"/>
                  <a:pt x="204151" y="78664"/>
                  <a:pt x="203426" y="77953"/>
                </a:cubicBezTo>
                <a:cubicBezTo>
                  <a:pt x="201613" y="76175"/>
                  <a:pt x="201613" y="73330"/>
                  <a:pt x="203426" y="71552"/>
                </a:cubicBezTo>
                <a:lnTo>
                  <a:pt x="238950" y="36703"/>
                </a:lnTo>
                <a:close/>
                <a:moveTo>
                  <a:pt x="209221" y="25621"/>
                </a:moveTo>
                <a:cubicBezTo>
                  <a:pt x="211018" y="23812"/>
                  <a:pt x="213894" y="23812"/>
                  <a:pt x="215691" y="25621"/>
                </a:cubicBezTo>
                <a:cubicBezTo>
                  <a:pt x="217129" y="27068"/>
                  <a:pt x="217129" y="29961"/>
                  <a:pt x="215691" y="31770"/>
                </a:cubicBezTo>
                <a:lnTo>
                  <a:pt x="168246" y="79515"/>
                </a:lnTo>
                <a:cubicBezTo>
                  <a:pt x="167527" y="80239"/>
                  <a:pt x="166089" y="80601"/>
                  <a:pt x="165370" y="80601"/>
                </a:cubicBezTo>
                <a:cubicBezTo>
                  <a:pt x="163932" y="80601"/>
                  <a:pt x="162854" y="80239"/>
                  <a:pt x="162135" y="79515"/>
                </a:cubicBezTo>
                <a:cubicBezTo>
                  <a:pt x="160338" y="77707"/>
                  <a:pt x="160338" y="74813"/>
                  <a:pt x="162135" y="73005"/>
                </a:cubicBezTo>
                <a:lnTo>
                  <a:pt x="209221" y="25621"/>
                </a:lnTo>
                <a:close/>
                <a:moveTo>
                  <a:pt x="167946" y="25621"/>
                </a:moveTo>
                <a:cubicBezTo>
                  <a:pt x="169743" y="23812"/>
                  <a:pt x="172259" y="23812"/>
                  <a:pt x="174416" y="25621"/>
                </a:cubicBezTo>
                <a:cubicBezTo>
                  <a:pt x="175854" y="27068"/>
                  <a:pt x="175854" y="29961"/>
                  <a:pt x="174416" y="31770"/>
                </a:cubicBezTo>
                <a:lnTo>
                  <a:pt x="126970" y="79515"/>
                </a:lnTo>
                <a:cubicBezTo>
                  <a:pt x="125892" y="80239"/>
                  <a:pt x="124814" y="80601"/>
                  <a:pt x="123736" y="80601"/>
                </a:cubicBezTo>
                <a:cubicBezTo>
                  <a:pt x="122657" y="80601"/>
                  <a:pt x="121579" y="80239"/>
                  <a:pt x="120860" y="79515"/>
                </a:cubicBezTo>
                <a:cubicBezTo>
                  <a:pt x="119063" y="77707"/>
                  <a:pt x="119063" y="74813"/>
                  <a:pt x="120860" y="73005"/>
                </a:cubicBezTo>
                <a:lnTo>
                  <a:pt x="167946" y="25621"/>
                </a:lnTo>
                <a:close/>
                <a:moveTo>
                  <a:pt x="83860" y="25621"/>
                </a:moveTo>
                <a:cubicBezTo>
                  <a:pt x="85645" y="23812"/>
                  <a:pt x="88146" y="23812"/>
                  <a:pt x="89932" y="25621"/>
                </a:cubicBezTo>
                <a:cubicBezTo>
                  <a:pt x="91718" y="27068"/>
                  <a:pt x="91718" y="29961"/>
                  <a:pt x="89932" y="31770"/>
                </a:cubicBezTo>
                <a:lnTo>
                  <a:pt x="42783" y="79515"/>
                </a:lnTo>
                <a:cubicBezTo>
                  <a:pt x="42069" y="80239"/>
                  <a:pt x="40997" y="80601"/>
                  <a:pt x="39925" y="80601"/>
                </a:cubicBezTo>
                <a:cubicBezTo>
                  <a:pt x="38854" y="80601"/>
                  <a:pt x="37782" y="80239"/>
                  <a:pt x="36711" y="79515"/>
                </a:cubicBezTo>
                <a:cubicBezTo>
                  <a:pt x="34925" y="77707"/>
                  <a:pt x="34925" y="74813"/>
                  <a:pt x="36711" y="73005"/>
                </a:cubicBezTo>
                <a:lnTo>
                  <a:pt x="83860" y="25621"/>
                </a:lnTo>
                <a:close/>
                <a:moveTo>
                  <a:pt x="126723" y="25598"/>
                </a:moveTo>
                <a:cubicBezTo>
                  <a:pt x="128508" y="23812"/>
                  <a:pt x="131009" y="23812"/>
                  <a:pt x="133152" y="25598"/>
                </a:cubicBezTo>
                <a:cubicBezTo>
                  <a:pt x="134581" y="27027"/>
                  <a:pt x="134581" y="29884"/>
                  <a:pt x="133152" y="31670"/>
                </a:cubicBezTo>
                <a:lnTo>
                  <a:pt x="114221" y="50601"/>
                </a:lnTo>
                <a:cubicBezTo>
                  <a:pt x="113507" y="51316"/>
                  <a:pt x="112078" y="52030"/>
                  <a:pt x="111006" y="52030"/>
                </a:cubicBezTo>
                <a:cubicBezTo>
                  <a:pt x="109935" y="52030"/>
                  <a:pt x="108506" y="51316"/>
                  <a:pt x="107792" y="50601"/>
                </a:cubicBezTo>
                <a:cubicBezTo>
                  <a:pt x="106363" y="48815"/>
                  <a:pt x="106363" y="45958"/>
                  <a:pt x="107792" y="44529"/>
                </a:cubicBezTo>
                <a:lnTo>
                  <a:pt x="126723" y="25598"/>
                </a:lnTo>
                <a:close/>
                <a:moveTo>
                  <a:pt x="87566" y="9009"/>
                </a:moveTo>
                <a:cubicBezTo>
                  <a:pt x="43963" y="9009"/>
                  <a:pt x="8648" y="44324"/>
                  <a:pt x="8648" y="87566"/>
                </a:cubicBezTo>
                <a:cubicBezTo>
                  <a:pt x="8648" y="91530"/>
                  <a:pt x="12252" y="95133"/>
                  <a:pt x="16216" y="95133"/>
                </a:cubicBezTo>
                <a:lnTo>
                  <a:pt x="277112" y="95133"/>
                </a:lnTo>
                <a:cubicBezTo>
                  <a:pt x="281076" y="95133"/>
                  <a:pt x="284679" y="91530"/>
                  <a:pt x="284679" y="87566"/>
                </a:cubicBezTo>
                <a:cubicBezTo>
                  <a:pt x="284679" y="44324"/>
                  <a:pt x="249365" y="9009"/>
                  <a:pt x="206122" y="9009"/>
                </a:cubicBezTo>
                <a:lnTo>
                  <a:pt x="87566" y="9009"/>
                </a:lnTo>
                <a:close/>
                <a:moveTo>
                  <a:pt x="87566" y="0"/>
                </a:moveTo>
                <a:lnTo>
                  <a:pt x="206122" y="0"/>
                </a:lnTo>
                <a:cubicBezTo>
                  <a:pt x="254410" y="0"/>
                  <a:pt x="293328" y="39279"/>
                  <a:pt x="293328" y="87566"/>
                </a:cubicBezTo>
                <a:cubicBezTo>
                  <a:pt x="293328" y="96214"/>
                  <a:pt x="286121" y="103782"/>
                  <a:pt x="277112" y="103782"/>
                </a:cubicBezTo>
                <a:lnTo>
                  <a:pt x="276752" y="103782"/>
                </a:lnTo>
                <a:cubicBezTo>
                  <a:pt x="279995" y="107385"/>
                  <a:pt x="281436" y="112070"/>
                  <a:pt x="281436" y="117115"/>
                </a:cubicBezTo>
                <a:cubicBezTo>
                  <a:pt x="281436" y="127565"/>
                  <a:pt x="274229" y="136213"/>
                  <a:pt x="264500" y="138736"/>
                </a:cubicBezTo>
                <a:cubicBezTo>
                  <a:pt x="267743" y="142700"/>
                  <a:pt x="269544" y="147384"/>
                  <a:pt x="269544" y="152790"/>
                </a:cubicBezTo>
                <a:cubicBezTo>
                  <a:pt x="269544" y="157834"/>
                  <a:pt x="267743" y="162879"/>
                  <a:pt x="264500" y="166843"/>
                </a:cubicBezTo>
                <a:cubicBezTo>
                  <a:pt x="274229" y="169005"/>
                  <a:pt x="281436" y="178014"/>
                  <a:pt x="281436" y="188104"/>
                </a:cubicBezTo>
                <a:cubicBezTo>
                  <a:pt x="281436" y="198554"/>
                  <a:pt x="274229" y="207563"/>
                  <a:pt x="264500" y="209725"/>
                </a:cubicBezTo>
                <a:cubicBezTo>
                  <a:pt x="267743" y="213689"/>
                  <a:pt x="269544" y="218734"/>
                  <a:pt x="269544" y="223779"/>
                </a:cubicBezTo>
                <a:cubicBezTo>
                  <a:pt x="269544" y="228824"/>
                  <a:pt x="268103" y="233508"/>
                  <a:pt x="264860" y="237112"/>
                </a:cubicBezTo>
                <a:lnTo>
                  <a:pt x="277112" y="237112"/>
                </a:lnTo>
                <a:cubicBezTo>
                  <a:pt x="286121" y="237112"/>
                  <a:pt x="293328" y="244679"/>
                  <a:pt x="293328" y="253328"/>
                </a:cubicBezTo>
                <a:cubicBezTo>
                  <a:pt x="293328" y="275670"/>
                  <a:pt x="275310" y="293327"/>
                  <a:pt x="253329" y="293327"/>
                </a:cubicBezTo>
                <a:lnTo>
                  <a:pt x="39999" y="293327"/>
                </a:lnTo>
                <a:cubicBezTo>
                  <a:pt x="18018" y="293327"/>
                  <a:pt x="0" y="275670"/>
                  <a:pt x="0" y="253328"/>
                </a:cubicBezTo>
                <a:cubicBezTo>
                  <a:pt x="0" y="244679"/>
                  <a:pt x="7207" y="237112"/>
                  <a:pt x="16216" y="237112"/>
                </a:cubicBezTo>
                <a:cubicBezTo>
                  <a:pt x="13693" y="233508"/>
                  <a:pt x="11531" y="228824"/>
                  <a:pt x="11531" y="223779"/>
                </a:cubicBezTo>
                <a:cubicBezTo>
                  <a:pt x="11531" y="213329"/>
                  <a:pt x="19099" y="204680"/>
                  <a:pt x="28828" y="202518"/>
                </a:cubicBezTo>
                <a:cubicBezTo>
                  <a:pt x="25585" y="198554"/>
                  <a:pt x="23423" y="193509"/>
                  <a:pt x="23423" y="188104"/>
                </a:cubicBezTo>
                <a:cubicBezTo>
                  <a:pt x="23423" y="183059"/>
                  <a:pt x="25585" y="178014"/>
                  <a:pt x="28828" y="174411"/>
                </a:cubicBezTo>
                <a:cubicBezTo>
                  <a:pt x="19099" y="171888"/>
                  <a:pt x="11531" y="163240"/>
                  <a:pt x="11531" y="152790"/>
                </a:cubicBezTo>
                <a:cubicBezTo>
                  <a:pt x="11531" y="142339"/>
                  <a:pt x="19099" y="133331"/>
                  <a:pt x="28828" y="131168"/>
                </a:cubicBezTo>
                <a:cubicBezTo>
                  <a:pt x="25585" y="127205"/>
                  <a:pt x="23423" y="122520"/>
                  <a:pt x="23423" y="117115"/>
                </a:cubicBezTo>
                <a:cubicBezTo>
                  <a:pt x="23423" y="112070"/>
                  <a:pt x="25585" y="107385"/>
                  <a:pt x="28107" y="103782"/>
                </a:cubicBezTo>
                <a:lnTo>
                  <a:pt x="16216" y="103782"/>
                </a:lnTo>
                <a:cubicBezTo>
                  <a:pt x="7207" y="103782"/>
                  <a:pt x="0" y="96214"/>
                  <a:pt x="0" y="87566"/>
                </a:cubicBezTo>
                <a:cubicBezTo>
                  <a:pt x="0" y="39279"/>
                  <a:pt x="39278" y="0"/>
                  <a:pt x="87566" y="0"/>
                </a:cubicBezTo>
                <a:close/>
              </a:path>
            </a:pathLst>
          </a:custGeom>
          <a:solidFill>
            <a:schemeClr val="accent2"/>
          </a:solidFill>
          <a:ln>
            <a:noFill/>
          </a:ln>
          <a:effectLst/>
        </p:spPr>
        <p:txBody>
          <a:bodyPr anchor="ctr"/>
          <a:lstStyle/>
          <a:p>
            <a:endParaRPr lang="en-US" sz="900" dirty="0">
              <a:latin typeface="Montserrat Light" pitchFamily="2" charset="77"/>
            </a:endParaRPr>
          </a:p>
        </p:txBody>
      </p:sp>
      <p:sp>
        <p:nvSpPr>
          <p:cNvPr id="18" name="Freeform 997">
            <a:extLst>
              <a:ext uri="{FF2B5EF4-FFF2-40B4-BE49-F238E27FC236}">
                <a16:creationId xmlns:a16="http://schemas.microsoft.com/office/drawing/2014/main" id="{A44B77E4-D86D-A147-B19E-6C6505C102EF}"/>
              </a:ext>
            </a:extLst>
          </p:cNvPr>
          <p:cNvSpPr>
            <a:spLocks noChangeArrowheads="1"/>
          </p:cNvSpPr>
          <p:nvPr/>
        </p:nvSpPr>
        <p:spPr bwMode="auto">
          <a:xfrm>
            <a:off x="6771480" y="1650788"/>
            <a:ext cx="483831" cy="470756"/>
          </a:xfrm>
          <a:custGeom>
            <a:avLst/>
            <a:gdLst>
              <a:gd name="T0" fmla="*/ 280757 w 293327"/>
              <a:gd name="T1" fmla="*/ 282794 h 285384"/>
              <a:gd name="T2" fmla="*/ 153337 w 293327"/>
              <a:gd name="T3" fmla="*/ 282794 h 285384"/>
              <a:gd name="T4" fmla="*/ 126331 w 293327"/>
              <a:gd name="T5" fmla="*/ 278001 h 285384"/>
              <a:gd name="T6" fmla="*/ 80956 w 293327"/>
              <a:gd name="T7" fmla="*/ 287218 h 285384"/>
              <a:gd name="T8" fmla="*/ 4356 w 293327"/>
              <a:gd name="T9" fmla="*/ 247644 h 285384"/>
              <a:gd name="T10" fmla="*/ 247647 w 293327"/>
              <a:gd name="T11" fmla="*/ 256861 h 285384"/>
              <a:gd name="T12" fmla="*/ 4356 w 293327"/>
              <a:gd name="T13" fmla="*/ 247644 h 285384"/>
              <a:gd name="T14" fmla="*/ 213841 w 293327"/>
              <a:gd name="T15" fmla="*/ 200927 h 285384"/>
              <a:gd name="T16" fmla="*/ 81268 w 293327"/>
              <a:gd name="T17" fmla="*/ 191725 h 285384"/>
              <a:gd name="T18" fmla="*/ 76670 w 293327"/>
              <a:gd name="T19" fmla="*/ 196325 h 285384"/>
              <a:gd name="T20" fmla="*/ 187811 w 293327"/>
              <a:gd name="T21" fmla="*/ 195596 h 285384"/>
              <a:gd name="T22" fmla="*/ 213190 w 293327"/>
              <a:gd name="T23" fmla="*/ 170193 h 285384"/>
              <a:gd name="T24" fmla="*/ 81940 w 293327"/>
              <a:gd name="T25" fmla="*/ 220998 h 285384"/>
              <a:gd name="T26" fmla="*/ 9064 w 293327"/>
              <a:gd name="T27" fmla="*/ 98704 h 285384"/>
              <a:gd name="T28" fmla="*/ 32632 w 293327"/>
              <a:gd name="T29" fmla="*/ 144429 h 285384"/>
              <a:gd name="T30" fmla="*/ 9064 w 293327"/>
              <a:gd name="T31" fmla="*/ 163662 h 285384"/>
              <a:gd name="T32" fmla="*/ 28281 w 293327"/>
              <a:gd name="T33" fmla="*/ 172733 h 285384"/>
              <a:gd name="T34" fmla="*/ 22479 w 293327"/>
              <a:gd name="T35" fmla="*/ 191241 h 285384"/>
              <a:gd name="T36" fmla="*/ 115659 w 293327"/>
              <a:gd name="T37" fmla="*/ 191241 h 285384"/>
              <a:gd name="T38" fmla="*/ 247272 w 293327"/>
              <a:gd name="T39" fmla="*/ 191241 h 285384"/>
              <a:gd name="T40" fmla="*/ 286067 w 293327"/>
              <a:gd name="T41" fmla="*/ 172733 h 285384"/>
              <a:gd name="T42" fmla="*/ 271202 w 293327"/>
              <a:gd name="T43" fmla="*/ 163662 h 285384"/>
              <a:gd name="T44" fmla="*/ 259237 w 293327"/>
              <a:gd name="T45" fmla="*/ 148784 h 285384"/>
              <a:gd name="T46" fmla="*/ 286067 w 293327"/>
              <a:gd name="T47" fmla="*/ 140073 h 285384"/>
              <a:gd name="T48" fmla="*/ 228057 w 293327"/>
              <a:gd name="T49" fmla="*/ 124107 h 285384"/>
              <a:gd name="T50" fmla="*/ 139952 w 293327"/>
              <a:gd name="T51" fmla="*/ 41730 h 285384"/>
              <a:gd name="T52" fmla="*/ 196513 w 293327"/>
              <a:gd name="T53" fmla="*/ 41730 h 285384"/>
              <a:gd name="T54" fmla="*/ 9064 w 293327"/>
              <a:gd name="T55" fmla="*/ 89633 h 285384"/>
              <a:gd name="T56" fmla="*/ 9064 w 293327"/>
              <a:gd name="T57" fmla="*/ 41730 h 285384"/>
              <a:gd name="T58" fmla="*/ 232769 w 293327"/>
              <a:gd name="T59" fmla="*/ 116123 h 285384"/>
              <a:gd name="T60" fmla="*/ 281716 w 293327"/>
              <a:gd name="T61" fmla="*/ 78382 h 285384"/>
              <a:gd name="T62" fmla="*/ 205577 w 293327"/>
              <a:gd name="T63" fmla="*/ 9074 h 285384"/>
              <a:gd name="T64" fmla="*/ 196513 w 293327"/>
              <a:gd name="T65" fmla="*/ 33021 h 285384"/>
              <a:gd name="T66" fmla="*/ 74327 w 293327"/>
              <a:gd name="T67" fmla="*/ 9074 h 285384"/>
              <a:gd name="T68" fmla="*/ 131250 w 293327"/>
              <a:gd name="T69" fmla="*/ 9074 h 285384"/>
              <a:gd name="T70" fmla="*/ 9064 w 293327"/>
              <a:gd name="T71" fmla="*/ 22500 h 285384"/>
              <a:gd name="T72" fmla="*/ 65624 w 293327"/>
              <a:gd name="T73" fmla="*/ 9074 h 285384"/>
              <a:gd name="T74" fmla="*/ 235307 w 293327"/>
              <a:gd name="T75" fmla="*/ 0 h 285384"/>
              <a:gd name="T76" fmla="*/ 295131 w 293327"/>
              <a:gd name="T77" fmla="*/ 100156 h 285384"/>
              <a:gd name="T78" fmla="*/ 247272 w 293327"/>
              <a:gd name="T79" fmla="*/ 199950 h 285384"/>
              <a:gd name="T80" fmla="*/ 115659 w 293327"/>
              <a:gd name="T81" fmla="*/ 199950 h 285384"/>
              <a:gd name="T82" fmla="*/ 22479 w 293327"/>
              <a:gd name="T83" fmla="*/ 199950 h 285384"/>
              <a:gd name="T84" fmla="*/ 22479 w 293327"/>
              <a:gd name="T85" fmla="*/ 0 h 285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327" h="285384">
                <a:moveTo>
                  <a:pt x="157064" y="276225"/>
                </a:moveTo>
                <a:lnTo>
                  <a:pt x="274736" y="276225"/>
                </a:lnTo>
                <a:cubicBezTo>
                  <a:pt x="277248" y="276225"/>
                  <a:pt x="279041" y="278423"/>
                  <a:pt x="279041" y="280988"/>
                </a:cubicBezTo>
                <a:cubicBezTo>
                  <a:pt x="279041" y="283186"/>
                  <a:pt x="277248" y="285384"/>
                  <a:pt x="274736" y="285384"/>
                </a:cubicBezTo>
                <a:lnTo>
                  <a:pt x="157064" y="285384"/>
                </a:lnTo>
                <a:cubicBezTo>
                  <a:pt x="154553" y="285384"/>
                  <a:pt x="152400" y="283186"/>
                  <a:pt x="152400" y="280988"/>
                </a:cubicBezTo>
                <a:cubicBezTo>
                  <a:pt x="152400" y="278423"/>
                  <a:pt x="154553" y="276225"/>
                  <a:pt x="157064" y="276225"/>
                </a:cubicBezTo>
                <a:close/>
                <a:moveTo>
                  <a:pt x="80461" y="276225"/>
                </a:moveTo>
                <a:lnTo>
                  <a:pt x="125559" y="276225"/>
                </a:lnTo>
                <a:cubicBezTo>
                  <a:pt x="128045" y="276225"/>
                  <a:pt x="129820" y="278423"/>
                  <a:pt x="129820" y="280988"/>
                </a:cubicBezTo>
                <a:cubicBezTo>
                  <a:pt x="129820" y="283186"/>
                  <a:pt x="128045" y="285384"/>
                  <a:pt x="125559" y="285384"/>
                </a:cubicBezTo>
                <a:lnTo>
                  <a:pt x="80461" y="285384"/>
                </a:lnTo>
                <a:cubicBezTo>
                  <a:pt x="77976" y="285384"/>
                  <a:pt x="76200" y="283186"/>
                  <a:pt x="76200" y="280988"/>
                </a:cubicBezTo>
                <a:cubicBezTo>
                  <a:pt x="76200" y="278423"/>
                  <a:pt x="77976" y="276225"/>
                  <a:pt x="80461" y="276225"/>
                </a:cubicBezTo>
                <a:close/>
                <a:moveTo>
                  <a:pt x="4331" y="246062"/>
                </a:moveTo>
                <a:lnTo>
                  <a:pt x="246133" y="246062"/>
                </a:lnTo>
                <a:cubicBezTo>
                  <a:pt x="248299" y="246062"/>
                  <a:pt x="250464" y="248260"/>
                  <a:pt x="250464" y="250458"/>
                </a:cubicBezTo>
                <a:cubicBezTo>
                  <a:pt x="250464" y="253022"/>
                  <a:pt x="248299" y="255220"/>
                  <a:pt x="246133" y="255220"/>
                </a:cubicBezTo>
                <a:lnTo>
                  <a:pt x="4331" y="255220"/>
                </a:lnTo>
                <a:cubicBezTo>
                  <a:pt x="1804" y="255220"/>
                  <a:pt x="0" y="253022"/>
                  <a:pt x="0" y="250458"/>
                </a:cubicBezTo>
                <a:cubicBezTo>
                  <a:pt x="0" y="248260"/>
                  <a:pt x="1804" y="246062"/>
                  <a:pt x="4331" y="246062"/>
                </a:cubicBezTo>
                <a:close/>
                <a:moveTo>
                  <a:pt x="212534" y="190500"/>
                </a:moveTo>
                <a:cubicBezTo>
                  <a:pt x="215201" y="190500"/>
                  <a:pt x="217106" y="192405"/>
                  <a:pt x="217106" y="195072"/>
                </a:cubicBezTo>
                <a:cubicBezTo>
                  <a:pt x="217106" y="197739"/>
                  <a:pt x="215201" y="199644"/>
                  <a:pt x="212534" y="199644"/>
                </a:cubicBezTo>
                <a:cubicBezTo>
                  <a:pt x="209867" y="199644"/>
                  <a:pt x="207962" y="197739"/>
                  <a:pt x="207962" y="195072"/>
                </a:cubicBezTo>
                <a:cubicBezTo>
                  <a:pt x="207962" y="192405"/>
                  <a:pt x="209867" y="190500"/>
                  <a:pt x="212534" y="190500"/>
                </a:cubicBezTo>
                <a:close/>
                <a:moveTo>
                  <a:pt x="80772" y="190500"/>
                </a:moveTo>
                <a:cubicBezTo>
                  <a:pt x="83439" y="190500"/>
                  <a:pt x="85344" y="192405"/>
                  <a:pt x="85344" y="195072"/>
                </a:cubicBezTo>
                <a:cubicBezTo>
                  <a:pt x="85344" y="197739"/>
                  <a:pt x="83439" y="199644"/>
                  <a:pt x="80772" y="199644"/>
                </a:cubicBezTo>
                <a:cubicBezTo>
                  <a:pt x="78105" y="199644"/>
                  <a:pt x="76200" y="197739"/>
                  <a:pt x="76200" y="195072"/>
                </a:cubicBezTo>
                <a:cubicBezTo>
                  <a:pt x="76200" y="192405"/>
                  <a:pt x="78105" y="190500"/>
                  <a:pt x="80772" y="190500"/>
                </a:cubicBezTo>
                <a:close/>
                <a:moveTo>
                  <a:pt x="211887" y="169106"/>
                </a:moveTo>
                <a:cubicBezTo>
                  <a:pt x="198194" y="169106"/>
                  <a:pt x="186663" y="180644"/>
                  <a:pt x="186663" y="194346"/>
                </a:cubicBezTo>
                <a:cubicBezTo>
                  <a:pt x="186663" y="208408"/>
                  <a:pt x="198194" y="219586"/>
                  <a:pt x="211887" y="219586"/>
                </a:cubicBezTo>
                <a:cubicBezTo>
                  <a:pt x="225941" y="219586"/>
                  <a:pt x="237112" y="208408"/>
                  <a:pt x="237112" y="194346"/>
                </a:cubicBezTo>
                <a:cubicBezTo>
                  <a:pt x="237112" y="180644"/>
                  <a:pt x="225941" y="169106"/>
                  <a:pt x="211887" y="169106"/>
                </a:cubicBezTo>
                <a:close/>
                <a:moveTo>
                  <a:pt x="81440" y="169106"/>
                </a:moveTo>
                <a:cubicBezTo>
                  <a:pt x="67386" y="169106"/>
                  <a:pt x="56215" y="180644"/>
                  <a:pt x="56215" y="194346"/>
                </a:cubicBezTo>
                <a:cubicBezTo>
                  <a:pt x="56215" y="208408"/>
                  <a:pt x="67386" y="219586"/>
                  <a:pt x="81440" y="219586"/>
                </a:cubicBezTo>
                <a:cubicBezTo>
                  <a:pt x="95493" y="219586"/>
                  <a:pt x="106664" y="208408"/>
                  <a:pt x="106664" y="194346"/>
                </a:cubicBezTo>
                <a:cubicBezTo>
                  <a:pt x="106664" y="180644"/>
                  <a:pt x="95493" y="169106"/>
                  <a:pt x="81440" y="169106"/>
                </a:cubicBezTo>
                <a:close/>
                <a:moveTo>
                  <a:pt x="9009" y="98074"/>
                </a:moveTo>
                <a:lnTo>
                  <a:pt x="9009" y="139179"/>
                </a:lnTo>
                <a:lnTo>
                  <a:pt x="27747" y="139179"/>
                </a:lnTo>
                <a:cubicBezTo>
                  <a:pt x="30269" y="139179"/>
                  <a:pt x="32432" y="141342"/>
                  <a:pt x="32432" y="143506"/>
                </a:cubicBezTo>
                <a:cubicBezTo>
                  <a:pt x="32432" y="146030"/>
                  <a:pt x="30269" y="147833"/>
                  <a:pt x="27747" y="147833"/>
                </a:cubicBezTo>
                <a:lnTo>
                  <a:pt x="9009" y="147833"/>
                </a:lnTo>
                <a:lnTo>
                  <a:pt x="9009" y="162616"/>
                </a:lnTo>
                <a:lnTo>
                  <a:pt x="28107" y="162616"/>
                </a:lnTo>
                <a:cubicBezTo>
                  <a:pt x="30269" y="162616"/>
                  <a:pt x="32432" y="164779"/>
                  <a:pt x="32432" y="167303"/>
                </a:cubicBezTo>
                <a:cubicBezTo>
                  <a:pt x="32432" y="169827"/>
                  <a:pt x="30269" y="171630"/>
                  <a:pt x="28107" y="171630"/>
                </a:cubicBezTo>
                <a:lnTo>
                  <a:pt x="9009" y="171630"/>
                </a:lnTo>
                <a:lnTo>
                  <a:pt x="9009" y="176317"/>
                </a:lnTo>
                <a:cubicBezTo>
                  <a:pt x="9009" y="183889"/>
                  <a:pt x="14774" y="190019"/>
                  <a:pt x="22342" y="190019"/>
                </a:cubicBezTo>
                <a:lnTo>
                  <a:pt x="47566" y="190019"/>
                </a:lnTo>
                <a:cubicBezTo>
                  <a:pt x="49728" y="173072"/>
                  <a:pt x="64143" y="160092"/>
                  <a:pt x="81440" y="160092"/>
                </a:cubicBezTo>
                <a:cubicBezTo>
                  <a:pt x="98737" y="160092"/>
                  <a:pt x="113151" y="173072"/>
                  <a:pt x="114952" y="190019"/>
                </a:cubicBezTo>
                <a:lnTo>
                  <a:pt x="178014" y="190019"/>
                </a:lnTo>
                <a:cubicBezTo>
                  <a:pt x="180176" y="173072"/>
                  <a:pt x="194590" y="160092"/>
                  <a:pt x="211887" y="160092"/>
                </a:cubicBezTo>
                <a:cubicBezTo>
                  <a:pt x="229184" y="160092"/>
                  <a:pt x="243238" y="173072"/>
                  <a:pt x="245760" y="190019"/>
                </a:cubicBezTo>
                <a:lnTo>
                  <a:pt x="270985" y="190019"/>
                </a:lnTo>
                <a:cubicBezTo>
                  <a:pt x="278552" y="190019"/>
                  <a:pt x="284318" y="183889"/>
                  <a:pt x="284318" y="176317"/>
                </a:cubicBezTo>
                <a:lnTo>
                  <a:pt x="284318" y="171630"/>
                </a:lnTo>
                <a:lnTo>
                  <a:pt x="269544" y="171630"/>
                </a:lnTo>
                <a:cubicBezTo>
                  <a:pt x="267021" y="171630"/>
                  <a:pt x="264859" y="169827"/>
                  <a:pt x="264859" y="167303"/>
                </a:cubicBezTo>
                <a:cubicBezTo>
                  <a:pt x="264859" y="164779"/>
                  <a:pt x="267021" y="162616"/>
                  <a:pt x="269544" y="162616"/>
                </a:cubicBezTo>
                <a:lnTo>
                  <a:pt x="284318" y="162616"/>
                </a:lnTo>
                <a:lnTo>
                  <a:pt x="284318" y="147833"/>
                </a:lnTo>
                <a:lnTo>
                  <a:pt x="257652" y="147833"/>
                </a:lnTo>
                <a:cubicBezTo>
                  <a:pt x="255129" y="147833"/>
                  <a:pt x="252967" y="146030"/>
                  <a:pt x="252967" y="143506"/>
                </a:cubicBezTo>
                <a:cubicBezTo>
                  <a:pt x="252967" y="141342"/>
                  <a:pt x="255129" y="139179"/>
                  <a:pt x="257652" y="139179"/>
                </a:cubicBezTo>
                <a:lnTo>
                  <a:pt x="284318" y="139179"/>
                </a:lnTo>
                <a:lnTo>
                  <a:pt x="284318" y="124396"/>
                </a:lnTo>
                <a:lnTo>
                  <a:pt x="229544" y="124396"/>
                </a:lnTo>
                <a:cubicBezTo>
                  <a:pt x="228463" y="124396"/>
                  <a:pt x="227382" y="123675"/>
                  <a:pt x="226662" y="123314"/>
                </a:cubicBezTo>
                <a:lnTo>
                  <a:pt x="198194" y="98074"/>
                </a:lnTo>
                <a:lnTo>
                  <a:pt x="9009" y="98074"/>
                </a:lnTo>
                <a:close/>
                <a:moveTo>
                  <a:pt x="139096" y="41465"/>
                </a:moveTo>
                <a:lnTo>
                  <a:pt x="139096" y="89060"/>
                </a:lnTo>
                <a:lnTo>
                  <a:pt x="195311" y="89060"/>
                </a:lnTo>
                <a:lnTo>
                  <a:pt x="195311" y="41465"/>
                </a:lnTo>
                <a:lnTo>
                  <a:pt x="139096" y="41465"/>
                </a:lnTo>
                <a:close/>
                <a:moveTo>
                  <a:pt x="9009" y="41465"/>
                </a:moveTo>
                <a:lnTo>
                  <a:pt x="9009" y="89060"/>
                </a:lnTo>
                <a:lnTo>
                  <a:pt x="65224" y="89060"/>
                </a:lnTo>
                <a:lnTo>
                  <a:pt x="65224" y="41465"/>
                </a:lnTo>
                <a:lnTo>
                  <a:pt x="9009" y="41465"/>
                </a:lnTo>
                <a:close/>
                <a:moveTo>
                  <a:pt x="204320" y="9014"/>
                </a:moveTo>
                <a:lnTo>
                  <a:pt x="204320" y="91584"/>
                </a:lnTo>
                <a:lnTo>
                  <a:pt x="231346" y="115381"/>
                </a:lnTo>
                <a:lnTo>
                  <a:pt x="284318" y="115381"/>
                </a:lnTo>
                <a:lnTo>
                  <a:pt x="284318" y="99516"/>
                </a:lnTo>
                <a:cubicBezTo>
                  <a:pt x="284318" y="92305"/>
                  <a:pt x="282877" y="85094"/>
                  <a:pt x="279994" y="77882"/>
                </a:cubicBezTo>
                <a:lnTo>
                  <a:pt x="256931" y="24158"/>
                </a:lnTo>
                <a:cubicBezTo>
                  <a:pt x="252967" y="14783"/>
                  <a:pt x="243959" y="9014"/>
                  <a:pt x="233869" y="9014"/>
                </a:cubicBezTo>
                <a:lnTo>
                  <a:pt x="204320" y="9014"/>
                </a:lnTo>
                <a:close/>
                <a:moveTo>
                  <a:pt x="139096" y="9014"/>
                </a:moveTo>
                <a:lnTo>
                  <a:pt x="139096" y="32811"/>
                </a:lnTo>
                <a:lnTo>
                  <a:pt x="195311" y="32811"/>
                </a:lnTo>
                <a:lnTo>
                  <a:pt x="195311" y="9014"/>
                </a:lnTo>
                <a:lnTo>
                  <a:pt x="139096" y="9014"/>
                </a:lnTo>
                <a:close/>
                <a:moveTo>
                  <a:pt x="73872" y="9014"/>
                </a:moveTo>
                <a:lnTo>
                  <a:pt x="73872" y="89060"/>
                </a:lnTo>
                <a:lnTo>
                  <a:pt x="130448" y="89060"/>
                </a:lnTo>
                <a:lnTo>
                  <a:pt x="130448" y="9014"/>
                </a:lnTo>
                <a:lnTo>
                  <a:pt x="73872" y="9014"/>
                </a:lnTo>
                <a:close/>
                <a:moveTo>
                  <a:pt x="22342" y="9014"/>
                </a:moveTo>
                <a:cubicBezTo>
                  <a:pt x="14774" y="9014"/>
                  <a:pt x="9009" y="14783"/>
                  <a:pt x="9009" y="22355"/>
                </a:cubicBezTo>
                <a:lnTo>
                  <a:pt x="9009" y="32811"/>
                </a:lnTo>
                <a:lnTo>
                  <a:pt x="65224" y="32811"/>
                </a:lnTo>
                <a:lnTo>
                  <a:pt x="65224" y="9014"/>
                </a:lnTo>
                <a:lnTo>
                  <a:pt x="22342" y="9014"/>
                </a:lnTo>
                <a:close/>
                <a:moveTo>
                  <a:pt x="22342" y="0"/>
                </a:moveTo>
                <a:lnTo>
                  <a:pt x="233869" y="0"/>
                </a:lnTo>
                <a:cubicBezTo>
                  <a:pt x="247562" y="0"/>
                  <a:pt x="259814" y="8293"/>
                  <a:pt x="265219" y="20552"/>
                </a:cubicBezTo>
                <a:lnTo>
                  <a:pt x="288282" y="74637"/>
                </a:lnTo>
                <a:cubicBezTo>
                  <a:pt x="291525" y="82570"/>
                  <a:pt x="293327" y="91223"/>
                  <a:pt x="293327" y="99516"/>
                </a:cubicBezTo>
                <a:lnTo>
                  <a:pt x="293327" y="176317"/>
                </a:lnTo>
                <a:cubicBezTo>
                  <a:pt x="293327" y="188937"/>
                  <a:pt x="283237" y="198673"/>
                  <a:pt x="270985" y="198673"/>
                </a:cubicBezTo>
                <a:lnTo>
                  <a:pt x="245760" y="198673"/>
                </a:lnTo>
                <a:cubicBezTo>
                  <a:pt x="243238" y="215619"/>
                  <a:pt x="229184" y="228239"/>
                  <a:pt x="211887" y="228239"/>
                </a:cubicBezTo>
                <a:cubicBezTo>
                  <a:pt x="194590" y="228239"/>
                  <a:pt x="180176" y="215619"/>
                  <a:pt x="178014" y="198673"/>
                </a:cubicBezTo>
                <a:lnTo>
                  <a:pt x="114952" y="198673"/>
                </a:lnTo>
                <a:cubicBezTo>
                  <a:pt x="113151" y="215619"/>
                  <a:pt x="98737" y="228239"/>
                  <a:pt x="81440" y="228239"/>
                </a:cubicBezTo>
                <a:cubicBezTo>
                  <a:pt x="64143" y="228239"/>
                  <a:pt x="49728" y="215619"/>
                  <a:pt x="47566" y="198673"/>
                </a:cubicBezTo>
                <a:lnTo>
                  <a:pt x="22342" y="198673"/>
                </a:lnTo>
                <a:cubicBezTo>
                  <a:pt x="9729" y="198673"/>
                  <a:pt x="0" y="188937"/>
                  <a:pt x="0" y="176317"/>
                </a:cubicBezTo>
                <a:lnTo>
                  <a:pt x="0" y="22355"/>
                </a:lnTo>
                <a:cubicBezTo>
                  <a:pt x="0" y="10096"/>
                  <a:pt x="9729" y="0"/>
                  <a:pt x="22342" y="0"/>
                </a:cubicBezTo>
                <a:close/>
              </a:path>
            </a:pathLst>
          </a:custGeom>
          <a:solidFill>
            <a:schemeClr val="accent1"/>
          </a:solidFill>
          <a:ln>
            <a:noFill/>
          </a:ln>
          <a:effectLst/>
        </p:spPr>
        <p:txBody>
          <a:bodyPr anchor="ctr"/>
          <a:lstStyle/>
          <a:p>
            <a:endParaRPr lang="en-US" sz="900" dirty="0">
              <a:latin typeface="Montserrat Light" pitchFamily="2" charset="77"/>
            </a:endParaRPr>
          </a:p>
        </p:txBody>
      </p:sp>
      <p:sp>
        <p:nvSpPr>
          <p:cNvPr id="19" name="Freeform 996">
            <a:extLst>
              <a:ext uri="{FF2B5EF4-FFF2-40B4-BE49-F238E27FC236}">
                <a16:creationId xmlns:a16="http://schemas.microsoft.com/office/drawing/2014/main" id="{4EF66479-6D2A-2248-850C-B75FE8F39B75}"/>
              </a:ext>
            </a:extLst>
          </p:cNvPr>
          <p:cNvSpPr>
            <a:spLocks noChangeArrowheads="1"/>
          </p:cNvSpPr>
          <p:nvPr/>
        </p:nvSpPr>
        <p:spPr bwMode="auto">
          <a:xfrm>
            <a:off x="6771480" y="4317440"/>
            <a:ext cx="483831" cy="470756"/>
          </a:xfrm>
          <a:custGeom>
            <a:avLst/>
            <a:gdLst>
              <a:gd name="T0" fmla="*/ 295139 w 293325"/>
              <a:gd name="T1" fmla="*/ 282794 h 285384"/>
              <a:gd name="T2" fmla="*/ 217235 w 293325"/>
              <a:gd name="T3" fmla="*/ 282794 h 285384"/>
              <a:gd name="T4" fmla="*/ 188595 w 293325"/>
              <a:gd name="T5" fmla="*/ 278001 h 285384"/>
              <a:gd name="T6" fmla="*/ 84547 w 293325"/>
              <a:gd name="T7" fmla="*/ 287218 h 285384"/>
              <a:gd name="T8" fmla="*/ 160862 w 293325"/>
              <a:gd name="T9" fmla="*/ 247644 h 285384"/>
              <a:gd name="T10" fmla="*/ 258512 w 293325"/>
              <a:gd name="T11" fmla="*/ 256862 h 285384"/>
              <a:gd name="T12" fmla="*/ 160862 w 293325"/>
              <a:gd name="T13" fmla="*/ 247644 h 285384"/>
              <a:gd name="T14" fmla="*/ 133814 w 293325"/>
              <a:gd name="T15" fmla="*/ 252068 h 285384"/>
              <a:gd name="T16" fmla="*/ 0 w 293325"/>
              <a:gd name="T17" fmla="*/ 252068 h 285384"/>
              <a:gd name="T18" fmla="*/ 218464 w 293325"/>
              <a:gd name="T19" fmla="*/ 196325 h 285384"/>
              <a:gd name="T20" fmla="*/ 213671 w 293325"/>
              <a:gd name="T21" fmla="*/ 191725 h 285384"/>
              <a:gd name="T22" fmla="*/ 69913 w 293325"/>
              <a:gd name="T23" fmla="*/ 200927 h 285384"/>
              <a:gd name="T24" fmla="*/ 212259 w 293325"/>
              <a:gd name="T25" fmla="*/ 170194 h 285384"/>
              <a:gd name="T26" fmla="*/ 237615 w 293325"/>
              <a:gd name="T27" fmla="*/ 195596 h 285384"/>
              <a:gd name="T28" fmla="*/ 43829 w 293325"/>
              <a:gd name="T29" fmla="*/ 195596 h 285384"/>
              <a:gd name="T30" fmla="*/ 69183 w 293325"/>
              <a:gd name="T31" fmla="*/ 170194 h 285384"/>
              <a:gd name="T32" fmla="*/ 160970 w 293325"/>
              <a:gd name="T33" fmla="*/ 146797 h 285384"/>
              <a:gd name="T34" fmla="*/ 140564 w 293325"/>
              <a:gd name="T35" fmla="*/ 146797 h 285384"/>
              <a:gd name="T36" fmla="*/ 91184 w 293325"/>
              <a:gd name="T37" fmla="*/ 142195 h 285384"/>
              <a:gd name="T38" fmla="*/ 79370 w 293325"/>
              <a:gd name="T39" fmla="*/ 151398 h 285384"/>
              <a:gd name="T40" fmla="*/ 10505 w 293325"/>
              <a:gd name="T41" fmla="*/ 123018 h 285384"/>
              <a:gd name="T42" fmla="*/ 14124 w 293325"/>
              <a:gd name="T43" fmla="*/ 155315 h 285384"/>
              <a:gd name="T44" fmla="*/ 34049 w 293325"/>
              <a:gd name="T45" fmla="*/ 164387 h 285384"/>
              <a:gd name="T46" fmla="*/ 25719 w 293325"/>
              <a:gd name="T47" fmla="*/ 191241 h 285384"/>
              <a:gd name="T48" fmla="*/ 103232 w 293325"/>
              <a:gd name="T49" fmla="*/ 191241 h 285384"/>
              <a:gd name="T50" fmla="*/ 246307 w 293325"/>
              <a:gd name="T51" fmla="*/ 191241 h 285384"/>
              <a:gd name="T52" fmla="*/ 273474 w 293325"/>
              <a:gd name="T53" fmla="*/ 164387 h 285384"/>
              <a:gd name="T54" fmla="*/ 253914 w 293325"/>
              <a:gd name="T55" fmla="*/ 155315 h 285384"/>
              <a:gd name="T56" fmla="*/ 282529 w 293325"/>
              <a:gd name="T57" fmla="*/ 140437 h 285384"/>
              <a:gd name="T58" fmla="*/ 10505 w 293325"/>
              <a:gd name="T59" fmla="*/ 123018 h 285384"/>
              <a:gd name="T60" fmla="*/ 221314 w 293325"/>
              <a:gd name="T61" fmla="*/ 127009 h 285384"/>
              <a:gd name="T62" fmla="*/ 143800 w 293325"/>
              <a:gd name="T63" fmla="*/ 56974 h 285384"/>
              <a:gd name="T64" fmla="*/ 145611 w 293325"/>
              <a:gd name="T65" fmla="*/ 122292 h 285384"/>
              <a:gd name="T66" fmla="*/ 65198 w 293325"/>
              <a:gd name="T67" fmla="*/ 56974 h 285384"/>
              <a:gd name="T68" fmla="*/ 79688 w 293325"/>
              <a:gd name="T69" fmla="*/ 118301 h 285384"/>
              <a:gd name="T70" fmla="*/ 129383 w 293325"/>
              <a:gd name="T71" fmla="*/ 31955 h 285384"/>
              <a:gd name="T72" fmla="*/ 124591 w 293325"/>
              <a:gd name="T73" fmla="*/ 36747 h 285384"/>
              <a:gd name="T74" fmla="*/ 117834 w 293325"/>
              <a:gd name="T75" fmla="*/ 36747 h 285384"/>
              <a:gd name="T76" fmla="*/ 113410 w 293325"/>
              <a:gd name="T77" fmla="*/ 31955 h 285384"/>
              <a:gd name="T78" fmla="*/ 97245 w 293325"/>
              <a:gd name="T79" fmla="*/ 41172 h 285384"/>
              <a:gd name="T80" fmla="*/ 121027 w 293325"/>
              <a:gd name="T81" fmla="*/ 17573 h 285384"/>
              <a:gd name="T82" fmla="*/ 116604 w 293325"/>
              <a:gd name="T83" fmla="*/ 22369 h 285384"/>
              <a:gd name="T84" fmla="*/ 109846 w 293325"/>
              <a:gd name="T85" fmla="*/ 22369 h 285384"/>
              <a:gd name="T86" fmla="*/ 105053 w 293325"/>
              <a:gd name="T87" fmla="*/ 17573 h 285384"/>
              <a:gd name="T88" fmla="*/ 150320 w 293325"/>
              <a:gd name="T89" fmla="*/ 47900 h 285384"/>
              <a:gd name="T90" fmla="*/ 85483 w 293325"/>
              <a:gd name="T91" fmla="*/ 0 h 285384"/>
              <a:gd name="T92" fmla="*/ 159738 w 293325"/>
              <a:gd name="T93" fmla="*/ 47900 h 285384"/>
              <a:gd name="T94" fmla="*/ 232544 w 293325"/>
              <a:gd name="T95" fmla="*/ 127736 h 285384"/>
              <a:gd name="T96" fmla="*/ 290861 w 293325"/>
              <a:gd name="T97" fmla="*/ 145154 h 285384"/>
              <a:gd name="T98" fmla="*/ 246307 w 293325"/>
              <a:gd name="T99" fmla="*/ 199950 h 285384"/>
              <a:gd name="T100" fmla="*/ 103232 w 293325"/>
              <a:gd name="T101" fmla="*/ 199950 h 285384"/>
              <a:gd name="T102" fmla="*/ 25719 w 293325"/>
              <a:gd name="T103" fmla="*/ 199950 h 285384"/>
              <a:gd name="T104" fmla="*/ 2900 w 293325"/>
              <a:gd name="T105" fmla="*/ 117212 h 285384"/>
              <a:gd name="T106" fmla="*/ 50348 w 293325"/>
              <a:gd name="T107" fmla="*/ 57700 h 285384"/>
              <a:gd name="T108" fmla="*/ 85483 w 293325"/>
              <a:gd name="T109" fmla="*/ 0 h 285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3325" h="285384">
                <a:moveTo>
                  <a:pt x="220604" y="276225"/>
                </a:moveTo>
                <a:lnTo>
                  <a:pt x="288622" y="276225"/>
                </a:lnTo>
                <a:cubicBezTo>
                  <a:pt x="291516" y="276225"/>
                  <a:pt x="293325" y="278423"/>
                  <a:pt x="293325" y="280988"/>
                </a:cubicBezTo>
                <a:cubicBezTo>
                  <a:pt x="293325" y="283186"/>
                  <a:pt x="291516" y="285384"/>
                  <a:pt x="288622" y="285384"/>
                </a:cubicBezTo>
                <a:lnTo>
                  <a:pt x="220604" y="285384"/>
                </a:lnTo>
                <a:cubicBezTo>
                  <a:pt x="217709" y="285384"/>
                  <a:pt x="215900" y="283186"/>
                  <a:pt x="215900" y="280988"/>
                </a:cubicBezTo>
                <a:cubicBezTo>
                  <a:pt x="215900" y="278423"/>
                  <a:pt x="217709" y="276225"/>
                  <a:pt x="220604" y="276225"/>
                </a:cubicBezTo>
                <a:close/>
                <a:moveTo>
                  <a:pt x="84027" y="276225"/>
                </a:moveTo>
                <a:lnTo>
                  <a:pt x="187436" y="276225"/>
                </a:lnTo>
                <a:cubicBezTo>
                  <a:pt x="189940" y="276225"/>
                  <a:pt x="191729" y="278423"/>
                  <a:pt x="191729" y="280988"/>
                </a:cubicBezTo>
                <a:cubicBezTo>
                  <a:pt x="191729" y="283186"/>
                  <a:pt x="189940" y="285384"/>
                  <a:pt x="187436" y="285384"/>
                </a:cubicBezTo>
                <a:lnTo>
                  <a:pt x="84027" y="285384"/>
                </a:lnTo>
                <a:cubicBezTo>
                  <a:pt x="81522" y="285384"/>
                  <a:pt x="79375" y="283186"/>
                  <a:pt x="79375" y="280988"/>
                </a:cubicBezTo>
                <a:cubicBezTo>
                  <a:pt x="79375" y="278423"/>
                  <a:pt x="81522" y="276225"/>
                  <a:pt x="84027" y="276225"/>
                </a:cubicBezTo>
                <a:close/>
                <a:moveTo>
                  <a:pt x="159873" y="246062"/>
                </a:moveTo>
                <a:lnTo>
                  <a:pt x="256923" y="246062"/>
                </a:lnTo>
                <a:cubicBezTo>
                  <a:pt x="259430" y="246062"/>
                  <a:pt x="261579" y="248260"/>
                  <a:pt x="261579" y="250458"/>
                </a:cubicBezTo>
                <a:cubicBezTo>
                  <a:pt x="261579" y="253023"/>
                  <a:pt x="259430" y="255221"/>
                  <a:pt x="256923" y="255221"/>
                </a:cubicBezTo>
                <a:lnTo>
                  <a:pt x="159873" y="255221"/>
                </a:lnTo>
                <a:cubicBezTo>
                  <a:pt x="157366" y="255221"/>
                  <a:pt x="155575" y="253023"/>
                  <a:pt x="155575" y="250458"/>
                </a:cubicBezTo>
                <a:cubicBezTo>
                  <a:pt x="155575" y="248260"/>
                  <a:pt x="157366" y="246062"/>
                  <a:pt x="159873" y="246062"/>
                </a:cubicBezTo>
                <a:close/>
                <a:moveTo>
                  <a:pt x="4313" y="246062"/>
                </a:moveTo>
                <a:lnTo>
                  <a:pt x="128677" y="246062"/>
                </a:lnTo>
                <a:cubicBezTo>
                  <a:pt x="131194" y="246062"/>
                  <a:pt x="132991" y="248260"/>
                  <a:pt x="132991" y="250458"/>
                </a:cubicBezTo>
                <a:cubicBezTo>
                  <a:pt x="132991" y="253023"/>
                  <a:pt x="131194" y="255221"/>
                  <a:pt x="128677" y="255221"/>
                </a:cubicBezTo>
                <a:lnTo>
                  <a:pt x="4313" y="255221"/>
                </a:lnTo>
                <a:cubicBezTo>
                  <a:pt x="1797" y="255221"/>
                  <a:pt x="0" y="253023"/>
                  <a:pt x="0" y="250458"/>
                </a:cubicBezTo>
                <a:cubicBezTo>
                  <a:pt x="0" y="248260"/>
                  <a:pt x="1797" y="246062"/>
                  <a:pt x="4313" y="246062"/>
                </a:cubicBezTo>
                <a:close/>
                <a:moveTo>
                  <a:pt x="212358" y="190500"/>
                </a:moveTo>
                <a:cubicBezTo>
                  <a:pt x="214923" y="190500"/>
                  <a:pt x="217121" y="192405"/>
                  <a:pt x="217121" y="195072"/>
                </a:cubicBezTo>
                <a:cubicBezTo>
                  <a:pt x="217121" y="197739"/>
                  <a:pt x="214923" y="199644"/>
                  <a:pt x="212358" y="199644"/>
                </a:cubicBezTo>
                <a:cubicBezTo>
                  <a:pt x="209794" y="199644"/>
                  <a:pt x="207962" y="197739"/>
                  <a:pt x="207962" y="195072"/>
                </a:cubicBezTo>
                <a:cubicBezTo>
                  <a:pt x="207962" y="192405"/>
                  <a:pt x="209794" y="190500"/>
                  <a:pt x="212358" y="190500"/>
                </a:cubicBezTo>
                <a:close/>
                <a:moveTo>
                  <a:pt x="69483" y="190500"/>
                </a:moveTo>
                <a:cubicBezTo>
                  <a:pt x="72047" y="190500"/>
                  <a:pt x="74246" y="192405"/>
                  <a:pt x="74246" y="195072"/>
                </a:cubicBezTo>
                <a:cubicBezTo>
                  <a:pt x="74246" y="197739"/>
                  <a:pt x="72047" y="199644"/>
                  <a:pt x="69483" y="199644"/>
                </a:cubicBezTo>
                <a:cubicBezTo>
                  <a:pt x="67285" y="199644"/>
                  <a:pt x="65087" y="197739"/>
                  <a:pt x="65087" y="195072"/>
                </a:cubicBezTo>
                <a:cubicBezTo>
                  <a:pt x="65087" y="192405"/>
                  <a:pt x="67285" y="190500"/>
                  <a:pt x="69483" y="190500"/>
                </a:cubicBezTo>
                <a:close/>
                <a:moveTo>
                  <a:pt x="210954" y="169107"/>
                </a:moveTo>
                <a:cubicBezTo>
                  <a:pt x="196915" y="169107"/>
                  <a:pt x="185755" y="180645"/>
                  <a:pt x="185755" y="194346"/>
                </a:cubicBezTo>
                <a:cubicBezTo>
                  <a:pt x="185755" y="208408"/>
                  <a:pt x="196915" y="219586"/>
                  <a:pt x="210954" y="219586"/>
                </a:cubicBezTo>
                <a:cubicBezTo>
                  <a:pt x="224994" y="219586"/>
                  <a:pt x="236154" y="208408"/>
                  <a:pt x="236154" y="194346"/>
                </a:cubicBezTo>
                <a:cubicBezTo>
                  <a:pt x="236154" y="180645"/>
                  <a:pt x="224994" y="169107"/>
                  <a:pt x="210954" y="169107"/>
                </a:cubicBezTo>
                <a:close/>
                <a:moveTo>
                  <a:pt x="68758" y="169107"/>
                </a:moveTo>
                <a:cubicBezTo>
                  <a:pt x="55078" y="169107"/>
                  <a:pt x="43559" y="180645"/>
                  <a:pt x="43559" y="194346"/>
                </a:cubicBezTo>
                <a:cubicBezTo>
                  <a:pt x="43559" y="208408"/>
                  <a:pt x="55078" y="219586"/>
                  <a:pt x="68758" y="219586"/>
                </a:cubicBezTo>
                <a:cubicBezTo>
                  <a:pt x="82798" y="219586"/>
                  <a:pt x="93958" y="208408"/>
                  <a:pt x="93958" y="194346"/>
                </a:cubicBezTo>
                <a:cubicBezTo>
                  <a:pt x="93958" y="180645"/>
                  <a:pt x="82798" y="169107"/>
                  <a:pt x="68758" y="169107"/>
                </a:cubicBezTo>
                <a:close/>
                <a:moveTo>
                  <a:pt x="143970" y="141287"/>
                </a:moveTo>
                <a:lnTo>
                  <a:pt x="155712" y="141287"/>
                </a:lnTo>
                <a:cubicBezTo>
                  <a:pt x="158202" y="141287"/>
                  <a:pt x="159981" y="143192"/>
                  <a:pt x="159981" y="145859"/>
                </a:cubicBezTo>
                <a:cubicBezTo>
                  <a:pt x="159981" y="148145"/>
                  <a:pt x="158202" y="150431"/>
                  <a:pt x="155712" y="150431"/>
                </a:cubicBezTo>
                <a:lnTo>
                  <a:pt x="143970" y="150431"/>
                </a:lnTo>
                <a:cubicBezTo>
                  <a:pt x="141479" y="150431"/>
                  <a:pt x="139700" y="148145"/>
                  <a:pt x="139700" y="145859"/>
                </a:cubicBezTo>
                <a:cubicBezTo>
                  <a:pt x="139700" y="143192"/>
                  <a:pt x="141479" y="141287"/>
                  <a:pt x="143970" y="141287"/>
                </a:cubicBezTo>
                <a:close/>
                <a:moveTo>
                  <a:pt x="78882" y="141287"/>
                </a:moveTo>
                <a:lnTo>
                  <a:pt x="90624" y="141287"/>
                </a:lnTo>
                <a:cubicBezTo>
                  <a:pt x="92759" y="141287"/>
                  <a:pt x="94894" y="143192"/>
                  <a:pt x="94894" y="145859"/>
                </a:cubicBezTo>
                <a:cubicBezTo>
                  <a:pt x="94894" y="148145"/>
                  <a:pt x="92759" y="150431"/>
                  <a:pt x="90624" y="150431"/>
                </a:cubicBezTo>
                <a:lnTo>
                  <a:pt x="78882" y="150431"/>
                </a:lnTo>
                <a:cubicBezTo>
                  <a:pt x="76391" y="150431"/>
                  <a:pt x="74612" y="148145"/>
                  <a:pt x="74612" y="145859"/>
                </a:cubicBezTo>
                <a:cubicBezTo>
                  <a:pt x="74612" y="143192"/>
                  <a:pt x="76391" y="141287"/>
                  <a:pt x="78882" y="141287"/>
                </a:cubicBezTo>
                <a:close/>
                <a:moveTo>
                  <a:pt x="10440" y="122232"/>
                </a:moveTo>
                <a:cubicBezTo>
                  <a:pt x="10080" y="122232"/>
                  <a:pt x="9720" y="122593"/>
                  <a:pt x="9360" y="122593"/>
                </a:cubicBezTo>
                <a:cubicBezTo>
                  <a:pt x="9360" y="122593"/>
                  <a:pt x="9000" y="123314"/>
                  <a:pt x="9000" y="123675"/>
                </a:cubicBezTo>
                <a:lnTo>
                  <a:pt x="14039" y="154323"/>
                </a:lnTo>
                <a:lnTo>
                  <a:pt x="33839" y="154323"/>
                </a:lnTo>
                <a:cubicBezTo>
                  <a:pt x="35999" y="154323"/>
                  <a:pt x="38159" y="156487"/>
                  <a:pt x="38159" y="158650"/>
                </a:cubicBezTo>
                <a:cubicBezTo>
                  <a:pt x="38159" y="161174"/>
                  <a:pt x="35999" y="163337"/>
                  <a:pt x="33839" y="163337"/>
                </a:cubicBezTo>
                <a:lnTo>
                  <a:pt x="15119" y="163337"/>
                </a:lnTo>
                <a:lnTo>
                  <a:pt x="18359" y="183529"/>
                </a:lnTo>
                <a:cubicBezTo>
                  <a:pt x="19079" y="187135"/>
                  <a:pt x="21959" y="190019"/>
                  <a:pt x="25559" y="190019"/>
                </a:cubicBezTo>
                <a:lnTo>
                  <a:pt x="34919" y="190019"/>
                </a:lnTo>
                <a:cubicBezTo>
                  <a:pt x="37439" y="173073"/>
                  <a:pt x="51478" y="160092"/>
                  <a:pt x="68758" y="160092"/>
                </a:cubicBezTo>
                <a:cubicBezTo>
                  <a:pt x="86038" y="160092"/>
                  <a:pt x="100437" y="173073"/>
                  <a:pt x="102597" y="190019"/>
                </a:cubicBezTo>
                <a:lnTo>
                  <a:pt x="177115" y="190019"/>
                </a:lnTo>
                <a:cubicBezTo>
                  <a:pt x="179635" y="173073"/>
                  <a:pt x="193675" y="160092"/>
                  <a:pt x="210954" y="160092"/>
                </a:cubicBezTo>
                <a:cubicBezTo>
                  <a:pt x="228234" y="160092"/>
                  <a:pt x="242633" y="173073"/>
                  <a:pt x="244793" y="190019"/>
                </a:cubicBezTo>
                <a:lnTo>
                  <a:pt x="256313" y="190019"/>
                </a:lnTo>
                <a:cubicBezTo>
                  <a:pt x="259193" y="190019"/>
                  <a:pt x="262073" y="188217"/>
                  <a:pt x="263153" y="185332"/>
                </a:cubicBezTo>
                <a:lnTo>
                  <a:pt x="271793" y="163337"/>
                </a:lnTo>
                <a:lnTo>
                  <a:pt x="252353" y="163337"/>
                </a:lnTo>
                <a:cubicBezTo>
                  <a:pt x="249833" y="163337"/>
                  <a:pt x="248033" y="161174"/>
                  <a:pt x="248033" y="158650"/>
                </a:cubicBezTo>
                <a:cubicBezTo>
                  <a:pt x="248033" y="156487"/>
                  <a:pt x="249833" y="154323"/>
                  <a:pt x="252353" y="154323"/>
                </a:cubicBezTo>
                <a:lnTo>
                  <a:pt x="275393" y="154323"/>
                </a:lnTo>
                <a:lnTo>
                  <a:pt x="280792" y="140982"/>
                </a:lnTo>
                <a:cubicBezTo>
                  <a:pt x="281152" y="140261"/>
                  <a:pt x="280792" y="139900"/>
                  <a:pt x="280792" y="139540"/>
                </a:cubicBezTo>
                <a:cubicBezTo>
                  <a:pt x="280432" y="139540"/>
                  <a:pt x="280072" y="139179"/>
                  <a:pt x="279352" y="139179"/>
                </a:cubicBezTo>
                <a:lnTo>
                  <a:pt x="10800" y="122232"/>
                </a:lnTo>
                <a:lnTo>
                  <a:pt x="10440" y="122232"/>
                </a:lnTo>
                <a:close/>
                <a:moveTo>
                  <a:pt x="142916" y="56609"/>
                </a:moveTo>
                <a:lnTo>
                  <a:pt x="154076" y="122232"/>
                </a:lnTo>
                <a:lnTo>
                  <a:pt x="219954" y="126198"/>
                </a:lnTo>
                <a:lnTo>
                  <a:pt x="180715" y="67426"/>
                </a:lnTo>
                <a:cubicBezTo>
                  <a:pt x="176035" y="60575"/>
                  <a:pt x="168116" y="56609"/>
                  <a:pt x="159476" y="56609"/>
                </a:cubicBezTo>
                <a:lnTo>
                  <a:pt x="142916" y="56609"/>
                </a:lnTo>
                <a:close/>
                <a:moveTo>
                  <a:pt x="77758" y="56609"/>
                </a:moveTo>
                <a:lnTo>
                  <a:pt x="88198" y="117905"/>
                </a:lnTo>
                <a:lnTo>
                  <a:pt x="144716" y="121511"/>
                </a:lnTo>
                <a:lnTo>
                  <a:pt x="133916" y="56609"/>
                </a:lnTo>
                <a:lnTo>
                  <a:pt x="77758" y="56609"/>
                </a:lnTo>
                <a:close/>
                <a:moveTo>
                  <a:pt x="64798" y="56609"/>
                </a:moveTo>
                <a:cubicBezTo>
                  <a:pt x="61558" y="56609"/>
                  <a:pt x="59398" y="58051"/>
                  <a:pt x="57958" y="60936"/>
                </a:cubicBezTo>
                <a:lnTo>
                  <a:pt x="34199" y="114660"/>
                </a:lnTo>
                <a:lnTo>
                  <a:pt x="79198" y="117545"/>
                </a:lnTo>
                <a:lnTo>
                  <a:pt x="68758" y="56609"/>
                </a:lnTo>
                <a:lnTo>
                  <a:pt x="64798" y="56609"/>
                </a:lnTo>
                <a:close/>
                <a:moveTo>
                  <a:pt x="128588" y="31750"/>
                </a:moveTo>
                <a:cubicBezTo>
                  <a:pt x="131152" y="31750"/>
                  <a:pt x="132984" y="33948"/>
                  <a:pt x="132984" y="36512"/>
                </a:cubicBezTo>
                <a:cubicBezTo>
                  <a:pt x="132984" y="39077"/>
                  <a:pt x="131152" y="40908"/>
                  <a:pt x="128588" y="40908"/>
                </a:cubicBezTo>
                <a:cubicBezTo>
                  <a:pt x="126023" y="40908"/>
                  <a:pt x="123825" y="39077"/>
                  <a:pt x="123825" y="36512"/>
                </a:cubicBezTo>
                <a:cubicBezTo>
                  <a:pt x="123825" y="33948"/>
                  <a:pt x="126023" y="31750"/>
                  <a:pt x="128588" y="31750"/>
                </a:cubicBezTo>
                <a:close/>
                <a:moveTo>
                  <a:pt x="112713" y="31750"/>
                </a:moveTo>
                <a:cubicBezTo>
                  <a:pt x="114911" y="31750"/>
                  <a:pt x="117109" y="33948"/>
                  <a:pt x="117109" y="36512"/>
                </a:cubicBezTo>
                <a:cubicBezTo>
                  <a:pt x="117109" y="39077"/>
                  <a:pt x="114911" y="40908"/>
                  <a:pt x="112713" y="40908"/>
                </a:cubicBezTo>
                <a:cubicBezTo>
                  <a:pt x="109782" y="40908"/>
                  <a:pt x="107950" y="39077"/>
                  <a:pt x="107950" y="36512"/>
                </a:cubicBezTo>
                <a:cubicBezTo>
                  <a:pt x="107950" y="33948"/>
                  <a:pt x="109782" y="31750"/>
                  <a:pt x="112713" y="31750"/>
                </a:cubicBezTo>
                <a:close/>
                <a:moveTo>
                  <a:pt x="96647" y="31750"/>
                </a:moveTo>
                <a:cubicBezTo>
                  <a:pt x="99314" y="31750"/>
                  <a:pt x="101219" y="33948"/>
                  <a:pt x="101219" y="36512"/>
                </a:cubicBezTo>
                <a:cubicBezTo>
                  <a:pt x="101219" y="39077"/>
                  <a:pt x="99314" y="40908"/>
                  <a:pt x="96647" y="40908"/>
                </a:cubicBezTo>
                <a:cubicBezTo>
                  <a:pt x="93980" y="40908"/>
                  <a:pt x="92075" y="39077"/>
                  <a:pt x="92075" y="36512"/>
                </a:cubicBezTo>
                <a:cubicBezTo>
                  <a:pt x="92075" y="33948"/>
                  <a:pt x="93980" y="31750"/>
                  <a:pt x="96647" y="31750"/>
                </a:cubicBezTo>
                <a:close/>
                <a:moveTo>
                  <a:pt x="120283" y="17462"/>
                </a:moveTo>
                <a:cubicBezTo>
                  <a:pt x="122848" y="17462"/>
                  <a:pt x="125046" y="19660"/>
                  <a:pt x="125046" y="22224"/>
                </a:cubicBezTo>
                <a:cubicBezTo>
                  <a:pt x="125046" y="24789"/>
                  <a:pt x="122848" y="26620"/>
                  <a:pt x="120283" y="26620"/>
                </a:cubicBezTo>
                <a:cubicBezTo>
                  <a:pt x="118085" y="26620"/>
                  <a:pt x="115887" y="24789"/>
                  <a:pt x="115887" y="22224"/>
                </a:cubicBezTo>
                <a:cubicBezTo>
                  <a:pt x="115887" y="19660"/>
                  <a:pt x="118085" y="17462"/>
                  <a:pt x="120283" y="17462"/>
                </a:cubicBezTo>
                <a:close/>
                <a:moveTo>
                  <a:pt x="104408" y="17462"/>
                </a:moveTo>
                <a:cubicBezTo>
                  <a:pt x="106973" y="17462"/>
                  <a:pt x="109171" y="19660"/>
                  <a:pt x="109171" y="22224"/>
                </a:cubicBezTo>
                <a:cubicBezTo>
                  <a:pt x="109171" y="24789"/>
                  <a:pt x="106973" y="26620"/>
                  <a:pt x="104408" y="26620"/>
                </a:cubicBezTo>
                <a:cubicBezTo>
                  <a:pt x="101844" y="26620"/>
                  <a:pt x="100012" y="24789"/>
                  <a:pt x="100012" y="22224"/>
                </a:cubicBezTo>
                <a:cubicBezTo>
                  <a:pt x="100012" y="19660"/>
                  <a:pt x="101844" y="17462"/>
                  <a:pt x="104408" y="17462"/>
                </a:cubicBezTo>
                <a:close/>
                <a:moveTo>
                  <a:pt x="87838" y="9014"/>
                </a:moveTo>
                <a:lnTo>
                  <a:pt x="73438" y="47595"/>
                </a:lnTo>
                <a:lnTo>
                  <a:pt x="149396" y="47595"/>
                </a:lnTo>
                <a:lnTo>
                  <a:pt x="134996" y="9014"/>
                </a:lnTo>
                <a:lnTo>
                  <a:pt x="87838" y="9014"/>
                </a:lnTo>
                <a:close/>
                <a:moveTo>
                  <a:pt x="84958" y="0"/>
                </a:moveTo>
                <a:lnTo>
                  <a:pt x="137876" y="0"/>
                </a:lnTo>
                <a:cubicBezTo>
                  <a:pt x="139676" y="0"/>
                  <a:pt x="141476" y="1081"/>
                  <a:pt x="142196" y="2884"/>
                </a:cubicBezTo>
                <a:lnTo>
                  <a:pt x="158756" y="47595"/>
                </a:lnTo>
                <a:lnTo>
                  <a:pt x="159476" y="47595"/>
                </a:lnTo>
                <a:cubicBezTo>
                  <a:pt x="170995" y="47595"/>
                  <a:pt x="181435" y="53003"/>
                  <a:pt x="187915" y="62739"/>
                </a:cubicBezTo>
                <a:lnTo>
                  <a:pt x="231114" y="126920"/>
                </a:lnTo>
                <a:lnTo>
                  <a:pt x="280072" y="130165"/>
                </a:lnTo>
                <a:cubicBezTo>
                  <a:pt x="283312" y="130525"/>
                  <a:pt x="286552" y="131968"/>
                  <a:pt x="288352" y="134852"/>
                </a:cubicBezTo>
                <a:cubicBezTo>
                  <a:pt x="289792" y="137737"/>
                  <a:pt x="290152" y="141343"/>
                  <a:pt x="289072" y="144227"/>
                </a:cubicBezTo>
                <a:lnTo>
                  <a:pt x="271433" y="188577"/>
                </a:lnTo>
                <a:cubicBezTo>
                  <a:pt x="268913" y="194707"/>
                  <a:pt x="263153" y="198673"/>
                  <a:pt x="256313" y="198673"/>
                </a:cubicBezTo>
                <a:lnTo>
                  <a:pt x="244793" y="198673"/>
                </a:lnTo>
                <a:cubicBezTo>
                  <a:pt x="242633" y="215620"/>
                  <a:pt x="228234" y="228240"/>
                  <a:pt x="210954" y="228240"/>
                </a:cubicBezTo>
                <a:cubicBezTo>
                  <a:pt x="193675" y="228240"/>
                  <a:pt x="179635" y="215620"/>
                  <a:pt x="177115" y="198673"/>
                </a:cubicBezTo>
                <a:lnTo>
                  <a:pt x="102597" y="198673"/>
                </a:lnTo>
                <a:cubicBezTo>
                  <a:pt x="100437" y="215620"/>
                  <a:pt x="86038" y="228240"/>
                  <a:pt x="68758" y="228240"/>
                </a:cubicBezTo>
                <a:cubicBezTo>
                  <a:pt x="51478" y="228240"/>
                  <a:pt x="37439" y="215620"/>
                  <a:pt x="34919" y="198673"/>
                </a:cubicBezTo>
                <a:lnTo>
                  <a:pt x="25559" y="198673"/>
                </a:lnTo>
                <a:cubicBezTo>
                  <a:pt x="17639" y="198673"/>
                  <a:pt x="10800" y="193265"/>
                  <a:pt x="9360" y="184972"/>
                </a:cubicBezTo>
                <a:lnTo>
                  <a:pt x="360" y="125117"/>
                </a:lnTo>
                <a:cubicBezTo>
                  <a:pt x="0" y="122232"/>
                  <a:pt x="1080" y="118987"/>
                  <a:pt x="2880" y="116463"/>
                </a:cubicBezTo>
                <a:cubicBezTo>
                  <a:pt x="5040" y="114300"/>
                  <a:pt x="8280" y="112857"/>
                  <a:pt x="11160" y="113218"/>
                </a:cubicBezTo>
                <a:lnTo>
                  <a:pt x="24479" y="113939"/>
                </a:lnTo>
                <a:lnTo>
                  <a:pt x="50038" y="57330"/>
                </a:lnTo>
                <a:cubicBezTo>
                  <a:pt x="52198" y="51561"/>
                  <a:pt x="57598" y="47955"/>
                  <a:pt x="63718" y="47595"/>
                </a:cubicBezTo>
                <a:lnTo>
                  <a:pt x="80638" y="2884"/>
                </a:lnTo>
                <a:cubicBezTo>
                  <a:pt x="81358" y="1081"/>
                  <a:pt x="82798" y="0"/>
                  <a:pt x="84958" y="0"/>
                </a:cubicBezTo>
                <a:close/>
              </a:path>
            </a:pathLst>
          </a:custGeom>
          <a:solidFill>
            <a:schemeClr val="accent3"/>
          </a:solidFill>
          <a:ln>
            <a:noFill/>
          </a:ln>
          <a:effectLst/>
        </p:spPr>
        <p:txBody>
          <a:bodyPr anchor="ctr"/>
          <a:lstStyle/>
          <a:p>
            <a:endParaRPr lang="en-US" sz="900" dirty="0">
              <a:latin typeface="Montserrat Light" pitchFamily="2" charset="77"/>
            </a:endParaRPr>
          </a:p>
        </p:txBody>
      </p:sp>
      <p:sp>
        <p:nvSpPr>
          <p:cNvPr id="20" name="Freeform 1002">
            <a:extLst>
              <a:ext uri="{FF2B5EF4-FFF2-40B4-BE49-F238E27FC236}">
                <a16:creationId xmlns:a16="http://schemas.microsoft.com/office/drawing/2014/main" id="{FCAB0351-D77E-6C4F-80BE-CCF6CA013CD0}"/>
              </a:ext>
            </a:extLst>
          </p:cNvPr>
          <p:cNvSpPr>
            <a:spLocks noChangeArrowheads="1"/>
          </p:cNvSpPr>
          <p:nvPr/>
        </p:nvSpPr>
        <p:spPr bwMode="auto">
          <a:xfrm>
            <a:off x="6771479" y="5650613"/>
            <a:ext cx="483833" cy="483833"/>
          </a:xfrm>
          <a:custGeom>
            <a:avLst/>
            <a:gdLst>
              <a:gd name="T0" fmla="*/ 170907 w 293328"/>
              <a:gd name="T1" fmla="*/ 266376 h 293327"/>
              <a:gd name="T2" fmla="*/ 150144 w 293328"/>
              <a:gd name="T3" fmla="*/ 271169 h 293327"/>
              <a:gd name="T4" fmla="*/ 247592 w 293328"/>
              <a:gd name="T5" fmla="*/ 257161 h 293327"/>
              <a:gd name="T6" fmla="*/ 215631 w 293328"/>
              <a:gd name="T7" fmla="*/ 261761 h 293327"/>
              <a:gd name="T8" fmla="*/ 175700 w 293328"/>
              <a:gd name="T9" fmla="*/ 247209 h 293327"/>
              <a:gd name="T10" fmla="*/ 154567 w 293328"/>
              <a:gd name="T11" fmla="*/ 242417 h 293327"/>
              <a:gd name="T12" fmla="*/ 220408 w 293328"/>
              <a:gd name="T13" fmla="*/ 226813 h 293327"/>
              <a:gd name="T14" fmla="*/ 220408 w 293328"/>
              <a:gd name="T15" fmla="*/ 236029 h 293327"/>
              <a:gd name="T16" fmla="*/ 180124 w 293328"/>
              <a:gd name="T17" fmla="*/ 218828 h 293327"/>
              <a:gd name="T18" fmla="*/ 150144 w 293328"/>
              <a:gd name="T19" fmla="*/ 214035 h 293327"/>
              <a:gd name="T20" fmla="*/ 150144 w 293328"/>
              <a:gd name="T21" fmla="*/ 214035 h 293327"/>
              <a:gd name="T22" fmla="*/ 247592 w 293328"/>
              <a:gd name="T23" fmla="*/ 205681 h 293327"/>
              <a:gd name="T24" fmla="*/ 175700 w 293328"/>
              <a:gd name="T25" fmla="*/ 190075 h 293327"/>
              <a:gd name="T26" fmla="*/ 175700 w 293328"/>
              <a:gd name="T27" fmla="*/ 190075 h 293327"/>
              <a:gd name="T28" fmla="*/ 145352 w 293328"/>
              <a:gd name="T29" fmla="*/ 194675 h 293327"/>
              <a:gd name="T30" fmla="*/ 252001 w 293328"/>
              <a:gd name="T31" fmla="*/ 170540 h 293327"/>
              <a:gd name="T32" fmla="*/ 220408 w 293328"/>
              <a:gd name="T33" fmla="*/ 166117 h 293327"/>
              <a:gd name="T34" fmla="*/ 170907 w 293328"/>
              <a:gd name="T35" fmla="*/ 170540 h 293327"/>
              <a:gd name="T36" fmla="*/ 150144 w 293328"/>
              <a:gd name="T37" fmla="*/ 175332 h 293327"/>
              <a:gd name="T38" fmla="*/ 180124 w 293328"/>
              <a:gd name="T39" fmla="*/ 148178 h 293327"/>
              <a:gd name="T40" fmla="*/ 150144 w 293328"/>
              <a:gd name="T41" fmla="*/ 143755 h 293327"/>
              <a:gd name="T42" fmla="*/ 150144 w 293328"/>
              <a:gd name="T43" fmla="*/ 143755 h 293327"/>
              <a:gd name="T44" fmla="*/ 247592 w 293328"/>
              <a:gd name="T45" fmla="*/ 146581 h 293327"/>
              <a:gd name="T46" fmla="*/ 175700 w 293328"/>
              <a:gd name="T47" fmla="*/ 119794 h 293327"/>
              <a:gd name="T48" fmla="*/ 175700 w 293328"/>
              <a:gd name="T49" fmla="*/ 119794 h 293327"/>
              <a:gd name="T50" fmla="*/ 145352 w 293328"/>
              <a:gd name="T51" fmla="*/ 124587 h 293327"/>
              <a:gd name="T52" fmla="*/ 175700 w 293328"/>
              <a:gd name="T53" fmla="*/ 105051 h 293327"/>
              <a:gd name="T54" fmla="*/ 154567 w 293328"/>
              <a:gd name="T55" fmla="*/ 100630 h 293327"/>
              <a:gd name="T56" fmla="*/ 97242 w 293328"/>
              <a:gd name="T57" fmla="*/ 23957 h 293327"/>
              <a:gd name="T58" fmla="*/ 92641 w 293328"/>
              <a:gd name="T59" fmla="*/ 266477 h 293327"/>
              <a:gd name="T60" fmla="*/ 74688 w 293328"/>
              <a:gd name="T61" fmla="*/ 28657 h 293327"/>
              <a:gd name="T62" fmla="*/ 65488 w 293328"/>
              <a:gd name="T63" fmla="*/ 28657 h 293327"/>
              <a:gd name="T64" fmla="*/ 49132 w 293328"/>
              <a:gd name="T65" fmla="*/ 266477 h 293327"/>
              <a:gd name="T66" fmla="*/ 44532 w 293328"/>
              <a:gd name="T67" fmla="*/ 23957 h 293327"/>
              <a:gd name="T68" fmla="*/ 193250 w 293328"/>
              <a:gd name="T69" fmla="*/ 39521 h 293327"/>
              <a:gd name="T70" fmla="*/ 217542 w 293328"/>
              <a:gd name="T71" fmla="*/ 58374 h 293327"/>
              <a:gd name="T72" fmla="*/ 261413 w 293328"/>
              <a:gd name="T73" fmla="*/ 75778 h 293327"/>
              <a:gd name="T74" fmla="*/ 261051 w 293328"/>
              <a:gd name="T75" fmla="*/ 43873 h 293327"/>
              <a:gd name="T76" fmla="*/ 240747 w 293328"/>
              <a:gd name="T77" fmla="*/ 32269 h 293327"/>
              <a:gd name="T78" fmla="*/ 20665 w 293328"/>
              <a:gd name="T79" fmla="*/ 286431 h 293327"/>
              <a:gd name="T80" fmla="*/ 4349 w 293328"/>
              <a:gd name="T81" fmla="*/ 0 h 293327"/>
              <a:gd name="T82" fmla="*/ 127988 w 293328"/>
              <a:gd name="T83" fmla="*/ 8703 h 293327"/>
              <a:gd name="T84" fmla="*/ 141402 w 293328"/>
              <a:gd name="T85" fmla="*/ 62726 h 293327"/>
              <a:gd name="T86" fmla="*/ 185274 w 293328"/>
              <a:gd name="T87" fmla="*/ 31181 h 293327"/>
              <a:gd name="T88" fmla="*/ 271202 w 293328"/>
              <a:gd name="T89" fmla="*/ 38795 h 293327"/>
              <a:gd name="T90" fmla="*/ 205940 w 293328"/>
              <a:gd name="T91" fmla="*/ 84479 h 293327"/>
              <a:gd name="T92" fmla="*/ 219356 w 293328"/>
              <a:gd name="T93" fmla="*/ 116385 h 293327"/>
              <a:gd name="T94" fmla="*/ 295132 w 293328"/>
              <a:gd name="T95" fmla="*/ 112036 h 293327"/>
              <a:gd name="T96" fmla="*/ 290782 w 293328"/>
              <a:gd name="T97" fmla="*/ 286431 h 293327"/>
              <a:gd name="T98" fmla="*/ 0 w 293328"/>
              <a:gd name="T99" fmla="*/ 290783 h 293327"/>
              <a:gd name="T100" fmla="*/ 4349 w 293328"/>
              <a:gd name="T101" fmla="*/ 8703 h 293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3328" h="293327">
                <a:moveTo>
                  <a:pt x="174626" y="260350"/>
                </a:moveTo>
                <a:cubicBezTo>
                  <a:pt x="177190" y="260350"/>
                  <a:pt x="179022" y="262182"/>
                  <a:pt x="179022" y="264746"/>
                </a:cubicBezTo>
                <a:cubicBezTo>
                  <a:pt x="179022" y="267311"/>
                  <a:pt x="177190" y="269509"/>
                  <a:pt x="174626" y="269509"/>
                </a:cubicBezTo>
                <a:cubicBezTo>
                  <a:pt x="172061" y="269509"/>
                  <a:pt x="169863" y="267311"/>
                  <a:pt x="169863" y="264746"/>
                </a:cubicBezTo>
                <a:cubicBezTo>
                  <a:pt x="169863" y="262182"/>
                  <a:pt x="172061" y="260350"/>
                  <a:pt x="174626" y="260350"/>
                </a:cubicBezTo>
                <a:close/>
                <a:moveTo>
                  <a:pt x="149226" y="260350"/>
                </a:moveTo>
                <a:cubicBezTo>
                  <a:pt x="151424" y="260350"/>
                  <a:pt x="153622" y="262182"/>
                  <a:pt x="153622" y="264746"/>
                </a:cubicBezTo>
                <a:cubicBezTo>
                  <a:pt x="153622" y="267311"/>
                  <a:pt x="151424" y="269509"/>
                  <a:pt x="149226" y="269509"/>
                </a:cubicBezTo>
                <a:cubicBezTo>
                  <a:pt x="146661" y="269509"/>
                  <a:pt x="144463" y="267311"/>
                  <a:pt x="144463" y="264746"/>
                </a:cubicBezTo>
                <a:cubicBezTo>
                  <a:pt x="144463" y="262182"/>
                  <a:pt x="146661" y="260350"/>
                  <a:pt x="149226" y="260350"/>
                </a:cubicBezTo>
                <a:close/>
                <a:moveTo>
                  <a:pt x="219060" y="255587"/>
                </a:moveTo>
                <a:lnTo>
                  <a:pt x="246079" y="255587"/>
                </a:lnTo>
                <a:cubicBezTo>
                  <a:pt x="248269" y="255587"/>
                  <a:pt x="250460" y="257492"/>
                  <a:pt x="250460" y="260159"/>
                </a:cubicBezTo>
                <a:cubicBezTo>
                  <a:pt x="250460" y="262826"/>
                  <a:pt x="248269" y="264731"/>
                  <a:pt x="246079" y="264731"/>
                </a:cubicBezTo>
                <a:lnTo>
                  <a:pt x="219060" y="264731"/>
                </a:lnTo>
                <a:cubicBezTo>
                  <a:pt x="216504" y="264731"/>
                  <a:pt x="214313" y="262826"/>
                  <a:pt x="214313" y="260159"/>
                </a:cubicBezTo>
                <a:cubicBezTo>
                  <a:pt x="214313" y="257492"/>
                  <a:pt x="216504" y="255587"/>
                  <a:pt x="219060" y="255587"/>
                </a:cubicBezTo>
                <a:close/>
                <a:moveTo>
                  <a:pt x="174626" y="236537"/>
                </a:moveTo>
                <a:cubicBezTo>
                  <a:pt x="177190" y="236537"/>
                  <a:pt x="179022" y="238369"/>
                  <a:pt x="179022" y="240933"/>
                </a:cubicBezTo>
                <a:cubicBezTo>
                  <a:pt x="179022" y="243498"/>
                  <a:pt x="177190" y="245696"/>
                  <a:pt x="174626" y="245696"/>
                </a:cubicBezTo>
                <a:cubicBezTo>
                  <a:pt x="172061" y="245696"/>
                  <a:pt x="169863" y="243498"/>
                  <a:pt x="169863" y="240933"/>
                </a:cubicBezTo>
                <a:cubicBezTo>
                  <a:pt x="169863" y="238369"/>
                  <a:pt x="172061" y="236537"/>
                  <a:pt x="174626" y="236537"/>
                </a:cubicBezTo>
                <a:close/>
                <a:moveTo>
                  <a:pt x="149226" y="236537"/>
                </a:moveTo>
                <a:cubicBezTo>
                  <a:pt x="151424" y="236537"/>
                  <a:pt x="153622" y="238369"/>
                  <a:pt x="153622" y="240933"/>
                </a:cubicBezTo>
                <a:cubicBezTo>
                  <a:pt x="153622" y="243498"/>
                  <a:pt x="151424" y="245696"/>
                  <a:pt x="149226" y="245696"/>
                </a:cubicBezTo>
                <a:cubicBezTo>
                  <a:pt x="146661" y="245696"/>
                  <a:pt x="144463" y="243498"/>
                  <a:pt x="144463" y="240933"/>
                </a:cubicBezTo>
                <a:cubicBezTo>
                  <a:pt x="144463" y="238369"/>
                  <a:pt x="146661" y="236537"/>
                  <a:pt x="149226" y="236537"/>
                </a:cubicBezTo>
                <a:close/>
                <a:moveTo>
                  <a:pt x="219060" y="225425"/>
                </a:moveTo>
                <a:lnTo>
                  <a:pt x="246079" y="225425"/>
                </a:lnTo>
                <a:cubicBezTo>
                  <a:pt x="248269" y="225425"/>
                  <a:pt x="250460" y="227257"/>
                  <a:pt x="250460" y="230188"/>
                </a:cubicBezTo>
                <a:cubicBezTo>
                  <a:pt x="250460" y="232752"/>
                  <a:pt x="248269" y="234584"/>
                  <a:pt x="246079" y="234584"/>
                </a:cubicBezTo>
                <a:lnTo>
                  <a:pt x="219060" y="234584"/>
                </a:lnTo>
                <a:cubicBezTo>
                  <a:pt x="216504" y="234584"/>
                  <a:pt x="214313" y="232752"/>
                  <a:pt x="214313" y="230188"/>
                </a:cubicBezTo>
                <a:cubicBezTo>
                  <a:pt x="214313" y="227257"/>
                  <a:pt x="216504" y="225425"/>
                  <a:pt x="219060" y="225425"/>
                </a:cubicBezTo>
                <a:close/>
                <a:moveTo>
                  <a:pt x="174626" y="212725"/>
                </a:moveTo>
                <a:cubicBezTo>
                  <a:pt x="177190" y="212725"/>
                  <a:pt x="179022" y="214923"/>
                  <a:pt x="179022" y="217488"/>
                </a:cubicBezTo>
                <a:cubicBezTo>
                  <a:pt x="179022" y="219686"/>
                  <a:pt x="177190" y="221884"/>
                  <a:pt x="174626" y="221884"/>
                </a:cubicBezTo>
                <a:cubicBezTo>
                  <a:pt x="172061" y="221884"/>
                  <a:pt x="169863" y="219686"/>
                  <a:pt x="169863" y="217488"/>
                </a:cubicBezTo>
                <a:cubicBezTo>
                  <a:pt x="169863" y="214923"/>
                  <a:pt x="172061" y="212725"/>
                  <a:pt x="174626" y="212725"/>
                </a:cubicBezTo>
                <a:close/>
                <a:moveTo>
                  <a:pt x="149226" y="212725"/>
                </a:moveTo>
                <a:cubicBezTo>
                  <a:pt x="151424" y="212725"/>
                  <a:pt x="153622" y="214923"/>
                  <a:pt x="153622" y="217488"/>
                </a:cubicBezTo>
                <a:cubicBezTo>
                  <a:pt x="153622" y="219686"/>
                  <a:pt x="151424" y="221884"/>
                  <a:pt x="149226" y="221884"/>
                </a:cubicBezTo>
                <a:cubicBezTo>
                  <a:pt x="146661" y="221884"/>
                  <a:pt x="144463" y="219686"/>
                  <a:pt x="144463" y="217488"/>
                </a:cubicBezTo>
                <a:cubicBezTo>
                  <a:pt x="144463" y="214923"/>
                  <a:pt x="146661" y="212725"/>
                  <a:pt x="149226" y="212725"/>
                </a:cubicBezTo>
                <a:close/>
                <a:moveTo>
                  <a:pt x="219060" y="195262"/>
                </a:moveTo>
                <a:lnTo>
                  <a:pt x="246079" y="195262"/>
                </a:lnTo>
                <a:cubicBezTo>
                  <a:pt x="248269" y="195262"/>
                  <a:pt x="250460" y="197094"/>
                  <a:pt x="250460" y="199658"/>
                </a:cubicBezTo>
                <a:cubicBezTo>
                  <a:pt x="250460" y="202223"/>
                  <a:pt x="248269" y="204421"/>
                  <a:pt x="246079" y="204421"/>
                </a:cubicBezTo>
                <a:lnTo>
                  <a:pt x="219060" y="204421"/>
                </a:lnTo>
                <a:cubicBezTo>
                  <a:pt x="216504" y="204421"/>
                  <a:pt x="214313" y="202223"/>
                  <a:pt x="214313" y="199658"/>
                </a:cubicBezTo>
                <a:cubicBezTo>
                  <a:pt x="214313" y="197094"/>
                  <a:pt x="216504" y="195262"/>
                  <a:pt x="219060" y="195262"/>
                </a:cubicBezTo>
                <a:close/>
                <a:moveTo>
                  <a:pt x="174626" y="188912"/>
                </a:moveTo>
                <a:cubicBezTo>
                  <a:pt x="177190" y="188912"/>
                  <a:pt x="179022" y="190817"/>
                  <a:pt x="179022" y="193484"/>
                </a:cubicBezTo>
                <a:cubicBezTo>
                  <a:pt x="179022" y="195770"/>
                  <a:pt x="177190" y="198056"/>
                  <a:pt x="174626" y="198056"/>
                </a:cubicBezTo>
                <a:cubicBezTo>
                  <a:pt x="172061" y="198056"/>
                  <a:pt x="169863" y="195770"/>
                  <a:pt x="169863" y="193484"/>
                </a:cubicBezTo>
                <a:cubicBezTo>
                  <a:pt x="169863" y="190817"/>
                  <a:pt x="172061" y="188912"/>
                  <a:pt x="174626" y="188912"/>
                </a:cubicBezTo>
                <a:close/>
                <a:moveTo>
                  <a:pt x="149226" y="188912"/>
                </a:moveTo>
                <a:cubicBezTo>
                  <a:pt x="151424" y="188912"/>
                  <a:pt x="153622" y="190817"/>
                  <a:pt x="153622" y="193484"/>
                </a:cubicBezTo>
                <a:cubicBezTo>
                  <a:pt x="153622" y="195770"/>
                  <a:pt x="151424" y="198056"/>
                  <a:pt x="149226" y="198056"/>
                </a:cubicBezTo>
                <a:cubicBezTo>
                  <a:pt x="146661" y="198056"/>
                  <a:pt x="144463" y="195770"/>
                  <a:pt x="144463" y="193484"/>
                </a:cubicBezTo>
                <a:cubicBezTo>
                  <a:pt x="144463" y="190817"/>
                  <a:pt x="146661" y="188912"/>
                  <a:pt x="149226" y="188912"/>
                </a:cubicBezTo>
                <a:close/>
                <a:moveTo>
                  <a:pt x="219060" y="165100"/>
                </a:moveTo>
                <a:lnTo>
                  <a:pt x="246079" y="165100"/>
                </a:lnTo>
                <a:cubicBezTo>
                  <a:pt x="248269" y="165100"/>
                  <a:pt x="250460" y="166932"/>
                  <a:pt x="250460" y="169496"/>
                </a:cubicBezTo>
                <a:cubicBezTo>
                  <a:pt x="250460" y="171694"/>
                  <a:pt x="248269" y="174259"/>
                  <a:pt x="246079" y="174259"/>
                </a:cubicBezTo>
                <a:lnTo>
                  <a:pt x="219060" y="174259"/>
                </a:lnTo>
                <a:cubicBezTo>
                  <a:pt x="216504" y="174259"/>
                  <a:pt x="214313" y="171694"/>
                  <a:pt x="214313" y="169496"/>
                </a:cubicBezTo>
                <a:cubicBezTo>
                  <a:pt x="214313" y="166932"/>
                  <a:pt x="216504" y="165100"/>
                  <a:pt x="219060" y="165100"/>
                </a:cubicBezTo>
                <a:close/>
                <a:moveTo>
                  <a:pt x="174626" y="165100"/>
                </a:moveTo>
                <a:cubicBezTo>
                  <a:pt x="177190" y="165100"/>
                  <a:pt x="179022" y="166932"/>
                  <a:pt x="179022" y="169496"/>
                </a:cubicBezTo>
                <a:cubicBezTo>
                  <a:pt x="179022" y="171694"/>
                  <a:pt x="177190" y="174259"/>
                  <a:pt x="174626" y="174259"/>
                </a:cubicBezTo>
                <a:cubicBezTo>
                  <a:pt x="172061" y="174259"/>
                  <a:pt x="169863" y="171694"/>
                  <a:pt x="169863" y="169496"/>
                </a:cubicBezTo>
                <a:cubicBezTo>
                  <a:pt x="169863" y="166932"/>
                  <a:pt x="172061" y="165100"/>
                  <a:pt x="174626" y="165100"/>
                </a:cubicBezTo>
                <a:close/>
                <a:moveTo>
                  <a:pt x="149226" y="165100"/>
                </a:moveTo>
                <a:cubicBezTo>
                  <a:pt x="151424" y="165100"/>
                  <a:pt x="153622" y="166932"/>
                  <a:pt x="153622" y="169496"/>
                </a:cubicBezTo>
                <a:cubicBezTo>
                  <a:pt x="153622" y="171694"/>
                  <a:pt x="151424" y="174259"/>
                  <a:pt x="149226" y="174259"/>
                </a:cubicBezTo>
                <a:cubicBezTo>
                  <a:pt x="146661" y="174259"/>
                  <a:pt x="144463" y="171694"/>
                  <a:pt x="144463" y="169496"/>
                </a:cubicBezTo>
                <a:cubicBezTo>
                  <a:pt x="144463" y="166932"/>
                  <a:pt x="146661" y="165100"/>
                  <a:pt x="149226" y="165100"/>
                </a:cubicBezTo>
                <a:close/>
                <a:moveTo>
                  <a:pt x="174626" y="142875"/>
                </a:moveTo>
                <a:cubicBezTo>
                  <a:pt x="177190" y="142875"/>
                  <a:pt x="179022" y="144707"/>
                  <a:pt x="179022" y="147271"/>
                </a:cubicBezTo>
                <a:cubicBezTo>
                  <a:pt x="179022" y="149836"/>
                  <a:pt x="177190" y="152034"/>
                  <a:pt x="174626" y="152034"/>
                </a:cubicBezTo>
                <a:cubicBezTo>
                  <a:pt x="172061" y="152034"/>
                  <a:pt x="169863" y="149836"/>
                  <a:pt x="169863" y="147271"/>
                </a:cubicBezTo>
                <a:cubicBezTo>
                  <a:pt x="169863" y="144707"/>
                  <a:pt x="172061" y="142875"/>
                  <a:pt x="174626" y="142875"/>
                </a:cubicBezTo>
                <a:close/>
                <a:moveTo>
                  <a:pt x="149226" y="142875"/>
                </a:moveTo>
                <a:cubicBezTo>
                  <a:pt x="151424" y="142875"/>
                  <a:pt x="153622" y="144707"/>
                  <a:pt x="153622" y="147271"/>
                </a:cubicBezTo>
                <a:cubicBezTo>
                  <a:pt x="153622" y="149836"/>
                  <a:pt x="151424" y="152034"/>
                  <a:pt x="149226" y="152034"/>
                </a:cubicBezTo>
                <a:cubicBezTo>
                  <a:pt x="146661" y="152034"/>
                  <a:pt x="144463" y="149836"/>
                  <a:pt x="144463" y="147271"/>
                </a:cubicBezTo>
                <a:cubicBezTo>
                  <a:pt x="144463" y="144707"/>
                  <a:pt x="146661" y="142875"/>
                  <a:pt x="149226" y="142875"/>
                </a:cubicBezTo>
                <a:close/>
                <a:moveTo>
                  <a:pt x="219060" y="136525"/>
                </a:moveTo>
                <a:lnTo>
                  <a:pt x="246079" y="136525"/>
                </a:lnTo>
                <a:cubicBezTo>
                  <a:pt x="248269" y="136525"/>
                  <a:pt x="250460" y="138723"/>
                  <a:pt x="250460" y="141288"/>
                </a:cubicBezTo>
                <a:cubicBezTo>
                  <a:pt x="250460" y="143486"/>
                  <a:pt x="248269" y="145684"/>
                  <a:pt x="246079" y="145684"/>
                </a:cubicBezTo>
                <a:lnTo>
                  <a:pt x="219060" y="145684"/>
                </a:lnTo>
                <a:cubicBezTo>
                  <a:pt x="216504" y="145684"/>
                  <a:pt x="214313" y="143486"/>
                  <a:pt x="214313" y="141288"/>
                </a:cubicBezTo>
                <a:cubicBezTo>
                  <a:pt x="214313" y="138723"/>
                  <a:pt x="216504" y="136525"/>
                  <a:pt x="219060" y="136525"/>
                </a:cubicBezTo>
                <a:close/>
                <a:moveTo>
                  <a:pt x="174626" y="119062"/>
                </a:moveTo>
                <a:cubicBezTo>
                  <a:pt x="177190" y="119062"/>
                  <a:pt x="179022" y="121260"/>
                  <a:pt x="179022" y="123825"/>
                </a:cubicBezTo>
                <a:cubicBezTo>
                  <a:pt x="179022" y="126023"/>
                  <a:pt x="177190" y="128221"/>
                  <a:pt x="174626" y="128221"/>
                </a:cubicBezTo>
                <a:cubicBezTo>
                  <a:pt x="172061" y="128221"/>
                  <a:pt x="169863" y="126023"/>
                  <a:pt x="169863" y="123825"/>
                </a:cubicBezTo>
                <a:cubicBezTo>
                  <a:pt x="169863" y="121260"/>
                  <a:pt x="172061" y="119062"/>
                  <a:pt x="174626" y="119062"/>
                </a:cubicBezTo>
                <a:close/>
                <a:moveTo>
                  <a:pt x="149226" y="119062"/>
                </a:moveTo>
                <a:cubicBezTo>
                  <a:pt x="151424" y="119062"/>
                  <a:pt x="153622" y="121260"/>
                  <a:pt x="153622" y="123825"/>
                </a:cubicBezTo>
                <a:cubicBezTo>
                  <a:pt x="153622" y="126023"/>
                  <a:pt x="151424" y="128221"/>
                  <a:pt x="149226" y="128221"/>
                </a:cubicBezTo>
                <a:cubicBezTo>
                  <a:pt x="146661" y="128221"/>
                  <a:pt x="144463" y="126023"/>
                  <a:pt x="144463" y="123825"/>
                </a:cubicBezTo>
                <a:cubicBezTo>
                  <a:pt x="144463" y="121260"/>
                  <a:pt x="146661" y="119062"/>
                  <a:pt x="149226" y="119062"/>
                </a:cubicBezTo>
                <a:close/>
                <a:moveTo>
                  <a:pt x="174626" y="95250"/>
                </a:moveTo>
                <a:cubicBezTo>
                  <a:pt x="177190" y="95250"/>
                  <a:pt x="179022" y="97448"/>
                  <a:pt x="179022" y="100013"/>
                </a:cubicBezTo>
                <a:cubicBezTo>
                  <a:pt x="179022" y="102211"/>
                  <a:pt x="177190" y="104409"/>
                  <a:pt x="174626" y="104409"/>
                </a:cubicBezTo>
                <a:cubicBezTo>
                  <a:pt x="172061" y="104409"/>
                  <a:pt x="169863" y="102211"/>
                  <a:pt x="169863" y="100013"/>
                </a:cubicBezTo>
                <a:cubicBezTo>
                  <a:pt x="169863" y="97448"/>
                  <a:pt x="172061" y="95250"/>
                  <a:pt x="174626" y="95250"/>
                </a:cubicBezTo>
                <a:close/>
                <a:moveTo>
                  <a:pt x="149226" y="95250"/>
                </a:moveTo>
                <a:cubicBezTo>
                  <a:pt x="151424" y="95250"/>
                  <a:pt x="153622" y="97448"/>
                  <a:pt x="153622" y="100013"/>
                </a:cubicBezTo>
                <a:cubicBezTo>
                  <a:pt x="153622" y="102211"/>
                  <a:pt x="151424" y="104409"/>
                  <a:pt x="149226" y="104409"/>
                </a:cubicBezTo>
                <a:cubicBezTo>
                  <a:pt x="146661" y="104409"/>
                  <a:pt x="144463" y="102211"/>
                  <a:pt x="144463" y="100013"/>
                </a:cubicBezTo>
                <a:cubicBezTo>
                  <a:pt x="144463" y="97448"/>
                  <a:pt x="146661" y="95250"/>
                  <a:pt x="149226" y="95250"/>
                </a:cubicBezTo>
                <a:close/>
                <a:moveTo>
                  <a:pt x="96647" y="23812"/>
                </a:moveTo>
                <a:cubicBezTo>
                  <a:pt x="99314" y="23812"/>
                  <a:pt x="101219" y="25968"/>
                  <a:pt x="101219" y="28482"/>
                </a:cubicBezTo>
                <a:lnTo>
                  <a:pt x="101219" y="264846"/>
                </a:lnTo>
                <a:cubicBezTo>
                  <a:pt x="101219" y="267361"/>
                  <a:pt x="99314" y="269516"/>
                  <a:pt x="96647" y="269516"/>
                </a:cubicBezTo>
                <a:cubicBezTo>
                  <a:pt x="94361" y="269516"/>
                  <a:pt x="92075" y="267361"/>
                  <a:pt x="92075" y="264846"/>
                </a:cubicBezTo>
                <a:lnTo>
                  <a:pt x="92075" y="28482"/>
                </a:lnTo>
                <a:cubicBezTo>
                  <a:pt x="92075" y="25968"/>
                  <a:pt x="94361" y="23812"/>
                  <a:pt x="96647" y="23812"/>
                </a:cubicBezTo>
                <a:close/>
                <a:moveTo>
                  <a:pt x="69660" y="23812"/>
                </a:moveTo>
                <a:cubicBezTo>
                  <a:pt x="72327" y="23812"/>
                  <a:pt x="74232" y="25968"/>
                  <a:pt x="74232" y="28482"/>
                </a:cubicBezTo>
                <a:lnTo>
                  <a:pt x="74232" y="264846"/>
                </a:lnTo>
                <a:cubicBezTo>
                  <a:pt x="74232" y="267361"/>
                  <a:pt x="72327" y="269516"/>
                  <a:pt x="69660" y="269516"/>
                </a:cubicBezTo>
                <a:cubicBezTo>
                  <a:pt x="66993" y="269516"/>
                  <a:pt x="65088" y="267361"/>
                  <a:pt x="65088" y="264846"/>
                </a:cubicBezTo>
                <a:lnTo>
                  <a:pt x="65088" y="28482"/>
                </a:lnTo>
                <a:cubicBezTo>
                  <a:pt x="65088" y="25968"/>
                  <a:pt x="66993" y="23812"/>
                  <a:pt x="69660" y="23812"/>
                </a:cubicBezTo>
                <a:close/>
                <a:moveTo>
                  <a:pt x="44260" y="23812"/>
                </a:moveTo>
                <a:cubicBezTo>
                  <a:pt x="46927" y="23812"/>
                  <a:pt x="48832" y="25968"/>
                  <a:pt x="48832" y="28482"/>
                </a:cubicBezTo>
                <a:lnTo>
                  <a:pt x="48832" y="264846"/>
                </a:lnTo>
                <a:cubicBezTo>
                  <a:pt x="48832" y="267361"/>
                  <a:pt x="46927" y="269516"/>
                  <a:pt x="44260" y="269516"/>
                </a:cubicBezTo>
                <a:cubicBezTo>
                  <a:pt x="41593" y="269516"/>
                  <a:pt x="39688" y="267361"/>
                  <a:pt x="39688" y="264846"/>
                </a:cubicBezTo>
                <a:lnTo>
                  <a:pt x="39688" y="28482"/>
                </a:lnTo>
                <a:cubicBezTo>
                  <a:pt x="39688" y="25968"/>
                  <a:pt x="41593" y="23812"/>
                  <a:pt x="44260" y="23812"/>
                </a:cubicBezTo>
                <a:close/>
                <a:moveTo>
                  <a:pt x="214771" y="9369"/>
                </a:moveTo>
                <a:cubicBezTo>
                  <a:pt x="202519" y="9369"/>
                  <a:pt x="192789" y="19098"/>
                  <a:pt x="192789" y="31351"/>
                </a:cubicBezTo>
                <a:cubicBezTo>
                  <a:pt x="192789" y="32432"/>
                  <a:pt x="193150" y="33873"/>
                  <a:pt x="193510" y="35315"/>
                </a:cubicBezTo>
                <a:cubicBezTo>
                  <a:pt x="193510" y="36756"/>
                  <a:pt x="193150" y="38198"/>
                  <a:pt x="192068" y="39279"/>
                </a:cubicBezTo>
                <a:cubicBezTo>
                  <a:pt x="190987" y="40360"/>
                  <a:pt x="189546" y="40720"/>
                  <a:pt x="188105" y="40360"/>
                </a:cubicBezTo>
                <a:cubicBezTo>
                  <a:pt x="178015" y="38198"/>
                  <a:pt x="169366" y="44684"/>
                  <a:pt x="167204" y="53332"/>
                </a:cubicBezTo>
                <a:lnTo>
                  <a:pt x="211888" y="53332"/>
                </a:lnTo>
                <a:cubicBezTo>
                  <a:pt x="214410" y="53332"/>
                  <a:pt x="216212" y="55494"/>
                  <a:pt x="216212" y="58017"/>
                </a:cubicBezTo>
                <a:cubicBezTo>
                  <a:pt x="216212" y="60179"/>
                  <a:pt x="214410" y="62341"/>
                  <a:pt x="211888" y="62341"/>
                </a:cubicBezTo>
                <a:lnTo>
                  <a:pt x="204681" y="62341"/>
                </a:lnTo>
                <a:lnTo>
                  <a:pt x="204681" y="75314"/>
                </a:lnTo>
                <a:lnTo>
                  <a:pt x="259815" y="75314"/>
                </a:lnTo>
                <a:cubicBezTo>
                  <a:pt x="267022" y="75314"/>
                  <a:pt x="272788" y="69548"/>
                  <a:pt x="272788" y="62702"/>
                </a:cubicBezTo>
                <a:cubicBezTo>
                  <a:pt x="272788" y="56576"/>
                  <a:pt x="268103" y="51170"/>
                  <a:pt x="262337" y="50089"/>
                </a:cubicBezTo>
                <a:cubicBezTo>
                  <a:pt x="260896" y="49729"/>
                  <a:pt x="259815" y="48648"/>
                  <a:pt x="259094" y="47567"/>
                </a:cubicBezTo>
                <a:cubicBezTo>
                  <a:pt x="258734" y="46125"/>
                  <a:pt x="258734" y="44684"/>
                  <a:pt x="259455" y="43603"/>
                </a:cubicBezTo>
                <a:cubicBezTo>
                  <a:pt x="260175" y="42161"/>
                  <a:pt x="260536" y="40360"/>
                  <a:pt x="260536" y="38558"/>
                </a:cubicBezTo>
                <a:cubicBezTo>
                  <a:pt x="260536" y="32792"/>
                  <a:pt x="255851" y="28468"/>
                  <a:pt x="250446" y="28468"/>
                </a:cubicBezTo>
                <a:cubicBezTo>
                  <a:pt x="247923" y="28468"/>
                  <a:pt x="245761" y="29189"/>
                  <a:pt x="243599" y="30991"/>
                </a:cubicBezTo>
                <a:cubicBezTo>
                  <a:pt x="242518" y="32432"/>
                  <a:pt x="240716" y="32432"/>
                  <a:pt x="239275" y="32072"/>
                </a:cubicBezTo>
                <a:cubicBezTo>
                  <a:pt x="237473" y="31351"/>
                  <a:pt x="236392" y="29909"/>
                  <a:pt x="236392" y="28468"/>
                </a:cubicBezTo>
                <a:cubicBezTo>
                  <a:pt x="234951" y="17657"/>
                  <a:pt x="225581" y="9369"/>
                  <a:pt x="214771" y="9369"/>
                </a:cubicBezTo>
                <a:close/>
                <a:moveTo>
                  <a:pt x="20540" y="8648"/>
                </a:moveTo>
                <a:lnTo>
                  <a:pt x="20540" y="284678"/>
                </a:lnTo>
                <a:lnTo>
                  <a:pt x="118556" y="284678"/>
                </a:lnTo>
                <a:lnTo>
                  <a:pt x="118556" y="8648"/>
                </a:lnTo>
                <a:lnTo>
                  <a:pt x="20540" y="8648"/>
                </a:lnTo>
                <a:close/>
                <a:moveTo>
                  <a:pt x="4324" y="0"/>
                </a:moveTo>
                <a:lnTo>
                  <a:pt x="134772" y="0"/>
                </a:lnTo>
                <a:cubicBezTo>
                  <a:pt x="137295" y="0"/>
                  <a:pt x="139097" y="2162"/>
                  <a:pt x="139097" y="4324"/>
                </a:cubicBezTo>
                <a:cubicBezTo>
                  <a:pt x="139097" y="6846"/>
                  <a:pt x="137295" y="8648"/>
                  <a:pt x="134772" y="8648"/>
                </a:cubicBezTo>
                <a:lnTo>
                  <a:pt x="127205" y="8648"/>
                </a:lnTo>
                <a:lnTo>
                  <a:pt x="127205" y="284678"/>
                </a:lnTo>
                <a:lnTo>
                  <a:pt x="195672" y="284678"/>
                </a:lnTo>
                <a:lnTo>
                  <a:pt x="195672" y="62341"/>
                </a:lnTo>
                <a:lnTo>
                  <a:pt x="140538" y="62341"/>
                </a:lnTo>
                <a:cubicBezTo>
                  <a:pt x="138376" y="62341"/>
                  <a:pt x="136214" y="60179"/>
                  <a:pt x="136214" y="58017"/>
                </a:cubicBezTo>
                <a:cubicBezTo>
                  <a:pt x="136214" y="55494"/>
                  <a:pt x="138376" y="53332"/>
                  <a:pt x="140538" y="53332"/>
                </a:cubicBezTo>
                <a:lnTo>
                  <a:pt x="158195" y="53332"/>
                </a:lnTo>
                <a:cubicBezTo>
                  <a:pt x="160357" y="40720"/>
                  <a:pt x="171168" y="31351"/>
                  <a:pt x="184141" y="30991"/>
                </a:cubicBezTo>
                <a:cubicBezTo>
                  <a:pt x="184141" y="14414"/>
                  <a:pt x="197834" y="360"/>
                  <a:pt x="214771" y="360"/>
                </a:cubicBezTo>
                <a:cubicBezTo>
                  <a:pt x="227743" y="360"/>
                  <a:pt x="239275" y="8648"/>
                  <a:pt x="243599" y="20900"/>
                </a:cubicBezTo>
                <a:cubicBezTo>
                  <a:pt x="245761" y="19819"/>
                  <a:pt x="248284" y="19459"/>
                  <a:pt x="250446" y="19459"/>
                </a:cubicBezTo>
                <a:cubicBezTo>
                  <a:pt x="261256" y="19459"/>
                  <a:pt x="269544" y="28108"/>
                  <a:pt x="269544" y="38558"/>
                </a:cubicBezTo>
                <a:cubicBezTo>
                  <a:pt x="269544" y="39999"/>
                  <a:pt x="269184" y="41441"/>
                  <a:pt x="268824" y="42882"/>
                </a:cubicBezTo>
                <a:cubicBezTo>
                  <a:pt x="276391" y="46486"/>
                  <a:pt x="281436" y="54053"/>
                  <a:pt x="281436" y="62702"/>
                </a:cubicBezTo>
                <a:cubicBezTo>
                  <a:pt x="281436" y="74233"/>
                  <a:pt x="271707" y="83962"/>
                  <a:pt x="259815" y="83962"/>
                </a:cubicBezTo>
                <a:lnTo>
                  <a:pt x="204681" y="83962"/>
                </a:lnTo>
                <a:lnTo>
                  <a:pt x="204681" y="284678"/>
                </a:lnTo>
                <a:lnTo>
                  <a:pt x="272788" y="284678"/>
                </a:lnTo>
                <a:lnTo>
                  <a:pt x="272788" y="115673"/>
                </a:lnTo>
                <a:lnTo>
                  <a:pt x="218014" y="115673"/>
                </a:lnTo>
                <a:cubicBezTo>
                  <a:pt x="215491" y="115673"/>
                  <a:pt x="213329" y="113511"/>
                  <a:pt x="213329" y="111349"/>
                </a:cubicBezTo>
                <a:cubicBezTo>
                  <a:pt x="213329" y="108827"/>
                  <a:pt x="215491" y="106664"/>
                  <a:pt x="218014" y="106664"/>
                </a:cubicBezTo>
                <a:lnTo>
                  <a:pt x="289004" y="106664"/>
                </a:lnTo>
                <a:cubicBezTo>
                  <a:pt x="291526" y="106664"/>
                  <a:pt x="293328" y="108827"/>
                  <a:pt x="293328" y="111349"/>
                </a:cubicBezTo>
                <a:cubicBezTo>
                  <a:pt x="293328" y="113511"/>
                  <a:pt x="291526" y="115673"/>
                  <a:pt x="289004" y="115673"/>
                </a:cubicBezTo>
                <a:lnTo>
                  <a:pt x="281436" y="115673"/>
                </a:lnTo>
                <a:lnTo>
                  <a:pt x="281436" y="284678"/>
                </a:lnTo>
                <a:lnTo>
                  <a:pt x="289004" y="284678"/>
                </a:lnTo>
                <a:cubicBezTo>
                  <a:pt x="291526" y="284678"/>
                  <a:pt x="293328" y="286480"/>
                  <a:pt x="293328" y="289003"/>
                </a:cubicBezTo>
                <a:cubicBezTo>
                  <a:pt x="293328" y="291525"/>
                  <a:pt x="291526" y="293327"/>
                  <a:pt x="289004" y="293327"/>
                </a:cubicBezTo>
                <a:lnTo>
                  <a:pt x="4324" y="293327"/>
                </a:lnTo>
                <a:cubicBezTo>
                  <a:pt x="2162" y="293327"/>
                  <a:pt x="0" y="291525"/>
                  <a:pt x="0" y="289003"/>
                </a:cubicBezTo>
                <a:cubicBezTo>
                  <a:pt x="0" y="286480"/>
                  <a:pt x="2162" y="284678"/>
                  <a:pt x="4324" y="284678"/>
                </a:cubicBezTo>
                <a:lnTo>
                  <a:pt x="11892" y="284678"/>
                </a:lnTo>
                <a:lnTo>
                  <a:pt x="11892" y="8648"/>
                </a:lnTo>
                <a:lnTo>
                  <a:pt x="4324" y="8648"/>
                </a:lnTo>
                <a:cubicBezTo>
                  <a:pt x="2162" y="8648"/>
                  <a:pt x="0" y="6846"/>
                  <a:pt x="0" y="4324"/>
                </a:cubicBezTo>
                <a:cubicBezTo>
                  <a:pt x="0" y="2162"/>
                  <a:pt x="2162" y="0"/>
                  <a:pt x="4324" y="0"/>
                </a:cubicBezTo>
                <a:close/>
              </a:path>
            </a:pathLst>
          </a:custGeom>
          <a:solidFill>
            <a:schemeClr val="accent4"/>
          </a:solidFill>
          <a:ln>
            <a:noFill/>
          </a:ln>
          <a:effectLst/>
        </p:spPr>
        <p:txBody>
          <a:bodyPr anchor="ctr"/>
          <a:lstStyle/>
          <a:p>
            <a:endParaRPr lang="en-US" sz="900" dirty="0">
              <a:latin typeface="Montserrat Light" pitchFamily="2" charset="77"/>
            </a:endParaRPr>
          </a:p>
        </p:txBody>
      </p:sp>
      <p:sp>
        <p:nvSpPr>
          <p:cNvPr id="3" name="Picture Placeholder 2">
            <a:extLst>
              <a:ext uri="{FF2B5EF4-FFF2-40B4-BE49-F238E27FC236}">
                <a16:creationId xmlns:a16="http://schemas.microsoft.com/office/drawing/2014/main" id="{A1882911-2AB7-8D41-9284-824B9235BBD3}"/>
              </a:ext>
            </a:extLst>
          </p:cNvPr>
          <p:cNvSpPr>
            <a:spLocks noGrp="1"/>
          </p:cNvSpPr>
          <p:nvPr>
            <p:ph type="pic" sz="quarter" idx="10"/>
          </p:nvPr>
        </p:nvSpPr>
        <p:spPr>
          <a:solidFill>
            <a:schemeClr val="bg1">
              <a:lumMod val="95000"/>
            </a:schemeClr>
          </a:solidFill>
        </p:spPr>
        <p:txBody>
          <a:bodyPr/>
          <a:lstStyle/>
          <a:p>
            <a:endParaRPr lang="es-CO"/>
          </a:p>
        </p:txBody>
      </p:sp>
    </p:spTree>
    <p:extLst>
      <p:ext uri="{BB962C8B-B14F-4D97-AF65-F5344CB8AC3E}">
        <p14:creationId xmlns:p14="http://schemas.microsoft.com/office/powerpoint/2010/main" val="93926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542B355B-3B1C-CB44-BB97-1CFC0CD3FC34}"/>
              </a:ext>
            </a:extLst>
          </p:cNvPr>
          <p:cNvSpPr>
            <a:spLocks noChangeArrowheads="1"/>
          </p:cNvSpPr>
          <p:nvPr/>
        </p:nvSpPr>
        <p:spPr bwMode="auto">
          <a:xfrm>
            <a:off x="3907" y="1340"/>
            <a:ext cx="12184187" cy="6852575"/>
          </a:xfrm>
          <a:custGeom>
            <a:avLst/>
            <a:gdLst>
              <a:gd name="T0" fmla="*/ 0 w 19570"/>
              <a:gd name="T1" fmla="*/ 11007 h 11008"/>
              <a:gd name="T2" fmla="*/ 19569 w 19570"/>
              <a:gd name="T3" fmla="*/ 11007 h 11008"/>
              <a:gd name="T4" fmla="*/ 19569 w 19570"/>
              <a:gd name="T5" fmla="*/ 0 h 11008"/>
              <a:gd name="T6" fmla="*/ 0 w 19570"/>
              <a:gd name="T7" fmla="*/ 0 h 11008"/>
              <a:gd name="T8" fmla="*/ 0 w 19570"/>
              <a:gd name="T9" fmla="*/ 11007 h 11008"/>
            </a:gdLst>
            <a:ahLst/>
            <a:cxnLst>
              <a:cxn ang="0">
                <a:pos x="T0" y="T1"/>
              </a:cxn>
              <a:cxn ang="0">
                <a:pos x="T2" y="T3"/>
              </a:cxn>
              <a:cxn ang="0">
                <a:pos x="T4" y="T5"/>
              </a:cxn>
              <a:cxn ang="0">
                <a:pos x="T6" y="T7"/>
              </a:cxn>
              <a:cxn ang="0">
                <a:pos x="T8" y="T9"/>
              </a:cxn>
            </a:cxnLst>
            <a:rect l="0" t="0" r="r" b="b"/>
            <a:pathLst>
              <a:path w="19570" h="11008">
                <a:moveTo>
                  <a:pt x="0" y="11007"/>
                </a:moveTo>
                <a:lnTo>
                  <a:pt x="19569" y="11007"/>
                </a:lnTo>
                <a:lnTo>
                  <a:pt x="19569" y="0"/>
                </a:lnTo>
                <a:lnTo>
                  <a:pt x="0" y="0"/>
                </a:lnTo>
                <a:lnTo>
                  <a:pt x="0" y="11007"/>
                </a:lnTo>
              </a:path>
            </a:pathLst>
          </a:custGeom>
          <a:solidFill>
            <a:schemeClr val="accent6">
              <a:lumMod val="20000"/>
              <a:lumOff val="80000"/>
            </a:schemeClr>
          </a:solidFill>
          <a:ln>
            <a:noFill/>
          </a:ln>
          <a:effectLst/>
        </p:spPr>
        <p:txBody>
          <a:bodyPr wrap="none" anchor="ctr"/>
          <a:lstStyle/>
          <a:p>
            <a:endParaRPr lang="en-US" dirty="0">
              <a:latin typeface="Poppins" pitchFamily="2" charset="77"/>
            </a:endParaRPr>
          </a:p>
        </p:txBody>
      </p:sp>
      <p:sp>
        <p:nvSpPr>
          <p:cNvPr id="13" name="Freeform 67">
            <a:extLst>
              <a:ext uri="{FF2B5EF4-FFF2-40B4-BE49-F238E27FC236}">
                <a16:creationId xmlns:a16="http://schemas.microsoft.com/office/drawing/2014/main" id="{DC28CBE3-AC27-2A4B-99D5-0F6909A5F3DC}"/>
              </a:ext>
            </a:extLst>
          </p:cNvPr>
          <p:cNvSpPr>
            <a:spLocks noChangeArrowheads="1"/>
          </p:cNvSpPr>
          <p:nvPr/>
        </p:nvSpPr>
        <p:spPr bwMode="auto">
          <a:xfrm>
            <a:off x="3907" y="6159324"/>
            <a:ext cx="12184187" cy="697338"/>
          </a:xfrm>
          <a:custGeom>
            <a:avLst/>
            <a:gdLst>
              <a:gd name="T0" fmla="*/ 0 w 19570"/>
              <a:gd name="T1" fmla="*/ 1117 h 1118"/>
              <a:gd name="T2" fmla="*/ 19569 w 19570"/>
              <a:gd name="T3" fmla="*/ 1117 h 1118"/>
              <a:gd name="T4" fmla="*/ 19569 w 19570"/>
              <a:gd name="T5" fmla="*/ 0 h 1118"/>
              <a:gd name="T6" fmla="*/ 0 w 19570"/>
              <a:gd name="T7" fmla="*/ 0 h 1118"/>
              <a:gd name="T8" fmla="*/ 0 w 19570"/>
              <a:gd name="T9" fmla="*/ 1117 h 1118"/>
            </a:gdLst>
            <a:ahLst/>
            <a:cxnLst>
              <a:cxn ang="0">
                <a:pos x="T0" y="T1"/>
              </a:cxn>
              <a:cxn ang="0">
                <a:pos x="T2" y="T3"/>
              </a:cxn>
              <a:cxn ang="0">
                <a:pos x="T4" y="T5"/>
              </a:cxn>
              <a:cxn ang="0">
                <a:pos x="T6" y="T7"/>
              </a:cxn>
              <a:cxn ang="0">
                <a:pos x="T8" y="T9"/>
              </a:cxn>
            </a:cxnLst>
            <a:rect l="0" t="0" r="r" b="b"/>
            <a:pathLst>
              <a:path w="19570" h="1118">
                <a:moveTo>
                  <a:pt x="0" y="1117"/>
                </a:moveTo>
                <a:lnTo>
                  <a:pt x="19569" y="1117"/>
                </a:lnTo>
                <a:lnTo>
                  <a:pt x="19569" y="0"/>
                </a:lnTo>
                <a:lnTo>
                  <a:pt x="0" y="0"/>
                </a:lnTo>
                <a:lnTo>
                  <a:pt x="0" y="1117"/>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nvGrpSpPr>
          <p:cNvPr id="14" name="Group 13">
            <a:extLst>
              <a:ext uri="{FF2B5EF4-FFF2-40B4-BE49-F238E27FC236}">
                <a16:creationId xmlns:a16="http://schemas.microsoft.com/office/drawing/2014/main" id="{F89C7F11-9015-2845-A626-33D8ABBE044F}"/>
              </a:ext>
            </a:extLst>
          </p:cNvPr>
          <p:cNvGrpSpPr/>
          <p:nvPr/>
        </p:nvGrpSpPr>
        <p:grpSpPr>
          <a:xfrm>
            <a:off x="756152" y="2977379"/>
            <a:ext cx="5548686" cy="3187437"/>
            <a:chOff x="1509129" y="5954757"/>
            <a:chExt cx="11097372" cy="6374873"/>
          </a:xfrm>
        </p:grpSpPr>
        <p:sp>
          <p:nvSpPr>
            <p:cNvPr id="15" name="Freeform 68">
              <a:extLst>
                <a:ext uri="{FF2B5EF4-FFF2-40B4-BE49-F238E27FC236}">
                  <a16:creationId xmlns:a16="http://schemas.microsoft.com/office/drawing/2014/main" id="{822A1F57-6708-034E-85F4-6F08203B8BD8}"/>
                </a:ext>
              </a:extLst>
            </p:cNvPr>
            <p:cNvSpPr>
              <a:spLocks noChangeArrowheads="1"/>
            </p:cNvSpPr>
            <p:nvPr/>
          </p:nvSpPr>
          <p:spPr bwMode="auto">
            <a:xfrm>
              <a:off x="8636248" y="9694024"/>
              <a:ext cx="1378201" cy="2624625"/>
            </a:xfrm>
            <a:custGeom>
              <a:avLst/>
              <a:gdLst>
                <a:gd name="T0" fmla="*/ 0 w 1106"/>
                <a:gd name="T1" fmla="*/ 2109 h 2110"/>
                <a:gd name="T2" fmla="*/ 1105 w 1106"/>
                <a:gd name="T3" fmla="*/ 2109 h 2110"/>
                <a:gd name="T4" fmla="*/ 1105 w 1106"/>
                <a:gd name="T5" fmla="*/ 0 h 2110"/>
                <a:gd name="T6" fmla="*/ 0 w 1106"/>
                <a:gd name="T7" fmla="*/ 0 h 2110"/>
                <a:gd name="T8" fmla="*/ 0 w 1106"/>
                <a:gd name="T9" fmla="*/ 2109 h 2110"/>
              </a:gdLst>
              <a:ahLst/>
              <a:cxnLst>
                <a:cxn ang="0">
                  <a:pos x="T0" y="T1"/>
                </a:cxn>
                <a:cxn ang="0">
                  <a:pos x="T2" y="T3"/>
                </a:cxn>
                <a:cxn ang="0">
                  <a:pos x="T4" y="T5"/>
                </a:cxn>
                <a:cxn ang="0">
                  <a:pos x="T6" y="T7"/>
                </a:cxn>
                <a:cxn ang="0">
                  <a:pos x="T8" y="T9"/>
                </a:cxn>
              </a:cxnLst>
              <a:rect l="0" t="0" r="r" b="b"/>
              <a:pathLst>
                <a:path w="1106" h="2110">
                  <a:moveTo>
                    <a:pt x="0" y="2109"/>
                  </a:moveTo>
                  <a:lnTo>
                    <a:pt x="1105" y="2109"/>
                  </a:lnTo>
                  <a:lnTo>
                    <a:pt x="1105" y="0"/>
                  </a:lnTo>
                  <a:lnTo>
                    <a:pt x="0" y="0"/>
                  </a:lnTo>
                  <a:lnTo>
                    <a:pt x="0" y="2109"/>
                  </a:lnTo>
                </a:path>
              </a:pathLst>
            </a:custGeom>
            <a:solidFill>
              <a:srgbClr val="75A1D2">
                <a:alpha val="40000"/>
              </a:srgbClr>
            </a:solidFill>
            <a:ln>
              <a:noFill/>
            </a:ln>
            <a:effectLst/>
          </p:spPr>
          <p:txBody>
            <a:bodyPr wrap="none" anchor="ctr"/>
            <a:lstStyle/>
            <a:p>
              <a:endParaRPr lang="en-US" dirty="0">
                <a:latin typeface="Poppins" pitchFamily="2" charset="77"/>
              </a:endParaRPr>
            </a:p>
          </p:txBody>
        </p:sp>
        <p:sp>
          <p:nvSpPr>
            <p:cNvPr id="16" name="Freeform 69">
              <a:extLst>
                <a:ext uri="{FF2B5EF4-FFF2-40B4-BE49-F238E27FC236}">
                  <a16:creationId xmlns:a16="http://schemas.microsoft.com/office/drawing/2014/main" id="{954D6BA7-2865-954D-A6D4-F3FA1CEF5D37}"/>
                </a:ext>
              </a:extLst>
            </p:cNvPr>
            <p:cNvSpPr>
              <a:spLocks noChangeArrowheads="1"/>
            </p:cNvSpPr>
            <p:nvPr/>
          </p:nvSpPr>
          <p:spPr bwMode="auto">
            <a:xfrm>
              <a:off x="10008960" y="9694024"/>
              <a:ext cx="598500" cy="2624625"/>
            </a:xfrm>
            <a:custGeom>
              <a:avLst/>
              <a:gdLst>
                <a:gd name="T0" fmla="*/ 478 w 479"/>
                <a:gd name="T1" fmla="*/ 0 h 2110"/>
                <a:gd name="T2" fmla="*/ 0 w 479"/>
                <a:gd name="T3" fmla="*/ 0 h 2110"/>
                <a:gd name="T4" fmla="*/ 0 w 479"/>
                <a:gd name="T5" fmla="*/ 2109 h 2110"/>
                <a:gd name="T6" fmla="*/ 478 w 479"/>
                <a:gd name="T7" fmla="*/ 2109 h 2110"/>
                <a:gd name="T8" fmla="*/ 478 w 479"/>
                <a:gd name="T9" fmla="*/ 0 h 2110"/>
              </a:gdLst>
              <a:ahLst/>
              <a:cxnLst>
                <a:cxn ang="0">
                  <a:pos x="T0" y="T1"/>
                </a:cxn>
                <a:cxn ang="0">
                  <a:pos x="T2" y="T3"/>
                </a:cxn>
                <a:cxn ang="0">
                  <a:pos x="T4" y="T5"/>
                </a:cxn>
                <a:cxn ang="0">
                  <a:pos x="T6" y="T7"/>
                </a:cxn>
                <a:cxn ang="0">
                  <a:pos x="T8" y="T9"/>
                </a:cxn>
              </a:cxnLst>
              <a:rect l="0" t="0" r="r" b="b"/>
              <a:pathLst>
                <a:path w="479" h="2110">
                  <a:moveTo>
                    <a:pt x="478" y="0"/>
                  </a:moveTo>
                  <a:lnTo>
                    <a:pt x="0" y="0"/>
                  </a:lnTo>
                  <a:lnTo>
                    <a:pt x="0" y="2109"/>
                  </a:lnTo>
                  <a:lnTo>
                    <a:pt x="478" y="2109"/>
                  </a:lnTo>
                  <a:lnTo>
                    <a:pt x="478" y="0"/>
                  </a:lnTo>
                </a:path>
              </a:pathLst>
            </a:custGeom>
            <a:solidFill>
              <a:srgbClr val="226789">
                <a:alpha val="60000"/>
              </a:srgbClr>
            </a:solidFill>
            <a:ln>
              <a:noFill/>
            </a:ln>
            <a:effectLst/>
          </p:spPr>
          <p:txBody>
            <a:bodyPr wrap="none" anchor="ctr"/>
            <a:lstStyle/>
            <a:p>
              <a:endParaRPr lang="en-US" dirty="0">
                <a:latin typeface="Poppins" pitchFamily="2" charset="77"/>
              </a:endParaRPr>
            </a:p>
          </p:txBody>
        </p:sp>
        <p:sp>
          <p:nvSpPr>
            <p:cNvPr id="17" name="Freeform 16">
              <a:extLst>
                <a:ext uri="{FF2B5EF4-FFF2-40B4-BE49-F238E27FC236}">
                  <a16:creationId xmlns:a16="http://schemas.microsoft.com/office/drawing/2014/main" id="{0CF3A4EE-7306-584F-8EC0-5A0858C66DB1}"/>
                </a:ext>
              </a:extLst>
            </p:cNvPr>
            <p:cNvSpPr>
              <a:spLocks noChangeArrowheads="1"/>
            </p:cNvSpPr>
            <p:nvPr/>
          </p:nvSpPr>
          <p:spPr bwMode="auto">
            <a:xfrm>
              <a:off x="8707629" y="9776384"/>
              <a:ext cx="1223214" cy="2447672"/>
            </a:xfrm>
            <a:custGeom>
              <a:avLst/>
              <a:gdLst>
                <a:gd name="connsiteX0" fmla="*/ 0 w 1223214"/>
                <a:gd name="connsiteY0" fmla="*/ 1218967 h 2447672"/>
                <a:gd name="connsiteX1" fmla="*/ 1223214 w 1223214"/>
                <a:gd name="connsiteY1" fmla="*/ 1218967 h 2447672"/>
                <a:gd name="connsiteX2" fmla="*/ 1223214 w 1223214"/>
                <a:gd name="connsiteY2" fmla="*/ 2447672 h 2447672"/>
                <a:gd name="connsiteX3" fmla="*/ 0 w 1223214"/>
                <a:gd name="connsiteY3" fmla="*/ 2447672 h 2447672"/>
                <a:gd name="connsiteX4" fmla="*/ 0 w 1223214"/>
                <a:gd name="connsiteY4" fmla="*/ 609487 h 2447672"/>
                <a:gd name="connsiteX5" fmla="*/ 1223214 w 1223214"/>
                <a:gd name="connsiteY5" fmla="*/ 609487 h 2447672"/>
                <a:gd name="connsiteX6" fmla="*/ 1223214 w 1223214"/>
                <a:gd name="connsiteY6" fmla="*/ 1118881 h 2447672"/>
                <a:gd name="connsiteX7" fmla="*/ 0 w 1223214"/>
                <a:gd name="connsiteY7" fmla="*/ 1118881 h 2447672"/>
                <a:gd name="connsiteX8" fmla="*/ 0 w 1223214"/>
                <a:gd name="connsiteY8" fmla="*/ 0 h 2447672"/>
                <a:gd name="connsiteX9" fmla="*/ 1223214 w 1223214"/>
                <a:gd name="connsiteY9" fmla="*/ 0 h 2447672"/>
                <a:gd name="connsiteX10" fmla="*/ 1223214 w 1223214"/>
                <a:gd name="connsiteY10" fmla="*/ 509401 h 2447672"/>
                <a:gd name="connsiteX11" fmla="*/ 0 w 1223214"/>
                <a:gd name="connsiteY11" fmla="*/ 509401 h 244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214" h="2447672">
                  <a:moveTo>
                    <a:pt x="0" y="1218967"/>
                  </a:moveTo>
                  <a:lnTo>
                    <a:pt x="1223214" y="1218967"/>
                  </a:lnTo>
                  <a:lnTo>
                    <a:pt x="1223214" y="2447672"/>
                  </a:lnTo>
                  <a:lnTo>
                    <a:pt x="0" y="2447672"/>
                  </a:lnTo>
                  <a:close/>
                  <a:moveTo>
                    <a:pt x="0" y="609487"/>
                  </a:moveTo>
                  <a:lnTo>
                    <a:pt x="1223214" y="609487"/>
                  </a:lnTo>
                  <a:lnTo>
                    <a:pt x="1223214" y="1118881"/>
                  </a:lnTo>
                  <a:lnTo>
                    <a:pt x="0" y="1118881"/>
                  </a:lnTo>
                  <a:close/>
                  <a:moveTo>
                    <a:pt x="0" y="0"/>
                  </a:moveTo>
                  <a:lnTo>
                    <a:pt x="1223214" y="0"/>
                  </a:lnTo>
                  <a:lnTo>
                    <a:pt x="1223214" y="509401"/>
                  </a:lnTo>
                  <a:lnTo>
                    <a:pt x="0" y="509401"/>
                  </a:lnTo>
                  <a:close/>
                </a:path>
              </a:pathLst>
            </a:custGeom>
            <a:solidFill>
              <a:srgbClr val="EAF0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8" name="Freeform 17">
              <a:extLst>
                <a:ext uri="{FF2B5EF4-FFF2-40B4-BE49-F238E27FC236}">
                  <a16:creationId xmlns:a16="http://schemas.microsoft.com/office/drawing/2014/main" id="{00B379D2-B43A-A344-91CF-39AC96B9927B}"/>
                </a:ext>
              </a:extLst>
            </p:cNvPr>
            <p:cNvSpPr>
              <a:spLocks noChangeArrowheads="1"/>
            </p:cNvSpPr>
            <p:nvPr/>
          </p:nvSpPr>
          <p:spPr bwMode="auto">
            <a:xfrm>
              <a:off x="9086497" y="9963074"/>
              <a:ext cx="470967" cy="1689931"/>
            </a:xfrm>
            <a:custGeom>
              <a:avLst/>
              <a:gdLst>
                <a:gd name="connsiteX0" fmla="*/ 0 w 470967"/>
                <a:gd name="connsiteY0" fmla="*/ 1608817 h 1689931"/>
                <a:gd name="connsiteX1" fmla="*/ 470967 w 470967"/>
                <a:gd name="connsiteY1" fmla="*/ 1608817 h 1689931"/>
                <a:gd name="connsiteX2" fmla="*/ 470967 w 470967"/>
                <a:gd name="connsiteY2" fmla="*/ 1689931 h 1689931"/>
                <a:gd name="connsiteX3" fmla="*/ 0 w 470967"/>
                <a:gd name="connsiteY3" fmla="*/ 1689931 h 1689931"/>
                <a:gd name="connsiteX4" fmla="*/ 0 w 470967"/>
                <a:gd name="connsiteY4" fmla="*/ 631448 h 1689931"/>
                <a:gd name="connsiteX5" fmla="*/ 470967 w 470967"/>
                <a:gd name="connsiteY5" fmla="*/ 631448 h 1689931"/>
                <a:gd name="connsiteX6" fmla="*/ 470967 w 470967"/>
                <a:gd name="connsiteY6" fmla="*/ 712562 h 1689931"/>
                <a:gd name="connsiteX7" fmla="*/ 0 w 470967"/>
                <a:gd name="connsiteY7" fmla="*/ 712562 h 1689931"/>
                <a:gd name="connsiteX8" fmla="*/ 0 w 470967"/>
                <a:gd name="connsiteY8" fmla="*/ 0 h 1689931"/>
                <a:gd name="connsiteX9" fmla="*/ 470967 w 470967"/>
                <a:gd name="connsiteY9" fmla="*/ 0 h 1689931"/>
                <a:gd name="connsiteX10" fmla="*/ 470967 w 470967"/>
                <a:gd name="connsiteY10" fmla="*/ 81097 h 1689931"/>
                <a:gd name="connsiteX11" fmla="*/ 0 w 470967"/>
                <a:gd name="connsiteY11" fmla="*/ 81097 h 16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967" h="1689931">
                  <a:moveTo>
                    <a:pt x="0" y="1608817"/>
                  </a:moveTo>
                  <a:lnTo>
                    <a:pt x="470967" y="1608817"/>
                  </a:lnTo>
                  <a:lnTo>
                    <a:pt x="470967" y="1689931"/>
                  </a:lnTo>
                  <a:lnTo>
                    <a:pt x="0" y="1689931"/>
                  </a:lnTo>
                  <a:close/>
                  <a:moveTo>
                    <a:pt x="0" y="631448"/>
                  </a:moveTo>
                  <a:lnTo>
                    <a:pt x="470967" y="631448"/>
                  </a:lnTo>
                  <a:lnTo>
                    <a:pt x="470967" y="712562"/>
                  </a:lnTo>
                  <a:lnTo>
                    <a:pt x="0" y="712562"/>
                  </a:lnTo>
                  <a:close/>
                  <a:moveTo>
                    <a:pt x="0" y="0"/>
                  </a:moveTo>
                  <a:lnTo>
                    <a:pt x="470967" y="0"/>
                  </a:lnTo>
                  <a:lnTo>
                    <a:pt x="470967" y="81097"/>
                  </a:lnTo>
                  <a:lnTo>
                    <a:pt x="0" y="81097"/>
                  </a:lnTo>
                  <a:close/>
                </a:path>
              </a:pathLst>
            </a:custGeom>
            <a:solidFill>
              <a:srgbClr val="226789">
                <a:alpha val="50000"/>
              </a:srgbClr>
            </a:solidFill>
            <a:ln>
              <a:noFill/>
            </a:ln>
            <a:effectLst/>
          </p:spPr>
          <p:txBody>
            <a:bodyPr wrap="square" anchor="ctr">
              <a:noAutofit/>
            </a:bodyPr>
            <a:lstStyle/>
            <a:p>
              <a:endParaRPr lang="en-US" dirty="0">
                <a:latin typeface="Poppins" pitchFamily="2" charset="77"/>
              </a:endParaRPr>
            </a:p>
          </p:txBody>
        </p:sp>
        <p:sp>
          <p:nvSpPr>
            <p:cNvPr id="19" name="Freeform 18">
              <a:extLst>
                <a:ext uri="{FF2B5EF4-FFF2-40B4-BE49-F238E27FC236}">
                  <a16:creationId xmlns:a16="http://schemas.microsoft.com/office/drawing/2014/main" id="{91CFE150-7BF0-7D45-8FAB-94C811907BBF}"/>
                </a:ext>
              </a:extLst>
            </p:cNvPr>
            <p:cNvSpPr>
              <a:spLocks noChangeArrowheads="1"/>
            </p:cNvSpPr>
            <p:nvPr/>
          </p:nvSpPr>
          <p:spPr bwMode="auto">
            <a:xfrm>
              <a:off x="10516764" y="7342273"/>
              <a:ext cx="2089737" cy="3997749"/>
            </a:xfrm>
            <a:custGeom>
              <a:avLst/>
              <a:gdLst>
                <a:gd name="connsiteX0" fmla="*/ 942132 w 2089737"/>
                <a:gd name="connsiteY0" fmla="*/ 3560783 h 3997749"/>
                <a:gd name="connsiteX1" fmla="*/ 969015 w 2089737"/>
                <a:gd name="connsiteY1" fmla="*/ 3675043 h 3997749"/>
                <a:gd name="connsiteX2" fmla="*/ 1008214 w 2089737"/>
                <a:gd name="connsiteY2" fmla="*/ 3675043 h 3997749"/>
                <a:gd name="connsiteX3" fmla="*/ 1027230 w 2089737"/>
                <a:gd name="connsiteY3" fmla="*/ 3571994 h 3997749"/>
                <a:gd name="connsiteX4" fmla="*/ 951581 w 2089737"/>
                <a:gd name="connsiteY4" fmla="*/ 3564946 h 3997749"/>
                <a:gd name="connsiteX5" fmla="*/ 886743 w 2089737"/>
                <a:gd name="connsiteY5" fmla="*/ 2422875 h 3997749"/>
                <a:gd name="connsiteX6" fmla="*/ 863562 w 2089737"/>
                <a:gd name="connsiteY6" fmla="*/ 2448945 h 3997749"/>
                <a:gd name="connsiteX7" fmla="*/ 712570 w 2089737"/>
                <a:gd name="connsiteY7" fmla="*/ 2536946 h 3997749"/>
                <a:gd name="connsiteX8" fmla="*/ 701136 w 2089737"/>
                <a:gd name="connsiteY8" fmla="*/ 2536489 h 3997749"/>
                <a:gd name="connsiteX9" fmla="*/ 798033 w 2089737"/>
                <a:gd name="connsiteY9" fmla="*/ 2948325 h 3997749"/>
                <a:gd name="connsiteX10" fmla="*/ 848751 w 2089737"/>
                <a:gd name="connsiteY10" fmla="*/ 2991719 h 3997749"/>
                <a:gd name="connsiteX11" fmla="*/ 956989 w 2089737"/>
                <a:gd name="connsiteY11" fmla="*/ 3092763 h 3997749"/>
                <a:gd name="connsiteX12" fmla="*/ 1076512 w 2089737"/>
                <a:gd name="connsiteY12" fmla="*/ 3262319 h 3997749"/>
                <a:gd name="connsiteX13" fmla="*/ 1085489 w 2089737"/>
                <a:gd name="connsiteY13" fmla="*/ 3256287 h 3997749"/>
                <a:gd name="connsiteX14" fmla="*/ 1207649 w 2089737"/>
                <a:gd name="connsiteY14" fmla="*/ 2594287 h 3997749"/>
                <a:gd name="connsiteX15" fmla="*/ 1192330 w 2089737"/>
                <a:gd name="connsiteY15" fmla="*/ 2605571 h 3997749"/>
                <a:gd name="connsiteX16" fmla="*/ 899783 w 2089737"/>
                <a:gd name="connsiteY16" fmla="*/ 2444346 h 3997749"/>
                <a:gd name="connsiteX17" fmla="*/ 705158 w 2089737"/>
                <a:gd name="connsiteY17" fmla="*/ 1907705 h 3997749"/>
                <a:gd name="connsiteX18" fmla="*/ 692613 w 2089737"/>
                <a:gd name="connsiteY18" fmla="*/ 1918973 h 3997749"/>
                <a:gd name="connsiteX19" fmla="*/ 582190 w 2089737"/>
                <a:gd name="connsiteY19" fmla="*/ 1975624 h 3997749"/>
                <a:gd name="connsiteX20" fmla="*/ 569188 w 2089737"/>
                <a:gd name="connsiteY20" fmla="*/ 1975676 h 3997749"/>
                <a:gd name="connsiteX21" fmla="*/ 653315 w 2089737"/>
                <a:gd name="connsiteY21" fmla="*/ 2333237 h 3997749"/>
                <a:gd name="connsiteX22" fmla="*/ 663016 w 2089737"/>
                <a:gd name="connsiteY22" fmla="*/ 2317069 h 3997749"/>
                <a:gd name="connsiteX23" fmla="*/ 690822 w 2089737"/>
                <a:gd name="connsiteY23" fmla="*/ 2283478 h 3997749"/>
                <a:gd name="connsiteX24" fmla="*/ 750007 w 2089737"/>
                <a:gd name="connsiteY24" fmla="*/ 2228778 h 3997749"/>
                <a:gd name="connsiteX25" fmla="*/ 788334 w 2089737"/>
                <a:gd name="connsiteY25" fmla="*/ 2196673 h 3997749"/>
                <a:gd name="connsiteX26" fmla="*/ 777349 w 2089737"/>
                <a:gd name="connsiteY26" fmla="*/ 2167840 h 3997749"/>
                <a:gd name="connsiteX27" fmla="*/ 711466 w 2089737"/>
                <a:gd name="connsiteY27" fmla="*/ 1947713 h 3997749"/>
                <a:gd name="connsiteX28" fmla="*/ 1747137 w 2089737"/>
                <a:gd name="connsiteY28" fmla="*/ 888 h 3997749"/>
                <a:gd name="connsiteX29" fmla="*/ 1763324 w 2089737"/>
                <a:gd name="connsiteY29" fmla="*/ 473179 h 3997749"/>
                <a:gd name="connsiteX30" fmla="*/ 1622405 w 2089737"/>
                <a:gd name="connsiteY30" fmla="*/ 661066 h 3997749"/>
                <a:gd name="connsiteX31" fmla="*/ 1605663 w 2089737"/>
                <a:gd name="connsiteY31" fmla="*/ 660564 h 3997749"/>
                <a:gd name="connsiteX32" fmla="*/ 1563700 w 2089737"/>
                <a:gd name="connsiteY32" fmla="*/ 887985 h 3997749"/>
                <a:gd name="connsiteX33" fmla="*/ 1578640 w 2089737"/>
                <a:gd name="connsiteY33" fmla="*/ 870138 h 3997749"/>
                <a:gd name="connsiteX34" fmla="*/ 1616123 w 2089737"/>
                <a:gd name="connsiteY34" fmla="*/ 836382 h 3997749"/>
                <a:gd name="connsiteX35" fmla="*/ 2055337 w 2089737"/>
                <a:gd name="connsiteY35" fmla="*/ 668379 h 3997749"/>
                <a:gd name="connsiteX36" fmla="*/ 1765431 w 2089737"/>
                <a:gd name="connsiteY36" fmla="*/ 1039230 h 3997749"/>
                <a:gd name="connsiteX37" fmla="*/ 1536667 w 2089737"/>
                <a:gd name="connsiteY37" fmla="*/ 1091515 h 3997749"/>
                <a:gd name="connsiteX38" fmla="*/ 1527628 w 2089737"/>
                <a:gd name="connsiteY38" fmla="*/ 1083479 h 3997749"/>
                <a:gd name="connsiteX39" fmla="*/ 1435094 w 2089737"/>
                <a:gd name="connsiteY39" fmla="*/ 1584972 h 3997749"/>
                <a:gd name="connsiteX40" fmla="*/ 1469194 w 2089737"/>
                <a:gd name="connsiteY40" fmla="*/ 1544448 h 3997749"/>
                <a:gd name="connsiteX41" fmla="*/ 1542209 w 2089737"/>
                <a:gd name="connsiteY41" fmla="*/ 1482465 h 3997749"/>
                <a:gd name="connsiteX42" fmla="*/ 2076511 w 2089737"/>
                <a:gd name="connsiteY42" fmla="*/ 1308480 h 3997749"/>
                <a:gd name="connsiteX43" fmla="*/ 1707855 w 2089737"/>
                <a:gd name="connsiteY43" fmla="*/ 1733501 h 3997749"/>
                <a:gd name="connsiteX44" fmla="*/ 1403963 w 2089737"/>
                <a:gd name="connsiteY44" fmla="*/ 1754628 h 3997749"/>
                <a:gd name="connsiteX45" fmla="*/ 1403838 w 2089737"/>
                <a:gd name="connsiteY45" fmla="*/ 1754367 h 3997749"/>
                <a:gd name="connsiteX46" fmla="*/ 1285365 w 2089737"/>
                <a:gd name="connsiteY46" fmla="*/ 2396440 h 3997749"/>
                <a:gd name="connsiteX47" fmla="*/ 1295077 w 2089737"/>
                <a:gd name="connsiteY47" fmla="*/ 2380592 h 3997749"/>
                <a:gd name="connsiteX48" fmla="*/ 1425577 w 2089737"/>
                <a:gd name="connsiteY48" fmla="*/ 2253352 h 3997749"/>
                <a:gd name="connsiteX49" fmla="*/ 2081664 w 2089737"/>
                <a:gd name="connsiteY49" fmla="*/ 2039283 h 3997749"/>
                <a:gd name="connsiteX50" fmla="*/ 1631384 w 2089737"/>
                <a:gd name="connsiteY50" fmla="*/ 2560766 h 3997749"/>
                <a:gd name="connsiteX51" fmla="*/ 1257190 w 2089737"/>
                <a:gd name="connsiteY51" fmla="*/ 2586902 h 3997749"/>
                <a:gd name="connsiteX52" fmla="*/ 1252390 w 2089737"/>
                <a:gd name="connsiteY52" fmla="*/ 2575147 h 3997749"/>
                <a:gd name="connsiteX53" fmla="*/ 1132543 w 2089737"/>
                <a:gd name="connsiteY53" fmla="*/ 3224665 h 3997749"/>
                <a:gd name="connsiteX54" fmla="*/ 1181562 w 2089737"/>
                <a:gd name="connsiteY54" fmla="*/ 3191723 h 3997749"/>
                <a:gd name="connsiteX55" fmla="*/ 1278209 w 2089737"/>
                <a:gd name="connsiteY55" fmla="*/ 3150113 h 3997749"/>
                <a:gd name="connsiteX56" fmla="*/ 2006556 w 2089737"/>
                <a:gd name="connsiteY56" fmla="*/ 3148866 h 3997749"/>
                <a:gd name="connsiteX57" fmla="*/ 1336726 w 2089737"/>
                <a:gd name="connsiteY57" fmla="*/ 3582732 h 3997749"/>
                <a:gd name="connsiteX58" fmla="*/ 1107366 w 2089737"/>
                <a:gd name="connsiteY58" fmla="*/ 3597284 h 3997749"/>
                <a:gd name="connsiteX59" fmla="*/ 1066368 w 2089737"/>
                <a:gd name="connsiteY59" fmla="*/ 3583306 h 3997749"/>
                <a:gd name="connsiteX60" fmla="*/ 1049441 w 2089737"/>
                <a:gd name="connsiteY60" fmla="*/ 3675043 h 3997749"/>
                <a:gd name="connsiteX61" fmla="*/ 1824561 w 2089737"/>
                <a:gd name="connsiteY61" fmla="*/ 3675043 h 3997749"/>
                <a:gd name="connsiteX62" fmla="*/ 1768624 w 2089737"/>
                <a:gd name="connsiteY62" fmla="*/ 3997749 h 3997749"/>
                <a:gd name="connsiteX63" fmla="*/ 288152 w 2089737"/>
                <a:gd name="connsiteY63" fmla="*/ 3997749 h 3997749"/>
                <a:gd name="connsiteX64" fmla="*/ 233458 w 2089737"/>
                <a:gd name="connsiteY64" fmla="*/ 3675043 h 3997749"/>
                <a:gd name="connsiteX65" fmla="*/ 927277 w 2089737"/>
                <a:gd name="connsiteY65" fmla="*/ 3675043 h 3997749"/>
                <a:gd name="connsiteX66" fmla="*/ 895559 w 2089737"/>
                <a:gd name="connsiteY66" fmla="*/ 3540263 h 3997749"/>
                <a:gd name="connsiteX67" fmla="*/ 861432 w 2089737"/>
                <a:gd name="connsiteY67" fmla="*/ 3525226 h 3997749"/>
                <a:gd name="connsiteX68" fmla="*/ 711716 w 2089737"/>
                <a:gd name="connsiteY68" fmla="*/ 3409435 h 3997749"/>
                <a:gd name="connsiteX69" fmla="*/ 282178 w 2089737"/>
                <a:gd name="connsiteY69" fmla="*/ 2673857 h 3997749"/>
                <a:gd name="connsiteX70" fmla="*/ 332928 w 2089737"/>
                <a:gd name="connsiteY70" fmla="*/ 2655499 h 3997749"/>
                <a:gd name="connsiteX71" fmla="*/ 674360 w 2089737"/>
                <a:gd name="connsiteY71" fmla="*/ 2847419 h 3997749"/>
                <a:gd name="connsiteX72" fmla="*/ 746048 w 2089737"/>
                <a:gd name="connsiteY72" fmla="*/ 2904940 h 3997749"/>
                <a:gd name="connsiteX73" fmla="*/ 658944 w 2089737"/>
                <a:gd name="connsiteY73" fmla="*/ 2534805 h 3997749"/>
                <a:gd name="connsiteX74" fmla="*/ 658511 w 2089737"/>
                <a:gd name="connsiteY74" fmla="*/ 2534788 h 3997749"/>
                <a:gd name="connsiteX75" fmla="*/ 460917 w 2089737"/>
                <a:gd name="connsiteY75" fmla="*/ 2536032 h 3997749"/>
                <a:gd name="connsiteX76" fmla="*/ 90583 w 2089737"/>
                <a:gd name="connsiteY76" fmla="*/ 2283478 h 3997749"/>
                <a:gd name="connsiteX77" fmla="*/ 537966 w 2089737"/>
                <a:gd name="connsiteY77" fmla="*/ 2308360 h 3997749"/>
                <a:gd name="connsiteX78" fmla="*/ 585190 w 2089737"/>
                <a:gd name="connsiteY78" fmla="*/ 2329510 h 3997749"/>
                <a:gd name="connsiteX79" fmla="*/ 615100 w 2089737"/>
                <a:gd name="connsiteY79" fmla="*/ 2348499 h 3997749"/>
                <a:gd name="connsiteX80" fmla="*/ 527776 w 2089737"/>
                <a:gd name="connsiteY80" fmla="*/ 1977429 h 3997749"/>
                <a:gd name="connsiteX81" fmla="*/ 488338 w 2089737"/>
                <a:gd name="connsiteY81" fmla="*/ 1990432 h 3997749"/>
                <a:gd name="connsiteX82" fmla="*/ 344406 w 2089737"/>
                <a:gd name="connsiteY82" fmla="*/ 1977070 h 3997749"/>
                <a:gd name="connsiteX83" fmla="*/ 1569 w 2089737"/>
                <a:gd name="connsiteY83" fmla="*/ 1739521 h 3997749"/>
                <a:gd name="connsiteX84" fmla="*/ 417959 w 2089737"/>
                <a:gd name="connsiteY84" fmla="*/ 1765777 h 3997749"/>
                <a:gd name="connsiteX85" fmla="*/ 460346 w 2089737"/>
                <a:gd name="connsiteY85" fmla="*/ 1784531 h 3997749"/>
                <a:gd name="connsiteX86" fmla="*/ 486364 w 2089737"/>
                <a:gd name="connsiteY86" fmla="*/ 1801455 h 3997749"/>
                <a:gd name="connsiteX87" fmla="*/ 408790 w 2089737"/>
                <a:gd name="connsiteY87" fmla="*/ 1471819 h 3997749"/>
                <a:gd name="connsiteX88" fmla="*/ 384971 w 2089737"/>
                <a:gd name="connsiteY88" fmla="*/ 1464692 h 3997749"/>
                <a:gd name="connsiteX89" fmla="*/ 274363 w 2089737"/>
                <a:gd name="connsiteY89" fmla="*/ 1315766 h 3997749"/>
                <a:gd name="connsiteX90" fmla="*/ 260564 w 2089737"/>
                <a:gd name="connsiteY90" fmla="*/ 898383 h 3997749"/>
                <a:gd name="connsiteX91" fmla="*/ 488876 w 2089737"/>
                <a:gd name="connsiteY91" fmla="*/ 1249732 h 3997749"/>
                <a:gd name="connsiteX92" fmla="*/ 465997 w 2089737"/>
                <a:gd name="connsiteY92" fmla="*/ 1456491 h 3997749"/>
                <a:gd name="connsiteX93" fmla="*/ 449226 w 2089737"/>
                <a:gd name="connsiteY93" fmla="*/ 1465806 h 3997749"/>
                <a:gd name="connsiteX94" fmla="*/ 524438 w 2089737"/>
                <a:gd name="connsiteY94" fmla="*/ 1785476 h 3997749"/>
                <a:gd name="connsiteX95" fmla="*/ 532654 w 2089737"/>
                <a:gd name="connsiteY95" fmla="*/ 1772185 h 3997749"/>
                <a:gd name="connsiteX96" fmla="*/ 558834 w 2089737"/>
                <a:gd name="connsiteY96" fmla="*/ 1738271 h 3997749"/>
                <a:gd name="connsiteX97" fmla="*/ 921617 w 2089737"/>
                <a:gd name="connsiteY97" fmla="*/ 1529479 h 3997749"/>
                <a:gd name="connsiteX98" fmla="*/ 858816 w 2089737"/>
                <a:gd name="connsiteY98" fmla="*/ 1717329 h 3997749"/>
                <a:gd name="connsiteX99" fmla="*/ 827538 w 2089737"/>
                <a:gd name="connsiteY99" fmla="*/ 1759865 h 3997749"/>
                <a:gd name="connsiteX100" fmla="*/ 846259 w 2089737"/>
                <a:gd name="connsiteY100" fmla="*/ 1771210 h 3997749"/>
                <a:gd name="connsiteX101" fmla="*/ 1203555 w 2089737"/>
                <a:gd name="connsiteY101" fmla="*/ 2233439 h 3997749"/>
                <a:gd name="connsiteX102" fmla="*/ 1240195 w 2089737"/>
                <a:gd name="connsiteY102" fmla="*/ 2324138 h 3997749"/>
                <a:gd name="connsiteX103" fmla="*/ 1250019 w 2089737"/>
                <a:gd name="connsiteY103" fmla="*/ 2364679 h 3997749"/>
                <a:gd name="connsiteX104" fmla="*/ 1361766 w 2089737"/>
                <a:gd name="connsiteY104" fmla="*/ 1759108 h 3997749"/>
                <a:gd name="connsiteX105" fmla="*/ 1350409 w 2089737"/>
                <a:gd name="connsiteY105" fmla="*/ 1770784 h 3997749"/>
                <a:gd name="connsiteX106" fmla="*/ 1092599 w 2089737"/>
                <a:gd name="connsiteY106" fmla="*/ 1606741 h 3997749"/>
                <a:gd name="connsiteX107" fmla="*/ 971789 w 2089737"/>
                <a:gd name="connsiteY107" fmla="*/ 1057444 h 3997749"/>
                <a:gd name="connsiteX108" fmla="*/ 1360372 w 2089737"/>
                <a:gd name="connsiteY108" fmla="*/ 1466310 h 3997749"/>
                <a:gd name="connsiteX109" fmla="*/ 1389485 w 2089737"/>
                <a:gd name="connsiteY109" fmla="*/ 1540564 h 3997749"/>
                <a:gd name="connsiteX110" fmla="*/ 1395822 w 2089737"/>
                <a:gd name="connsiteY110" fmla="*/ 1574558 h 3997749"/>
                <a:gd name="connsiteX111" fmla="*/ 1489397 w 2089737"/>
                <a:gd name="connsiteY111" fmla="*/ 1067464 h 3997749"/>
                <a:gd name="connsiteX112" fmla="*/ 1465943 w 2089737"/>
                <a:gd name="connsiteY112" fmla="*/ 1074231 h 3997749"/>
                <a:gd name="connsiteX113" fmla="*/ 1281425 w 2089737"/>
                <a:gd name="connsiteY113" fmla="*/ 927228 h 3997749"/>
                <a:gd name="connsiteX114" fmla="*/ 1181886 w 2089737"/>
                <a:gd name="connsiteY114" fmla="*/ 466775 h 3997749"/>
                <a:gd name="connsiteX115" fmla="*/ 1217220 w 2089737"/>
                <a:gd name="connsiteY115" fmla="*/ 466731 h 3997749"/>
                <a:gd name="connsiteX116" fmla="*/ 1505386 w 2089737"/>
                <a:gd name="connsiteY116" fmla="*/ 810248 h 3997749"/>
                <a:gd name="connsiteX117" fmla="*/ 1525138 w 2089737"/>
                <a:gd name="connsiteY117" fmla="*/ 857071 h 3997749"/>
                <a:gd name="connsiteX118" fmla="*/ 1526929 w 2089737"/>
                <a:gd name="connsiteY118" fmla="*/ 864070 h 3997749"/>
                <a:gd name="connsiteX119" fmla="*/ 1566627 w 2089737"/>
                <a:gd name="connsiteY119" fmla="*/ 648943 h 3997749"/>
                <a:gd name="connsiteX120" fmla="*/ 1561104 w 2089737"/>
                <a:gd name="connsiteY120" fmla="*/ 646334 h 3997749"/>
                <a:gd name="connsiteX121" fmla="*/ 1519278 w 2089737"/>
                <a:gd name="connsiteY121" fmla="*/ 414610 h 3997749"/>
                <a:gd name="connsiteX122" fmla="*/ 1747137 w 2089737"/>
                <a:gd name="connsiteY122" fmla="*/ 888 h 399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89737" h="3997749">
                  <a:moveTo>
                    <a:pt x="942132" y="3560783"/>
                  </a:moveTo>
                  <a:lnTo>
                    <a:pt x="969015" y="3675043"/>
                  </a:lnTo>
                  <a:lnTo>
                    <a:pt x="1008214" y="3675043"/>
                  </a:lnTo>
                  <a:lnTo>
                    <a:pt x="1027230" y="3571994"/>
                  </a:lnTo>
                  <a:lnTo>
                    <a:pt x="951581" y="3564946"/>
                  </a:lnTo>
                  <a:close/>
                  <a:moveTo>
                    <a:pt x="886743" y="2422875"/>
                  </a:moveTo>
                  <a:lnTo>
                    <a:pt x="863562" y="2448945"/>
                  </a:lnTo>
                  <a:cubicBezTo>
                    <a:pt x="832805" y="2481602"/>
                    <a:pt x="769891" y="2526157"/>
                    <a:pt x="712570" y="2536946"/>
                  </a:cubicBezTo>
                  <a:lnTo>
                    <a:pt x="701136" y="2536489"/>
                  </a:lnTo>
                  <a:lnTo>
                    <a:pt x="798033" y="2948325"/>
                  </a:lnTo>
                  <a:lnTo>
                    <a:pt x="848751" y="2991719"/>
                  </a:lnTo>
                  <a:cubicBezTo>
                    <a:pt x="898714" y="3035755"/>
                    <a:pt x="937652" y="3072581"/>
                    <a:pt x="956989" y="3092763"/>
                  </a:cubicBezTo>
                  <a:cubicBezTo>
                    <a:pt x="993095" y="3131411"/>
                    <a:pt x="1039161" y="3193749"/>
                    <a:pt x="1076512" y="3262319"/>
                  </a:cubicBezTo>
                  <a:lnTo>
                    <a:pt x="1085489" y="3256287"/>
                  </a:lnTo>
                  <a:lnTo>
                    <a:pt x="1207649" y="2594287"/>
                  </a:lnTo>
                  <a:lnTo>
                    <a:pt x="1192330" y="2605571"/>
                  </a:lnTo>
                  <a:cubicBezTo>
                    <a:pt x="1088647" y="2660022"/>
                    <a:pt x="963000" y="2538188"/>
                    <a:pt x="899783" y="2444346"/>
                  </a:cubicBezTo>
                  <a:close/>
                  <a:moveTo>
                    <a:pt x="705158" y="1907705"/>
                  </a:moveTo>
                  <a:lnTo>
                    <a:pt x="692613" y="1918973"/>
                  </a:lnTo>
                  <a:cubicBezTo>
                    <a:pt x="662560" y="1942900"/>
                    <a:pt x="621241" y="1967273"/>
                    <a:pt x="582190" y="1975624"/>
                  </a:cubicBezTo>
                  <a:lnTo>
                    <a:pt x="569188" y="1975676"/>
                  </a:lnTo>
                  <a:lnTo>
                    <a:pt x="653315" y="2333237"/>
                  </a:lnTo>
                  <a:lnTo>
                    <a:pt x="663016" y="2317069"/>
                  </a:lnTo>
                  <a:cubicBezTo>
                    <a:pt x="672492" y="2303694"/>
                    <a:pt x="682123" y="2292186"/>
                    <a:pt x="690822" y="2283478"/>
                  </a:cubicBezTo>
                  <a:cubicBezTo>
                    <a:pt x="701152" y="2272592"/>
                    <a:pt x="722424" y="2252657"/>
                    <a:pt x="750007" y="2228778"/>
                  </a:cubicBezTo>
                  <a:lnTo>
                    <a:pt x="788334" y="2196673"/>
                  </a:lnTo>
                  <a:lnTo>
                    <a:pt x="777349" y="2167840"/>
                  </a:lnTo>
                  <a:cubicBezTo>
                    <a:pt x="751458" y="2095741"/>
                    <a:pt x="726911" y="2017789"/>
                    <a:pt x="711466" y="1947713"/>
                  </a:cubicBezTo>
                  <a:close/>
                  <a:moveTo>
                    <a:pt x="1747137" y="888"/>
                  </a:moveTo>
                  <a:cubicBezTo>
                    <a:pt x="1835542" y="22073"/>
                    <a:pt x="1780756" y="402149"/>
                    <a:pt x="1763324" y="473179"/>
                  </a:cubicBezTo>
                  <a:cubicBezTo>
                    <a:pt x="1749160" y="535331"/>
                    <a:pt x="1694958" y="648050"/>
                    <a:pt x="1622405" y="661066"/>
                  </a:cubicBezTo>
                  <a:lnTo>
                    <a:pt x="1605663" y="660564"/>
                  </a:lnTo>
                  <a:lnTo>
                    <a:pt x="1563700" y="887985"/>
                  </a:lnTo>
                  <a:lnTo>
                    <a:pt x="1578640" y="870138"/>
                  </a:lnTo>
                  <a:cubicBezTo>
                    <a:pt x="1591861" y="856605"/>
                    <a:pt x="1604925" y="845093"/>
                    <a:pt x="1616123" y="836382"/>
                  </a:cubicBezTo>
                  <a:cubicBezTo>
                    <a:pt x="1675846" y="792826"/>
                    <a:pt x="2003079" y="594955"/>
                    <a:pt x="2055337" y="668379"/>
                  </a:cubicBezTo>
                  <a:cubicBezTo>
                    <a:pt x="2110083" y="740558"/>
                    <a:pt x="1823910" y="996918"/>
                    <a:pt x="1765431" y="1039230"/>
                  </a:cubicBezTo>
                  <a:cubicBezTo>
                    <a:pt x="1714262" y="1077342"/>
                    <a:pt x="1600220" y="1127840"/>
                    <a:pt x="1536667" y="1091515"/>
                  </a:cubicBezTo>
                  <a:lnTo>
                    <a:pt x="1527628" y="1083479"/>
                  </a:lnTo>
                  <a:lnTo>
                    <a:pt x="1435094" y="1584972"/>
                  </a:lnTo>
                  <a:lnTo>
                    <a:pt x="1469194" y="1544448"/>
                  </a:lnTo>
                  <a:cubicBezTo>
                    <a:pt x="1493947" y="1518505"/>
                    <a:pt x="1520413" y="1496757"/>
                    <a:pt x="1542209" y="1482465"/>
                  </a:cubicBezTo>
                  <a:cubicBezTo>
                    <a:pt x="1614446" y="1433998"/>
                    <a:pt x="2016729" y="1217759"/>
                    <a:pt x="2076511" y="1308480"/>
                  </a:cubicBezTo>
                  <a:cubicBezTo>
                    <a:pt x="2137538" y="1397958"/>
                    <a:pt x="1780092" y="1686277"/>
                    <a:pt x="1707855" y="1733501"/>
                  </a:cubicBezTo>
                  <a:cubicBezTo>
                    <a:pt x="1636864" y="1781969"/>
                    <a:pt x="1463745" y="1845349"/>
                    <a:pt x="1403963" y="1754628"/>
                  </a:cubicBezTo>
                  <a:lnTo>
                    <a:pt x="1403838" y="1754367"/>
                  </a:lnTo>
                  <a:lnTo>
                    <a:pt x="1285365" y="2396440"/>
                  </a:lnTo>
                  <a:lnTo>
                    <a:pt x="1295077" y="2380592"/>
                  </a:lnTo>
                  <a:cubicBezTo>
                    <a:pt x="1334367" y="2326628"/>
                    <a:pt x="1386287" y="2279489"/>
                    <a:pt x="1425577" y="2253352"/>
                  </a:cubicBezTo>
                  <a:cubicBezTo>
                    <a:pt x="1514136" y="2194857"/>
                    <a:pt x="2008072" y="1929759"/>
                    <a:pt x="2081664" y="2039283"/>
                  </a:cubicBezTo>
                  <a:cubicBezTo>
                    <a:pt x="2154008" y="2150051"/>
                    <a:pt x="1718696" y="2502270"/>
                    <a:pt x="1631384" y="2560766"/>
                  </a:cubicBezTo>
                  <a:cubicBezTo>
                    <a:pt x="1542824" y="2619262"/>
                    <a:pt x="1330781" y="2696426"/>
                    <a:pt x="1257190" y="2586902"/>
                  </a:cubicBezTo>
                  <a:lnTo>
                    <a:pt x="1252390" y="2575147"/>
                  </a:lnTo>
                  <a:lnTo>
                    <a:pt x="1132543" y="3224665"/>
                  </a:lnTo>
                  <a:lnTo>
                    <a:pt x="1181562" y="3191723"/>
                  </a:lnTo>
                  <a:cubicBezTo>
                    <a:pt x="1216890" y="3172554"/>
                    <a:pt x="1250818" y="3158217"/>
                    <a:pt x="1278209" y="3150113"/>
                  </a:cubicBezTo>
                  <a:cubicBezTo>
                    <a:pt x="1390262" y="3115204"/>
                    <a:pt x="1985391" y="2994270"/>
                    <a:pt x="2006556" y="3148866"/>
                  </a:cubicBezTo>
                  <a:cubicBezTo>
                    <a:pt x="2027722" y="3304709"/>
                    <a:pt x="1448779" y="3549070"/>
                    <a:pt x="1336726" y="3582732"/>
                  </a:cubicBezTo>
                  <a:cubicBezTo>
                    <a:pt x="1278831" y="3601433"/>
                    <a:pt x="1185920" y="3612420"/>
                    <a:pt x="1107366" y="3597284"/>
                  </a:cubicBezTo>
                  <a:lnTo>
                    <a:pt x="1066368" y="3583306"/>
                  </a:lnTo>
                  <a:lnTo>
                    <a:pt x="1049441" y="3675043"/>
                  </a:lnTo>
                  <a:lnTo>
                    <a:pt x="1824561" y="3675043"/>
                  </a:lnTo>
                  <a:lnTo>
                    <a:pt x="1768624" y="3997749"/>
                  </a:lnTo>
                  <a:lnTo>
                    <a:pt x="288152" y="3997749"/>
                  </a:lnTo>
                  <a:lnTo>
                    <a:pt x="233458" y="3675043"/>
                  </a:lnTo>
                  <a:lnTo>
                    <a:pt x="927277" y="3675043"/>
                  </a:lnTo>
                  <a:lnTo>
                    <a:pt x="895559" y="3540263"/>
                  </a:lnTo>
                  <a:lnTo>
                    <a:pt x="861432" y="3525226"/>
                  </a:lnTo>
                  <a:cubicBezTo>
                    <a:pt x="801981" y="3491408"/>
                    <a:pt x="746577" y="3446214"/>
                    <a:pt x="711716" y="3409435"/>
                  </a:cubicBezTo>
                  <a:cubicBezTo>
                    <a:pt x="624563" y="3317176"/>
                    <a:pt x="195025" y="2788558"/>
                    <a:pt x="282178" y="2673857"/>
                  </a:cubicBezTo>
                  <a:cubicBezTo>
                    <a:pt x="293228" y="2659675"/>
                    <a:pt x="310678" y="2654143"/>
                    <a:pt x="332928" y="2655499"/>
                  </a:cubicBezTo>
                  <a:cubicBezTo>
                    <a:pt x="410804" y="2660247"/>
                    <a:pt x="547482" y="2749381"/>
                    <a:pt x="674360" y="2847419"/>
                  </a:cubicBezTo>
                  <a:lnTo>
                    <a:pt x="746048" y="2904940"/>
                  </a:lnTo>
                  <a:lnTo>
                    <a:pt x="658944" y="2534805"/>
                  </a:lnTo>
                  <a:lnTo>
                    <a:pt x="658511" y="2534788"/>
                  </a:lnTo>
                  <a:cubicBezTo>
                    <a:pt x="603831" y="2564647"/>
                    <a:pt x="509383" y="2552206"/>
                    <a:pt x="460917" y="2536032"/>
                  </a:cubicBezTo>
                  <a:cubicBezTo>
                    <a:pt x="396295" y="2513638"/>
                    <a:pt x="63243" y="2364345"/>
                    <a:pt x="90583" y="2283478"/>
                  </a:cubicBezTo>
                  <a:cubicBezTo>
                    <a:pt x="117923" y="2202611"/>
                    <a:pt x="472101" y="2285966"/>
                    <a:pt x="537966" y="2308360"/>
                  </a:cubicBezTo>
                  <a:cubicBezTo>
                    <a:pt x="551636" y="2313337"/>
                    <a:pt x="568102" y="2320490"/>
                    <a:pt x="585190" y="2329510"/>
                  </a:cubicBezTo>
                  <a:lnTo>
                    <a:pt x="615100" y="2348499"/>
                  </a:lnTo>
                  <a:lnTo>
                    <a:pt x="527776" y="1977429"/>
                  </a:lnTo>
                  <a:lnTo>
                    <a:pt x="488338" y="1990432"/>
                  </a:lnTo>
                  <a:cubicBezTo>
                    <a:pt x="439309" y="1998637"/>
                    <a:pt x="379936" y="1989260"/>
                    <a:pt x="344406" y="1977070"/>
                  </a:cubicBezTo>
                  <a:cubicBezTo>
                    <a:pt x="284565" y="1955816"/>
                    <a:pt x="-24611" y="1815787"/>
                    <a:pt x="1569" y="1739521"/>
                  </a:cubicBezTo>
                  <a:cubicBezTo>
                    <a:pt x="27749" y="1664506"/>
                    <a:pt x="356872" y="1744523"/>
                    <a:pt x="417959" y="1765777"/>
                  </a:cubicBezTo>
                  <a:cubicBezTo>
                    <a:pt x="430426" y="1769528"/>
                    <a:pt x="445075" y="1776091"/>
                    <a:pt x="460346" y="1784531"/>
                  </a:cubicBezTo>
                  <a:lnTo>
                    <a:pt x="486364" y="1801455"/>
                  </a:lnTo>
                  <a:lnTo>
                    <a:pt x="408790" y="1471819"/>
                  </a:lnTo>
                  <a:lnTo>
                    <a:pt x="384971" y="1464692"/>
                  </a:lnTo>
                  <a:cubicBezTo>
                    <a:pt x="331520" y="1438878"/>
                    <a:pt x="288476" y="1361554"/>
                    <a:pt x="274363" y="1315766"/>
                  </a:cubicBezTo>
                  <a:cubicBezTo>
                    <a:pt x="255546" y="1254716"/>
                    <a:pt x="184042" y="923302"/>
                    <a:pt x="260564" y="898383"/>
                  </a:cubicBezTo>
                  <a:cubicBezTo>
                    <a:pt x="338341" y="874711"/>
                    <a:pt x="470059" y="1188682"/>
                    <a:pt x="488876" y="1249732"/>
                  </a:cubicBezTo>
                  <a:cubicBezTo>
                    <a:pt x="505341" y="1303151"/>
                    <a:pt x="515083" y="1413804"/>
                    <a:pt x="465997" y="1456491"/>
                  </a:cubicBezTo>
                  <a:lnTo>
                    <a:pt x="449226" y="1465806"/>
                  </a:lnTo>
                  <a:lnTo>
                    <a:pt x="524438" y="1785476"/>
                  </a:lnTo>
                  <a:lnTo>
                    <a:pt x="532654" y="1772185"/>
                  </a:lnTo>
                  <a:cubicBezTo>
                    <a:pt x="541692" y="1759213"/>
                    <a:pt x="550731" y="1747648"/>
                    <a:pt x="558834" y="1738271"/>
                  </a:cubicBezTo>
                  <a:cubicBezTo>
                    <a:pt x="604961" y="1693262"/>
                    <a:pt x="864270" y="1473217"/>
                    <a:pt x="921617" y="1529479"/>
                  </a:cubicBezTo>
                  <a:cubicBezTo>
                    <a:pt x="950291" y="1558235"/>
                    <a:pt x="911020" y="1638563"/>
                    <a:pt x="858816" y="1717329"/>
                  </a:cubicBezTo>
                  <a:lnTo>
                    <a:pt x="827538" y="1759865"/>
                  </a:lnTo>
                  <a:lnTo>
                    <a:pt x="846259" y="1771210"/>
                  </a:lnTo>
                  <a:cubicBezTo>
                    <a:pt x="984652" y="1881531"/>
                    <a:pt x="1167071" y="2162497"/>
                    <a:pt x="1203555" y="2233439"/>
                  </a:cubicBezTo>
                  <a:cubicBezTo>
                    <a:pt x="1216652" y="2257086"/>
                    <a:pt x="1229749" y="2288823"/>
                    <a:pt x="1240195" y="2324138"/>
                  </a:cubicBezTo>
                  <a:lnTo>
                    <a:pt x="1250019" y="2364679"/>
                  </a:lnTo>
                  <a:lnTo>
                    <a:pt x="1361766" y="1759108"/>
                  </a:lnTo>
                  <a:lnTo>
                    <a:pt x="1350409" y="1770784"/>
                  </a:lnTo>
                  <a:cubicBezTo>
                    <a:pt x="1254508" y="1821737"/>
                    <a:pt x="1132453" y="1683791"/>
                    <a:pt x="1092599" y="1606741"/>
                  </a:cubicBezTo>
                  <a:cubicBezTo>
                    <a:pt x="1051499" y="1530933"/>
                    <a:pt x="875889" y="1108397"/>
                    <a:pt x="971789" y="1057444"/>
                  </a:cubicBezTo>
                  <a:cubicBezTo>
                    <a:pt x="1067690" y="1006491"/>
                    <a:pt x="1319272" y="1389259"/>
                    <a:pt x="1360372" y="1466310"/>
                  </a:cubicBezTo>
                  <a:cubicBezTo>
                    <a:pt x="1370336" y="1485573"/>
                    <a:pt x="1380922" y="1511670"/>
                    <a:pt x="1389485" y="1540564"/>
                  </a:cubicBezTo>
                  <a:lnTo>
                    <a:pt x="1395822" y="1574558"/>
                  </a:lnTo>
                  <a:lnTo>
                    <a:pt x="1489397" y="1067464"/>
                  </a:lnTo>
                  <a:lnTo>
                    <a:pt x="1465943" y="1074231"/>
                  </a:lnTo>
                  <a:cubicBezTo>
                    <a:pt x="1392609" y="1079540"/>
                    <a:pt x="1310820" y="983852"/>
                    <a:pt x="1281425" y="927228"/>
                  </a:cubicBezTo>
                  <a:cubicBezTo>
                    <a:pt x="1247830" y="863760"/>
                    <a:pt x="1101011" y="509087"/>
                    <a:pt x="1181886" y="466775"/>
                  </a:cubicBezTo>
                  <a:cubicBezTo>
                    <a:pt x="1191840" y="461486"/>
                    <a:pt x="1203816" y="461875"/>
                    <a:pt x="1217220" y="466731"/>
                  </a:cubicBezTo>
                  <a:cubicBezTo>
                    <a:pt x="1311053" y="500725"/>
                    <a:pt x="1474903" y="753625"/>
                    <a:pt x="1505386" y="810248"/>
                  </a:cubicBezTo>
                  <a:cubicBezTo>
                    <a:pt x="1512229" y="822693"/>
                    <a:pt x="1519073" y="838871"/>
                    <a:pt x="1525138" y="857071"/>
                  </a:cubicBezTo>
                  <a:lnTo>
                    <a:pt x="1526929" y="864070"/>
                  </a:lnTo>
                  <a:lnTo>
                    <a:pt x="1566627" y="648943"/>
                  </a:lnTo>
                  <a:lnTo>
                    <a:pt x="1561104" y="646334"/>
                  </a:lnTo>
                  <a:cubicBezTo>
                    <a:pt x="1502118" y="601611"/>
                    <a:pt x="1504025" y="475672"/>
                    <a:pt x="1519278" y="414610"/>
                  </a:cubicBezTo>
                  <a:cubicBezTo>
                    <a:pt x="1535465" y="343580"/>
                    <a:pt x="1659978" y="-20296"/>
                    <a:pt x="1747137" y="888"/>
                  </a:cubicBezTo>
                  <a:close/>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0" name="Freeform 86">
              <a:extLst>
                <a:ext uri="{FF2B5EF4-FFF2-40B4-BE49-F238E27FC236}">
                  <a16:creationId xmlns:a16="http://schemas.microsoft.com/office/drawing/2014/main" id="{2977BB7E-F9FB-0A43-BA42-2FD002A89D8C}"/>
                </a:ext>
              </a:extLst>
            </p:cNvPr>
            <p:cNvSpPr>
              <a:spLocks noChangeArrowheads="1"/>
            </p:cNvSpPr>
            <p:nvPr/>
          </p:nvSpPr>
          <p:spPr bwMode="auto">
            <a:xfrm>
              <a:off x="10805131" y="11335784"/>
              <a:ext cx="1482529" cy="988351"/>
            </a:xfrm>
            <a:custGeom>
              <a:avLst/>
              <a:gdLst>
                <a:gd name="T0" fmla="*/ 0 w 1192"/>
                <a:gd name="T1" fmla="*/ 0 h 794"/>
                <a:gd name="T2" fmla="*/ 136 w 1192"/>
                <a:gd name="T3" fmla="*/ 793 h 794"/>
                <a:gd name="T4" fmla="*/ 1056 w 1192"/>
                <a:gd name="T5" fmla="*/ 793 h 794"/>
                <a:gd name="T6" fmla="*/ 1191 w 1192"/>
                <a:gd name="T7" fmla="*/ 0 h 794"/>
                <a:gd name="T8" fmla="*/ 0 w 1192"/>
                <a:gd name="T9" fmla="*/ 0 h 794"/>
              </a:gdLst>
              <a:ahLst/>
              <a:cxnLst>
                <a:cxn ang="0">
                  <a:pos x="T0" y="T1"/>
                </a:cxn>
                <a:cxn ang="0">
                  <a:pos x="T2" y="T3"/>
                </a:cxn>
                <a:cxn ang="0">
                  <a:pos x="T4" y="T5"/>
                </a:cxn>
                <a:cxn ang="0">
                  <a:pos x="T6" y="T7"/>
                </a:cxn>
                <a:cxn ang="0">
                  <a:pos x="T8" y="T9"/>
                </a:cxn>
              </a:cxnLst>
              <a:rect l="0" t="0" r="r" b="b"/>
              <a:pathLst>
                <a:path w="1192" h="794">
                  <a:moveTo>
                    <a:pt x="0" y="0"/>
                  </a:moveTo>
                  <a:lnTo>
                    <a:pt x="136" y="793"/>
                  </a:lnTo>
                  <a:lnTo>
                    <a:pt x="1056" y="793"/>
                  </a:lnTo>
                  <a:lnTo>
                    <a:pt x="1191" y="0"/>
                  </a:lnTo>
                  <a:lnTo>
                    <a:pt x="0" y="0"/>
                  </a:lnTo>
                </a:path>
              </a:pathLst>
            </a:custGeom>
            <a:solidFill>
              <a:srgbClr val="226789">
                <a:alpha val="60000"/>
              </a:srgbClr>
            </a:solidFill>
            <a:ln>
              <a:noFill/>
            </a:ln>
            <a:effectLst/>
          </p:spPr>
          <p:txBody>
            <a:bodyPr wrap="none" anchor="ctr"/>
            <a:lstStyle/>
            <a:p>
              <a:endParaRPr lang="en-US" dirty="0">
                <a:latin typeface="Poppins" pitchFamily="2" charset="77"/>
              </a:endParaRPr>
            </a:p>
          </p:txBody>
        </p:sp>
        <p:sp>
          <p:nvSpPr>
            <p:cNvPr id="21" name="Freeform 87">
              <a:extLst>
                <a:ext uri="{FF2B5EF4-FFF2-40B4-BE49-F238E27FC236}">
                  <a16:creationId xmlns:a16="http://schemas.microsoft.com/office/drawing/2014/main" id="{66C35D1A-887A-CA48-B56A-79D17F48ACC8}"/>
                </a:ext>
              </a:extLst>
            </p:cNvPr>
            <p:cNvSpPr>
              <a:spLocks noChangeArrowheads="1"/>
            </p:cNvSpPr>
            <p:nvPr/>
          </p:nvSpPr>
          <p:spPr bwMode="auto">
            <a:xfrm>
              <a:off x="3529762" y="10841609"/>
              <a:ext cx="527121" cy="455742"/>
            </a:xfrm>
            <a:custGeom>
              <a:avLst/>
              <a:gdLst>
                <a:gd name="T0" fmla="*/ 0 w 423"/>
                <a:gd name="T1" fmla="*/ 364 h 365"/>
                <a:gd name="T2" fmla="*/ 422 w 423"/>
                <a:gd name="T3" fmla="*/ 364 h 365"/>
                <a:gd name="T4" fmla="*/ 422 w 423"/>
                <a:gd name="T5" fmla="*/ 0 h 365"/>
                <a:gd name="T6" fmla="*/ 0 w 423"/>
                <a:gd name="T7" fmla="*/ 0 h 365"/>
                <a:gd name="T8" fmla="*/ 0 w 423"/>
                <a:gd name="T9" fmla="*/ 364 h 365"/>
              </a:gdLst>
              <a:ahLst/>
              <a:cxnLst>
                <a:cxn ang="0">
                  <a:pos x="T0" y="T1"/>
                </a:cxn>
                <a:cxn ang="0">
                  <a:pos x="T2" y="T3"/>
                </a:cxn>
                <a:cxn ang="0">
                  <a:pos x="T4" y="T5"/>
                </a:cxn>
                <a:cxn ang="0">
                  <a:pos x="T6" y="T7"/>
                </a:cxn>
                <a:cxn ang="0">
                  <a:pos x="T8" y="T9"/>
                </a:cxn>
              </a:cxnLst>
              <a:rect l="0" t="0" r="r" b="b"/>
              <a:pathLst>
                <a:path w="423" h="365">
                  <a:moveTo>
                    <a:pt x="0" y="364"/>
                  </a:moveTo>
                  <a:lnTo>
                    <a:pt x="422" y="364"/>
                  </a:lnTo>
                  <a:lnTo>
                    <a:pt x="422" y="0"/>
                  </a:lnTo>
                  <a:lnTo>
                    <a:pt x="0" y="0"/>
                  </a:lnTo>
                  <a:lnTo>
                    <a:pt x="0" y="364"/>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2" name="Freeform 88">
              <a:extLst>
                <a:ext uri="{FF2B5EF4-FFF2-40B4-BE49-F238E27FC236}">
                  <a16:creationId xmlns:a16="http://schemas.microsoft.com/office/drawing/2014/main" id="{2DB19611-E687-6348-A2F1-0E991E298608}"/>
                </a:ext>
              </a:extLst>
            </p:cNvPr>
            <p:cNvSpPr>
              <a:spLocks noChangeArrowheads="1"/>
            </p:cNvSpPr>
            <p:nvPr/>
          </p:nvSpPr>
          <p:spPr bwMode="auto">
            <a:xfrm>
              <a:off x="3732921" y="10923972"/>
              <a:ext cx="181200" cy="477701"/>
            </a:xfrm>
            <a:custGeom>
              <a:avLst/>
              <a:gdLst>
                <a:gd name="T0" fmla="*/ 144 w 145"/>
                <a:gd name="T1" fmla="*/ 192 h 385"/>
                <a:gd name="T2" fmla="*/ 144 w 145"/>
                <a:gd name="T3" fmla="*/ 192 h 385"/>
                <a:gd name="T4" fmla="*/ 71 w 145"/>
                <a:gd name="T5" fmla="*/ 384 h 385"/>
                <a:gd name="T6" fmla="*/ 71 w 145"/>
                <a:gd name="T7" fmla="*/ 384 h 385"/>
                <a:gd name="T8" fmla="*/ 0 w 145"/>
                <a:gd name="T9" fmla="*/ 192 h 385"/>
                <a:gd name="T10" fmla="*/ 0 w 145"/>
                <a:gd name="T11" fmla="*/ 192 h 385"/>
                <a:gd name="T12" fmla="*/ 71 w 145"/>
                <a:gd name="T13" fmla="*/ 0 h 385"/>
                <a:gd name="T14" fmla="*/ 71 w 145"/>
                <a:gd name="T15" fmla="*/ 0 h 385"/>
                <a:gd name="T16" fmla="*/ 144 w 145"/>
                <a:gd name="T17" fmla="*/ 19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385">
                  <a:moveTo>
                    <a:pt x="144" y="192"/>
                  </a:moveTo>
                  <a:lnTo>
                    <a:pt x="144" y="192"/>
                  </a:lnTo>
                  <a:cubicBezTo>
                    <a:pt x="144" y="298"/>
                    <a:pt x="111" y="384"/>
                    <a:pt x="71" y="384"/>
                  </a:cubicBezTo>
                  <a:lnTo>
                    <a:pt x="71" y="384"/>
                  </a:lnTo>
                  <a:cubicBezTo>
                    <a:pt x="32" y="384"/>
                    <a:pt x="0" y="298"/>
                    <a:pt x="0" y="192"/>
                  </a:cubicBezTo>
                  <a:lnTo>
                    <a:pt x="0" y="192"/>
                  </a:lnTo>
                  <a:cubicBezTo>
                    <a:pt x="0" y="86"/>
                    <a:pt x="32" y="0"/>
                    <a:pt x="71" y="0"/>
                  </a:cubicBezTo>
                  <a:lnTo>
                    <a:pt x="71" y="0"/>
                  </a:lnTo>
                  <a:cubicBezTo>
                    <a:pt x="111" y="0"/>
                    <a:pt x="144" y="86"/>
                    <a:pt x="144" y="192"/>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3" name="Freeform 89">
              <a:extLst>
                <a:ext uri="{FF2B5EF4-FFF2-40B4-BE49-F238E27FC236}">
                  <a16:creationId xmlns:a16="http://schemas.microsoft.com/office/drawing/2014/main" id="{8BE476A4-ADA1-324C-9256-B83358CD774C}"/>
                </a:ext>
              </a:extLst>
            </p:cNvPr>
            <p:cNvSpPr>
              <a:spLocks noChangeArrowheads="1"/>
            </p:cNvSpPr>
            <p:nvPr/>
          </p:nvSpPr>
          <p:spPr bwMode="auto">
            <a:xfrm>
              <a:off x="2354722" y="10830628"/>
              <a:ext cx="181196" cy="609485"/>
            </a:xfrm>
            <a:custGeom>
              <a:avLst/>
              <a:gdLst>
                <a:gd name="T0" fmla="*/ 146 w 147"/>
                <a:gd name="T1" fmla="*/ 490 h 491"/>
                <a:gd name="T2" fmla="*/ 0 w 147"/>
                <a:gd name="T3" fmla="*/ 490 h 491"/>
                <a:gd name="T4" fmla="*/ 0 w 147"/>
                <a:gd name="T5" fmla="*/ 0 h 491"/>
                <a:gd name="T6" fmla="*/ 146 w 147"/>
                <a:gd name="T7" fmla="*/ 0 h 491"/>
                <a:gd name="T8" fmla="*/ 146 w 147"/>
                <a:gd name="T9" fmla="*/ 490 h 491"/>
              </a:gdLst>
              <a:ahLst/>
              <a:cxnLst>
                <a:cxn ang="0">
                  <a:pos x="T0" y="T1"/>
                </a:cxn>
                <a:cxn ang="0">
                  <a:pos x="T2" y="T3"/>
                </a:cxn>
                <a:cxn ang="0">
                  <a:pos x="T4" y="T5"/>
                </a:cxn>
                <a:cxn ang="0">
                  <a:pos x="T6" y="T7"/>
                </a:cxn>
                <a:cxn ang="0">
                  <a:pos x="T8" y="T9"/>
                </a:cxn>
              </a:cxnLst>
              <a:rect l="0" t="0" r="r" b="b"/>
              <a:pathLst>
                <a:path w="147" h="491">
                  <a:moveTo>
                    <a:pt x="146" y="490"/>
                  </a:moveTo>
                  <a:lnTo>
                    <a:pt x="0" y="490"/>
                  </a:lnTo>
                  <a:lnTo>
                    <a:pt x="0" y="0"/>
                  </a:lnTo>
                  <a:lnTo>
                    <a:pt x="146" y="0"/>
                  </a:lnTo>
                  <a:lnTo>
                    <a:pt x="146" y="490"/>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4" name="Freeform 90">
              <a:extLst>
                <a:ext uri="{FF2B5EF4-FFF2-40B4-BE49-F238E27FC236}">
                  <a16:creationId xmlns:a16="http://schemas.microsoft.com/office/drawing/2014/main" id="{1120D858-4855-2A46-AC77-093056A24385}"/>
                </a:ext>
              </a:extLst>
            </p:cNvPr>
            <p:cNvSpPr>
              <a:spLocks noChangeArrowheads="1"/>
            </p:cNvSpPr>
            <p:nvPr/>
          </p:nvSpPr>
          <p:spPr bwMode="auto">
            <a:xfrm>
              <a:off x="2535918" y="10830628"/>
              <a:ext cx="411816" cy="609485"/>
            </a:xfrm>
            <a:custGeom>
              <a:avLst/>
              <a:gdLst>
                <a:gd name="T0" fmla="*/ 0 w 330"/>
                <a:gd name="T1" fmla="*/ 490 h 491"/>
                <a:gd name="T2" fmla="*/ 329 w 330"/>
                <a:gd name="T3" fmla="*/ 490 h 491"/>
                <a:gd name="T4" fmla="*/ 329 w 330"/>
                <a:gd name="T5" fmla="*/ 0 h 491"/>
                <a:gd name="T6" fmla="*/ 0 w 330"/>
                <a:gd name="T7" fmla="*/ 0 h 491"/>
                <a:gd name="T8" fmla="*/ 0 w 330"/>
                <a:gd name="T9" fmla="*/ 490 h 491"/>
              </a:gdLst>
              <a:ahLst/>
              <a:cxnLst>
                <a:cxn ang="0">
                  <a:pos x="T0" y="T1"/>
                </a:cxn>
                <a:cxn ang="0">
                  <a:pos x="T2" y="T3"/>
                </a:cxn>
                <a:cxn ang="0">
                  <a:pos x="T4" y="T5"/>
                </a:cxn>
                <a:cxn ang="0">
                  <a:pos x="T6" y="T7"/>
                </a:cxn>
                <a:cxn ang="0">
                  <a:pos x="T8" y="T9"/>
                </a:cxn>
              </a:cxnLst>
              <a:rect l="0" t="0" r="r" b="b"/>
              <a:pathLst>
                <a:path w="330" h="491">
                  <a:moveTo>
                    <a:pt x="0" y="490"/>
                  </a:moveTo>
                  <a:lnTo>
                    <a:pt x="329" y="490"/>
                  </a:lnTo>
                  <a:lnTo>
                    <a:pt x="329" y="0"/>
                  </a:lnTo>
                  <a:lnTo>
                    <a:pt x="0" y="0"/>
                  </a:lnTo>
                  <a:lnTo>
                    <a:pt x="0" y="490"/>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5" name="Freeform 24">
              <a:extLst>
                <a:ext uri="{FF2B5EF4-FFF2-40B4-BE49-F238E27FC236}">
                  <a16:creationId xmlns:a16="http://schemas.microsoft.com/office/drawing/2014/main" id="{991803BC-722D-5C43-AB1F-D63F56624B4E}"/>
                </a:ext>
              </a:extLst>
            </p:cNvPr>
            <p:cNvSpPr>
              <a:spLocks noChangeArrowheads="1"/>
            </p:cNvSpPr>
            <p:nvPr/>
          </p:nvSpPr>
          <p:spPr bwMode="auto">
            <a:xfrm>
              <a:off x="2398647" y="10973388"/>
              <a:ext cx="81151" cy="207465"/>
            </a:xfrm>
            <a:custGeom>
              <a:avLst/>
              <a:gdLst>
                <a:gd name="connsiteX0" fmla="*/ 0 w 81151"/>
                <a:gd name="connsiteY0" fmla="*/ 164726 h 207465"/>
                <a:gd name="connsiteX1" fmla="*/ 81151 w 81151"/>
                <a:gd name="connsiteY1" fmla="*/ 164726 h 207465"/>
                <a:gd name="connsiteX2" fmla="*/ 81151 w 81151"/>
                <a:gd name="connsiteY2" fmla="*/ 207465 h 207465"/>
                <a:gd name="connsiteX3" fmla="*/ 0 w 81151"/>
                <a:gd name="connsiteY3" fmla="*/ 207465 h 207465"/>
                <a:gd name="connsiteX4" fmla="*/ 0 w 81151"/>
                <a:gd name="connsiteY4" fmla="*/ 82366 h 207465"/>
                <a:gd name="connsiteX5" fmla="*/ 81151 w 81151"/>
                <a:gd name="connsiteY5" fmla="*/ 82366 h 207465"/>
                <a:gd name="connsiteX6" fmla="*/ 81151 w 81151"/>
                <a:gd name="connsiteY6" fmla="*/ 130482 h 207465"/>
                <a:gd name="connsiteX7" fmla="*/ 0 w 81151"/>
                <a:gd name="connsiteY7" fmla="*/ 130482 h 207465"/>
                <a:gd name="connsiteX8" fmla="*/ 0 w 81151"/>
                <a:gd name="connsiteY8" fmla="*/ 0 h 207465"/>
                <a:gd name="connsiteX9" fmla="*/ 81151 w 81151"/>
                <a:gd name="connsiteY9" fmla="*/ 0 h 207465"/>
                <a:gd name="connsiteX10" fmla="*/ 81151 w 81151"/>
                <a:gd name="connsiteY10" fmla="*/ 48119 h 207465"/>
                <a:gd name="connsiteX11" fmla="*/ 0 w 81151"/>
                <a:gd name="connsiteY11" fmla="*/ 48119 h 2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151" h="207465">
                  <a:moveTo>
                    <a:pt x="0" y="164726"/>
                  </a:moveTo>
                  <a:lnTo>
                    <a:pt x="81151" y="164726"/>
                  </a:lnTo>
                  <a:lnTo>
                    <a:pt x="81151" y="207465"/>
                  </a:lnTo>
                  <a:lnTo>
                    <a:pt x="0" y="207465"/>
                  </a:lnTo>
                  <a:close/>
                  <a:moveTo>
                    <a:pt x="0" y="82366"/>
                  </a:moveTo>
                  <a:lnTo>
                    <a:pt x="81151" y="82366"/>
                  </a:lnTo>
                  <a:lnTo>
                    <a:pt x="81151" y="130482"/>
                  </a:lnTo>
                  <a:lnTo>
                    <a:pt x="0" y="130482"/>
                  </a:lnTo>
                  <a:close/>
                  <a:moveTo>
                    <a:pt x="0" y="0"/>
                  </a:moveTo>
                  <a:lnTo>
                    <a:pt x="81151" y="0"/>
                  </a:lnTo>
                  <a:lnTo>
                    <a:pt x="81151" y="48119"/>
                  </a:lnTo>
                  <a:lnTo>
                    <a:pt x="0" y="48119"/>
                  </a:lnTo>
                  <a:close/>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6" name="Freeform 94">
              <a:extLst>
                <a:ext uri="{FF2B5EF4-FFF2-40B4-BE49-F238E27FC236}">
                  <a16:creationId xmlns:a16="http://schemas.microsoft.com/office/drawing/2014/main" id="{FF96A70D-72B3-8B43-833A-7ED8F8325B28}"/>
                </a:ext>
              </a:extLst>
            </p:cNvPr>
            <p:cNvSpPr>
              <a:spLocks noChangeArrowheads="1"/>
            </p:cNvSpPr>
            <p:nvPr/>
          </p:nvSpPr>
          <p:spPr bwMode="auto">
            <a:xfrm>
              <a:off x="2612788" y="10945937"/>
              <a:ext cx="269054" cy="269050"/>
            </a:xfrm>
            <a:custGeom>
              <a:avLst/>
              <a:gdLst>
                <a:gd name="T0" fmla="*/ 217 w 218"/>
                <a:gd name="T1" fmla="*/ 108 h 218"/>
                <a:gd name="T2" fmla="*/ 217 w 218"/>
                <a:gd name="T3" fmla="*/ 108 h 218"/>
                <a:gd name="T4" fmla="*/ 108 w 218"/>
                <a:gd name="T5" fmla="*/ 217 h 218"/>
                <a:gd name="T6" fmla="*/ 108 w 218"/>
                <a:gd name="T7" fmla="*/ 217 h 218"/>
                <a:gd name="T8" fmla="*/ 0 w 218"/>
                <a:gd name="T9" fmla="*/ 108 h 218"/>
                <a:gd name="T10" fmla="*/ 0 w 218"/>
                <a:gd name="T11" fmla="*/ 108 h 218"/>
                <a:gd name="T12" fmla="*/ 108 w 218"/>
                <a:gd name="T13" fmla="*/ 0 h 218"/>
                <a:gd name="T14" fmla="*/ 108 w 218"/>
                <a:gd name="T15" fmla="*/ 0 h 218"/>
                <a:gd name="T16" fmla="*/ 217 w 218"/>
                <a:gd name="T17"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18">
                  <a:moveTo>
                    <a:pt x="217" y="108"/>
                  </a:moveTo>
                  <a:lnTo>
                    <a:pt x="217" y="108"/>
                  </a:lnTo>
                  <a:cubicBezTo>
                    <a:pt x="217" y="168"/>
                    <a:pt x="168" y="217"/>
                    <a:pt x="108" y="217"/>
                  </a:cubicBezTo>
                  <a:lnTo>
                    <a:pt x="108" y="217"/>
                  </a:lnTo>
                  <a:cubicBezTo>
                    <a:pt x="48" y="217"/>
                    <a:pt x="0" y="168"/>
                    <a:pt x="0" y="108"/>
                  </a:cubicBezTo>
                  <a:lnTo>
                    <a:pt x="0" y="108"/>
                  </a:lnTo>
                  <a:cubicBezTo>
                    <a:pt x="0" y="48"/>
                    <a:pt x="48" y="0"/>
                    <a:pt x="108" y="0"/>
                  </a:cubicBezTo>
                  <a:lnTo>
                    <a:pt x="108" y="0"/>
                  </a:lnTo>
                  <a:cubicBezTo>
                    <a:pt x="168" y="0"/>
                    <a:pt x="217" y="48"/>
                    <a:pt x="217" y="108"/>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7" name="Freeform 95">
              <a:extLst>
                <a:ext uri="{FF2B5EF4-FFF2-40B4-BE49-F238E27FC236}">
                  <a16:creationId xmlns:a16="http://schemas.microsoft.com/office/drawing/2014/main" id="{29D3FE1E-B03C-924A-A0A5-42D4DFCF7076}"/>
                </a:ext>
              </a:extLst>
            </p:cNvPr>
            <p:cNvSpPr>
              <a:spLocks noChangeArrowheads="1"/>
            </p:cNvSpPr>
            <p:nvPr/>
          </p:nvSpPr>
          <p:spPr bwMode="auto">
            <a:xfrm>
              <a:off x="2645735" y="11050262"/>
              <a:ext cx="170217" cy="389851"/>
            </a:xfrm>
            <a:custGeom>
              <a:avLst/>
              <a:gdLst>
                <a:gd name="T0" fmla="*/ 134 w 135"/>
                <a:gd name="T1" fmla="*/ 313 h 314"/>
                <a:gd name="T2" fmla="*/ 0 w 135"/>
                <a:gd name="T3" fmla="*/ 313 h 314"/>
                <a:gd name="T4" fmla="*/ 0 w 135"/>
                <a:gd name="T5" fmla="*/ 0 h 314"/>
                <a:gd name="T6" fmla="*/ 134 w 135"/>
                <a:gd name="T7" fmla="*/ 0 h 314"/>
                <a:gd name="T8" fmla="*/ 134 w 135"/>
                <a:gd name="T9" fmla="*/ 313 h 314"/>
              </a:gdLst>
              <a:ahLst/>
              <a:cxnLst>
                <a:cxn ang="0">
                  <a:pos x="T0" y="T1"/>
                </a:cxn>
                <a:cxn ang="0">
                  <a:pos x="T2" y="T3"/>
                </a:cxn>
                <a:cxn ang="0">
                  <a:pos x="T4" y="T5"/>
                </a:cxn>
                <a:cxn ang="0">
                  <a:pos x="T6" y="T7"/>
                </a:cxn>
                <a:cxn ang="0">
                  <a:pos x="T8" y="T9"/>
                </a:cxn>
              </a:cxnLst>
              <a:rect l="0" t="0" r="r" b="b"/>
              <a:pathLst>
                <a:path w="135" h="314">
                  <a:moveTo>
                    <a:pt x="134" y="313"/>
                  </a:moveTo>
                  <a:lnTo>
                    <a:pt x="0" y="313"/>
                  </a:lnTo>
                  <a:lnTo>
                    <a:pt x="0" y="0"/>
                  </a:lnTo>
                  <a:lnTo>
                    <a:pt x="134" y="0"/>
                  </a:lnTo>
                  <a:lnTo>
                    <a:pt x="134" y="313"/>
                  </a:lnTo>
                </a:path>
              </a:pathLst>
            </a:custGeom>
            <a:solidFill>
              <a:srgbClr val="EAF0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8" name="Freeform 96">
              <a:extLst>
                <a:ext uri="{FF2B5EF4-FFF2-40B4-BE49-F238E27FC236}">
                  <a16:creationId xmlns:a16="http://schemas.microsoft.com/office/drawing/2014/main" id="{33E518C0-DE82-CE46-81C0-19D2724C37E3}"/>
                </a:ext>
              </a:extLst>
            </p:cNvPr>
            <p:cNvSpPr>
              <a:spLocks noChangeArrowheads="1"/>
            </p:cNvSpPr>
            <p:nvPr/>
          </p:nvSpPr>
          <p:spPr bwMode="auto">
            <a:xfrm>
              <a:off x="2810458" y="11050262"/>
              <a:ext cx="378871" cy="389851"/>
            </a:xfrm>
            <a:custGeom>
              <a:avLst/>
              <a:gdLst>
                <a:gd name="T0" fmla="*/ 0 w 303"/>
                <a:gd name="T1" fmla="*/ 313 h 314"/>
                <a:gd name="T2" fmla="*/ 302 w 303"/>
                <a:gd name="T3" fmla="*/ 313 h 314"/>
                <a:gd name="T4" fmla="*/ 302 w 303"/>
                <a:gd name="T5" fmla="*/ 0 h 314"/>
                <a:gd name="T6" fmla="*/ 0 w 303"/>
                <a:gd name="T7" fmla="*/ 0 h 314"/>
                <a:gd name="T8" fmla="*/ 0 w 303"/>
                <a:gd name="T9" fmla="*/ 313 h 314"/>
              </a:gdLst>
              <a:ahLst/>
              <a:cxnLst>
                <a:cxn ang="0">
                  <a:pos x="T0" y="T1"/>
                </a:cxn>
                <a:cxn ang="0">
                  <a:pos x="T2" y="T3"/>
                </a:cxn>
                <a:cxn ang="0">
                  <a:pos x="T4" y="T5"/>
                </a:cxn>
                <a:cxn ang="0">
                  <a:pos x="T6" y="T7"/>
                </a:cxn>
                <a:cxn ang="0">
                  <a:pos x="T8" y="T9"/>
                </a:cxn>
              </a:cxnLst>
              <a:rect l="0" t="0" r="r" b="b"/>
              <a:pathLst>
                <a:path w="303" h="314">
                  <a:moveTo>
                    <a:pt x="0" y="313"/>
                  </a:moveTo>
                  <a:lnTo>
                    <a:pt x="302" y="313"/>
                  </a:lnTo>
                  <a:lnTo>
                    <a:pt x="302" y="0"/>
                  </a:lnTo>
                  <a:lnTo>
                    <a:pt x="0" y="0"/>
                  </a:lnTo>
                  <a:lnTo>
                    <a:pt x="0" y="313"/>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9" name="Freeform 97">
              <a:extLst>
                <a:ext uri="{FF2B5EF4-FFF2-40B4-BE49-F238E27FC236}">
                  <a16:creationId xmlns:a16="http://schemas.microsoft.com/office/drawing/2014/main" id="{EE00DDAC-4206-FA43-B97C-E32770EB8A08}"/>
                </a:ext>
              </a:extLst>
            </p:cNvPr>
            <p:cNvSpPr>
              <a:spLocks noChangeArrowheads="1"/>
            </p:cNvSpPr>
            <p:nvPr/>
          </p:nvSpPr>
          <p:spPr bwMode="auto">
            <a:xfrm>
              <a:off x="1509129" y="11731125"/>
              <a:ext cx="593012" cy="587522"/>
            </a:xfrm>
            <a:custGeom>
              <a:avLst/>
              <a:gdLst>
                <a:gd name="T0" fmla="*/ 474 w 475"/>
                <a:gd name="T1" fmla="*/ 473 h 474"/>
                <a:gd name="T2" fmla="*/ 0 w 475"/>
                <a:gd name="T3" fmla="*/ 473 h 474"/>
                <a:gd name="T4" fmla="*/ 0 w 475"/>
                <a:gd name="T5" fmla="*/ 0 h 474"/>
                <a:gd name="T6" fmla="*/ 474 w 475"/>
                <a:gd name="T7" fmla="*/ 0 h 474"/>
                <a:gd name="T8" fmla="*/ 474 w 475"/>
                <a:gd name="T9" fmla="*/ 473 h 474"/>
              </a:gdLst>
              <a:ahLst/>
              <a:cxnLst>
                <a:cxn ang="0">
                  <a:pos x="T0" y="T1"/>
                </a:cxn>
                <a:cxn ang="0">
                  <a:pos x="T2" y="T3"/>
                </a:cxn>
                <a:cxn ang="0">
                  <a:pos x="T4" y="T5"/>
                </a:cxn>
                <a:cxn ang="0">
                  <a:pos x="T6" y="T7"/>
                </a:cxn>
                <a:cxn ang="0">
                  <a:pos x="T8" y="T9"/>
                </a:cxn>
              </a:cxnLst>
              <a:rect l="0" t="0" r="r" b="b"/>
              <a:pathLst>
                <a:path w="475" h="474">
                  <a:moveTo>
                    <a:pt x="474" y="473"/>
                  </a:moveTo>
                  <a:lnTo>
                    <a:pt x="0" y="473"/>
                  </a:lnTo>
                  <a:lnTo>
                    <a:pt x="0" y="0"/>
                  </a:lnTo>
                  <a:lnTo>
                    <a:pt x="474" y="0"/>
                  </a:lnTo>
                  <a:lnTo>
                    <a:pt x="474" y="473"/>
                  </a:lnTo>
                </a:path>
              </a:pathLst>
            </a:custGeom>
            <a:solidFill>
              <a:srgbClr val="226789">
                <a:alpha val="60000"/>
              </a:srgbClr>
            </a:solidFill>
            <a:ln>
              <a:noFill/>
            </a:ln>
            <a:effectLst/>
          </p:spPr>
          <p:txBody>
            <a:bodyPr wrap="none" anchor="ctr"/>
            <a:lstStyle/>
            <a:p>
              <a:endParaRPr lang="en-US" dirty="0">
                <a:latin typeface="Poppins" pitchFamily="2" charset="77"/>
              </a:endParaRPr>
            </a:p>
          </p:txBody>
        </p:sp>
        <p:sp>
          <p:nvSpPr>
            <p:cNvPr id="30" name="Freeform 98">
              <a:extLst>
                <a:ext uri="{FF2B5EF4-FFF2-40B4-BE49-F238E27FC236}">
                  <a16:creationId xmlns:a16="http://schemas.microsoft.com/office/drawing/2014/main" id="{3F68390E-0D2A-7846-B230-8FDB0389513D}"/>
                </a:ext>
              </a:extLst>
            </p:cNvPr>
            <p:cNvSpPr>
              <a:spLocks noChangeArrowheads="1"/>
            </p:cNvSpPr>
            <p:nvPr/>
          </p:nvSpPr>
          <p:spPr bwMode="auto">
            <a:xfrm>
              <a:off x="1679343" y="11731125"/>
              <a:ext cx="247091" cy="236108"/>
            </a:xfrm>
            <a:custGeom>
              <a:avLst/>
              <a:gdLst>
                <a:gd name="T0" fmla="*/ 196 w 197"/>
                <a:gd name="T1" fmla="*/ 188 h 189"/>
                <a:gd name="T2" fmla="*/ 0 w 197"/>
                <a:gd name="T3" fmla="*/ 188 h 189"/>
                <a:gd name="T4" fmla="*/ 0 w 197"/>
                <a:gd name="T5" fmla="*/ 0 h 189"/>
                <a:gd name="T6" fmla="*/ 196 w 197"/>
                <a:gd name="T7" fmla="*/ 0 h 189"/>
                <a:gd name="T8" fmla="*/ 196 w 197"/>
                <a:gd name="T9" fmla="*/ 188 h 189"/>
              </a:gdLst>
              <a:ahLst/>
              <a:cxnLst>
                <a:cxn ang="0">
                  <a:pos x="T0" y="T1"/>
                </a:cxn>
                <a:cxn ang="0">
                  <a:pos x="T2" y="T3"/>
                </a:cxn>
                <a:cxn ang="0">
                  <a:pos x="T4" y="T5"/>
                </a:cxn>
                <a:cxn ang="0">
                  <a:pos x="T6" y="T7"/>
                </a:cxn>
                <a:cxn ang="0">
                  <a:pos x="T8" y="T9"/>
                </a:cxn>
              </a:cxnLst>
              <a:rect l="0" t="0" r="r" b="b"/>
              <a:pathLst>
                <a:path w="197" h="189">
                  <a:moveTo>
                    <a:pt x="196" y="188"/>
                  </a:moveTo>
                  <a:lnTo>
                    <a:pt x="0" y="188"/>
                  </a:lnTo>
                  <a:lnTo>
                    <a:pt x="0" y="0"/>
                  </a:lnTo>
                  <a:lnTo>
                    <a:pt x="196" y="0"/>
                  </a:lnTo>
                  <a:lnTo>
                    <a:pt x="196" y="18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1" name="Freeform 99">
              <a:extLst>
                <a:ext uri="{FF2B5EF4-FFF2-40B4-BE49-F238E27FC236}">
                  <a16:creationId xmlns:a16="http://schemas.microsoft.com/office/drawing/2014/main" id="{19DB89C5-0009-0241-9DA3-B8CB27E5673D}"/>
                </a:ext>
              </a:extLst>
            </p:cNvPr>
            <p:cNvSpPr>
              <a:spLocks noChangeArrowheads="1"/>
            </p:cNvSpPr>
            <p:nvPr/>
          </p:nvSpPr>
          <p:spPr bwMode="auto">
            <a:xfrm>
              <a:off x="2096649" y="11302841"/>
              <a:ext cx="1482529" cy="1021297"/>
            </a:xfrm>
            <a:custGeom>
              <a:avLst/>
              <a:gdLst>
                <a:gd name="T0" fmla="*/ 0 w 1189"/>
                <a:gd name="T1" fmla="*/ 820 h 821"/>
                <a:gd name="T2" fmla="*/ 1188 w 1189"/>
                <a:gd name="T3" fmla="*/ 820 h 821"/>
                <a:gd name="T4" fmla="*/ 1188 w 1189"/>
                <a:gd name="T5" fmla="*/ 0 h 821"/>
                <a:gd name="T6" fmla="*/ 0 w 1189"/>
                <a:gd name="T7" fmla="*/ 0 h 821"/>
                <a:gd name="T8" fmla="*/ 0 w 1189"/>
                <a:gd name="T9" fmla="*/ 820 h 821"/>
              </a:gdLst>
              <a:ahLst/>
              <a:cxnLst>
                <a:cxn ang="0">
                  <a:pos x="T0" y="T1"/>
                </a:cxn>
                <a:cxn ang="0">
                  <a:pos x="T2" y="T3"/>
                </a:cxn>
                <a:cxn ang="0">
                  <a:pos x="T4" y="T5"/>
                </a:cxn>
                <a:cxn ang="0">
                  <a:pos x="T6" y="T7"/>
                </a:cxn>
                <a:cxn ang="0">
                  <a:pos x="T8" y="T9"/>
                </a:cxn>
              </a:cxnLst>
              <a:rect l="0" t="0" r="r" b="b"/>
              <a:pathLst>
                <a:path w="1189" h="821">
                  <a:moveTo>
                    <a:pt x="0" y="820"/>
                  </a:moveTo>
                  <a:lnTo>
                    <a:pt x="1188" y="820"/>
                  </a:lnTo>
                  <a:lnTo>
                    <a:pt x="1188" y="0"/>
                  </a:lnTo>
                  <a:lnTo>
                    <a:pt x="0" y="0"/>
                  </a:lnTo>
                  <a:lnTo>
                    <a:pt x="0" y="820"/>
                  </a:lnTo>
                </a:path>
              </a:pathLst>
            </a:custGeom>
            <a:solidFill>
              <a:srgbClr val="75A1D2">
                <a:alpha val="50000"/>
              </a:srgbClr>
            </a:solidFill>
            <a:ln>
              <a:noFill/>
            </a:ln>
            <a:effectLst/>
          </p:spPr>
          <p:txBody>
            <a:bodyPr wrap="none" anchor="ctr"/>
            <a:lstStyle/>
            <a:p>
              <a:endParaRPr lang="en-US" dirty="0">
                <a:latin typeface="Poppins" pitchFamily="2" charset="77"/>
              </a:endParaRPr>
            </a:p>
          </p:txBody>
        </p:sp>
        <p:sp>
          <p:nvSpPr>
            <p:cNvPr id="32" name="Freeform 100">
              <a:extLst>
                <a:ext uri="{FF2B5EF4-FFF2-40B4-BE49-F238E27FC236}">
                  <a16:creationId xmlns:a16="http://schemas.microsoft.com/office/drawing/2014/main" id="{5A7F4393-356B-6B44-ACEC-C217ABDBF724}"/>
                </a:ext>
              </a:extLst>
            </p:cNvPr>
            <p:cNvSpPr>
              <a:spLocks noChangeArrowheads="1"/>
            </p:cNvSpPr>
            <p:nvPr/>
          </p:nvSpPr>
          <p:spPr bwMode="auto">
            <a:xfrm>
              <a:off x="3579178" y="11302841"/>
              <a:ext cx="565559" cy="1021297"/>
            </a:xfrm>
            <a:custGeom>
              <a:avLst/>
              <a:gdLst>
                <a:gd name="T0" fmla="*/ 452 w 453"/>
                <a:gd name="T1" fmla="*/ 0 h 821"/>
                <a:gd name="T2" fmla="*/ 0 w 453"/>
                <a:gd name="T3" fmla="*/ 0 h 821"/>
                <a:gd name="T4" fmla="*/ 0 w 453"/>
                <a:gd name="T5" fmla="*/ 820 h 821"/>
                <a:gd name="T6" fmla="*/ 452 w 453"/>
                <a:gd name="T7" fmla="*/ 820 h 821"/>
                <a:gd name="T8" fmla="*/ 452 w 453"/>
                <a:gd name="T9" fmla="*/ 0 h 821"/>
              </a:gdLst>
              <a:ahLst/>
              <a:cxnLst>
                <a:cxn ang="0">
                  <a:pos x="T0" y="T1"/>
                </a:cxn>
                <a:cxn ang="0">
                  <a:pos x="T2" y="T3"/>
                </a:cxn>
                <a:cxn ang="0">
                  <a:pos x="T4" y="T5"/>
                </a:cxn>
                <a:cxn ang="0">
                  <a:pos x="T6" y="T7"/>
                </a:cxn>
                <a:cxn ang="0">
                  <a:pos x="T8" y="T9"/>
                </a:cxn>
              </a:cxnLst>
              <a:rect l="0" t="0" r="r" b="b"/>
              <a:pathLst>
                <a:path w="453" h="821">
                  <a:moveTo>
                    <a:pt x="452" y="0"/>
                  </a:moveTo>
                  <a:lnTo>
                    <a:pt x="0" y="0"/>
                  </a:lnTo>
                  <a:lnTo>
                    <a:pt x="0" y="820"/>
                  </a:lnTo>
                  <a:lnTo>
                    <a:pt x="452" y="820"/>
                  </a:lnTo>
                  <a:lnTo>
                    <a:pt x="452" y="0"/>
                  </a:lnTo>
                </a:path>
              </a:pathLst>
            </a:custGeom>
            <a:solidFill>
              <a:srgbClr val="226789">
                <a:alpha val="60000"/>
              </a:srgbClr>
            </a:solidFill>
            <a:ln>
              <a:noFill/>
            </a:ln>
            <a:effectLst/>
          </p:spPr>
          <p:txBody>
            <a:bodyPr wrap="none" anchor="ctr"/>
            <a:lstStyle/>
            <a:p>
              <a:endParaRPr lang="en-US" dirty="0">
                <a:latin typeface="Poppins" pitchFamily="2" charset="77"/>
              </a:endParaRPr>
            </a:p>
          </p:txBody>
        </p:sp>
        <p:sp>
          <p:nvSpPr>
            <p:cNvPr id="33" name="Freeform 101">
              <a:extLst>
                <a:ext uri="{FF2B5EF4-FFF2-40B4-BE49-F238E27FC236}">
                  <a16:creationId xmlns:a16="http://schemas.microsoft.com/office/drawing/2014/main" id="{5FA6E873-7567-7441-840C-9307A4A39CC4}"/>
                </a:ext>
              </a:extLst>
            </p:cNvPr>
            <p:cNvSpPr>
              <a:spLocks noChangeArrowheads="1"/>
            </p:cNvSpPr>
            <p:nvPr/>
          </p:nvSpPr>
          <p:spPr bwMode="auto">
            <a:xfrm>
              <a:off x="3579176" y="11302841"/>
              <a:ext cx="752247" cy="252579"/>
            </a:xfrm>
            <a:custGeom>
              <a:avLst/>
              <a:gdLst>
                <a:gd name="T0" fmla="*/ 452 w 605"/>
                <a:gd name="T1" fmla="*/ 0 h 203"/>
                <a:gd name="T2" fmla="*/ 0 w 605"/>
                <a:gd name="T3" fmla="*/ 0 h 203"/>
                <a:gd name="T4" fmla="*/ 153 w 605"/>
                <a:gd name="T5" fmla="*/ 202 h 203"/>
                <a:gd name="T6" fmla="*/ 604 w 605"/>
                <a:gd name="T7" fmla="*/ 202 h 203"/>
                <a:gd name="T8" fmla="*/ 452 w 605"/>
                <a:gd name="T9" fmla="*/ 0 h 203"/>
              </a:gdLst>
              <a:ahLst/>
              <a:cxnLst>
                <a:cxn ang="0">
                  <a:pos x="T0" y="T1"/>
                </a:cxn>
                <a:cxn ang="0">
                  <a:pos x="T2" y="T3"/>
                </a:cxn>
                <a:cxn ang="0">
                  <a:pos x="T4" y="T5"/>
                </a:cxn>
                <a:cxn ang="0">
                  <a:pos x="T6" y="T7"/>
                </a:cxn>
                <a:cxn ang="0">
                  <a:pos x="T8" y="T9"/>
                </a:cxn>
              </a:cxnLst>
              <a:rect l="0" t="0" r="r" b="b"/>
              <a:pathLst>
                <a:path w="605" h="203">
                  <a:moveTo>
                    <a:pt x="452" y="0"/>
                  </a:moveTo>
                  <a:lnTo>
                    <a:pt x="0" y="0"/>
                  </a:lnTo>
                  <a:lnTo>
                    <a:pt x="153" y="202"/>
                  </a:lnTo>
                  <a:lnTo>
                    <a:pt x="604" y="202"/>
                  </a:lnTo>
                  <a:lnTo>
                    <a:pt x="452" y="0"/>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4" name="Freeform 102">
              <a:extLst>
                <a:ext uri="{FF2B5EF4-FFF2-40B4-BE49-F238E27FC236}">
                  <a16:creationId xmlns:a16="http://schemas.microsoft.com/office/drawing/2014/main" id="{EEF90909-295F-6C42-A25B-435D25E0EAD1}"/>
                </a:ext>
              </a:extLst>
            </p:cNvPr>
            <p:cNvSpPr>
              <a:spLocks noChangeArrowheads="1"/>
            </p:cNvSpPr>
            <p:nvPr/>
          </p:nvSpPr>
          <p:spPr bwMode="auto">
            <a:xfrm>
              <a:off x="3008131" y="10967898"/>
              <a:ext cx="104328" cy="477701"/>
            </a:xfrm>
            <a:custGeom>
              <a:avLst/>
              <a:gdLst>
                <a:gd name="T0" fmla="*/ 82 w 83"/>
                <a:gd name="T1" fmla="*/ 382 h 383"/>
                <a:gd name="T2" fmla="*/ 0 w 83"/>
                <a:gd name="T3" fmla="*/ 382 h 383"/>
                <a:gd name="T4" fmla="*/ 0 w 83"/>
                <a:gd name="T5" fmla="*/ 0 h 383"/>
                <a:gd name="T6" fmla="*/ 82 w 83"/>
                <a:gd name="T7" fmla="*/ 0 h 383"/>
                <a:gd name="T8" fmla="*/ 82 w 83"/>
                <a:gd name="T9" fmla="*/ 382 h 383"/>
              </a:gdLst>
              <a:ahLst/>
              <a:cxnLst>
                <a:cxn ang="0">
                  <a:pos x="T0" y="T1"/>
                </a:cxn>
                <a:cxn ang="0">
                  <a:pos x="T2" y="T3"/>
                </a:cxn>
                <a:cxn ang="0">
                  <a:pos x="T4" y="T5"/>
                </a:cxn>
                <a:cxn ang="0">
                  <a:pos x="T6" y="T7"/>
                </a:cxn>
                <a:cxn ang="0">
                  <a:pos x="T8" y="T9"/>
                </a:cxn>
              </a:cxnLst>
              <a:rect l="0" t="0" r="r" b="b"/>
              <a:pathLst>
                <a:path w="83" h="383">
                  <a:moveTo>
                    <a:pt x="82" y="382"/>
                  </a:moveTo>
                  <a:lnTo>
                    <a:pt x="0" y="382"/>
                  </a:lnTo>
                  <a:lnTo>
                    <a:pt x="0" y="0"/>
                  </a:lnTo>
                  <a:lnTo>
                    <a:pt x="82" y="0"/>
                  </a:lnTo>
                  <a:lnTo>
                    <a:pt x="82" y="382"/>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5" name="Freeform 103">
              <a:extLst>
                <a:ext uri="{FF2B5EF4-FFF2-40B4-BE49-F238E27FC236}">
                  <a16:creationId xmlns:a16="http://schemas.microsoft.com/office/drawing/2014/main" id="{8872E196-6A36-F640-8FF7-B801CA44F7EF}"/>
                </a:ext>
              </a:extLst>
            </p:cNvPr>
            <p:cNvSpPr>
              <a:spLocks noChangeArrowheads="1"/>
            </p:cNvSpPr>
            <p:nvPr/>
          </p:nvSpPr>
          <p:spPr bwMode="auto">
            <a:xfrm>
              <a:off x="3112457" y="10967898"/>
              <a:ext cx="230616" cy="477701"/>
            </a:xfrm>
            <a:custGeom>
              <a:avLst/>
              <a:gdLst>
                <a:gd name="T0" fmla="*/ 0 w 184"/>
                <a:gd name="T1" fmla="*/ 382 h 383"/>
                <a:gd name="T2" fmla="*/ 183 w 184"/>
                <a:gd name="T3" fmla="*/ 382 h 383"/>
                <a:gd name="T4" fmla="*/ 183 w 184"/>
                <a:gd name="T5" fmla="*/ 0 h 383"/>
                <a:gd name="T6" fmla="*/ 0 w 184"/>
                <a:gd name="T7" fmla="*/ 0 h 383"/>
                <a:gd name="T8" fmla="*/ 0 w 184"/>
                <a:gd name="T9" fmla="*/ 382 h 383"/>
              </a:gdLst>
              <a:ahLst/>
              <a:cxnLst>
                <a:cxn ang="0">
                  <a:pos x="T0" y="T1"/>
                </a:cxn>
                <a:cxn ang="0">
                  <a:pos x="T2" y="T3"/>
                </a:cxn>
                <a:cxn ang="0">
                  <a:pos x="T4" y="T5"/>
                </a:cxn>
                <a:cxn ang="0">
                  <a:pos x="T6" y="T7"/>
                </a:cxn>
                <a:cxn ang="0">
                  <a:pos x="T8" y="T9"/>
                </a:cxn>
              </a:cxnLst>
              <a:rect l="0" t="0" r="r" b="b"/>
              <a:pathLst>
                <a:path w="184" h="383">
                  <a:moveTo>
                    <a:pt x="0" y="382"/>
                  </a:moveTo>
                  <a:lnTo>
                    <a:pt x="183" y="382"/>
                  </a:lnTo>
                  <a:lnTo>
                    <a:pt x="183" y="0"/>
                  </a:lnTo>
                  <a:lnTo>
                    <a:pt x="0" y="0"/>
                  </a:lnTo>
                  <a:lnTo>
                    <a:pt x="0" y="382"/>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6" name="Freeform 104">
              <a:extLst>
                <a:ext uri="{FF2B5EF4-FFF2-40B4-BE49-F238E27FC236}">
                  <a16:creationId xmlns:a16="http://schemas.microsoft.com/office/drawing/2014/main" id="{86E63841-6E0C-2E43-B292-88196A76E8DC}"/>
                </a:ext>
              </a:extLst>
            </p:cNvPr>
            <p:cNvSpPr>
              <a:spLocks noChangeArrowheads="1"/>
            </p:cNvSpPr>
            <p:nvPr/>
          </p:nvSpPr>
          <p:spPr bwMode="auto">
            <a:xfrm>
              <a:off x="3293653" y="10841607"/>
              <a:ext cx="236108" cy="598504"/>
            </a:xfrm>
            <a:custGeom>
              <a:avLst/>
              <a:gdLst>
                <a:gd name="T0" fmla="*/ 188 w 189"/>
                <a:gd name="T1" fmla="*/ 480 h 481"/>
                <a:gd name="T2" fmla="*/ 0 w 189"/>
                <a:gd name="T3" fmla="*/ 480 h 481"/>
                <a:gd name="T4" fmla="*/ 0 w 189"/>
                <a:gd name="T5" fmla="*/ 0 h 481"/>
                <a:gd name="T6" fmla="*/ 188 w 189"/>
                <a:gd name="T7" fmla="*/ 0 h 481"/>
                <a:gd name="T8" fmla="*/ 188 w 189"/>
                <a:gd name="T9" fmla="*/ 480 h 481"/>
              </a:gdLst>
              <a:ahLst/>
              <a:cxnLst>
                <a:cxn ang="0">
                  <a:pos x="T0" y="T1"/>
                </a:cxn>
                <a:cxn ang="0">
                  <a:pos x="T2" y="T3"/>
                </a:cxn>
                <a:cxn ang="0">
                  <a:pos x="T4" y="T5"/>
                </a:cxn>
                <a:cxn ang="0">
                  <a:pos x="T6" y="T7"/>
                </a:cxn>
                <a:cxn ang="0">
                  <a:pos x="T8" y="T9"/>
                </a:cxn>
              </a:cxnLst>
              <a:rect l="0" t="0" r="r" b="b"/>
              <a:pathLst>
                <a:path w="189" h="481">
                  <a:moveTo>
                    <a:pt x="188" y="480"/>
                  </a:moveTo>
                  <a:lnTo>
                    <a:pt x="0" y="480"/>
                  </a:lnTo>
                  <a:lnTo>
                    <a:pt x="0" y="0"/>
                  </a:lnTo>
                  <a:lnTo>
                    <a:pt x="188" y="0"/>
                  </a:lnTo>
                  <a:lnTo>
                    <a:pt x="188" y="480"/>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7" name="Freeform 105">
              <a:extLst>
                <a:ext uri="{FF2B5EF4-FFF2-40B4-BE49-F238E27FC236}">
                  <a16:creationId xmlns:a16="http://schemas.microsoft.com/office/drawing/2014/main" id="{D59BAD41-553F-664D-89BE-CB7B84D6A3D7}"/>
                </a:ext>
              </a:extLst>
            </p:cNvPr>
            <p:cNvSpPr>
              <a:spLocks noChangeArrowheads="1"/>
            </p:cNvSpPr>
            <p:nvPr/>
          </p:nvSpPr>
          <p:spPr bwMode="auto">
            <a:xfrm>
              <a:off x="3326597" y="11000844"/>
              <a:ext cx="175708" cy="60397"/>
            </a:xfrm>
            <a:custGeom>
              <a:avLst/>
              <a:gdLst>
                <a:gd name="T0" fmla="*/ 142 w 143"/>
                <a:gd name="T1" fmla="*/ 48 h 49"/>
                <a:gd name="T2" fmla="*/ 0 w 143"/>
                <a:gd name="T3" fmla="*/ 48 h 49"/>
                <a:gd name="T4" fmla="*/ 0 w 143"/>
                <a:gd name="T5" fmla="*/ 0 h 49"/>
                <a:gd name="T6" fmla="*/ 142 w 143"/>
                <a:gd name="T7" fmla="*/ 0 h 49"/>
                <a:gd name="T8" fmla="*/ 142 w 143"/>
                <a:gd name="T9" fmla="*/ 48 h 49"/>
              </a:gdLst>
              <a:ahLst/>
              <a:cxnLst>
                <a:cxn ang="0">
                  <a:pos x="T0" y="T1"/>
                </a:cxn>
                <a:cxn ang="0">
                  <a:pos x="T2" y="T3"/>
                </a:cxn>
                <a:cxn ang="0">
                  <a:pos x="T4" y="T5"/>
                </a:cxn>
                <a:cxn ang="0">
                  <a:pos x="T6" y="T7"/>
                </a:cxn>
                <a:cxn ang="0">
                  <a:pos x="T8" y="T9"/>
                </a:cxn>
              </a:cxnLst>
              <a:rect l="0" t="0" r="r" b="b"/>
              <a:pathLst>
                <a:path w="143" h="49">
                  <a:moveTo>
                    <a:pt x="142" y="48"/>
                  </a:moveTo>
                  <a:lnTo>
                    <a:pt x="0" y="48"/>
                  </a:lnTo>
                  <a:lnTo>
                    <a:pt x="0" y="0"/>
                  </a:lnTo>
                  <a:lnTo>
                    <a:pt x="142" y="0"/>
                  </a:lnTo>
                  <a:lnTo>
                    <a:pt x="142" y="48"/>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8" name="Freeform 106">
              <a:extLst>
                <a:ext uri="{FF2B5EF4-FFF2-40B4-BE49-F238E27FC236}">
                  <a16:creationId xmlns:a16="http://schemas.microsoft.com/office/drawing/2014/main" id="{7DDCA0D6-5D49-B145-A8EB-304599245F30}"/>
                </a:ext>
              </a:extLst>
            </p:cNvPr>
            <p:cNvSpPr>
              <a:spLocks noChangeArrowheads="1"/>
            </p:cNvSpPr>
            <p:nvPr/>
          </p:nvSpPr>
          <p:spPr bwMode="auto">
            <a:xfrm>
              <a:off x="3046568" y="11017316"/>
              <a:ext cx="32945" cy="362396"/>
            </a:xfrm>
            <a:custGeom>
              <a:avLst/>
              <a:gdLst>
                <a:gd name="T0" fmla="*/ 24 w 25"/>
                <a:gd name="T1" fmla="*/ 291 h 292"/>
                <a:gd name="T2" fmla="*/ 0 w 25"/>
                <a:gd name="T3" fmla="*/ 291 h 292"/>
                <a:gd name="T4" fmla="*/ 0 w 25"/>
                <a:gd name="T5" fmla="*/ 0 h 292"/>
                <a:gd name="T6" fmla="*/ 24 w 25"/>
                <a:gd name="T7" fmla="*/ 0 h 292"/>
                <a:gd name="T8" fmla="*/ 24 w 25"/>
                <a:gd name="T9" fmla="*/ 291 h 292"/>
              </a:gdLst>
              <a:ahLst/>
              <a:cxnLst>
                <a:cxn ang="0">
                  <a:pos x="T0" y="T1"/>
                </a:cxn>
                <a:cxn ang="0">
                  <a:pos x="T2" y="T3"/>
                </a:cxn>
                <a:cxn ang="0">
                  <a:pos x="T4" y="T5"/>
                </a:cxn>
                <a:cxn ang="0">
                  <a:pos x="T6" y="T7"/>
                </a:cxn>
                <a:cxn ang="0">
                  <a:pos x="T8" y="T9"/>
                </a:cxn>
              </a:cxnLst>
              <a:rect l="0" t="0" r="r" b="b"/>
              <a:pathLst>
                <a:path w="25" h="292">
                  <a:moveTo>
                    <a:pt x="24" y="291"/>
                  </a:moveTo>
                  <a:lnTo>
                    <a:pt x="0" y="291"/>
                  </a:lnTo>
                  <a:lnTo>
                    <a:pt x="0" y="0"/>
                  </a:lnTo>
                  <a:lnTo>
                    <a:pt x="24" y="0"/>
                  </a:lnTo>
                  <a:lnTo>
                    <a:pt x="24" y="291"/>
                  </a:lnTo>
                </a:path>
              </a:pathLst>
            </a:custGeom>
            <a:solidFill>
              <a:srgbClr val="EAF0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9" name="Freeform 107">
              <a:extLst>
                <a:ext uri="{FF2B5EF4-FFF2-40B4-BE49-F238E27FC236}">
                  <a16:creationId xmlns:a16="http://schemas.microsoft.com/office/drawing/2014/main" id="{0EF879E6-7296-354D-9146-3A9AAA3D4B6F}"/>
                </a:ext>
              </a:extLst>
            </p:cNvPr>
            <p:cNvSpPr>
              <a:spLocks noChangeArrowheads="1"/>
            </p:cNvSpPr>
            <p:nvPr/>
          </p:nvSpPr>
          <p:spPr bwMode="auto">
            <a:xfrm>
              <a:off x="1745234" y="11302841"/>
              <a:ext cx="1828454" cy="301999"/>
            </a:xfrm>
            <a:custGeom>
              <a:avLst/>
              <a:gdLst>
                <a:gd name="T0" fmla="*/ 1186 w 1470"/>
                <a:gd name="T1" fmla="*/ 243 h 244"/>
                <a:gd name="T2" fmla="*/ 0 w 1470"/>
                <a:gd name="T3" fmla="*/ 243 h 244"/>
                <a:gd name="T4" fmla="*/ 284 w 1470"/>
                <a:gd name="T5" fmla="*/ 0 h 244"/>
                <a:gd name="T6" fmla="*/ 1469 w 1470"/>
                <a:gd name="T7" fmla="*/ 0 h 244"/>
                <a:gd name="T8" fmla="*/ 1186 w 1470"/>
                <a:gd name="T9" fmla="*/ 243 h 244"/>
              </a:gdLst>
              <a:ahLst/>
              <a:cxnLst>
                <a:cxn ang="0">
                  <a:pos x="T0" y="T1"/>
                </a:cxn>
                <a:cxn ang="0">
                  <a:pos x="T2" y="T3"/>
                </a:cxn>
                <a:cxn ang="0">
                  <a:pos x="T4" y="T5"/>
                </a:cxn>
                <a:cxn ang="0">
                  <a:pos x="T6" y="T7"/>
                </a:cxn>
                <a:cxn ang="0">
                  <a:pos x="T8" y="T9"/>
                </a:cxn>
              </a:cxnLst>
              <a:rect l="0" t="0" r="r" b="b"/>
              <a:pathLst>
                <a:path w="1470" h="244">
                  <a:moveTo>
                    <a:pt x="1186" y="243"/>
                  </a:moveTo>
                  <a:lnTo>
                    <a:pt x="0" y="243"/>
                  </a:lnTo>
                  <a:lnTo>
                    <a:pt x="284" y="0"/>
                  </a:lnTo>
                  <a:lnTo>
                    <a:pt x="1469" y="0"/>
                  </a:lnTo>
                  <a:lnTo>
                    <a:pt x="1186" y="243"/>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0" name="Freeform 108">
              <a:extLst>
                <a:ext uri="{FF2B5EF4-FFF2-40B4-BE49-F238E27FC236}">
                  <a16:creationId xmlns:a16="http://schemas.microsoft.com/office/drawing/2014/main" id="{356968BD-F82C-5F47-9718-0977550845B1}"/>
                </a:ext>
              </a:extLst>
            </p:cNvPr>
            <p:cNvSpPr>
              <a:spLocks noChangeArrowheads="1"/>
            </p:cNvSpPr>
            <p:nvPr/>
          </p:nvSpPr>
          <p:spPr bwMode="auto">
            <a:xfrm>
              <a:off x="2684171" y="11138114"/>
              <a:ext cx="82362" cy="43926"/>
            </a:xfrm>
            <a:custGeom>
              <a:avLst/>
              <a:gdLst>
                <a:gd name="T0" fmla="*/ 66 w 67"/>
                <a:gd name="T1" fmla="*/ 36 h 37"/>
                <a:gd name="T2" fmla="*/ 0 w 67"/>
                <a:gd name="T3" fmla="*/ 36 h 37"/>
                <a:gd name="T4" fmla="*/ 0 w 67"/>
                <a:gd name="T5" fmla="*/ 0 h 37"/>
                <a:gd name="T6" fmla="*/ 66 w 67"/>
                <a:gd name="T7" fmla="*/ 0 h 37"/>
                <a:gd name="T8" fmla="*/ 66 w 67"/>
                <a:gd name="T9" fmla="*/ 36 h 37"/>
              </a:gdLst>
              <a:ahLst/>
              <a:cxnLst>
                <a:cxn ang="0">
                  <a:pos x="T0" y="T1"/>
                </a:cxn>
                <a:cxn ang="0">
                  <a:pos x="T2" y="T3"/>
                </a:cxn>
                <a:cxn ang="0">
                  <a:pos x="T4" y="T5"/>
                </a:cxn>
                <a:cxn ang="0">
                  <a:pos x="T6" y="T7"/>
                </a:cxn>
                <a:cxn ang="0">
                  <a:pos x="T8" y="T9"/>
                </a:cxn>
              </a:cxnLst>
              <a:rect l="0" t="0" r="r" b="b"/>
              <a:pathLst>
                <a:path w="67" h="37">
                  <a:moveTo>
                    <a:pt x="66" y="36"/>
                  </a:moveTo>
                  <a:lnTo>
                    <a:pt x="0" y="36"/>
                  </a:lnTo>
                  <a:lnTo>
                    <a:pt x="0" y="0"/>
                  </a:lnTo>
                  <a:lnTo>
                    <a:pt x="66" y="0"/>
                  </a:lnTo>
                  <a:lnTo>
                    <a:pt x="66" y="36"/>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1" name="Freeform 109">
              <a:extLst>
                <a:ext uri="{FF2B5EF4-FFF2-40B4-BE49-F238E27FC236}">
                  <a16:creationId xmlns:a16="http://schemas.microsoft.com/office/drawing/2014/main" id="{E16124C3-6227-2245-B648-E862FF40CA83}"/>
                </a:ext>
              </a:extLst>
            </p:cNvPr>
            <p:cNvSpPr>
              <a:spLocks noChangeArrowheads="1"/>
            </p:cNvSpPr>
            <p:nvPr/>
          </p:nvSpPr>
          <p:spPr bwMode="auto">
            <a:xfrm>
              <a:off x="9646564" y="7717318"/>
              <a:ext cx="1257401" cy="307487"/>
            </a:xfrm>
            <a:custGeom>
              <a:avLst/>
              <a:gdLst>
                <a:gd name="T0" fmla="*/ 174 w 1009"/>
                <a:gd name="T1" fmla="*/ 0 h 245"/>
                <a:gd name="T2" fmla="*/ 174 w 1009"/>
                <a:gd name="T3" fmla="*/ 88 h 245"/>
                <a:gd name="T4" fmla="*/ 0 w 1009"/>
                <a:gd name="T5" fmla="*/ 105 h 245"/>
                <a:gd name="T6" fmla="*/ 174 w 1009"/>
                <a:gd name="T7" fmla="*/ 179 h 245"/>
                <a:gd name="T8" fmla="*/ 174 w 1009"/>
                <a:gd name="T9" fmla="*/ 244 h 245"/>
                <a:gd name="T10" fmla="*/ 1008 w 1009"/>
                <a:gd name="T11" fmla="*/ 244 h 245"/>
                <a:gd name="T12" fmla="*/ 1008 w 1009"/>
                <a:gd name="T13" fmla="*/ 0 h 245"/>
                <a:gd name="T14" fmla="*/ 174 w 1009"/>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9" h="245">
                  <a:moveTo>
                    <a:pt x="174" y="0"/>
                  </a:moveTo>
                  <a:lnTo>
                    <a:pt x="174" y="88"/>
                  </a:lnTo>
                  <a:lnTo>
                    <a:pt x="0" y="105"/>
                  </a:lnTo>
                  <a:lnTo>
                    <a:pt x="174" y="179"/>
                  </a:lnTo>
                  <a:lnTo>
                    <a:pt x="174" y="244"/>
                  </a:lnTo>
                  <a:lnTo>
                    <a:pt x="1008" y="244"/>
                  </a:lnTo>
                  <a:lnTo>
                    <a:pt x="1008" y="0"/>
                  </a:lnTo>
                  <a:lnTo>
                    <a:pt x="174" y="0"/>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2" name="Freeform 41">
              <a:extLst>
                <a:ext uri="{FF2B5EF4-FFF2-40B4-BE49-F238E27FC236}">
                  <a16:creationId xmlns:a16="http://schemas.microsoft.com/office/drawing/2014/main" id="{6C22F16B-35B3-874D-AC83-79E3638BFC7D}"/>
                </a:ext>
              </a:extLst>
            </p:cNvPr>
            <p:cNvSpPr>
              <a:spLocks noChangeArrowheads="1"/>
            </p:cNvSpPr>
            <p:nvPr/>
          </p:nvSpPr>
          <p:spPr bwMode="auto">
            <a:xfrm>
              <a:off x="10003467" y="7810661"/>
              <a:ext cx="772969" cy="114116"/>
            </a:xfrm>
            <a:custGeom>
              <a:avLst/>
              <a:gdLst>
                <a:gd name="connsiteX0" fmla="*/ 0 w 772969"/>
                <a:gd name="connsiteY0" fmla="*/ 87854 h 114116"/>
                <a:gd name="connsiteX1" fmla="*/ 772969 w 772969"/>
                <a:gd name="connsiteY1" fmla="*/ 87854 h 114116"/>
                <a:gd name="connsiteX2" fmla="*/ 772969 w 772969"/>
                <a:gd name="connsiteY2" fmla="*/ 114116 h 114116"/>
                <a:gd name="connsiteX3" fmla="*/ 0 w 772969"/>
                <a:gd name="connsiteY3" fmla="*/ 114116 h 114116"/>
                <a:gd name="connsiteX4" fmla="*/ 0 w 772969"/>
                <a:gd name="connsiteY4" fmla="*/ 0 h 114116"/>
                <a:gd name="connsiteX5" fmla="*/ 772969 w 772969"/>
                <a:gd name="connsiteY5" fmla="*/ 0 h 114116"/>
                <a:gd name="connsiteX6" fmla="*/ 772969 w 772969"/>
                <a:gd name="connsiteY6" fmla="*/ 26262 h 114116"/>
                <a:gd name="connsiteX7" fmla="*/ 0 w 772969"/>
                <a:gd name="connsiteY7" fmla="*/ 26262 h 11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969" h="114116">
                  <a:moveTo>
                    <a:pt x="0" y="87854"/>
                  </a:moveTo>
                  <a:lnTo>
                    <a:pt x="772969" y="87854"/>
                  </a:lnTo>
                  <a:lnTo>
                    <a:pt x="772969" y="114116"/>
                  </a:lnTo>
                  <a:lnTo>
                    <a:pt x="0" y="114116"/>
                  </a:lnTo>
                  <a:close/>
                  <a:moveTo>
                    <a:pt x="0" y="0"/>
                  </a:moveTo>
                  <a:lnTo>
                    <a:pt x="772969" y="0"/>
                  </a:lnTo>
                  <a:lnTo>
                    <a:pt x="772969" y="26262"/>
                  </a:lnTo>
                  <a:lnTo>
                    <a:pt x="0" y="26262"/>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3" name="Freeform 112">
              <a:extLst>
                <a:ext uri="{FF2B5EF4-FFF2-40B4-BE49-F238E27FC236}">
                  <a16:creationId xmlns:a16="http://schemas.microsoft.com/office/drawing/2014/main" id="{3CDFADFD-7D16-E949-9D58-995FC011C820}"/>
                </a:ext>
              </a:extLst>
            </p:cNvPr>
            <p:cNvSpPr>
              <a:spLocks noChangeArrowheads="1"/>
            </p:cNvSpPr>
            <p:nvPr/>
          </p:nvSpPr>
          <p:spPr bwMode="auto">
            <a:xfrm>
              <a:off x="10074849" y="6405007"/>
              <a:ext cx="1136604" cy="565559"/>
            </a:xfrm>
            <a:custGeom>
              <a:avLst/>
              <a:gdLst>
                <a:gd name="T0" fmla="*/ 911 w 912"/>
                <a:gd name="T1" fmla="*/ 453 h 454"/>
                <a:gd name="T2" fmla="*/ 0 w 912"/>
                <a:gd name="T3" fmla="*/ 453 h 454"/>
                <a:gd name="T4" fmla="*/ 0 w 912"/>
                <a:gd name="T5" fmla="*/ 0 h 454"/>
                <a:gd name="T6" fmla="*/ 911 w 912"/>
                <a:gd name="T7" fmla="*/ 0 h 454"/>
                <a:gd name="T8" fmla="*/ 911 w 912"/>
                <a:gd name="T9" fmla="*/ 453 h 454"/>
              </a:gdLst>
              <a:ahLst/>
              <a:cxnLst>
                <a:cxn ang="0">
                  <a:pos x="T0" y="T1"/>
                </a:cxn>
                <a:cxn ang="0">
                  <a:pos x="T2" y="T3"/>
                </a:cxn>
                <a:cxn ang="0">
                  <a:pos x="T4" y="T5"/>
                </a:cxn>
                <a:cxn ang="0">
                  <a:pos x="T6" y="T7"/>
                </a:cxn>
                <a:cxn ang="0">
                  <a:pos x="T8" y="T9"/>
                </a:cxn>
              </a:cxnLst>
              <a:rect l="0" t="0" r="r" b="b"/>
              <a:pathLst>
                <a:path w="912" h="454">
                  <a:moveTo>
                    <a:pt x="911" y="453"/>
                  </a:moveTo>
                  <a:lnTo>
                    <a:pt x="0" y="453"/>
                  </a:lnTo>
                  <a:lnTo>
                    <a:pt x="0" y="0"/>
                  </a:lnTo>
                  <a:lnTo>
                    <a:pt x="911" y="0"/>
                  </a:lnTo>
                  <a:lnTo>
                    <a:pt x="911" y="453"/>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4" name="Freeform 113">
              <a:extLst>
                <a:ext uri="{FF2B5EF4-FFF2-40B4-BE49-F238E27FC236}">
                  <a16:creationId xmlns:a16="http://schemas.microsoft.com/office/drawing/2014/main" id="{D202E094-304D-5642-9ACA-6A4FD08EAF54}"/>
                </a:ext>
              </a:extLst>
            </p:cNvPr>
            <p:cNvSpPr>
              <a:spLocks noChangeArrowheads="1"/>
            </p:cNvSpPr>
            <p:nvPr/>
          </p:nvSpPr>
          <p:spPr bwMode="auto">
            <a:xfrm>
              <a:off x="10190156" y="6531298"/>
              <a:ext cx="296505" cy="296505"/>
            </a:xfrm>
            <a:custGeom>
              <a:avLst/>
              <a:gdLst>
                <a:gd name="T0" fmla="*/ 236 w 237"/>
                <a:gd name="T1" fmla="*/ 236 h 237"/>
                <a:gd name="T2" fmla="*/ 0 w 237"/>
                <a:gd name="T3" fmla="*/ 236 h 237"/>
                <a:gd name="T4" fmla="*/ 0 w 237"/>
                <a:gd name="T5" fmla="*/ 0 h 237"/>
                <a:gd name="T6" fmla="*/ 236 w 237"/>
                <a:gd name="T7" fmla="*/ 0 h 237"/>
                <a:gd name="T8" fmla="*/ 236 w 237"/>
                <a:gd name="T9" fmla="*/ 236 h 237"/>
              </a:gdLst>
              <a:ahLst/>
              <a:cxnLst>
                <a:cxn ang="0">
                  <a:pos x="T0" y="T1"/>
                </a:cxn>
                <a:cxn ang="0">
                  <a:pos x="T2" y="T3"/>
                </a:cxn>
                <a:cxn ang="0">
                  <a:pos x="T4" y="T5"/>
                </a:cxn>
                <a:cxn ang="0">
                  <a:pos x="T6" y="T7"/>
                </a:cxn>
                <a:cxn ang="0">
                  <a:pos x="T8" y="T9"/>
                </a:cxn>
              </a:cxnLst>
              <a:rect l="0" t="0" r="r" b="b"/>
              <a:pathLst>
                <a:path w="237" h="237">
                  <a:moveTo>
                    <a:pt x="236" y="236"/>
                  </a:moveTo>
                  <a:lnTo>
                    <a:pt x="0" y="236"/>
                  </a:lnTo>
                  <a:lnTo>
                    <a:pt x="0" y="0"/>
                  </a:lnTo>
                  <a:lnTo>
                    <a:pt x="236" y="0"/>
                  </a:lnTo>
                  <a:lnTo>
                    <a:pt x="236" y="23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5" name="Freeform 44">
              <a:extLst>
                <a:ext uri="{FF2B5EF4-FFF2-40B4-BE49-F238E27FC236}">
                  <a16:creationId xmlns:a16="http://schemas.microsoft.com/office/drawing/2014/main" id="{EE9B0EF0-1330-F440-B3C2-5650CC6A734A}"/>
                </a:ext>
              </a:extLst>
            </p:cNvPr>
            <p:cNvSpPr>
              <a:spLocks noChangeArrowheads="1"/>
            </p:cNvSpPr>
            <p:nvPr/>
          </p:nvSpPr>
          <p:spPr bwMode="auto">
            <a:xfrm>
              <a:off x="10585497" y="6558748"/>
              <a:ext cx="476464" cy="223952"/>
            </a:xfrm>
            <a:custGeom>
              <a:avLst/>
              <a:gdLst>
                <a:gd name="connsiteX0" fmla="*/ 0 w 476464"/>
                <a:gd name="connsiteY0" fmla="*/ 192183 h 223952"/>
                <a:gd name="connsiteX1" fmla="*/ 476464 w 476464"/>
                <a:gd name="connsiteY1" fmla="*/ 192183 h 223952"/>
                <a:gd name="connsiteX2" fmla="*/ 476464 w 476464"/>
                <a:gd name="connsiteY2" fmla="*/ 223952 h 223952"/>
                <a:gd name="connsiteX3" fmla="*/ 0 w 476464"/>
                <a:gd name="connsiteY3" fmla="*/ 223952 h 223952"/>
                <a:gd name="connsiteX4" fmla="*/ 0 w 476464"/>
                <a:gd name="connsiteY4" fmla="*/ 93346 h 223952"/>
                <a:gd name="connsiteX5" fmla="*/ 476464 w 476464"/>
                <a:gd name="connsiteY5" fmla="*/ 93346 h 223952"/>
                <a:gd name="connsiteX6" fmla="*/ 476464 w 476464"/>
                <a:gd name="connsiteY6" fmla="*/ 125115 h 223952"/>
                <a:gd name="connsiteX7" fmla="*/ 0 w 476464"/>
                <a:gd name="connsiteY7" fmla="*/ 125115 h 223952"/>
                <a:gd name="connsiteX8" fmla="*/ 0 w 476464"/>
                <a:gd name="connsiteY8" fmla="*/ 0 h 223952"/>
                <a:gd name="connsiteX9" fmla="*/ 476464 w 476464"/>
                <a:gd name="connsiteY9" fmla="*/ 0 h 223952"/>
                <a:gd name="connsiteX10" fmla="*/ 476464 w 476464"/>
                <a:gd name="connsiteY10" fmla="*/ 31769 h 223952"/>
                <a:gd name="connsiteX11" fmla="*/ 0 w 476464"/>
                <a:gd name="connsiteY11" fmla="*/ 31769 h 22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464" h="223952">
                  <a:moveTo>
                    <a:pt x="0" y="192183"/>
                  </a:moveTo>
                  <a:lnTo>
                    <a:pt x="476464" y="192183"/>
                  </a:lnTo>
                  <a:lnTo>
                    <a:pt x="476464" y="223952"/>
                  </a:lnTo>
                  <a:lnTo>
                    <a:pt x="0" y="223952"/>
                  </a:lnTo>
                  <a:close/>
                  <a:moveTo>
                    <a:pt x="0" y="93346"/>
                  </a:moveTo>
                  <a:lnTo>
                    <a:pt x="476464" y="93346"/>
                  </a:lnTo>
                  <a:lnTo>
                    <a:pt x="476464" y="125115"/>
                  </a:lnTo>
                  <a:lnTo>
                    <a:pt x="0" y="125115"/>
                  </a:lnTo>
                  <a:close/>
                  <a:moveTo>
                    <a:pt x="0" y="0"/>
                  </a:moveTo>
                  <a:lnTo>
                    <a:pt x="476464" y="0"/>
                  </a:lnTo>
                  <a:lnTo>
                    <a:pt x="476464" y="31769"/>
                  </a:lnTo>
                  <a:lnTo>
                    <a:pt x="0" y="3176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6" name="Freeform 117">
              <a:extLst>
                <a:ext uri="{FF2B5EF4-FFF2-40B4-BE49-F238E27FC236}">
                  <a16:creationId xmlns:a16="http://schemas.microsoft.com/office/drawing/2014/main" id="{B33C249B-D783-5B46-9F6A-64E7D7BAAC01}"/>
                </a:ext>
              </a:extLst>
            </p:cNvPr>
            <p:cNvSpPr>
              <a:spLocks noChangeArrowheads="1"/>
            </p:cNvSpPr>
            <p:nvPr/>
          </p:nvSpPr>
          <p:spPr bwMode="auto">
            <a:xfrm>
              <a:off x="5863370" y="6081048"/>
              <a:ext cx="938937" cy="949914"/>
            </a:xfrm>
            <a:custGeom>
              <a:avLst/>
              <a:gdLst>
                <a:gd name="T0" fmla="*/ 755 w 756"/>
                <a:gd name="T1" fmla="*/ 763 h 764"/>
                <a:gd name="T2" fmla="*/ 0 w 756"/>
                <a:gd name="T3" fmla="*/ 763 h 764"/>
                <a:gd name="T4" fmla="*/ 0 w 756"/>
                <a:gd name="T5" fmla="*/ 0 h 764"/>
                <a:gd name="T6" fmla="*/ 755 w 756"/>
                <a:gd name="T7" fmla="*/ 0 h 764"/>
                <a:gd name="T8" fmla="*/ 755 w 756"/>
                <a:gd name="T9" fmla="*/ 763 h 764"/>
              </a:gdLst>
              <a:ahLst/>
              <a:cxnLst>
                <a:cxn ang="0">
                  <a:pos x="T0" y="T1"/>
                </a:cxn>
                <a:cxn ang="0">
                  <a:pos x="T2" y="T3"/>
                </a:cxn>
                <a:cxn ang="0">
                  <a:pos x="T4" y="T5"/>
                </a:cxn>
                <a:cxn ang="0">
                  <a:pos x="T6" y="T7"/>
                </a:cxn>
                <a:cxn ang="0">
                  <a:pos x="T8" y="T9"/>
                </a:cxn>
              </a:cxnLst>
              <a:rect l="0" t="0" r="r" b="b"/>
              <a:pathLst>
                <a:path w="756" h="764">
                  <a:moveTo>
                    <a:pt x="755" y="763"/>
                  </a:moveTo>
                  <a:lnTo>
                    <a:pt x="0" y="763"/>
                  </a:lnTo>
                  <a:lnTo>
                    <a:pt x="0" y="0"/>
                  </a:lnTo>
                  <a:lnTo>
                    <a:pt x="755" y="0"/>
                  </a:lnTo>
                  <a:lnTo>
                    <a:pt x="755" y="763"/>
                  </a:lnTo>
                </a:path>
              </a:pathLst>
            </a:custGeom>
            <a:solidFill>
              <a:srgbClr val="9D70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7" name="Freeform 46">
              <a:extLst>
                <a:ext uri="{FF2B5EF4-FFF2-40B4-BE49-F238E27FC236}">
                  <a16:creationId xmlns:a16="http://schemas.microsoft.com/office/drawing/2014/main" id="{7961DF27-B303-1049-BDBA-9F53E5522C02}"/>
                </a:ext>
              </a:extLst>
            </p:cNvPr>
            <p:cNvSpPr>
              <a:spLocks noChangeArrowheads="1"/>
            </p:cNvSpPr>
            <p:nvPr/>
          </p:nvSpPr>
          <p:spPr bwMode="auto">
            <a:xfrm>
              <a:off x="5989659" y="6196354"/>
              <a:ext cx="690622" cy="481932"/>
            </a:xfrm>
            <a:custGeom>
              <a:avLst/>
              <a:gdLst>
                <a:gd name="connsiteX0" fmla="*/ 0 w 690622"/>
                <a:gd name="connsiteY0" fmla="*/ 280035 h 481932"/>
                <a:gd name="connsiteX1" fmla="*/ 147026 w 690622"/>
                <a:gd name="connsiteY1" fmla="*/ 280035 h 481932"/>
                <a:gd name="connsiteX2" fmla="*/ 147026 w 690622"/>
                <a:gd name="connsiteY2" fmla="*/ 481932 h 481932"/>
                <a:gd name="connsiteX3" fmla="*/ 0 w 690622"/>
                <a:gd name="connsiteY3" fmla="*/ 481932 h 481932"/>
                <a:gd name="connsiteX4" fmla="*/ 269051 w 690622"/>
                <a:gd name="connsiteY4" fmla="*/ 175706 h 481932"/>
                <a:gd name="connsiteX5" fmla="*/ 416080 w 690622"/>
                <a:gd name="connsiteY5" fmla="*/ 175706 h 481932"/>
                <a:gd name="connsiteX6" fmla="*/ 416080 w 690622"/>
                <a:gd name="connsiteY6" fmla="*/ 476457 h 481932"/>
                <a:gd name="connsiteX7" fmla="*/ 269051 w 690622"/>
                <a:gd name="connsiteY7" fmla="*/ 476457 h 481932"/>
                <a:gd name="connsiteX8" fmla="*/ 543593 w 690622"/>
                <a:gd name="connsiteY8" fmla="*/ 0 h 481932"/>
                <a:gd name="connsiteX9" fmla="*/ 690622 w 690622"/>
                <a:gd name="connsiteY9" fmla="*/ 0 h 481932"/>
                <a:gd name="connsiteX10" fmla="*/ 690622 w 690622"/>
                <a:gd name="connsiteY10" fmla="*/ 476461 h 481932"/>
                <a:gd name="connsiteX11" fmla="*/ 543593 w 690622"/>
                <a:gd name="connsiteY11" fmla="*/ 476461 h 48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0622" h="481932">
                  <a:moveTo>
                    <a:pt x="0" y="280035"/>
                  </a:moveTo>
                  <a:lnTo>
                    <a:pt x="147026" y="280035"/>
                  </a:lnTo>
                  <a:lnTo>
                    <a:pt x="147026" y="481932"/>
                  </a:lnTo>
                  <a:lnTo>
                    <a:pt x="0" y="481932"/>
                  </a:lnTo>
                  <a:close/>
                  <a:moveTo>
                    <a:pt x="269051" y="175706"/>
                  </a:moveTo>
                  <a:lnTo>
                    <a:pt x="416080" y="175706"/>
                  </a:lnTo>
                  <a:lnTo>
                    <a:pt x="416080" y="476457"/>
                  </a:lnTo>
                  <a:lnTo>
                    <a:pt x="269051" y="476457"/>
                  </a:lnTo>
                  <a:close/>
                  <a:moveTo>
                    <a:pt x="543593" y="0"/>
                  </a:moveTo>
                  <a:lnTo>
                    <a:pt x="690622" y="0"/>
                  </a:lnTo>
                  <a:lnTo>
                    <a:pt x="690622" y="476461"/>
                  </a:lnTo>
                  <a:lnTo>
                    <a:pt x="543593" y="476461"/>
                  </a:lnTo>
                  <a:close/>
                </a:path>
              </a:pathLst>
            </a:custGeom>
            <a:solidFill>
              <a:srgbClr val="EAF0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8" name="Freeform 47">
              <a:extLst>
                <a:ext uri="{FF2B5EF4-FFF2-40B4-BE49-F238E27FC236}">
                  <a16:creationId xmlns:a16="http://schemas.microsoft.com/office/drawing/2014/main" id="{62A99207-1A4D-D64E-9719-C00AE8E1EBAD}"/>
                </a:ext>
              </a:extLst>
            </p:cNvPr>
            <p:cNvSpPr>
              <a:spLocks noChangeArrowheads="1"/>
            </p:cNvSpPr>
            <p:nvPr/>
          </p:nvSpPr>
          <p:spPr bwMode="auto">
            <a:xfrm>
              <a:off x="5989659" y="6728967"/>
              <a:ext cx="690622" cy="64648"/>
            </a:xfrm>
            <a:custGeom>
              <a:avLst/>
              <a:gdLst>
                <a:gd name="connsiteX0" fmla="*/ 543593 w 690622"/>
                <a:gd name="connsiteY0" fmla="*/ 0 h 64648"/>
                <a:gd name="connsiteX1" fmla="*/ 690622 w 690622"/>
                <a:gd name="connsiteY1" fmla="*/ 0 h 64648"/>
                <a:gd name="connsiteX2" fmla="*/ 690622 w 690622"/>
                <a:gd name="connsiteY2" fmla="*/ 64648 h 64648"/>
                <a:gd name="connsiteX3" fmla="*/ 543593 w 690622"/>
                <a:gd name="connsiteY3" fmla="*/ 64648 h 64648"/>
                <a:gd name="connsiteX4" fmla="*/ 269051 w 690622"/>
                <a:gd name="connsiteY4" fmla="*/ 0 h 64648"/>
                <a:gd name="connsiteX5" fmla="*/ 416080 w 690622"/>
                <a:gd name="connsiteY5" fmla="*/ 0 h 64648"/>
                <a:gd name="connsiteX6" fmla="*/ 416080 w 690622"/>
                <a:gd name="connsiteY6" fmla="*/ 64648 h 64648"/>
                <a:gd name="connsiteX7" fmla="*/ 269051 w 690622"/>
                <a:gd name="connsiteY7" fmla="*/ 64648 h 64648"/>
                <a:gd name="connsiteX8" fmla="*/ 0 w 690622"/>
                <a:gd name="connsiteY8" fmla="*/ 0 h 64648"/>
                <a:gd name="connsiteX9" fmla="*/ 147026 w 690622"/>
                <a:gd name="connsiteY9" fmla="*/ 0 h 64648"/>
                <a:gd name="connsiteX10" fmla="*/ 147026 w 690622"/>
                <a:gd name="connsiteY10" fmla="*/ 64648 h 64648"/>
                <a:gd name="connsiteX11" fmla="*/ 0 w 690622"/>
                <a:gd name="connsiteY11" fmla="*/ 64648 h 6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0622" h="64648">
                  <a:moveTo>
                    <a:pt x="543593" y="0"/>
                  </a:moveTo>
                  <a:lnTo>
                    <a:pt x="690622" y="0"/>
                  </a:lnTo>
                  <a:lnTo>
                    <a:pt x="690622" y="64648"/>
                  </a:lnTo>
                  <a:lnTo>
                    <a:pt x="543593" y="64648"/>
                  </a:lnTo>
                  <a:close/>
                  <a:moveTo>
                    <a:pt x="269051" y="0"/>
                  </a:moveTo>
                  <a:lnTo>
                    <a:pt x="416080" y="0"/>
                  </a:lnTo>
                  <a:lnTo>
                    <a:pt x="416080" y="64648"/>
                  </a:lnTo>
                  <a:lnTo>
                    <a:pt x="269051" y="64648"/>
                  </a:lnTo>
                  <a:close/>
                  <a:moveTo>
                    <a:pt x="0" y="0"/>
                  </a:moveTo>
                  <a:lnTo>
                    <a:pt x="147026" y="0"/>
                  </a:lnTo>
                  <a:lnTo>
                    <a:pt x="147026" y="64648"/>
                  </a:lnTo>
                  <a:lnTo>
                    <a:pt x="0" y="6464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9" name="Freeform 124">
              <a:extLst>
                <a:ext uri="{FF2B5EF4-FFF2-40B4-BE49-F238E27FC236}">
                  <a16:creationId xmlns:a16="http://schemas.microsoft.com/office/drawing/2014/main" id="{C02B7CD6-2333-1345-9661-3C581E4C8609}"/>
                </a:ext>
              </a:extLst>
            </p:cNvPr>
            <p:cNvSpPr>
              <a:spLocks noChangeArrowheads="1"/>
            </p:cNvSpPr>
            <p:nvPr/>
          </p:nvSpPr>
          <p:spPr bwMode="auto">
            <a:xfrm>
              <a:off x="7318446" y="6124974"/>
              <a:ext cx="664391" cy="488683"/>
            </a:xfrm>
            <a:custGeom>
              <a:avLst/>
              <a:gdLst>
                <a:gd name="T0" fmla="*/ 268 w 532"/>
                <a:gd name="T1" fmla="*/ 179 h 394"/>
                <a:gd name="T2" fmla="*/ 3 w 532"/>
                <a:gd name="T3" fmla="*/ 0 h 394"/>
                <a:gd name="T4" fmla="*/ 0 w 532"/>
                <a:gd name="T5" fmla="*/ 0 h 394"/>
                <a:gd name="T6" fmla="*/ 0 w 532"/>
                <a:gd name="T7" fmla="*/ 393 h 394"/>
                <a:gd name="T8" fmla="*/ 531 w 532"/>
                <a:gd name="T9" fmla="*/ 393 h 394"/>
                <a:gd name="T10" fmla="*/ 531 w 532"/>
                <a:gd name="T11" fmla="*/ 0 h 394"/>
                <a:gd name="T12" fmla="*/ 530 w 532"/>
                <a:gd name="T13" fmla="*/ 0 h 394"/>
                <a:gd name="T14" fmla="*/ 268 w 532"/>
                <a:gd name="T15" fmla="*/ 179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394">
                  <a:moveTo>
                    <a:pt x="268" y="179"/>
                  </a:moveTo>
                  <a:lnTo>
                    <a:pt x="3" y="0"/>
                  </a:lnTo>
                  <a:lnTo>
                    <a:pt x="0" y="0"/>
                  </a:lnTo>
                  <a:lnTo>
                    <a:pt x="0" y="393"/>
                  </a:lnTo>
                  <a:lnTo>
                    <a:pt x="531" y="393"/>
                  </a:lnTo>
                  <a:lnTo>
                    <a:pt x="531" y="0"/>
                  </a:lnTo>
                  <a:lnTo>
                    <a:pt x="530" y="0"/>
                  </a:lnTo>
                  <a:lnTo>
                    <a:pt x="268" y="179"/>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0" name="Freeform 49">
              <a:extLst>
                <a:ext uri="{FF2B5EF4-FFF2-40B4-BE49-F238E27FC236}">
                  <a16:creationId xmlns:a16="http://schemas.microsoft.com/office/drawing/2014/main" id="{7F4625E5-5016-9341-BBC6-E26B8C8E50A5}"/>
                </a:ext>
              </a:extLst>
            </p:cNvPr>
            <p:cNvSpPr>
              <a:spLocks noChangeArrowheads="1"/>
            </p:cNvSpPr>
            <p:nvPr/>
          </p:nvSpPr>
          <p:spPr bwMode="auto">
            <a:xfrm>
              <a:off x="7312952" y="6124976"/>
              <a:ext cx="674133" cy="492931"/>
            </a:xfrm>
            <a:custGeom>
              <a:avLst/>
              <a:gdLst>
                <a:gd name="connsiteX0" fmla="*/ 251188 w 674133"/>
                <a:gd name="connsiteY0" fmla="*/ 164724 h 492931"/>
                <a:gd name="connsiteX1" fmla="*/ 262325 w 674133"/>
                <a:gd name="connsiteY1" fmla="*/ 172183 h 492931"/>
                <a:gd name="connsiteX2" fmla="*/ 11137 w 674133"/>
                <a:gd name="connsiteY2" fmla="*/ 492931 h 492931"/>
                <a:gd name="connsiteX3" fmla="*/ 0 w 674133"/>
                <a:gd name="connsiteY3" fmla="*/ 485472 h 492931"/>
                <a:gd name="connsiteX4" fmla="*/ 10982 w 674133"/>
                <a:gd name="connsiteY4" fmla="*/ 0 h 492931"/>
                <a:gd name="connsiteX5" fmla="*/ 665440 w 674133"/>
                <a:gd name="connsiteY5" fmla="*/ 0 h 492931"/>
                <a:gd name="connsiteX6" fmla="*/ 423278 w 674133"/>
                <a:gd name="connsiteY6" fmla="*/ 165555 h 492931"/>
                <a:gd name="connsiteX7" fmla="*/ 674133 w 674133"/>
                <a:gd name="connsiteY7" fmla="*/ 485463 h 492931"/>
                <a:gd name="connsiteX8" fmla="*/ 662957 w 674133"/>
                <a:gd name="connsiteY8" fmla="*/ 492931 h 492931"/>
                <a:gd name="connsiteX9" fmla="*/ 413344 w 674133"/>
                <a:gd name="connsiteY9" fmla="*/ 173024 h 492931"/>
                <a:gd name="connsiteX10" fmla="*/ 340074 w 674133"/>
                <a:gd name="connsiteY10" fmla="*/ 222815 h 4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4133" h="492931">
                  <a:moveTo>
                    <a:pt x="251188" y="164724"/>
                  </a:moveTo>
                  <a:lnTo>
                    <a:pt x="262325" y="172183"/>
                  </a:lnTo>
                  <a:lnTo>
                    <a:pt x="11137" y="492931"/>
                  </a:lnTo>
                  <a:lnTo>
                    <a:pt x="0" y="485472"/>
                  </a:lnTo>
                  <a:close/>
                  <a:moveTo>
                    <a:pt x="10982" y="0"/>
                  </a:moveTo>
                  <a:lnTo>
                    <a:pt x="665440" y="0"/>
                  </a:lnTo>
                  <a:lnTo>
                    <a:pt x="423278" y="165555"/>
                  </a:lnTo>
                  <a:lnTo>
                    <a:pt x="674133" y="485463"/>
                  </a:lnTo>
                  <a:lnTo>
                    <a:pt x="662957" y="492931"/>
                  </a:lnTo>
                  <a:lnTo>
                    <a:pt x="413344" y="173024"/>
                  </a:lnTo>
                  <a:lnTo>
                    <a:pt x="340074" y="222815"/>
                  </a:lnTo>
                  <a:close/>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1" name="Freeform 127">
              <a:extLst>
                <a:ext uri="{FF2B5EF4-FFF2-40B4-BE49-F238E27FC236}">
                  <a16:creationId xmlns:a16="http://schemas.microsoft.com/office/drawing/2014/main" id="{F1FF1C41-66D7-964E-BB1F-80C7E38FC2B7}"/>
                </a:ext>
              </a:extLst>
            </p:cNvPr>
            <p:cNvSpPr>
              <a:spLocks noChangeArrowheads="1"/>
            </p:cNvSpPr>
            <p:nvPr/>
          </p:nvSpPr>
          <p:spPr bwMode="auto">
            <a:xfrm>
              <a:off x="7851057" y="5976720"/>
              <a:ext cx="274542" cy="274542"/>
            </a:xfrm>
            <a:custGeom>
              <a:avLst/>
              <a:gdLst>
                <a:gd name="T0" fmla="*/ 219 w 220"/>
                <a:gd name="T1" fmla="*/ 110 h 221"/>
                <a:gd name="T2" fmla="*/ 219 w 220"/>
                <a:gd name="T3" fmla="*/ 110 h 221"/>
                <a:gd name="T4" fmla="*/ 109 w 220"/>
                <a:gd name="T5" fmla="*/ 220 h 221"/>
                <a:gd name="T6" fmla="*/ 109 w 220"/>
                <a:gd name="T7" fmla="*/ 220 h 221"/>
                <a:gd name="T8" fmla="*/ 0 w 220"/>
                <a:gd name="T9" fmla="*/ 110 h 221"/>
                <a:gd name="T10" fmla="*/ 0 w 220"/>
                <a:gd name="T11" fmla="*/ 110 h 221"/>
                <a:gd name="T12" fmla="*/ 109 w 220"/>
                <a:gd name="T13" fmla="*/ 0 h 221"/>
                <a:gd name="T14" fmla="*/ 109 w 220"/>
                <a:gd name="T15" fmla="*/ 0 h 221"/>
                <a:gd name="T16" fmla="*/ 219 w 220"/>
                <a:gd name="T17" fmla="*/ 11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21">
                  <a:moveTo>
                    <a:pt x="219" y="110"/>
                  </a:moveTo>
                  <a:lnTo>
                    <a:pt x="219" y="110"/>
                  </a:lnTo>
                  <a:cubicBezTo>
                    <a:pt x="219" y="170"/>
                    <a:pt x="170" y="220"/>
                    <a:pt x="109" y="220"/>
                  </a:cubicBezTo>
                  <a:lnTo>
                    <a:pt x="109" y="220"/>
                  </a:lnTo>
                  <a:cubicBezTo>
                    <a:pt x="49" y="220"/>
                    <a:pt x="0" y="170"/>
                    <a:pt x="0" y="110"/>
                  </a:cubicBezTo>
                  <a:lnTo>
                    <a:pt x="0" y="110"/>
                  </a:lnTo>
                  <a:cubicBezTo>
                    <a:pt x="0" y="49"/>
                    <a:pt x="49" y="0"/>
                    <a:pt x="109" y="0"/>
                  </a:cubicBezTo>
                  <a:lnTo>
                    <a:pt x="109" y="0"/>
                  </a:lnTo>
                  <a:cubicBezTo>
                    <a:pt x="170" y="0"/>
                    <a:pt x="219" y="49"/>
                    <a:pt x="219" y="11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2" name="Freeform 128">
              <a:extLst>
                <a:ext uri="{FF2B5EF4-FFF2-40B4-BE49-F238E27FC236}">
                  <a16:creationId xmlns:a16="http://schemas.microsoft.com/office/drawing/2014/main" id="{5AD96C5B-7C5C-9E47-947D-E409CCE75715}"/>
                </a:ext>
              </a:extLst>
            </p:cNvPr>
            <p:cNvSpPr>
              <a:spLocks noChangeArrowheads="1"/>
            </p:cNvSpPr>
            <p:nvPr/>
          </p:nvSpPr>
          <p:spPr bwMode="auto">
            <a:xfrm>
              <a:off x="7938909" y="5954757"/>
              <a:ext cx="318470" cy="208651"/>
            </a:xfrm>
            <a:custGeom>
              <a:avLst/>
              <a:gdLst>
                <a:gd name="T0" fmla="*/ 39 w 257"/>
                <a:gd name="T1" fmla="*/ 167 h 168"/>
                <a:gd name="T2" fmla="*/ 0 w 257"/>
                <a:gd name="T3" fmla="*/ 96 h 168"/>
                <a:gd name="T4" fmla="*/ 21 w 257"/>
                <a:gd name="T5" fmla="*/ 84 h 168"/>
                <a:gd name="T6" fmla="*/ 47 w 257"/>
                <a:gd name="T7" fmla="*/ 133 h 168"/>
                <a:gd name="T8" fmla="*/ 243 w 257"/>
                <a:gd name="T9" fmla="*/ 0 h 168"/>
                <a:gd name="T10" fmla="*/ 256 w 257"/>
                <a:gd name="T11" fmla="*/ 20 h 168"/>
                <a:gd name="T12" fmla="*/ 39 w 257"/>
                <a:gd name="T13" fmla="*/ 167 h 168"/>
              </a:gdLst>
              <a:ahLst/>
              <a:cxnLst>
                <a:cxn ang="0">
                  <a:pos x="T0" y="T1"/>
                </a:cxn>
                <a:cxn ang="0">
                  <a:pos x="T2" y="T3"/>
                </a:cxn>
                <a:cxn ang="0">
                  <a:pos x="T4" y="T5"/>
                </a:cxn>
                <a:cxn ang="0">
                  <a:pos x="T6" y="T7"/>
                </a:cxn>
                <a:cxn ang="0">
                  <a:pos x="T8" y="T9"/>
                </a:cxn>
                <a:cxn ang="0">
                  <a:pos x="T10" y="T11"/>
                </a:cxn>
                <a:cxn ang="0">
                  <a:pos x="T12" y="T13"/>
                </a:cxn>
              </a:cxnLst>
              <a:rect l="0" t="0" r="r" b="b"/>
              <a:pathLst>
                <a:path w="257" h="168">
                  <a:moveTo>
                    <a:pt x="39" y="167"/>
                  </a:moveTo>
                  <a:lnTo>
                    <a:pt x="0" y="96"/>
                  </a:lnTo>
                  <a:lnTo>
                    <a:pt x="21" y="84"/>
                  </a:lnTo>
                  <a:lnTo>
                    <a:pt x="47" y="133"/>
                  </a:lnTo>
                  <a:lnTo>
                    <a:pt x="243" y="0"/>
                  </a:lnTo>
                  <a:lnTo>
                    <a:pt x="256" y="20"/>
                  </a:lnTo>
                  <a:lnTo>
                    <a:pt x="39" y="167"/>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3" name="Freeform 129">
              <a:extLst>
                <a:ext uri="{FF2B5EF4-FFF2-40B4-BE49-F238E27FC236}">
                  <a16:creationId xmlns:a16="http://schemas.microsoft.com/office/drawing/2014/main" id="{620ADB15-870B-1249-892B-995C14B8134F}"/>
                </a:ext>
              </a:extLst>
            </p:cNvPr>
            <p:cNvSpPr>
              <a:spLocks noChangeArrowheads="1"/>
            </p:cNvSpPr>
            <p:nvPr/>
          </p:nvSpPr>
          <p:spPr bwMode="auto">
            <a:xfrm>
              <a:off x="9251221" y="6745440"/>
              <a:ext cx="1136604" cy="565559"/>
            </a:xfrm>
            <a:custGeom>
              <a:avLst/>
              <a:gdLst>
                <a:gd name="T0" fmla="*/ 911 w 912"/>
                <a:gd name="T1" fmla="*/ 454 h 455"/>
                <a:gd name="T2" fmla="*/ 0 w 912"/>
                <a:gd name="T3" fmla="*/ 454 h 455"/>
                <a:gd name="T4" fmla="*/ 0 w 912"/>
                <a:gd name="T5" fmla="*/ 0 h 455"/>
                <a:gd name="T6" fmla="*/ 911 w 912"/>
                <a:gd name="T7" fmla="*/ 0 h 455"/>
                <a:gd name="T8" fmla="*/ 911 w 912"/>
                <a:gd name="T9" fmla="*/ 454 h 455"/>
              </a:gdLst>
              <a:ahLst/>
              <a:cxnLst>
                <a:cxn ang="0">
                  <a:pos x="T0" y="T1"/>
                </a:cxn>
                <a:cxn ang="0">
                  <a:pos x="T2" y="T3"/>
                </a:cxn>
                <a:cxn ang="0">
                  <a:pos x="T4" y="T5"/>
                </a:cxn>
                <a:cxn ang="0">
                  <a:pos x="T6" y="T7"/>
                </a:cxn>
                <a:cxn ang="0">
                  <a:pos x="T8" y="T9"/>
                </a:cxn>
              </a:cxnLst>
              <a:rect l="0" t="0" r="r" b="b"/>
              <a:pathLst>
                <a:path w="912" h="455">
                  <a:moveTo>
                    <a:pt x="911" y="454"/>
                  </a:moveTo>
                  <a:lnTo>
                    <a:pt x="0" y="454"/>
                  </a:lnTo>
                  <a:lnTo>
                    <a:pt x="0" y="0"/>
                  </a:lnTo>
                  <a:lnTo>
                    <a:pt x="911" y="0"/>
                  </a:lnTo>
                  <a:lnTo>
                    <a:pt x="911" y="454"/>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4" name="Freeform 53">
              <a:extLst>
                <a:ext uri="{FF2B5EF4-FFF2-40B4-BE49-F238E27FC236}">
                  <a16:creationId xmlns:a16="http://schemas.microsoft.com/office/drawing/2014/main" id="{38E8251A-563F-F84F-BB1B-A8CE3F684909}"/>
                </a:ext>
              </a:extLst>
            </p:cNvPr>
            <p:cNvSpPr>
              <a:spLocks noChangeArrowheads="1"/>
            </p:cNvSpPr>
            <p:nvPr/>
          </p:nvSpPr>
          <p:spPr bwMode="auto">
            <a:xfrm>
              <a:off x="9761871" y="6893694"/>
              <a:ext cx="476464" cy="223945"/>
            </a:xfrm>
            <a:custGeom>
              <a:avLst/>
              <a:gdLst>
                <a:gd name="connsiteX0" fmla="*/ 0 w 476464"/>
                <a:gd name="connsiteY0" fmla="*/ 192176 h 223945"/>
                <a:gd name="connsiteX1" fmla="*/ 476464 w 476464"/>
                <a:gd name="connsiteY1" fmla="*/ 192176 h 223945"/>
                <a:gd name="connsiteX2" fmla="*/ 476464 w 476464"/>
                <a:gd name="connsiteY2" fmla="*/ 223945 h 223945"/>
                <a:gd name="connsiteX3" fmla="*/ 0 w 476464"/>
                <a:gd name="connsiteY3" fmla="*/ 223945 h 223945"/>
                <a:gd name="connsiteX4" fmla="*/ 0 w 476464"/>
                <a:gd name="connsiteY4" fmla="*/ 98834 h 223945"/>
                <a:gd name="connsiteX5" fmla="*/ 476464 w 476464"/>
                <a:gd name="connsiteY5" fmla="*/ 98834 h 223945"/>
                <a:gd name="connsiteX6" fmla="*/ 476464 w 476464"/>
                <a:gd name="connsiteY6" fmla="*/ 130603 h 223945"/>
                <a:gd name="connsiteX7" fmla="*/ 0 w 476464"/>
                <a:gd name="connsiteY7" fmla="*/ 130603 h 223945"/>
                <a:gd name="connsiteX8" fmla="*/ 0 w 476464"/>
                <a:gd name="connsiteY8" fmla="*/ 0 h 223945"/>
                <a:gd name="connsiteX9" fmla="*/ 476464 w 476464"/>
                <a:gd name="connsiteY9" fmla="*/ 0 h 223945"/>
                <a:gd name="connsiteX10" fmla="*/ 476464 w 476464"/>
                <a:gd name="connsiteY10" fmla="*/ 31769 h 223945"/>
                <a:gd name="connsiteX11" fmla="*/ 0 w 476464"/>
                <a:gd name="connsiteY11" fmla="*/ 31769 h 2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464" h="223945">
                  <a:moveTo>
                    <a:pt x="0" y="192176"/>
                  </a:moveTo>
                  <a:lnTo>
                    <a:pt x="476464" y="192176"/>
                  </a:lnTo>
                  <a:lnTo>
                    <a:pt x="476464" y="223945"/>
                  </a:lnTo>
                  <a:lnTo>
                    <a:pt x="0" y="223945"/>
                  </a:lnTo>
                  <a:close/>
                  <a:moveTo>
                    <a:pt x="0" y="98834"/>
                  </a:moveTo>
                  <a:lnTo>
                    <a:pt x="476464" y="98834"/>
                  </a:lnTo>
                  <a:lnTo>
                    <a:pt x="476464" y="130603"/>
                  </a:lnTo>
                  <a:lnTo>
                    <a:pt x="0" y="130603"/>
                  </a:lnTo>
                  <a:close/>
                  <a:moveTo>
                    <a:pt x="0" y="0"/>
                  </a:moveTo>
                  <a:lnTo>
                    <a:pt x="476464" y="0"/>
                  </a:lnTo>
                  <a:lnTo>
                    <a:pt x="476464" y="31769"/>
                  </a:lnTo>
                  <a:lnTo>
                    <a:pt x="0" y="31769"/>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5" name="Freeform 133">
              <a:extLst>
                <a:ext uri="{FF2B5EF4-FFF2-40B4-BE49-F238E27FC236}">
                  <a16:creationId xmlns:a16="http://schemas.microsoft.com/office/drawing/2014/main" id="{BB2460D9-F05D-184F-BA2C-E68706D00A7E}"/>
                </a:ext>
              </a:extLst>
            </p:cNvPr>
            <p:cNvSpPr>
              <a:spLocks noChangeArrowheads="1"/>
            </p:cNvSpPr>
            <p:nvPr/>
          </p:nvSpPr>
          <p:spPr bwMode="auto">
            <a:xfrm>
              <a:off x="9366530" y="6866239"/>
              <a:ext cx="296505" cy="296505"/>
            </a:xfrm>
            <a:custGeom>
              <a:avLst/>
              <a:gdLst>
                <a:gd name="T0" fmla="*/ 236 w 237"/>
                <a:gd name="T1" fmla="*/ 236 h 237"/>
                <a:gd name="T2" fmla="*/ 0 w 237"/>
                <a:gd name="T3" fmla="*/ 236 h 237"/>
                <a:gd name="T4" fmla="*/ 0 w 237"/>
                <a:gd name="T5" fmla="*/ 0 h 237"/>
                <a:gd name="T6" fmla="*/ 236 w 237"/>
                <a:gd name="T7" fmla="*/ 0 h 237"/>
                <a:gd name="T8" fmla="*/ 236 w 237"/>
                <a:gd name="T9" fmla="*/ 236 h 237"/>
              </a:gdLst>
              <a:ahLst/>
              <a:cxnLst>
                <a:cxn ang="0">
                  <a:pos x="T0" y="T1"/>
                </a:cxn>
                <a:cxn ang="0">
                  <a:pos x="T2" y="T3"/>
                </a:cxn>
                <a:cxn ang="0">
                  <a:pos x="T4" y="T5"/>
                </a:cxn>
                <a:cxn ang="0">
                  <a:pos x="T6" y="T7"/>
                </a:cxn>
                <a:cxn ang="0">
                  <a:pos x="T8" y="T9"/>
                </a:cxn>
              </a:cxnLst>
              <a:rect l="0" t="0" r="r" b="b"/>
              <a:pathLst>
                <a:path w="237" h="237">
                  <a:moveTo>
                    <a:pt x="236" y="236"/>
                  </a:moveTo>
                  <a:lnTo>
                    <a:pt x="0" y="236"/>
                  </a:lnTo>
                  <a:lnTo>
                    <a:pt x="0" y="0"/>
                  </a:lnTo>
                  <a:lnTo>
                    <a:pt x="236" y="0"/>
                  </a:lnTo>
                  <a:lnTo>
                    <a:pt x="236" y="236"/>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6" name="Freeform 134">
              <a:extLst>
                <a:ext uri="{FF2B5EF4-FFF2-40B4-BE49-F238E27FC236}">
                  <a16:creationId xmlns:a16="http://schemas.microsoft.com/office/drawing/2014/main" id="{E9912113-1EF8-4241-B5CC-BFE883734F87}"/>
                </a:ext>
              </a:extLst>
            </p:cNvPr>
            <p:cNvSpPr>
              <a:spLocks noChangeArrowheads="1"/>
            </p:cNvSpPr>
            <p:nvPr/>
          </p:nvSpPr>
          <p:spPr bwMode="auto">
            <a:xfrm>
              <a:off x="8592320" y="7448266"/>
              <a:ext cx="1136604" cy="1136608"/>
            </a:xfrm>
            <a:custGeom>
              <a:avLst/>
              <a:gdLst>
                <a:gd name="T0" fmla="*/ 912 w 913"/>
                <a:gd name="T1" fmla="*/ 912 h 913"/>
                <a:gd name="T2" fmla="*/ 0 w 913"/>
                <a:gd name="T3" fmla="*/ 912 h 913"/>
                <a:gd name="T4" fmla="*/ 0 w 913"/>
                <a:gd name="T5" fmla="*/ 0 h 913"/>
                <a:gd name="T6" fmla="*/ 912 w 913"/>
                <a:gd name="T7" fmla="*/ 0 h 913"/>
                <a:gd name="T8" fmla="*/ 912 w 913"/>
                <a:gd name="T9" fmla="*/ 912 h 913"/>
              </a:gdLst>
              <a:ahLst/>
              <a:cxnLst>
                <a:cxn ang="0">
                  <a:pos x="T0" y="T1"/>
                </a:cxn>
                <a:cxn ang="0">
                  <a:pos x="T2" y="T3"/>
                </a:cxn>
                <a:cxn ang="0">
                  <a:pos x="T4" y="T5"/>
                </a:cxn>
                <a:cxn ang="0">
                  <a:pos x="T6" y="T7"/>
                </a:cxn>
                <a:cxn ang="0">
                  <a:pos x="T8" y="T9"/>
                </a:cxn>
              </a:cxnLst>
              <a:rect l="0" t="0" r="r" b="b"/>
              <a:pathLst>
                <a:path w="913" h="913">
                  <a:moveTo>
                    <a:pt x="912" y="912"/>
                  </a:moveTo>
                  <a:lnTo>
                    <a:pt x="0" y="912"/>
                  </a:lnTo>
                  <a:lnTo>
                    <a:pt x="0" y="0"/>
                  </a:lnTo>
                  <a:lnTo>
                    <a:pt x="912" y="0"/>
                  </a:lnTo>
                  <a:lnTo>
                    <a:pt x="912" y="912"/>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7" name="Freeform 135">
              <a:extLst>
                <a:ext uri="{FF2B5EF4-FFF2-40B4-BE49-F238E27FC236}">
                  <a16:creationId xmlns:a16="http://schemas.microsoft.com/office/drawing/2014/main" id="{E941CF53-3984-5944-A19B-D36DF6B1F243}"/>
                </a:ext>
              </a:extLst>
            </p:cNvPr>
            <p:cNvSpPr>
              <a:spLocks noChangeArrowheads="1"/>
            </p:cNvSpPr>
            <p:nvPr/>
          </p:nvSpPr>
          <p:spPr bwMode="auto">
            <a:xfrm>
              <a:off x="8899807" y="7799680"/>
              <a:ext cx="719300" cy="620467"/>
            </a:xfrm>
            <a:custGeom>
              <a:avLst/>
              <a:gdLst>
                <a:gd name="T0" fmla="*/ 81 w 577"/>
                <a:gd name="T1" fmla="*/ 2 h 499"/>
                <a:gd name="T2" fmla="*/ 81 w 577"/>
                <a:gd name="T3" fmla="*/ 2 h 499"/>
                <a:gd name="T4" fmla="*/ 79 w 577"/>
                <a:gd name="T5" fmla="*/ 164 h 499"/>
                <a:gd name="T6" fmla="*/ 79 w 577"/>
                <a:gd name="T7" fmla="*/ 164 h 499"/>
                <a:gd name="T8" fmla="*/ 5 w 577"/>
                <a:gd name="T9" fmla="*/ 278 h 499"/>
                <a:gd name="T10" fmla="*/ 5 w 577"/>
                <a:gd name="T11" fmla="*/ 278 h 499"/>
                <a:gd name="T12" fmla="*/ 17 w 577"/>
                <a:gd name="T13" fmla="*/ 498 h 499"/>
                <a:gd name="T14" fmla="*/ 519 w 577"/>
                <a:gd name="T15" fmla="*/ 498 h 499"/>
                <a:gd name="T16" fmla="*/ 519 w 577"/>
                <a:gd name="T17" fmla="*/ 498 h 499"/>
                <a:gd name="T18" fmla="*/ 523 w 577"/>
                <a:gd name="T19" fmla="*/ 217 h 499"/>
                <a:gd name="T20" fmla="*/ 523 w 577"/>
                <a:gd name="T21" fmla="*/ 217 h 499"/>
                <a:gd name="T22" fmla="*/ 466 w 577"/>
                <a:gd name="T23" fmla="*/ 144 h 499"/>
                <a:gd name="T24" fmla="*/ 466 w 577"/>
                <a:gd name="T25" fmla="*/ 144 h 499"/>
                <a:gd name="T26" fmla="*/ 452 w 577"/>
                <a:gd name="T27" fmla="*/ 0 h 499"/>
                <a:gd name="T28" fmla="*/ 81 w 577"/>
                <a:gd name="T29" fmla="*/ 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7" h="499">
                  <a:moveTo>
                    <a:pt x="81" y="2"/>
                  </a:moveTo>
                  <a:lnTo>
                    <a:pt x="81" y="2"/>
                  </a:lnTo>
                  <a:cubicBezTo>
                    <a:pt x="81" y="2"/>
                    <a:pt x="38" y="83"/>
                    <a:pt x="79" y="164"/>
                  </a:cubicBezTo>
                  <a:lnTo>
                    <a:pt x="79" y="164"/>
                  </a:lnTo>
                  <a:cubicBezTo>
                    <a:pt x="120" y="246"/>
                    <a:pt x="10" y="189"/>
                    <a:pt x="5" y="278"/>
                  </a:cubicBezTo>
                  <a:lnTo>
                    <a:pt x="5" y="278"/>
                  </a:lnTo>
                  <a:cubicBezTo>
                    <a:pt x="0" y="368"/>
                    <a:pt x="17" y="498"/>
                    <a:pt x="17" y="498"/>
                  </a:cubicBezTo>
                  <a:lnTo>
                    <a:pt x="519" y="498"/>
                  </a:lnTo>
                  <a:lnTo>
                    <a:pt x="519" y="498"/>
                  </a:lnTo>
                  <a:cubicBezTo>
                    <a:pt x="519" y="498"/>
                    <a:pt x="576" y="228"/>
                    <a:pt x="523" y="217"/>
                  </a:cubicBezTo>
                  <a:lnTo>
                    <a:pt x="523" y="217"/>
                  </a:lnTo>
                  <a:cubicBezTo>
                    <a:pt x="470" y="207"/>
                    <a:pt x="419" y="182"/>
                    <a:pt x="466" y="144"/>
                  </a:cubicBezTo>
                  <a:lnTo>
                    <a:pt x="466" y="144"/>
                  </a:lnTo>
                  <a:cubicBezTo>
                    <a:pt x="512" y="105"/>
                    <a:pt x="452" y="0"/>
                    <a:pt x="452" y="0"/>
                  </a:cubicBezTo>
                  <a:lnTo>
                    <a:pt x="81" y="2"/>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8" name="Freeform 136">
              <a:extLst>
                <a:ext uri="{FF2B5EF4-FFF2-40B4-BE49-F238E27FC236}">
                  <a16:creationId xmlns:a16="http://schemas.microsoft.com/office/drawing/2014/main" id="{90C36AFD-6279-FA46-B873-FE3C2F02E4E7}"/>
                </a:ext>
              </a:extLst>
            </p:cNvPr>
            <p:cNvSpPr>
              <a:spLocks noChangeArrowheads="1"/>
            </p:cNvSpPr>
            <p:nvPr/>
          </p:nvSpPr>
          <p:spPr bwMode="auto">
            <a:xfrm>
              <a:off x="9091986" y="7964407"/>
              <a:ext cx="291017" cy="252579"/>
            </a:xfrm>
            <a:custGeom>
              <a:avLst/>
              <a:gdLst>
                <a:gd name="T0" fmla="*/ 233 w 234"/>
                <a:gd name="T1" fmla="*/ 117 h 205"/>
                <a:gd name="T2" fmla="*/ 160 w 234"/>
                <a:gd name="T3" fmla="*/ 182 h 205"/>
                <a:gd name="T4" fmla="*/ 160 w 234"/>
                <a:gd name="T5" fmla="*/ 182 h 205"/>
                <a:gd name="T6" fmla="*/ 71 w 234"/>
                <a:gd name="T7" fmla="*/ 182 h 205"/>
                <a:gd name="T8" fmla="*/ 0 w 234"/>
                <a:gd name="T9" fmla="*/ 116 h 205"/>
                <a:gd name="T10" fmla="*/ 42 w 234"/>
                <a:gd name="T11" fmla="*/ 116 h 205"/>
                <a:gd name="T12" fmla="*/ 42 w 234"/>
                <a:gd name="T13" fmla="*/ 0 h 205"/>
                <a:gd name="T14" fmla="*/ 182 w 234"/>
                <a:gd name="T15" fmla="*/ 0 h 205"/>
                <a:gd name="T16" fmla="*/ 181 w 234"/>
                <a:gd name="T17" fmla="*/ 116 h 205"/>
                <a:gd name="T18" fmla="*/ 233 w 234"/>
                <a:gd name="T19" fmla="*/ 1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05">
                  <a:moveTo>
                    <a:pt x="233" y="117"/>
                  </a:moveTo>
                  <a:lnTo>
                    <a:pt x="160" y="182"/>
                  </a:lnTo>
                  <a:lnTo>
                    <a:pt x="160" y="182"/>
                  </a:lnTo>
                  <a:cubicBezTo>
                    <a:pt x="134" y="204"/>
                    <a:pt x="96" y="204"/>
                    <a:pt x="71" y="182"/>
                  </a:cubicBezTo>
                  <a:lnTo>
                    <a:pt x="0" y="116"/>
                  </a:lnTo>
                  <a:lnTo>
                    <a:pt x="42" y="116"/>
                  </a:lnTo>
                  <a:lnTo>
                    <a:pt x="42" y="0"/>
                  </a:lnTo>
                  <a:lnTo>
                    <a:pt x="182" y="0"/>
                  </a:lnTo>
                  <a:lnTo>
                    <a:pt x="181" y="116"/>
                  </a:lnTo>
                  <a:lnTo>
                    <a:pt x="233" y="117"/>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9" name="Freeform 58">
              <a:extLst>
                <a:ext uri="{FF2B5EF4-FFF2-40B4-BE49-F238E27FC236}">
                  <a16:creationId xmlns:a16="http://schemas.microsoft.com/office/drawing/2014/main" id="{EE35E908-023C-E847-989C-3814C05F252C}"/>
                </a:ext>
              </a:extLst>
            </p:cNvPr>
            <p:cNvSpPr>
              <a:spLocks noChangeArrowheads="1"/>
            </p:cNvSpPr>
            <p:nvPr/>
          </p:nvSpPr>
          <p:spPr bwMode="auto">
            <a:xfrm>
              <a:off x="8669195" y="8112661"/>
              <a:ext cx="959649" cy="421553"/>
            </a:xfrm>
            <a:custGeom>
              <a:avLst/>
              <a:gdLst>
                <a:gd name="connsiteX0" fmla="*/ 19872 w 959649"/>
                <a:gd name="connsiteY0" fmla="*/ 10981 h 421553"/>
                <a:gd name="connsiteX1" fmla="*/ 186296 w 959649"/>
                <a:gd name="connsiteY1" fmla="*/ 10981 h 421553"/>
                <a:gd name="connsiteX2" fmla="*/ 207409 w 959649"/>
                <a:gd name="connsiteY2" fmla="*/ 421553 h 421553"/>
                <a:gd name="connsiteX3" fmla="*/ 0 w 959649"/>
                <a:gd name="connsiteY3" fmla="*/ 421553 h 421553"/>
                <a:gd name="connsiteX4" fmla="*/ 415737 w 959649"/>
                <a:gd name="connsiteY4" fmla="*/ 0 h 421553"/>
                <a:gd name="connsiteX5" fmla="*/ 705158 w 959649"/>
                <a:gd name="connsiteY5" fmla="*/ 0 h 421553"/>
                <a:gd name="connsiteX6" fmla="*/ 901016 w 959649"/>
                <a:gd name="connsiteY6" fmla="*/ 120267 h 421553"/>
                <a:gd name="connsiteX7" fmla="*/ 959649 w 959649"/>
                <a:gd name="connsiteY7" fmla="*/ 421553 h 421553"/>
                <a:gd name="connsiteX8" fmla="*/ 208651 w 959649"/>
                <a:gd name="connsiteY8" fmla="*/ 421553 h 421553"/>
                <a:gd name="connsiteX9" fmla="*/ 268531 w 959649"/>
                <a:gd name="connsiteY9" fmla="*/ 120267 h 421553"/>
                <a:gd name="connsiteX10" fmla="*/ 415737 w 959649"/>
                <a:gd name="connsiteY10" fmla="*/ 0 h 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9649" h="421553">
                  <a:moveTo>
                    <a:pt x="19872" y="10981"/>
                  </a:moveTo>
                  <a:lnTo>
                    <a:pt x="186296" y="10981"/>
                  </a:lnTo>
                  <a:lnTo>
                    <a:pt x="207409" y="421553"/>
                  </a:lnTo>
                  <a:lnTo>
                    <a:pt x="0" y="421553"/>
                  </a:lnTo>
                  <a:close/>
                  <a:moveTo>
                    <a:pt x="415737" y="0"/>
                  </a:moveTo>
                  <a:lnTo>
                    <a:pt x="705158" y="0"/>
                  </a:lnTo>
                  <a:cubicBezTo>
                    <a:pt x="777513" y="0"/>
                    <a:pt x="887293" y="49595"/>
                    <a:pt x="901016" y="120267"/>
                  </a:cubicBezTo>
                  <a:lnTo>
                    <a:pt x="959649" y="421553"/>
                  </a:lnTo>
                  <a:lnTo>
                    <a:pt x="208651" y="421553"/>
                  </a:lnTo>
                  <a:lnTo>
                    <a:pt x="268531" y="120267"/>
                  </a:lnTo>
                  <a:cubicBezTo>
                    <a:pt x="282254" y="49595"/>
                    <a:pt x="344629" y="0"/>
                    <a:pt x="415737"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0" name="Freeform 139">
              <a:extLst>
                <a:ext uri="{FF2B5EF4-FFF2-40B4-BE49-F238E27FC236}">
                  <a16:creationId xmlns:a16="http://schemas.microsoft.com/office/drawing/2014/main" id="{7C908F6F-E85C-5C44-BB33-6077ACD12BFD}"/>
                </a:ext>
              </a:extLst>
            </p:cNvPr>
            <p:cNvSpPr>
              <a:spLocks noChangeArrowheads="1"/>
            </p:cNvSpPr>
            <p:nvPr/>
          </p:nvSpPr>
          <p:spPr bwMode="auto">
            <a:xfrm>
              <a:off x="9141406" y="7964407"/>
              <a:ext cx="126288" cy="126291"/>
            </a:xfrm>
            <a:custGeom>
              <a:avLst/>
              <a:gdLst>
                <a:gd name="T0" fmla="*/ 98 w 100"/>
                <a:gd name="T1" fmla="*/ 0 h 100"/>
                <a:gd name="T2" fmla="*/ 0 w 100"/>
                <a:gd name="T3" fmla="*/ 0 h 100"/>
                <a:gd name="T4" fmla="*/ 0 w 100"/>
                <a:gd name="T5" fmla="*/ 99 h 100"/>
                <a:gd name="T6" fmla="*/ 0 w 100"/>
                <a:gd name="T7" fmla="*/ 99 h 100"/>
                <a:gd name="T8" fmla="*/ 98 w 100"/>
                <a:gd name="T9" fmla="*/ 0 h 100"/>
              </a:gdLst>
              <a:ahLst/>
              <a:cxnLst>
                <a:cxn ang="0">
                  <a:pos x="T0" y="T1"/>
                </a:cxn>
                <a:cxn ang="0">
                  <a:pos x="T2" y="T3"/>
                </a:cxn>
                <a:cxn ang="0">
                  <a:pos x="T4" y="T5"/>
                </a:cxn>
                <a:cxn ang="0">
                  <a:pos x="T6" y="T7"/>
                </a:cxn>
                <a:cxn ang="0">
                  <a:pos x="T8" y="T9"/>
                </a:cxn>
              </a:cxnLst>
              <a:rect l="0" t="0" r="r" b="b"/>
              <a:pathLst>
                <a:path w="100" h="100">
                  <a:moveTo>
                    <a:pt x="98" y="0"/>
                  </a:moveTo>
                  <a:lnTo>
                    <a:pt x="0" y="0"/>
                  </a:lnTo>
                  <a:lnTo>
                    <a:pt x="0" y="99"/>
                  </a:lnTo>
                  <a:lnTo>
                    <a:pt x="0" y="99"/>
                  </a:lnTo>
                  <a:cubicBezTo>
                    <a:pt x="85" y="84"/>
                    <a:pt x="99" y="34"/>
                    <a:pt x="98"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1" name="Freeform 140">
              <a:extLst>
                <a:ext uri="{FF2B5EF4-FFF2-40B4-BE49-F238E27FC236}">
                  <a16:creationId xmlns:a16="http://schemas.microsoft.com/office/drawing/2014/main" id="{61012A41-AD5F-874C-BCD2-85A6C1BC0462}"/>
                </a:ext>
              </a:extLst>
            </p:cNvPr>
            <p:cNvSpPr>
              <a:spLocks noChangeArrowheads="1"/>
            </p:cNvSpPr>
            <p:nvPr/>
          </p:nvSpPr>
          <p:spPr bwMode="auto">
            <a:xfrm>
              <a:off x="8647228" y="7772226"/>
              <a:ext cx="263562" cy="345921"/>
            </a:xfrm>
            <a:custGeom>
              <a:avLst/>
              <a:gdLst>
                <a:gd name="T0" fmla="*/ 48 w 212"/>
                <a:gd name="T1" fmla="*/ 279 h 280"/>
                <a:gd name="T2" fmla="*/ 48 w 212"/>
                <a:gd name="T3" fmla="*/ 226 h 280"/>
                <a:gd name="T4" fmla="*/ 0 w 212"/>
                <a:gd name="T5" fmla="*/ 144 h 280"/>
                <a:gd name="T6" fmla="*/ 26 w 212"/>
                <a:gd name="T7" fmla="*/ 35 h 280"/>
                <a:gd name="T8" fmla="*/ 26 w 212"/>
                <a:gd name="T9" fmla="*/ 35 h 280"/>
                <a:gd name="T10" fmla="*/ 48 w 212"/>
                <a:gd name="T11" fmla="*/ 78 h 280"/>
                <a:gd name="T12" fmla="*/ 68 w 212"/>
                <a:gd name="T13" fmla="*/ 17 h 280"/>
                <a:gd name="T14" fmla="*/ 68 w 212"/>
                <a:gd name="T15" fmla="*/ 17 h 280"/>
                <a:gd name="T16" fmla="*/ 92 w 212"/>
                <a:gd name="T17" fmla="*/ 63 h 280"/>
                <a:gd name="T18" fmla="*/ 115 w 212"/>
                <a:gd name="T19" fmla="*/ 0 h 280"/>
                <a:gd name="T20" fmla="*/ 115 w 212"/>
                <a:gd name="T21" fmla="*/ 0 h 280"/>
                <a:gd name="T22" fmla="*/ 126 w 212"/>
                <a:gd name="T23" fmla="*/ 83 h 280"/>
                <a:gd name="T24" fmla="*/ 121 w 212"/>
                <a:gd name="T25" fmla="*/ 104 h 280"/>
                <a:gd name="T26" fmla="*/ 143 w 212"/>
                <a:gd name="T27" fmla="*/ 151 h 280"/>
                <a:gd name="T28" fmla="*/ 167 w 212"/>
                <a:gd name="T29" fmla="*/ 127 h 280"/>
                <a:gd name="T30" fmla="*/ 167 w 212"/>
                <a:gd name="T31" fmla="*/ 127 h 280"/>
                <a:gd name="T32" fmla="*/ 193 w 212"/>
                <a:gd name="T33" fmla="*/ 68 h 280"/>
                <a:gd name="T34" fmla="*/ 211 w 212"/>
                <a:gd name="T35" fmla="*/ 163 h 280"/>
                <a:gd name="T36" fmla="*/ 155 w 212"/>
                <a:gd name="T37" fmla="*/ 217 h 280"/>
                <a:gd name="T38" fmla="*/ 154 w 212"/>
                <a:gd name="T39" fmla="*/ 278 h 280"/>
                <a:gd name="T40" fmla="*/ 48 w 212"/>
                <a:gd name="T41" fmla="*/ 27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80">
                  <a:moveTo>
                    <a:pt x="48" y="279"/>
                  </a:moveTo>
                  <a:lnTo>
                    <a:pt x="48" y="226"/>
                  </a:lnTo>
                  <a:lnTo>
                    <a:pt x="0" y="144"/>
                  </a:lnTo>
                  <a:lnTo>
                    <a:pt x="26" y="35"/>
                  </a:lnTo>
                  <a:lnTo>
                    <a:pt x="26" y="35"/>
                  </a:lnTo>
                  <a:cubicBezTo>
                    <a:pt x="26" y="35"/>
                    <a:pt x="55" y="62"/>
                    <a:pt x="48" y="78"/>
                  </a:cubicBezTo>
                  <a:lnTo>
                    <a:pt x="68" y="17"/>
                  </a:lnTo>
                  <a:lnTo>
                    <a:pt x="68" y="17"/>
                  </a:lnTo>
                  <a:cubicBezTo>
                    <a:pt x="68" y="17"/>
                    <a:pt x="101" y="42"/>
                    <a:pt x="92" y="63"/>
                  </a:cubicBezTo>
                  <a:lnTo>
                    <a:pt x="115" y="0"/>
                  </a:lnTo>
                  <a:lnTo>
                    <a:pt x="115" y="0"/>
                  </a:lnTo>
                  <a:cubicBezTo>
                    <a:pt x="115" y="0"/>
                    <a:pt x="148" y="35"/>
                    <a:pt x="126" y="83"/>
                  </a:cubicBezTo>
                  <a:lnTo>
                    <a:pt x="121" y="104"/>
                  </a:lnTo>
                  <a:lnTo>
                    <a:pt x="143" y="151"/>
                  </a:lnTo>
                  <a:lnTo>
                    <a:pt x="167" y="127"/>
                  </a:lnTo>
                  <a:lnTo>
                    <a:pt x="167" y="127"/>
                  </a:lnTo>
                  <a:cubicBezTo>
                    <a:pt x="167" y="127"/>
                    <a:pt x="149" y="79"/>
                    <a:pt x="193" y="68"/>
                  </a:cubicBezTo>
                  <a:lnTo>
                    <a:pt x="211" y="163"/>
                  </a:lnTo>
                  <a:lnTo>
                    <a:pt x="155" y="217"/>
                  </a:lnTo>
                  <a:lnTo>
                    <a:pt x="154" y="278"/>
                  </a:lnTo>
                  <a:lnTo>
                    <a:pt x="48" y="279"/>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2" name="Freeform 141">
              <a:extLst>
                <a:ext uri="{FF2B5EF4-FFF2-40B4-BE49-F238E27FC236}">
                  <a16:creationId xmlns:a16="http://schemas.microsoft.com/office/drawing/2014/main" id="{791E1DC9-BFA3-9948-BF50-7221C298E4A2}"/>
                </a:ext>
              </a:extLst>
            </p:cNvPr>
            <p:cNvSpPr>
              <a:spLocks noChangeArrowheads="1"/>
            </p:cNvSpPr>
            <p:nvPr/>
          </p:nvSpPr>
          <p:spPr bwMode="auto">
            <a:xfrm>
              <a:off x="9388491" y="8288367"/>
              <a:ext cx="71383" cy="247087"/>
            </a:xfrm>
            <a:custGeom>
              <a:avLst/>
              <a:gdLst>
                <a:gd name="T0" fmla="*/ 45 w 59"/>
                <a:gd name="T1" fmla="*/ 198 h 199"/>
                <a:gd name="T2" fmla="*/ 0 w 59"/>
                <a:gd name="T3" fmla="*/ 2 h 199"/>
                <a:gd name="T4" fmla="*/ 11 w 59"/>
                <a:gd name="T5" fmla="*/ 0 h 199"/>
                <a:gd name="T6" fmla="*/ 58 w 59"/>
                <a:gd name="T7" fmla="*/ 198 h 199"/>
                <a:gd name="T8" fmla="*/ 45 w 59"/>
                <a:gd name="T9" fmla="*/ 198 h 199"/>
              </a:gdLst>
              <a:ahLst/>
              <a:cxnLst>
                <a:cxn ang="0">
                  <a:pos x="T0" y="T1"/>
                </a:cxn>
                <a:cxn ang="0">
                  <a:pos x="T2" y="T3"/>
                </a:cxn>
                <a:cxn ang="0">
                  <a:pos x="T4" y="T5"/>
                </a:cxn>
                <a:cxn ang="0">
                  <a:pos x="T6" y="T7"/>
                </a:cxn>
                <a:cxn ang="0">
                  <a:pos x="T8" y="T9"/>
                </a:cxn>
              </a:cxnLst>
              <a:rect l="0" t="0" r="r" b="b"/>
              <a:pathLst>
                <a:path w="59" h="199">
                  <a:moveTo>
                    <a:pt x="45" y="198"/>
                  </a:moveTo>
                  <a:lnTo>
                    <a:pt x="0" y="2"/>
                  </a:lnTo>
                  <a:lnTo>
                    <a:pt x="11" y="0"/>
                  </a:lnTo>
                  <a:lnTo>
                    <a:pt x="58" y="198"/>
                  </a:lnTo>
                  <a:lnTo>
                    <a:pt x="45" y="19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3" name="Freeform 142">
              <a:extLst>
                <a:ext uri="{FF2B5EF4-FFF2-40B4-BE49-F238E27FC236}">
                  <a16:creationId xmlns:a16="http://schemas.microsoft.com/office/drawing/2014/main" id="{8191B5A8-B78A-584B-9FF3-5F9CEBB3283B}"/>
                </a:ext>
              </a:extLst>
            </p:cNvPr>
            <p:cNvSpPr>
              <a:spLocks noChangeArrowheads="1"/>
            </p:cNvSpPr>
            <p:nvPr/>
          </p:nvSpPr>
          <p:spPr bwMode="auto">
            <a:xfrm>
              <a:off x="9048060" y="7640449"/>
              <a:ext cx="362396" cy="384359"/>
            </a:xfrm>
            <a:custGeom>
              <a:avLst/>
              <a:gdLst>
                <a:gd name="T0" fmla="*/ 289 w 290"/>
                <a:gd name="T1" fmla="*/ 154 h 309"/>
                <a:gd name="T2" fmla="*/ 289 w 290"/>
                <a:gd name="T3" fmla="*/ 154 h 309"/>
                <a:gd name="T4" fmla="*/ 134 w 290"/>
                <a:gd name="T5" fmla="*/ 308 h 309"/>
                <a:gd name="T6" fmla="*/ 134 w 290"/>
                <a:gd name="T7" fmla="*/ 308 h 309"/>
                <a:gd name="T8" fmla="*/ 0 w 290"/>
                <a:gd name="T9" fmla="*/ 154 h 309"/>
                <a:gd name="T10" fmla="*/ 0 w 290"/>
                <a:gd name="T11" fmla="*/ 154 h 309"/>
                <a:gd name="T12" fmla="*/ 134 w 290"/>
                <a:gd name="T13" fmla="*/ 0 h 309"/>
                <a:gd name="T14" fmla="*/ 134 w 290"/>
                <a:gd name="T15" fmla="*/ 0 h 309"/>
                <a:gd name="T16" fmla="*/ 289 w 290"/>
                <a:gd name="T17" fmla="*/ 15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09">
                  <a:moveTo>
                    <a:pt x="289" y="154"/>
                  </a:moveTo>
                  <a:lnTo>
                    <a:pt x="289" y="154"/>
                  </a:lnTo>
                  <a:cubicBezTo>
                    <a:pt x="289" y="239"/>
                    <a:pt x="219" y="308"/>
                    <a:pt x="134" y="308"/>
                  </a:cubicBezTo>
                  <a:lnTo>
                    <a:pt x="134" y="308"/>
                  </a:lnTo>
                  <a:cubicBezTo>
                    <a:pt x="49" y="308"/>
                    <a:pt x="0" y="239"/>
                    <a:pt x="0" y="154"/>
                  </a:cubicBezTo>
                  <a:lnTo>
                    <a:pt x="0" y="154"/>
                  </a:lnTo>
                  <a:cubicBezTo>
                    <a:pt x="0" y="69"/>
                    <a:pt x="49" y="0"/>
                    <a:pt x="134" y="0"/>
                  </a:cubicBezTo>
                  <a:lnTo>
                    <a:pt x="134" y="0"/>
                  </a:lnTo>
                  <a:cubicBezTo>
                    <a:pt x="219" y="0"/>
                    <a:pt x="289" y="69"/>
                    <a:pt x="289" y="154"/>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4" name="Freeform 143">
              <a:extLst>
                <a:ext uri="{FF2B5EF4-FFF2-40B4-BE49-F238E27FC236}">
                  <a16:creationId xmlns:a16="http://schemas.microsoft.com/office/drawing/2014/main" id="{9FE80BBF-0C20-A04E-A6C8-7295E0EE6025}"/>
                </a:ext>
              </a:extLst>
            </p:cNvPr>
            <p:cNvSpPr>
              <a:spLocks noChangeArrowheads="1"/>
            </p:cNvSpPr>
            <p:nvPr/>
          </p:nvSpPr>
          <p:spPr bwMode="auto">
            <a:xfrm>
              <a:off x="8916278" y="7585540"/>
              <a:ext cx="702829" cy="274542"/>
            </a:xfrm>
            <a:custGeom>
              <a:avLst/>
              <a:gdLst>
                <a:gd name="T0" fmla="*/ 209 w 565"/>
                <a:gd name="T1" fmla="*/ 135 h 219"/>
                <a:gd name="T2" fmla="*/ 209 w 565"/>
                <a:gd name="T3" fmla="*/ 135 h 219"/>
                <a:gd name="T4" fmla="*/ 394 w 565"/>
                <a:gd name="T5" fmla="*/ 218 h 219"/>
                <a:gd name="T6" fmla="*/ 394 w 565"/>
                <a:gd name="T7" fmla="*/ 218 h 219"/>
                <a:gd name="T8" fmla="*/ 232 w 565"/>
                <a:gd name="T9" fmla="*/ 0 h 219"/>
                <a:gd name="T10" fmla="*/ 232 w 565"/>
                <a:gd name="T11" fmla="*/ 0 h 219"/>
                <a:gd name="T12" fmla="*/ 71 w 565"/>
                <a:gd name="T13" fmla="*/ 200 h 219"/>
                <a:gd name="T14" fmla="*/ 71 w 565"/>
                <a:gd name="T15" fmla="*/ 200 h 219"/>
                <a:gd name="T16" fmla="*/ 209 w 565"/>
                <a:gd name="T17" fmla="*/ 13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219">
                  <a:moveTo>
                    <a:pt x="209" y="135"/>
                  </a:moveTo>
                  <a:lnTo>
                    <a:pt x="209" y="135"/>
                  </a:lnTo>
                  <a:cubicBezTo>
                    <a:pt x="209" y="135"/>
                    <a:pt x="224" y="218"/>
                    <a:pt x="394" y="218"/>
                  </a:cubicBezTo>
                  <a:lnTo>
                    <a:pt x="394" y="218"/>
                  </a:lnTo>
                  <a:cubicBezTo>
                    <a:pt x="564" y="218"/>
                    <a:pt x="443" y="0"/>
                    <a:pt x="232" y="0"/>
                  </a:cubicBezTo>
                  <a:lnTo>
                    <a:pt x="232" y="0"/>
                  </a:lnTo>
                  <a:cubicBezTo>
                    <a:pt x="72" y="0"/>
                    <a:pt x="0" y="200"/>
                    <a:pt x="71" y="200"/>
                  </a:cubicBezTo>
                  <a:lnTo>
                    <a:pt x="71" y="200"/>
                  </a:lnTo>
                  <a:cubicBezTo>
                    <a:pt x="214" y="200"/>
                    <a:pt x="209" y="135"/>
                    <a:pt x="209" y="13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5" name="Freeform 144">
              <a:extLst>
                <a:ext uri="{FF2B5EF4-FFF2-40B4-BE49-F238E27FC236}">
                  <a16:creationId xmlns:a16="http://schemas.microsoft.com/office/drawing/2014/main" id="{4ACAE5BA-8741-6541-9454-2C6C319A7C4B}"/>
                </a:ext>
              </a:extLst>
            </p:cNvPr>
            <p:cNvSpPr>
              <a:spLocks noChangeArrowheads="1"/>
            </p:cNvSpPr>
            <p:nvPr/>
          </p:nvSpPr>
          <p:spPr bwMode="auto">
            <a:xfrm>
              <a:off x="8328760" y="6410497"/>
              <a:ext cx="1164059" cy="241597"/>
            </a:xfrm>
            <a:custGeom>
              <a:avLst/>
              <a:gdLst>
                <a:gd name="T0" fmla="*/ 935 w 936"/>
                <a:gd name="T1" fmla="*/ 192 h 193"/>
                <a:gd name="T2" fmla="*/ 0 w 936"/>
                <a:gd name="T3" fmla="*/ 192 h 193"/>
                <a:gd name="T4" fmla="*/ 0 w 936"/>
                <a:gd name="T5" fmla="*/ 0 h 193"/>
                <a:gd name="T6" fmla="*/ 935 w 936"/>
                <a:gd name="T7" fmla="*/ 0 h 193"/>
                <a:gd name="T8" fmla="*/ 935 w 936"/>
                <a:gd name="T9" fmla="*/ 192 h 193"/>
              </a:gdLst>
              <a:ahLst/>
              <a:cxnLst>
                <a:cxn ang="0">
                  <a:pos x="T0" y="T1"/>
                </a:cxn>
                <a:cxn ang="0">
                  <a:pos x="T2" y="T3"/>
                </a:cxn>
                <a:cxn ang="0">
                  <a:pos x="T4" y="T5"/>
                </a:cxn>
                <a:cxn ang="0">
                  <a:pos x="T6" y="T7"/>
                </a:cxn>
                <a:cxn ang="0">
                  <a:pos x="T8" y="T9"/>
                </a:cxn>
              </a:cxnLst>
              <a:rect l="0" t="0" r="r" b="b"/>
              <a:pathLst>
                <a:path w="936" h="193">
                  <a:moveTo>
                    <a:pt x="935" y="192"/>
                  </a:moveTo>
                  <a:lnTo>
                    <a:pt x="0" y="192"/>
                  </a:lnTo>
                  <a:lnTo>
                    <a:pt x="0" y="0"/>
                  </a:lnTo>
                  <a:lnTo>
                    <a:pt x="935" y="0"/>
                  </a:lnTo>
                  <a:lnTo>
                    <a:pt x="935" y="192"/>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6" name="Freeform 145">
              <a:extLst>
                <a:ext uri="{FF2B5EF4-FFF2-40B4-BE49-F238E27FC236}">
                  <a16:creationId xmlns:a16="http://schemas.microsoft.com/office/drawing/2014/main" id="{B3A49BF1-9EC1-1F43-AD71-066E9CA0F2B4}"/>
                </a:ext>
              </a:extLst>
            </p:cNvPr>
            <p:cNvSpPr>
              <a:spLocks noChangeArrowheads="1"/>
            </p:cNvSpPr>
            <p:nvPr/>
          </p:nvSpPr>
          <p:spPr bwMode="auto">
            <a:xfrm>
              <a:off x="8328762" y="6410497"/>
              <a:ext cx="208651" cy="241597"/>
            </a:xfrm>
            <a:custGeom>
              <a:avLst/>
              <a:gdLst>
                <a:gd name="T0" fmla="*/ 165 w 166"/>
                <a:gd name="T1" fmla="*/ 192 h 193"/>
                <a:gd name="T2" fmla="*/ 0 w 166"/>
                <a:gd name="T3" fmla="*/ 192 h 193"/>
                <a:gd name="T4" fmla="*/ 0 w 166"/>
                <a:gd name="T5" fmla="*/ 0 h 193"/>
                <a:gd name="T6" fmla="*/ 165 w 166"/>
                <a:gd name="T7" fmla="*/ 0 h 193"/>
                <a:gd name="T8" fmla="*/ 165 w 166"/>
                <a:gd name="T9" fmla="*/ 192 h 193"/>
              </a:gdLst>
              <a:ahLst/>
              <a:cxnLst>
                <a:cxn ang="0">
                  <a:pos x="T0" y="T1"/>
                </a:cxn>
                <a:cxn ang="0">
                  <a:pos x="T2" y="T3"/>
                </a:cxn>
                <a:cxn ang="0">
                  <a:pos x="T4" y="T5"/>
                </a:cxn>
                <a:cxn ang="0">
                  <a:pos x="T6" y="T7"/>
                </a:cxn>
                <a:cxn ang="0">
                  <a:pos x="T8" y="T9"/>
                </a:cxn>
              </a:cxnLst>
              <a:rect l="0" t="0" r="r" b="b"/>
              <a:pathLst>
                <a:path w="166" h="193">
                  <a:moveTo>
                    <a:pt x="165" y="192"/>
                  </a:moveTo>
                  <a:lnTo>
                    <a:pt x="0" y="192"/>
                  </a:lnTo>
                  <a:lnTo>
                    <a:pt x="0" y="0"/>
                  </a:lnTo>
                  <a:lnTo>
                    <a:pt x="165" y="0"/>
                  </a:lnTo>
                  <a:lnTo>
                    <a:pt x="165" y="192"/>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7" name="Freeform 146">
              <a:extLst>
                <a:ext uri="{FF2B5EF4-FFF2-40B4-BE49-F238E27FC236}">
                  <a16:creationId xmlns:a16="http://schemas.microsoft.com/office/drawing/2014/main" id="{8A555D6D-7F37-2C44-BDFD-8044EAE97682}"/>
                </a:ext>
              </a:extLst>
            </p:cNvPr>
            <p:cNvSpPr>
              <a:spLocks noChangeArrowheads="1"/>
            </p:cNvSpPr>
            <p:nvPr/>
          </p:nvSpPr>
          <p:spPr bwMode="auto">
            <a:xfrm>
              <a:off x="7071355" y="8777052"/>
              <a:ext cx="400833" cy="389851"/>
            </a:xfrm>
            <a:custGeom>
              <a:avLst/>
              <a:gdLst>
                <a:gd name="T0" fmla="*/ 321 w 322"/>
                <a:gd name="T1" fmla="*/ 311 h 312"/>
                <a:gd name="T2" fmla="*/ 0 w 322"/>
                <a:gd name="T3" fmla="*/ 311 h 312"/>
                <a:gd name="T4" fmla="*/ 0 w 322"/>
                <a:gd name="T5" fmla="*/ 0 h 312"/>
                <a:gd name="T6" fmla="*/ 321 w 322"/>
                <a:gd name="T7" fmla="*/ 0 h 312"/>
                <a:gd name="T8" fmla="*/ 321 w 322"/>
                <a:gd name="T9" fmla="*/ 311 h 312"/>
              </a:gdLst>
              <a:ahLst/>
              <a:cxnLst>
                <a:cxn ang="0">
                  <a:pos x="T0" y="T1"/>
                </a:cxn>
                <a:cxn ang="0">
                  <a:pos x="T2" y="T3"/>
                </a:cxn>
                <a:cxn ang="0">
                  <a:pos x="T4" y="T5"/>
                </a:cxn>
                <a:cxn ang="0">
                  <a:pos x="T6" y="T7"/>
                </a:cxn>
                <a:cxn ang="0">
                  <a:pos x="T8" y="T9"/>
                </a:cxn>
              </a:cxnLst>
              <a:rect l="0" t="0" r="r" b="b"/>
              <a:pathLst>
                <a:path w="322" h="312">
                  <a:moveTo>
                    <a:pt x="321" y="311"/>
                  </a:moveTo>
                  <a:lnTo>
                    <a:pt x="0" y="311"/>
                  </a:lnTo>
                  <a:lnTo>
                    <a:pt x="0" y="0"/>
                  </a:lnTo>
                  <a:lnTo>
                    <a:pt x="321" y="0"/>
                  </a:lnTo>
                  <a:lnTo>
                    <a:pt x="321" y="311"/>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8" name="Freeform 147">
              <a:extLst>
                <a:ext uri="{FF2B5EF4-FFF2-40B4-BE49-F238E27FC236}">
                  <a16:creationId xmlns:a16="http://schemas.microsoft.com/office/drawing/2014/main" id="{0CB3F68D-12D8-384A-BF0F-6157A474B7D1}"/>
                </a:ext>
              </a:extLst>
            </p:cNvPr>
            <p:cNvSpPr>
              <a:spLocks noChangeArrowheads="1"/>
            </p:cNvSpPr>
            <p:nvPr/>
          </p:nvSpPr>
          <p:spPr bwMode="auto">
            <a:xfrm>
              <a:off x="6769360" y="9046104"/>
              <a:ext cx="1010316" cy="120799"/>
            </a:xfrm>
            <a:custGeom>
              <a:avLst/>
              <a:gdLst>
                <a:gd name="T0" fmla="*/ 809 w 810"/>
                <a:gd name="T1" fmla="*/ 96 h 97"/>
                <a:gd name="T2" fmla="*/ 0 w 810"/>
                <a:gd name="T3" fmla="*/ 96 h 97"/>
                <a:gd name="T4" fmla="*/ 0 w 810"/>
                <a:gd name="T5" fmla="*/ 0 h 97"/>
                <a:gd name="T6" fmla="*/ 809 w 810"/>
                <a:gd name="T7" fmla="*/ 0 h 97"/>
                <a:gd name="T8" fmla="*/ 809 w 810"/>
                <a:gd name="T9" fmla="*/ 96 h 97"/>
              </a:gdLst>
              <a:ahLst/>
              <a:cxnLst>
                <a:cxn ang="0">
                  <a:pos x="T0" y="T1"/>
                </a:cxn>
                <a:cxn ang="0">
                  <a:pos x="T2" y="T3"/>
                </a:cxn>
                <a:cxn ang="0">
                  <a:pos x="T4" y="T5"/>
                </a:cxn>
                <a:cxn ang="0">
                  <a:pos x="T6" y="T7"/>
                </a:cxn>
                <a:cxn ang="0">
                  <a:pos x="T8" y="T9"/>
                </a:cxn>
              </a:cxnLst>
              <a:rect l="0" t="0" r="r" b="b"/>
              <a:pathLst>
                <a:path w="810" h="97">
                  <a:moveTo>
                    <a:pt x="809" y="96"/>
                  </a:moveTo>
                  <a:lnTo>
                    <a:pt x="0" y="96"/>
                  </a:lnTo>
                  <a:lnTo>
                    <a:pt x="0" y="0"/>
                  </a:lnTo>
                  <a:lnTo>
                    <a:pt x="809" y="0"/>
                  </a:lnTo>
                  <a:lnTo>
                    <a:pt x="809" y="96"/>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9" name="Freeform 148">
              <a:extLst>
                <a:ext uri="{FF2B5EF4-FFF2-40B4-BE49-F238E27FC236}">
                  <a16:creationId xmlns:a16="http://schemas.microsoft.com/office/drawing/2014/main" id="{D82C0936-8CA6-BC4E-9822-E047248AE0ED}"/>
                </a:ext>
              </a:extLst>
            </p:cNvPr>
            <p:cNvSpPr>
              <a:spLocks noChangeArrowheads="1"/>
            </p:cNvSpPr>
            <p:nvPr/>
          </p:nvSpPr>
          <p:spPr bwMode="auto">
            <a:xfrm>
              <a:off x="6083002" y="7102345"/>
              <a:ext cx="2372046" cy="1674705"/>
            </a:xfrm>
            <a:custGeom>
              <a:avLst/>
              <a:gdLst>
                <a:gd name="T0" fmla="*/ 1902 w 1903"/>
                <a:gd name="T1" fmla="*/ 1345 h 1346"/>
                <a:gd name="T2" fmla="*/ 0 w 1903"/>
                <a:gd name="T3" fmla="*/ 1345 h 1346"/>
                <a:gd name="T4" fmla="*/ 0 w 1903"/>
                <a:gd name="T5" fmla="*/ 0 h 1346"/>
                <a:gd name="T6" fmla="*/ 1902 w 1903"/>
                <a:gd name="T7" fmla="*/ 0 h 1346"/>
                <a:gd name="T8" fmla="*/ 1902 w 1903"/>
                <a:gd name="T9" fmla="*/ 1345 h 1346"/>
              </a:gdLst>
              <a:ahLst/>
              <a:cxnLst>
                <a:cxn ang="0">
                  <a:pos x="T0" y="T1"/>
                </a:cxn>
                <a:cxn ang="0">
                  <a:pos x="T2" y="T3"/>
                </a:cxn>
                <a:cxn ang="0">
                  <a:pos x="T4" y="T5"/>
                </a:cxn>
                <a:cxn ang="0">
                  <a:pos x="T6" y="T7"/>
                </a:cxn>
                <a:cxn ang="0">
                  <a:pos x="T8" y="T9"/>
                </a:cxn>
              </a:cxnLst>
              <a:rect l="0" t="0" r="r" b="b"/>
              <a:pathLst>
                <a:path w="1903" h="1346">
                  <a:moveTo>
                    <a:pt x="1902" y="1345"/>
                  </a:moveTo>
                  <a:lnTo>
                    <a:pt x="0" y="1345"/>
                  </a:lnTo>
                  <a:lnTo>
                    <a:pt x="0" y="0"/>
                  </a:lnTo>
                  <a:lnTo>
                    <a:pt x="1902" y="0"/>
                  </a:lnTo>
                  <a:lnTo>
                    <a:pt x="1902" y="1345"/>
                  </a:lnTo>
                </a:path>
              </a:pathLst>
            </a:custGeom>
            <a:solidFill>
              <a:srgbClr val="75A1D2">
                <a:alpha val="50000"/>
              </a:srgbClr>
            </a:solidFill>
            <a:ln>
              <a:noFill/>
            </a:ln>
            <a:effectLst/>
          </p:spPr>
          <p:txBody>
            <a:bodyPr wrap="none" anchor="ctr"/>
            <a:lstStyle/>
            <a:p>
              <a:endParaRPr lang="en-US" dirty="0">
                <a:latin typeface="Poppins" pitchFamily="2" charset="77"/>
              </a:endParaRPr>
            </a:p>
          </p:txBody>
        </p:sp>
        <p:sp>
          <p:nvSpPr>
            <p:cNvPr id="70" name="Freeform 149">
              <a:extLst>
                <a:ext uri="{FF2B5EF4-FFF2-40B4-BE49-F238E27FC236}">
                  <a16:creationId xmlns:a16="http://schemas.microsoft.com/office/drawing/2014/main" id="{EE246EB7-D8BE-5148-8E11-C152B5CB6EAB}"/>
                </a:ext>
              </a:extLst>
            </p:cNvPr>
            <p:cNvSpPr>
              <a:spLocks noChangeArrowheads="1"/>
            </p:cNvSpPr>
            <p:nvPr/>
          </p:nvSpPr>
          <p:spPr bwMode="auto">
            <a:xfrm>
              <a:off x="6209295" y="7239613"/>
              <a:ext cx="2113975" cy="1213479"/>
            </a:xfrm>
            <a:custGeom>
              <a:avLst/>
              <a:gdLst>
                <a:gd name="T0" fmla="*/ 1698 w 1699"/>
                <a:gd name="T1" fmla="*/ 975 h 976"/>
                <a:gd name="T2" fmla="*/ 0 w 1699"/>
                <a:gd name="T3" fmla="*/ 975 h 976"/>
                <a:gd name="T4" fmla="*/ 0 w 1699"/>
                <a:gd name="T5" fmla="*/ 0 h 976"/>
                <a:gd name="T6" fmla="*/ 1698 w 1699"/>
                <a:gd name="T7" fmla="*/ 0 h 976"/>
                <a:gd name="T8" fmla="*/ 1698 w 1699"/>
                <a:gd name="T9" fmla="*/ 975 h 976"/>
              </a:gdLst>
              <a:ahLst/>
              <a:cxnLst>
                <a:cxn ang="0">
                  <a:pos x="T0" y="T1"/>
                </a:cxn>
                <a:cxn ang="0">
                  <a:pos x="T2" y="T3"/>
                </a:cxn>
                <a:cxn ang="0">
                  <a:pos x="T4" y="T5"/>
                </a:cxn>
                <a:cxn ang="0">
                  <a:pos x="T6" y="T7"/>
                </a:cxn>
                <a:cxn ang="0">
                  <a:pos x="T8" y="T9"/>
                </a:cxn>
              </a:cxnLst>
              <a:rect l="0" t="0" r="r" b="b"/>
              <a:pathLst>
                <a:path w="1699" h="976">
                  <a:moveTo>
                    <a:pt x="1698" y="975"/>
                  </a:moveTo>
                  <a:lnTo>
                    <a:pt x="0" y="975"/>
                  </a:lnTo>
                  <a:lnTo>
                    <a:pt x="0" y="0"/>
                  </a:lnTo>
                  <a:lnTo>
                    <a:pt x="1698" y="0"/>
                  </a:lnTo>
                  <a:lnTo>
                    <a:pt x="1698" y="975"/>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1" name="Freeform 150">
              <a:extLst>
                <a:ext uri="{FF2B5EF4-FFF2-40B4-BE49-F238E27FC236}">
                  <a16:creationId xmlns:a16="http://schemas.microsoft.com/office/drawing/2014/main" id="{8FE66377-1887-CD44-8268-48AE25D30309}"/>
                </a:ext>
              </a:extLst>
            </p:cNvPr>
            <p:cNvSpPr>
              <a:spLocks noChangeArrowheads="1"/>
            </p:cNvSpPr>
            <p:nvPr/>
          </p:nvSpPr>
          <p:spPr bwMode="auto">
            <a:xfrm>
              <a:off x="6467363" y="7426301"/>
              <a:ext cx="1224460" cy="115309"/>
            </a:xfrm>
            <a:custGeom>
              <a:avLst/>
              <a:gdLst>
                <a:gd name="T0" fmla="*/ 983 w 984"/>
                <a:gd name="T1" fmla="*/ 0 h 94"/>
                <a:gd name="T2" fmla="*/ 0 w 984"/>
                <a:gd name="T3" fmla="*/ 0 h 94"/>
                <a:gd name="T4" fmla="*/ 0 w 984"/>
                <a:gd name="T5" fmla="*/ 93 h 94"/>
                <a:gd name="T6" fmla="*/ 983 w 984"/>
                <a:gd name="T7" fmla="*/ 93 h 94"/>
                <a:gd name="T8" fmla="*/ 983 w 984"/>
                <a:gd name="T9" fmla="*/ 0 h 94"/>
              </a:gdLst>
              <a:ahLst/>
              <a:cxnLst>
                <a:cxn ang="0">
                  <a:pos x="T0" y="T1"/>
                </a:cxn>
                <a:cxn ang="0">
                  <a:pos x="T2" y="T3"/>
                </a:cxn>
                <a:cxn ang="0">
                  <a:pos x="T4" y="T5"/>
                </a:cxn>
                <a:cxn ang="0">
                  <a:pos x="T6" y="T7"/>
                </a:cxn>
                <a:cxn ang="0">
                  <a:pos x="T8" y="T9"/>
                </a:cxn>
              </a:cxnLst>
              <a:rect l="0" t="0" r="r" b="b"/>
              <a:pathLst>
                <a:path w="984" h="94">
                  <a:moveTo>
                    <a:pt x="983" y="0"/>
                  </a:moveTo>
                  <a:lnTo>
                    <a:pt x="0" y="0"/>
                  </a:lnTo>
                  <a:lnTo>
                    <a:pt x="0" y="93"/>
                  </a:lnTo>
                  <a:lnTo>
                    <a:pt x="983" y="93"/>
                  </a:lnTo>
                  <a:lnTo>
                    <a:pt x="983"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2" name="Freeform 151">
              <a:extLst>
                <a:ext uri="{FF2B5EF4-FFF2-40B4-BE49-F238E27FC236}">
                  <a16:creationId xmlns:a16="http://schemas.microsoft.com/office/drawing/2014/main" id="{34DE8B6D-A31A-9A42-A848-A1B54B7ACB75}"/>
                </a:ext>
              </a:extLst>
            </p:cNvPr>
            <p:cNvSpPr>
              <a:spLocks noChangeArrowheads="1"/>
            </p:cNvSpPr>
            <p:nvPr/>
          </p:nvSpPr>
          <p:spPr bwMode="auto">
            <a:xfrm>
              <a:off x="6467363" y="7541612"/>
              <a:ext cx="1224460" cy="560066"/>
            </a:xfrm>
            <a:custGeom>
              <a:avLst/>
              <a:gdLst>
                <a:gd name="T0" fmla="*/ 0 w 984"/>
                <a:gd name="T1" fmla="*/ 447 h 448"/>
                <a:gd name="T2" fmla="*/ 983 w 984"/>
                <a:gd name="T3" fmla="*/ 447 h 448"/>
                <a:gd name="T4" fmla="*/ 983 w 984"/>
                <a:gd name="T5" fmla="*/ 0 h 448"/>
                <a:gd name="T6" fmla="*/ 0 w 984"/>
                <a:gd name="T7" fmla="*/ 0 h 448"/>
                <a:gd name="T8" fmla="*/ 0 w 984"/>
                <a:gd name="T9" fmla="*/ 447 h 448"/>
              </a:gdLst>
              <a:ahLst/>
              <a:cxnLst>
                <a:cxn ang="0">
                  <a:pos x="T0" y="T1"/>
                </a:cxn>
                <a:cxn ang="0">
                  <a:pos x="T2" y="T3"/>
                </a:cxn>
                <a:cxn ang="0">
                  <a:pos x="T4" y="T5"/>
                </a:cxn>
                <a:cxn ang="0">
                  <a:pos x="T6" y="T7"/>
                </a:cxn>
                <a:cxn ang="0">
                  <a:pos x="T8" y="T9"/>
                </a:cxn>
              </a:cxnLst>
              <a:rect l="0" t="0" r="r" b="b"/>
              <a:pathLst>
                <a:path w="984" h="448">
                  <a:moveTo>
                    <a:pt x="0" y="447"/>
                  </a:moveTo>
                  <a:lnTo>
                    <a:pt x="983" y="447"/>
                  </a:lnTo>
                  <a:lnTo>
                    <a:pt x="983" y="0"/>
                  </a:lnTo>
                  <a:lnTo>
                    <a:pt x="0" y="0"/>
                  </a:lnTo>
                  <a:lnTo>
                    <a:pt x="0" y="447"/>
                  </a:lnTo>
                </a:path>
              </a:pathLst>
            </a:custGeom>
            <a:solidFill>
              <a:srgbClr val="D0E1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3" name="Freeform 152">
              <a:extLst>
                <a:ext uri="{FF2B5EF4-FFF2-40B4-BE49-F238E27FC236}">
                  <a16:creationId xmlns:a16="http://schemas.microsoft.com/office/drawing/2014/main" id="{D064A3A7-8B99-4746-87E6-377D2755AD43}"/>
                </a:ext>
              </a:extLst>
            </p:cNvPr>
            <p:cNvSpPr>
              <a:spLocks noChangeArrowheads="1"/>
            </p:cNvSpPr>
            <p:nvPr/>
          </p:nvSpPr>
          <p:spPr bwMode="auto">
            <a:xfrm>
              <a:off x="6516783" y="7453760"/>
              <a:ext cx="54908" cy="49416"/>
            </a:xfrm>
            <a:custGeom>
              <a:avLst/>
              <a:gdLst>
                <a:gd name="T0" fmla="*/ 44 w 45"/>
                <a:gd name="T1" fmla="*/ 19 h 38"/>
                <a:gd name="T2" fmla="*/ 44 w 45"/>
                <a:gd name="T3" fmla="*/ 19 h 38"/>
                <a:gd name="T4" fmla="*/ 22 w 45"/>
                <a:gd name="T5" fmla="*/ 37 h 38"/>
                <a:gd name="T6" fmla="*/ 22 w 45"/>
                <a:gd name="T7" fmla="*/ 37 h 38"/>
                <a:gd name="T8" fmla="*/ 0 w 45"/>
                <a:gd name="T9" fmla="*/ 19 h 38"/>
                <a:gd name="T10" fmla="*/ 0 w 45"/>
                <a:gd name="T11" fmla="*/ 19 h 38"/>
                <a:gd name="T12" fmla="*/ 22 w 45"/>
                <a:gd name="T13" fmla="*/ 0 h 38"/>
                <a:gd name="T14" fmla="*/ 22 w 45"/>
                <a:gd name="T15" fmla="*/ 0 h 38"/>
                <a:gd name="T16" fmla="*/ 44 w 45"/>
                <a:gd name="T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8">
                  <a:moveTo>
                    <a:pt x="44" y="19"/>
                  </a:moveTo>
                  <a:lnTo>
                    <a:pt x="44" y="19"/>
                  </a:lnTo>
                  <a:cubicBezTo>
                    <a:pt x="44" y="29"/>
                    <a:pt x="34" y="37"/>
                    <a:pt x="22" y="37"/>
                  </a:cubicBezTo>
                  <a:lnTo>
                    <a:pt x="22" y="37"/>
                  </a:lnTo>
                  <a:cubicBezTo>
                    <a:pt x="10" y="37"/>
                    <a:pt x="0" y="29"/>
                    <a:pt x="0" y="19"/>
                  </a:cubicBezTo>
                  <a:lnTo>
                    <a:pt x="0" y="19"/>
                  </a:lnTo>
                  <a:cubicBezTo>
                    <a:pt x="0" y="9"/>
                    <a:pt x="10" y="0"/>
                    <a:pt x="22" y="0"/>
                  </a:cubicBezTo>
                  <a:lnTo>
                    <a:pt x="22" y="0"/>
                  </a:lnTo>
                  <a:cubicBezTo>
                    <a:pt x="34" y="0"/>
                    <a:pt x="44" y="9"/>
                    <a:pt x="44" y="19"/>
                  </a:cubicBez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4" name="Freeform 153">
              <a:extLst>
                <a:ext uri="{FF2B5EF4-FFF2-40B4-BE49-F238E27FC236}">
                  <a16:creationId xmlns:a16="http://schemas.microsoft.com/office/drawing/2014/main" id="{BE9D250B-FCC4-7342-9E0B-0F66FC3E9F12}"/>
                </a:ext>
              </a:extLst>
            </p:cNvPr>
            <p:cNvSpPr>
              <a:spLocks noChangeArrowheads="1"/>
            </p:cNvSpPr>
            <p:nvPr/>
          </p:nvSpPr>
          <p:spPr bwMode="auto">
            <a:xfrm>
              <a:off x="6632088" y="7453760"/>
              <a:ext cx="54908" cy="49416"/>
            </a:xfrm>
            <a:custGeom>
              <a:avLst/>
              <a:gdLst>
                <a:gd name="T0" fmla="*/ 42 w 43"/>
                <a:gd name="T1" fmla="*/ 19 h 38"/>
                <a:gd name="T2" fmla="*/ 42 w 43"/>
                <a:gd name="T3" fmla="*/ 19 h 38"/>
                <a:gd name="T4" fmla="*/ 21 w 43"/>
                <a:gd name="T5" fmla="*/ 37 h 38"/>
                <a:gd name="T6" fmla="*/ 21 w 43"/>
                <a:gd name="T7" fmla="*/ 37 h 38"/>
                <a:gd name="T8" fmla="*/ 0 w 43"/>
                <a:gd name="T9" fmla="*/ 19 h 38"/>
                <a:gd name="T10" fmla="*/ 0 w 43"/>
                <a:gd name="T11" fmla="*/ 19 h 38"/>
                <a:gd name="T12" fmla="*/ 21 w 43"/>
                <a:gd name="T13" fmla="*/ 0 h 38"/>
                <a:gd name="T14" fmla="*/ 21 w 43"/>
                <a:gd name="T15" fmla="*/ 0 h 38"/>
                <a:gd name="T16" fmla="*/ 42 w 43"/>
                <a:gd name="T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8">
                  <a:moveTo>
                    <a:pt x="42" y="19"/>
                  </a:moveTo>
                  <a:lnTo>
                    <a:pt x="42" y="19"/>
                  </a:lnTo>
                  <a:cubicBezTo>
                    <a:pt x="42" y="29"/>
                    <a:pt x="32" y="37"/>
                    <a:pt x="21" y="37"/>
                  </a:cubicBezTo>
                  <a:lnTo>
                    <a:pt x="21" y="37"/>
                  </a:lnTo>
                  <a:cubicBezTo>
                    <a:pt x="9" y="37"/>
                    <a:pt x="0" y="29"/>
                    <a:pt x="0" y="19"/>
                  </a:cubicBezTo>
                  <a:lnTo>
                    <a:pt x="0" y="19"/>
                  </a:lnTo>
                  <a:cubicBezTo>
                    <a:pt x="0" y="9"/>
                    <a:pt x="9" y="0"/>
                    <a:pt x="21" y="0"/>
                  </a:cubicBezTo>
                  <a:lnTo>
                    <a:pt x="21" y="0"/>
                  </a:lnTo>
                  <a:cubicBezTo>
                    <a:pt x="32" y="0"/>
                    <a:pt x="42" y="9"/>
                    <a:pt x="42" y="19"/>
                  </a:cubicBez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5" name="Freeform 154">
              <a:extLst>
                <a:ext uri="{FF2B5EF4-FFF2-40B4-BE49-F238E27FC236}">
                  <a16:creationId xmlns:a16="http://schemas.microsoft.com/office/drawing/2014/main" id="{5502B0CC-48AB-584B-B6D1-333D8F10D60A}"/>
                </a:ext>
              </a:extLst>
            </p:cNvPr>
            <p:cNvSpPr>
              <a:spLocks noChangeArrowheads="1"/>
            </p:cNvSpPr>
            <p:nvPr/>
          </p:nvSpPr>
          <p:spPr bwMode="auto">
            <a:xfrm>
              <a:off x="6747399" y="7453760"/>
              <a:ext cx="54908" cy="49416"/>
            </a:xfrm>
            <a:custGeom>
              <a:avLst/>
              <a:gdLst>
                <a:gd name="T0" fmla="*/ 43 w 44"/>
                <a:gd name="T1" fmla="*/ 19 h 38"/>
                <a:gd name="T2" fmla="*/ 43 w 44"/>
                <a:gd name="T3" fmla="*/ 19 h 38"/>
                <a:gd name="T4" fmla="*/ 21 w 44"/>
                <a:gd name="T5" fmla="*/ 37 h 38"/>
                <a:gd name="T6" fmla="*/ 21 w 44"/>
                <a:gd name="T7" fmla="*/ 37 h 38"/>
                <a:gd name="T8" fmla="*/ 0 w 44"/>
                <a:gd name="T9" fmla="*/ 19 h 38"/>
                <a:gd name="T10" fmla="*/ 0 w 44"/>
                <a:gd name="T11" fmla="*/ 19 h 38"/>
                <a:gd name="T12" fmla="*/ 21 w 44"/>
                <a:gd name="T13" fmla="*/ 0 h 38"/>
                <a:gd name="T14" fmla="*/ 21 w 44"/>
                <a:gd name="T15" fmla="*/ 0 h 38"/>
                <a:gd name="T16" fmla="*/ 43 w 44"/>
                <a:gd name="T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8">
                  <a:moveTo>
                    <a:pt x="43" y="19"/>
                  </a:moveTo>
                  <a:lnTo>
                    <a:pt x="43" y="19"/>
                  </a:lnTo>
                  <a:cubicBezTo>
                    <a:pt x="43" y="29"/>
                    <a:pt x="34" y="37"/>
                    <a:pt x="21" y="37"/>
                  </a:cubicBezTo>
                  <a:lnTo>
                    <a:pt x="21" y="37"/>
                  </a:lnTo>
                  <a:cubicBezTo>
                    <a:pt x="10" y="37"/>
                    <a:pt x="0" y="29"/>
                    <a:pt x="0" y="19"/>
                  </a:cubicBezTo>
                  <a:lnTo>
                    <a:pt x="0" y="19"/>
                  </a:lnTo>
                  <a:cubicBezTo>
                    <a:pt x="0" y="9"/>
                    <a:pt x="10" y="0"/>
                    <a:pt x="21" y="0"/>
                  </a:cubicBezTo>
                  <a:lnTo>
                    <a:pt x="21" y="0"/>
                  </a:lnTo>
                  <a:cubicBezTo>
                    <a:pt x="34" y="0"/>
                    <a:pt x="43" y="9"/>
                    <a:pt x="43" y="19"/>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6" name="Freeform 155">
              <a:extLst>
                <a:ext uri="{FF2B5EF4-FFF2-40B4-BE49-F238E27FC236}">
                  <a16:creationId xmlns:a16="http://schemas.microsoft.com/office/drawing/2014/main" id="{EEEAD25D-B794-B942-B859-F7F219C74D7F}"/>
                </a:ext>
              </a:extLst>
            </p:cNvPr>
            <p:cNvSpPr>
              <a:spLocks noChangeArrowheads="1"/>
            </p:cNvSpPr>
            <p:nvPr/>
          </p:nvSpPr>
          <p:spPr bwMode="auto">
            <a:xfrm>
              <a:off x="6829757" y="7711828"/>
              <a:ext cx="1103662" cy="104328"/>
            </a:xfrm>
            <a:custGeom>
              <a:avLst/>
              <a:gdLst>
                <a:gd name="T0" fmla="*/ 887 w 888"/>
                <a:gd name="T1" fmla="*/ 0 h 85"/>
                <a:gd name="T2" fmla="*/ 0 w 888"/>
                <a:gd name="T3" fmla="*/ 0 h 85"/>
                <a:gd name="T4" fmla="*/ 0 w 888"/>
                <a:gd name="T5" fmla="*/ 84 h 85"/>
                <a:gd name="T6" fmla="*/ 887 w 888"/>
                <a:gd name="T7" fmla="*/ 84 h 85"/>
                <a:gd name="T8" fmla="*/ 887 w 888"/>
                <a:gd name="T9" fmla="*/ 0 h 85"/>
              </a:gdLst>
              <a:ahLst/>
              <a:cxnLst>
                <a:cxn ang="0">
                  <a:pos x="T0" y="T1"/>
                </a:cxn>
                <a:cxn ang="0">
                  <a:pos x="T2" y="T3"/>
                </a:cxn>
                <a:cxn ang="0">
                  <a:pos x="T4" y="T5"/>
                </a:cxn>
                <a:cxn ang="0">
                  <a:pos x="T6" y="T7"/>
                </a:cxn>
                <a:cxn ang="0">
                  <a:pos x="T8" y="T9"/>
                </a:cxn>
              </a:cxnLst>
              <a:rect l="0" t="0" r="r" b="b"/>
              <a:pathLst>
                <a:path w="888" h="85">
                  <a:moveTo>
                    <a:pt x="887" y="0"/>
                  </a:moveTo>
                  <a:lnTo>
                    <a:pt x="0" y="0"/>
                  </a:lnTo>
                  <a:lnTo>
                    <a:pt x="0" y="84"/>
                  </a:lnTo>
                  <a:lnTo>
                    <a:pt x="887" y="84"/>
                  </a:lnTo>
                  <a:lnTo>
                    <a:pt x="887"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7" name="Freeform 156">
              <a:extLst>
                <a:ext uri="{FF2B5EF4-FFF2-40B4-BE49-F238E27FC236}">
                  <a16:creationId xmlns:a16="http://schemas.microsoft.com/office/drawing/2014/main" id="{A62F8EAE-906D-6541-AE1A-57031087F725}"/>
                </a:ext>
              </a:extLst>
            </p:cNvPr>
            <p:cNvSpPr>
              <a:spLocks noChangeArrowheads="1"/>
            </p:cNvSpPr>
            <p:nvPr/>
          </p:nvSpPr>
          <p:spPr bwMode="auto">
            <a:xfrm>
              <a:off x="6829757" y="7816154"/>
              <a:ext cx="1103662" cy="505158"/>
            </a:xfrm>
            <a:custGeom>
              <a:avLst/>
              <a:gdLst>
                <a:gd name="T0" fmla="*/ 0 w 888"/>
                <a:gd name="T1" fmla="*/ 404 h 405"/>
                <a:gd name="T2" fmla="*/ 887 w 888"/>
                <a:gd name="T3" fmla="*/ 404 h 405"/>
                <a:gd name="T4" fmla="*/ 887 w 888"/>
                <a:gd name="T5" fmla="*/ 0 h 405"/>
                <a:gd name="T6" fmla="*/ 0 w 888"/>
                <a:gd name="T7" fmla="*/ 0 h 405"/>
                <a:gd name="T8" fmla="*/ 0 w 888"/>
                <a:gd name="T9" fmla="*/ 404 h 405"/>
              </a:gdLst>
              <a:ahLst/>
              <a:cxnLst>
                <a:cxn ang="0">
                  <a:pos x="T0" y="T1"/>
                </a:cxn>
                <a:cxn ang="0">
                  <a:pos x="T2" y="T3"/>
                </a:cxn>
                <a:cxn ang="0">
                  <a:pos x="T4" y="T5"/>
                </a:cxn>
                <a:cxn ang="0">
                  <a:pos x="T6" y="T7"/>
                </a:cxn>
                <a:cxn ang="0">
                  <a:pos x="T8" y="T9"/>
                </a:cxn>
              </a:cxnLst>
              <a:rect l="0" t="0" r="r" b="b"/>
              <a:pathLst>
                <a:path w="888" h="405">
                  <a:moveTo>
                    <a:pt x="0" y="404"/>
                  </a:moveTo>
                  <a:lnTo>
                    <a:pt x="887" y="404"/>
                  </a:lnTo>
                  <a:lnTo>
                    <a:pt x="887" y="0"/>
                  </a:lnTo>
                  <a:lnTo>
                    <a:pt x="0" y="0"/>
                  </a:lnTo>
                  <a:lnTo>
                    <a:pt x="0" y="40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8" name="Freeform 157">
              <a:extLst>
                <a:ext uri="{FF2B5EF4-FFF2-40B4-BE49-F238E27FC236}">
                  <a16:creationId xmlns:a16="http://schemas.microsoft.com/office/drawing/2014/main" id="{4102C9F1-2E39-534E-953F-27832834378D}"/>
                </a:ext>
              </a:extLst>
            </p:cNvPr>
            <p:cNvSpPr>
              <a:spLocks noChangeArrowheads="1"/>
            </p:cNvSpPr>
            <p:nvPr/>
          </p:nvSpPr>
          <p:spPr bwMode="auto">
            <a:xfrm>
              <a:off x="6873684" y="7739283"/>
              <a:ext cx="49420" cy="43926"/>
            </a:xfrm>
            <a:custGeom>
              <a:avLst/>
              <a:gdLst>
                <a:gd name="T0" fmla="*/ 39 w 40"/>
                <a:gd name="T1" fmla="*/ 17 h 35"/>
                <a:gd name="T2" fmla="*/ 39 w 40"/>
                <a:gd name="T3" fmla="*/ 17 h 35"/>
                <a:gd name="T4" fmla="*/ 20 w 40"/>
                <a:gd name="T5" fmla="*/ 34 h 35"/>
                <a:gd name="T6" fmla="*/ 20 w 40"/>
                <a:gd name="T7" fmla="*/ 34 h 35"/>
                <a:gd name="T8" fmla="*/ 0 w 40"/>
                <a:gd name="T9" fmla="*/ 17 h 35"/>
                <a:gd name="T10" fmla="*/ 0 w 40"/>
                <a:gd name="T11" fmla="*/ 17 h 35"/>
                <a:gd name="T12" fmla="*/ 20 w 40"/>
                <a:gd name="T13" fmla="*/ 0 h 35"/>
                <a:gd name="T14" fmla="*/ 20 w 40"/>
                <a:gd name="T15" fmla="*/ 0 h 35"/>
                <a:gd name="T16" fmla="*/ 39 w 40"/>
                <a:gd name="T1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39" y="17"/>
                  </a:moveTo>
                  <a:lnTo>
                    <a:pt x="39" y="17"/>
                  </a:lnTo>
                  <a:cubicBezTo>
                    <a:pt x="39" y="26"/>
                    <a:pt x="31" y="34"/>
                    <a:pt x="20" y="34"/>
                  </a:cubicBezTo>
                  <a:lnTo>
                    <a:pt x="20" y="34"/>
                  </a:lnTo>
                  <a:cubicBezTo>
                    <a:pt x="9" y="34"/>
                    <a:pt x="0" y="26"/>
                    <a:pt x="0" y="17"/>
                  </a:cubicBezTo>
                  <a:lnTo>
                    <a:pt x="0" y="17"/>
                  </a:lnTo>
                  <a:cubicBezTo>
                    <a:pt x="0" y="7"/>
                    <a:pt x="9" y="0"/>
                    <a:pt x="20" y="0"/>
                  </a:cubicBezTo>
                  <a:lnTo>
                    <a:pt x="20" y="0"/>
                  </a:lnTo>
                  <a:cubicBezTo>
                    <a:pt x="31" y="0"/>
                    <a:pt x="39" y="7"/>
                    <a:pt x="39" y="17"/>
                  </a:cubicBez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9" name="Freeform 158">
              <a:extLst>
                <a:ext uri="{FF2B5EF4-FFF2-40B4-BE49-F238E27FC236}">
                  <a16:creationId xmlns:a16="http://schemas.microsoft.com/office/drawing/2014/main" id="{3BB0F860-2C2F-3B46-A649-6E0C6CC5FD74}"/>
                </a:ext>
              </a:extLst>
            </p:cNvPr>
            <p:cNvSpPr>
              <a:spLocks noChangeArrowheads="1"/>
            </p:cNvSpPr>
            <p:nvPr/>
          </p:nvSpPr>
          <p:spPr bwMode="auto">
            <a:xfrm>
              <a:off x="6978013" y="7739283"/>
              <a:ext cx="49416" cy="43926"/>
            </a:xfrm>
            <a:custGeom>
              <a:avLst/>
              <a:gdLst>
                <a:gd name="T0" fmla="*/ 39 w 40"/>
                <a:gd name="T1" fmla="*/ 17 h 35"/>
                <a:gd name="T2" fmla="*/ 39 w 40"/>
                <a:gd name="T3" fmla="*/ 17 h 35"/>
                <a:gd name="T4" fmla="*/ 19 w 40"/>
                <a:gd name="T5" fmla="*/ 34 h 35"/>
                <a:gd name="T6" fmla="*/ 19 w 40"/>
                <a:gd name="T7" fmla="*/ 34 h 35"/>
                <a:gd name="T8" fmla="*/ 0 w 40"/>
                <a:gd name="T9" fmla="*/ 17 h 35"/>
                <a:gd name="T10" fmla="*/ 0 w 40"/>
                <a:gd name="T11" fmla="*/ 17 h 35"/>
                <a:gd name="T12" fmla="*/ 19 w 40"/>
                <a:gd name="T13" fmla="*/ 0 h 35"/>
                <a:gd name="T14" fmla="*/ 19 w 40"/>
                <a:gd name="T15" fmla="*/ 0 h 35"/>
                <a:gd name="T16" fmla="*/ 39 w 40"/>
                <a:gd name="T1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39" y="17"/>
                  </a:moveTo>
                  <a:lnTo>
                    <a:pt x="39" y="17"/>
                  </a:lnTo>
                  <a:cubicBezTo>
                    <a:pt x="39" y="26"/>
                    <a:pt x="30" y="34"/>
                    <a:pt x="19" y="34"/>
                  </a:cubicBezTo>
                  <a:lnTo>
                    <a:pt x="19" y="34"/>
                  </a:lnTo>
                  <a:cubicBezTo>
                    <a:pt x="8" y="34"/>
                    <a:pt x="0" y="26"/>
                    <a:pt x="0" y="17"/>
                  </a:cubicBezTo>
                  <a:lnTo>
                    <a:pt x="0" y="17"/>
                  </a:lnTo>
                  <a:cubicBezTo>
                    <a:pt x="0" y="7"/>
                    <a:pt x="8" y="0"/>
                    <a:pt x="19" y="0"/>
                  </a:cubicBezTo>
                  <a:lnTo>
                    <a:pt x="19" y="0"/>
                  </a:lnTo>
                  <a:cubicBezTo>
                    <a:pt x="30" y="0"/>
                    <a:pt x="39" y="7"/>
                    <a:pt x="39" y="17"/>
                  </a:cubicBez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0" name="Freeform 159">
              <a:extLst>
                <a:ext uri="{FF2B5EF4-FFF2-40B4-BE49-F238E27FC236}">
                  <a16:creationId xmlns:a16="http://schemas.microsoft.com/office/drawing/2014/main" id="{D38FAA4B-257A-4B4F-A5BA-04E6E9797833}"/>
                </a:ext>
              </a:extLst>
            </p:cNvPr>
            <p:cNvSpPr>
              <a:spLocks noChangeArrowheads="1"/>
            </p:cNvSpPr>
            <p:nvPr/>
          </p:nvSpPr>
          <p:spPr bwMode="auto">
            <a:xfrm>
              <a:off x="7082336" y="7739283"/>
              <a:ext cx="49420" cy="43926"/>
            </a:xfrm>
            <a:custGeom>
              <a:avLst/>
              <a:gdLst>
                <a:gd name="T0" fmla="*/ 39 w 40"/>
                <a:gd name="T1" fmla="*/ 17 h 35"/>
                <a:gd name="T2" fmla="*/ 39 w 40"/>
                <a:gd name="T3" fmla="*/ 17 h 35"/>
                <a:gd name="T4" fmla="*/ 20 w 40"/>
                <a:gd name="T5" fmla="*/ 34 h 35"/>
                <a:gd name="T6" fmla="*/ 20 w 40"/>
                <a:gd name="T7" fmla="*/ 34 h 35"/>
                <a:gd name="T8" fmla="*/ 0 w 40"/>
                <a:gd name="T9" fmla="*/ 17 h 35"/>
                <a:gd name="T10" fmla="*/ 0 w 40"/>
                <a:gd name="T11" fmla="*/ 17 h 35"/>
                <a:gd name="T12" fmla="*/ 20 w 40"/>
                <a:gd name="T13" fmla="*/ 0 h 35"/>
                <a:gd name="T14" fmla="*/ 20 w 40"/>
                <a:gd name="T15" fmla="*/ 0 h 35"/>
                <a:gd name="T16" fmla="*/ 39 w 40"/>
                <a:gd name="T1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39" y="17"/>
                  </a:moveTo>
                  <a:lnTo>
                    <a:pt x="39" y="17"/>
                  </a:lnTo>
                  <a:cubicBezTo>
                    <a:pt x="39" y="26"/>
                    <a:pt x="31" y="34"/>
                    <a:pt x="20" y="34"/>
                  </a:cubicBezTo>
                  <a:lnTo>
                    <a:pt x="20" y="34"/>
                  </a:lnTo>
                  <a:cubicBezTo>
                    <a:pt x="9" y="34"/>
                    <a:pt x="0" y="26"/>
                    <a:pt x="0" y="17"/>
                  </a:cubicBezTo>
                  <a:lnTo>
                    <a:pt x="0" y="17"/>
                  </a:lnTo>
                  <a:cubicBezTo>
                    <a:pt x="0" y="7"/>
                    <a:pt x="9" y="0"/>
                    <a:pt x="20" y="0"/>
                  </a:cubicBezTo>
                  <a:lnTo>
                    <a:pt x="20" y="0"/>
                  </a:lnTo>
                  <a:cubicBezTo>
                    <a:pt x="31" y="0"/>
                    <a:pt x="39" y="7"/>
                    <a:pt x="39" y="17"/>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1" name="Freeform 160">
              <a:extLst>
                <a:ext uri="{FF2B5EF4-FFF2-40B4-BE49-F238E27FC236}">
                  <a16:creationId xmlns:a16="http://schemas.microsoft.com/office/drawing/2014/main" id="{AE56A030-2CFE-4143-8F43-8222A735D3E3}"/>
                </a:ext>
              </a:extLst>
            </p:cNvPr>
            <p:cNvSpPr>
              <a:spLocks noChangeArrowheads="1"/>
            </p:cNvSpPr>
            <p:nvPr/>
          </p:nvSpPr>
          <p:spPr bwMode="auto">
            <a:xfrm>
              <a:off x="6582673" y="7602009"/>
              <a:ext cx="203159" cy="203163"/>
            </a:xfrm>
            <a:custGeom>
              <a:avLst/>
              <a:gdLst>
                <a:gd name="T0" fmla="*/ 161 w 162"/>
                <a:gd name="T1" fmla="*/ 161 h 162"/>
                <a:gd name="T2" fmla="*/ 0 w 162"/>
                <a:gd name="T3" fmla="*/ 161 h 162"/>
                <a:gd name="T4" fmla="*/ 0 w 162"/>
                <a:gd name="T5" fmla="*/ 0 h 162"/>
                <a:gd name="T6" fmla="*/ 161 w 162"/>
                <a:gd name="T7" fmla="*/ 0 h 162"/>
                <a:gd name="T8" fmla="*/ 161 w 162"/>
                <a:gd name="T9" fmla="*/ 161 h 162"/>
              </a:gdLst>
              <a:ahLst/>
              <a:cxnLst>
                <a:cxn ang="0">
                  <a:pos x="T0" y="T1"/>
                </a:cxn>
                <a:cxn ang="0">
                  <a:pos x="T2" y="T3"/>
                </a:cxn>
                <a:cxn ang="0">
                  <a:pos x="T4" y="T5"/>
                </a:cxn>
                <a:cxn ang="0">
                  <a:pos x="T6" y="T7"/>
                </a:cxn>
                <a:cxn ang="0">
                  <a:pos x="T8" y="T9"/>
                </a:cxn>
              </a:cxnLst>
              <a:rect l="0" t="0" r="r" b="b"/>
              <a:pathLst>
                <a:path w="162" h="162">
                  <a:moveTo>
                    <a:pt x="161" y="161"/>
                  </a:moveTo>
                  <a:lnTo>
                    <a:pt x="0" y="161"/>
                  </a:lnTo>
                  <a:lnTo>
                    <a:pt x="0" y="0"/>
                  </a:lnTo>
                  <a:lnTo>
                    <a:pt x="161" y="0"/>
                  </a:lnTo>
                  <a:lnTo>
                    <a:pt x="161" y="161"/>
                  </a:lnTo>
                </a:path>
              </a:pathLst>
            </a:custGeom>
            <a:solidFill>
              <a:srgbClr val="9D70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2" name="Freeform 161">
              <a:extLst>
                <a:ext uri="{FF2B5EF4-FFF2-40B4-BE49-F238E27FC236}">
                  <a16:creationId xmlns:a16="http://schemas.microsoft.com/office/drawing/2014/main" id="{7413277E-C457-0B45-9CED-71FB43D7E206}"/>
                </a:ext>
              </a:extLst>
            </p:cNvPr>
            <p:cNvSpPr>
              <a:spLocks noChangeArrowheads="1"/>
            </p:cNvSpPr>
            <p:nvPr/>
          </p:nvSpPr>
          <p:spPr bwMode="auto">
            <a:xfrm>
              <a:off x="6939573" y="7931459"/>
              <a:ext cx="203163" cy="203163"/>
            </a:xfrm>
            <a:custGeom>
              <a:avLst/>
              <a:gdLst>
                <a:gd name="T0" fmla="*/ 161 w 162"/>
                <a:gd name="T1" fmla="*/ 161 h 162"/>
                <a:gd name="T2" fmla="*/ 0 w 162"/>
                <a:gd name="T3" fmla="*/ 161 h 162"/>
                <a:gd name="T4" fmla="*/ 0 w 162"/>
                <a:gd name="T5" fmla="*/ 0 h 162"/>
                <a:gd name="T6" fmla="*/ 161 w 162"/>
                <a:gd name="T7" fmla="*/ 0 h 162"/>
                <a:gd name="T8" fmla="*/ 161 w 162"/>
                <a:gd name="T9" fmla="*/ 161 h 162"/>
              </a:gdLst>
              <a:ahLst/>
              <a:cxnLst>
                <a:cxn ang="0">
                  <a:pos x="T0" y="T1"/>
                </a:cxn>
                <a:cxn ang="0">
                  <a:pos x="T2" y="T3"/>
                </a:cxn>
                <a:cxn ang="0">
                  <a:pos x="T4" y="T5"/>
                </a:cxn>
                <a:cxn ang="0">
                  <a:pos x="T6" y="T7"/>
                </a:cxn>
                <a:cxn ang="0">
                  <a:pos x="T8" y="T9"/>
                </a:cxn>
              </a:cxnLst>
              <a:rect l="0" t="0" r="r" b="b"/>
              <a:pathLst>
                <a:path w="162" h="162">
                  <a:moveTo>
                    <a:pt x="161" y="161"/>
                  </a:moveTo>
                  <a:lnTo>
                    <a:pt x="0" y="161"/>
                  </a:lnTo>
                  <a:lnTo>
                    <a:pt x="0" y="0"/>
                  </a:lnTo>
                  <a:lnTo>
                    <a:pt x="161" y="0"/>
                  </a:lnTo>
                  <a:lnTo>
                    <a:pt x="161" y="161"/>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3" name="Freeform 162">
              <a:extLst>
                <a:ext uri="{FF2B5EF4-FFF2-40B4-BE49-F238E27FC236}">
                  <a16:creationId xmlns:a16="http://schemas.microsoft.com/office/drawing/2014/main" id="{9DE0C3C8-0674-5044-B46A-2283E0C435BB}"/>
                </a:ext>
              </a:extLst>
            </p:cNvPr>
            <p:cNvSpPr>
              <a:spLocks noChangeArrowheads="1"/>
            </p:cNvSpPr>
            <p:nvPr/>
          </p:nvSpPr>
          <p:spPr bwMode="auto">
            <a:xfrm>
              <a:off x="6906630" y="7640447"/>
              <a:ext cx="669883" cy="38434"/>
            </a:xfrm>
            <a:custGeom>
              <a:avLst/>
              <a:gdLst>
                <a:gd name="T0" fmla="*/ 536 w 537"/>
                <a:gd name="T1" fmla="*/ 28 h 29"/>
                <a:gd name="T2" fmla="*/ 0 w 537"/>
                <a:gd name="T3" fmla="*/ 28 h 29"/>
                <a:gd name="T4" fmla="*/ 0 w 537"/>
                <a:gd name="T5" fmla="*/ 0 h 29"/>
                <a:gd name="T6" fmla="*/ 536 w 537"/>
                <a:gd name="T7" fmla="*/ 0 h 29"/>
                <a:gd name="T8" fmla="*/ 536 w 537"/>
                <a:gd name="T9" fmla="*/ 28 h 29"/>
              </a:gdLst>
              <a:ahLst/>
              <a:cxnLst>
                <a:cxn ang="0">
                  <a:pos x="T0" y="T1"/>
                </a:cxn>
                <a:cxn ang="0">
                  <a:pos x="T2" y="T3"/>
                </a:cxn>
                <a:cxn ang="0">
                  <a:pos x="T4" y="T5"/>
                </a:cxn>
                <a:cxn ang="0">
                  <a:pos x="T6" y="T7"/>
                </a:cxn>
                <a:cxn ang="0">
                  <a:pos x="T8" y="T9"/>
                </a:cxn>
              </a:cxnLst>
              <a:rect l="0" t="0" r="r" b="b"/>
              <a:pathLst>
                <a:path w="537" h="29">
                  <a:moveTo>
                    <a:pt x="536" y="28"/>
                  </a:moveTo>
                  <a:lnTo>
                    <a:pt x="0" y="28"/>
                  </a:lnTo>
                  <a:lnTo>
                    <a:pt x="0" y="0"/>
                  </a:lnTo>
                  <a:lnTo>
                    <a:pt x="536" y="0"/>
                  </a:lnTo>
                  <a:lnTo>
                    <a:pt x="536" y="28"/>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4" name="Freeform 83">
              <a:extLst>
                <a:ext uri="{FF2B5EF4-FFF2-40B4-BE49-F238E27FC236}">
                  <a16:creationId xmlns:a16="http://schemas.microsoft.com/office/drawing/2014/main" id="{660AC4D8-826C-8A44-BC42-DEA0A577D41D}"/>
                </a:ext>
              </a:extLst>
            </p:cNvPr>
            <p:cNvSpPr>
              <a:spLocks noChangeArrowheads="1"/>
            </p:cNvSpPr>
            <p:nvPr/>
          </p:nvSpPr>
          <p:spPr bwMode="auto">
            <a:xfrm>
              <a:off x="7225100" y="7942443"/>
              <a:ext cx="608239" cy="207324"/>
            </a:xfrm>
            <a:custGeom>
              <a:avLst/>
              <a:gdLst>
                <a:gd name="connsiteX0" fmla="*/ 0 w 608239"/>
                <a:gd name="connsiteY0" fmla="*/ 170215 h 207324"/>
                <a:gd name="connsiteX1" fmla="*/ 608239 w 608239"/>
                <a:gd name="connsiteY1" fmla="*/ 170215 h 207324"/>
                <a:gd name="connsiteX2" fmla="*/ 608239 w 608239"/>
                <a:gd name="connsiteY2" fmla="*/ 207324 h 207324"/>
                <a:gd name="connsiteX3" fmla="*/ 0 w 608239"/>
                <a:gd name="connsiteY3" fmla="*/ 207324 h 207324"/>
                <a:gd name="connsiteX4" fmla="*/ 0 w 608239"/>
                <a:gd name="connsiteY4" fmla="*/ 82363 h 207324"/>
                <a:gd name="connsiteX5" fmla="*/ 608239 w 608239"/>
                <a:gd name="connsiteY5" fmla="*/ 82363 h 207324"/>
                <a:gd name="connsiteX6" fmla="*/ 608239 w 608239"/>
                <a:gd name="connsiteY6" fmla="*/ 114132 h 207324"/>
                <a:gd name="connsiteX7" fmla="*/ 0 w 608239"/>
                <a:gd name="connsiteY7" fmla="*/ 114132 h 207324"/>
                <a:gd name="connsiteX8" fmla="*/ 0 w 608239"/>
                <a:gd name="connsiteY8" fmla="*/ 0 h 207324"/>
                <a:gd name="connsiteX9" fmla="*/ 608239 w 608239"/>
                <a:gd name="connsiteY9" fmla="*/ 0 h 207324"/>
                <a:gd name="connsiteX10" fmla="*/ 608239 w 608239"/>
                <a:gd name="connsiteY10" fmla="*/ 31725 h 207324"/>
                <a:gd name="connsiteX11" fmla="*/ 0 w 608239"/>
                <a:gd name="connsiteY11" fmla="*/ 31725 h 20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239" h="207324">
                  <a:moveTo>
                    <a:pt x="0" y="170215"/>
                  </a:moveTo>
                  <a:lnTo>
                    <a:pt x="608239" y="170215"/>
                  </a:lnTo>
                  <a:lnTo>
                    <a:pt x="608239" y="207324"/>
                  </a:lnTo>
                  <a:lnTo>
                    <a:pt x="0" y="207324"/>
                  </a:lnTo>
                  <a:close/>
                  <a:moveTo>
                    <a:pt x="0" y="82363"/>
                  </a:moveTo>
                  <a:lnTo>
                    <a:pt x="608239" y="82363"/>
                  </a:lnTo>
                  <a:lnTo>
                    <a:pt x="608239" y="114132"/>
                  </a:lnTo>
                  <a:lnTo>
                    <a:pt x="0" y="114132"/>
                  </a:lnTo>
                  <a:close/>
                  <a:moveTo>
                    <a:pt x="0" y="0"/>
                  </a:moveTo>
                  <a:lnTo>
                    <a:pt x="608239" y="0"/>
                  </a:lnTo>
                  <a:lnTo>
                    <a:pt x="608239" y="31725"/>
                  </a:lnTo>
                  <a:lnTo>
                    <a:pt x="0" y="31725"/>
                  </a:lnTo>
                  <a:close/>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5" name="Freeform 166">
              <a:extLst>
                <a:ext uri="{FF2B5EF4-FFF2-40B4-BE49-F238E27FC236}">
                  <a16:creationId xmlns:a16="http://schemas.microsoft.com/office/drawing/2014/main" id="{0EA797B7-5F87-8E42-97BA-A976321B8487}"/>
                </a:ext>
              </a:extLst>
            </p:cNvPr>
            <p:cNvSpPr>
              <a:spLocks noChangeArrowheads="1"/>
            </p:cNvSpPr>
            <p:nvPr/>
          </p:nvSpPr>
          <p:spPr bwMode="auto">
            <a:xfrm>
              <a:off x="7153719" y="8491528"/>
              <a:ext cx="214141" cy="214145"/>
            </a:xfrm>
            <a:custGeom>
              <a:avLst/>
              <a:gdLst>
                <a:gd name="T0" fmla="*/ 173 w 174"/>
                <a:gd name="T1" fmla="*/ 86 h 174"/>
                <a:gd name="T2" fmla="*/ 173 w 174"/>
                <a:gd name="T3" fmla="*/ 86 h 174"/>
                <a:gd name="T4" fmla="*/ 87 w 174"/>
                <a:gd name="T5" fmla="*/ 173 h 174"/>
                <a:gd name="T6" fmla="*/ 87 w 174"/>
                <a:gd name="T7" fmla="*/ 173 h 174"/>
                <a:gd name="T8" fmla="*/ 0 w 174"/>
                <a:gd name="T9" fmla="*/ 86 h 174"/>
                <a:gd name="T10" fmla="*/ 0 w 174"/>
                <a:gd name="T11" fmla="*/ 86 h 174"/>
                <a:gd name="T12" fmla="*/ 87 w 174"/>
                <a:gd name="T13" fmla="*/ 0 h 174"/>
                <a:gd name="T14" fmla="*/ 87 w 174"/>
                <a:gd name="T15" fmla="*/ 0 h 174"/>
                <a:gd name="T16" fmla="*/ 173 w 174"/>
                <a:gd name="T17" fmla="*/ 8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4">
                  <a:moveTo>
                    <a:pt x="173" y="86"/>
                  </a:moveTo>
                  <a:lnTo>
                    <a:pt x="173" y="86"/>
                  </a:lnTo>
                  <a:cubicBezTo>
                    <a:pt x="173" y="134"/>
                    <a:pt x="134" y="173"/>
                    <a:pt x="87" y="173"/>
                  </a:cubicBezTo>
                  <a:lnTo>
                    <a:pt x="87" y="173"/>
                  </a:lnTo>
                  <a:cubicBezTo>
                    <a:pt x="39" y="173"/>
                    <a:pt x="0" y="134"/>
                    <a:pt x="0" y="86"/>
                  </a:cubicBezTo>
                  <a:lnTo>
                    <a:pt x="0" y="86"/>
                  </a:lnTo>
                  <a:cubicBezTo>
                    <a:pt x="0" y="39"/>
                    <a:pt x="39" y="0"/>
                    <a:pt x="87" y="0"/>
                  </a:cubicBezTo>
                  <a:lnTo>
                    <a:pt x="87" y="0"/>
                  </a:lnTo>
                  <a:cubicBezTo>
                    <a:pt x="134" y="0"/>
                    <a:pt x="173" y="39"/>
                    <a:pt x="173" y="86"/>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6" name="Freeform 85">
              <a:extLst>
                <a:ext uri="{FF2B5EF4-FFF2-40B4-BE49-F238E27FC236}">
                  <a16:creationId xmlns:a16="http://schemas.microsoft.com/office/drawing/2014/main" id="{5FE55347-A02E-5D44-8AA9-7BA5FABB4277}"/>
                </a:ext>
              </a:extLst>
            </p:cNvPr>
            <p:cNvSpPr>
              <a:spLocks noChangeArrowheads="1"/>
            </p:cNvSpPr>
            <p:nvPr/>
          </p:nvSpPr>
          <p:spPr bwMode="auto">
            <a:xfrm>
              <a:off x="3123439" y="9166902"/>
              <a:ext cx="4902078" cy="3161480"/>
            </a:xfrm>
            <a:custGeom>
              <a:avLst/>
              <a:gdLst>
                <a:gd name="connsiteX0" fmla="*/ 1905321 w 4902078"/>
                <a:gd name="connsiteY0" fmla="*/ 334939 h 3161480"/>
                <a:gd name="connsiteX1" fmla="*/ 2118214 w 4902078"/>
                <a:gd name="connsiteY1" fmla="*/ 334939 h 3161480"/>
                <a:gd name="connsiteX2" fmla="*/ 2118214 w 4902078"/>
                <a:gd name="connsiteY2" fmla="*/ 3161480 h 3161480"/>
                <a:gd name="connsiteX3" fmla="*/ 1905321 w 4902078"/>
                <a:gd name="connsiteY3" fmla="*/ 3161480 h 3161480"/>
                <a:gd name="connsiteX4" fmla="*/ 296503 w 4902078"/>
                <a:gd name="connsiteY4" fmla="*/ 334939 h 3161480"/>
                <a:gd name="connsiteX5" fmla="*/ 509392 w 4902078"/>
                <a:gd name="connsiteY5" fmla="*/ 334939 h 3161480"/>
                <a:gd name="connsiteX6" fmla="*/ 509392 w 4902078"/>
                <a:gd name="connsiteY6" fmla="*/ 3161480 h 3161480"/>
                <a:gd name="connsiteX7" fmla="*/ 296503 w 4902078"/>
                <a:gd name="connsiteY7" fmla="*/ 3161480 h 3161480"/>
                <a:gd name="connsiteX8" fmla="*/ 0 w 4902078"/>
                <a:gd name="connsiteY8" fmla="*/ 0 h 3161480"/>
                <a:gd name="connsiteX9" fmla="*/ 4902078 w 4902078"/>
                <a:gd name="connsiteY9" fmla="*/ 0 h 3161480"/>
                <a:gd name="connsiteX10" fmla="*/ 4902078 w 4902078"/>
                <a:gd name="connsiteY10" fmla="*/ 333700 h 3161480"/>
                <a:gd name="connsiteX11" fmla="*/ 0 w 4902078"/>
                <a:gd name="connsiteY11" fmla="*/ 333700 h 31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2078" h="3161480">
                  <a:moveTo>
                    <a:pt x="1905321" y="334939"/>
                  </a:moveTo>
                  <a:lnTo>
                    <a:pt x="2118214" y="334939"/>
                  </a:lnTo>
                  <a:lnTo>
                    <a:pt x="2118214" y="3161480"/>
                  </a:lnTo>
                  <a:lnTo>
                    <a:pt x="1905321" y="3161480"/>
                  </a:lnTo>
                  <a:close/>
                  <a:moveTo>
                    <a:pt x="296503" y="334939"/>
                  </a:moveTo>
                  <a:lnTo>
                    <a:pt x="509392" y="334939"/>
                  </a:lnTo>
                  <a:lnTo>
                    <a:pt x="509392" y="3161480"/>
                  </a:lnTo>
                  <a:lnTo>
                    <a:pt x="296503" y="3161480"/>
                  </a:lnTo>
                  <a:close/>
                  <a:moveTo>
                    <a:pt x="0" y="0"/>
                  </a:moveTo>
                  <a:lnTo>
                    <a:pt x="4902078" y="0"/>
                  </a:lnTo>
                  <a:lnTo>
                    <a:pt x="4902078" y="333700"/>
                  </a:lnTo>
                  <a:lnTo>
                    <a:pt x="0" y="333700"/>
                  </a:lnTo>
                  <a:close/>
                </a:path>
              </a:pathLst>
            </a:custGeom>
            <a:solidFill>
              <a:srgbClr val="9D70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7" name="Freeform 86">
              <a:extLst>
                <a:ext uri="{FF2B5EF4-FFF2-40B4-BE49-F238E27FC236}">
                  <a16:creationId xmlns:a16="http://schemas.microsoft.com/office/drawing/2014/main" id="{37F06477-8079-B947-A4BE-166DF2A8D8D4}"/>
                </a:ext>
              </a:extLst>
            </p:cNvPr>
            <p:cNvSpPr>
              <a:spLocks noChangeArrowheads="1"/>
            </p:cNvSpPr>
            <p:nvPr/>
          </p:nvSpPr>
          <p:spPr bwMode="auto">
            <a:xfrm>
              <a:off x="8026763" y="9166902"/>
              <a:ext cx="2491597" cy="3161480"/>
            </a:xfrm>
            <a:custGeom>
              <a:avLst/>
              <a:gdLst>
                <a:gd name="connsiteX0" fmla="*/ 1877868 w 2491597"/>
                <a:gd name="connsiteY0" fmla="*/ 334939 h 3161480"/>
                <a:gd name="connsiteX1" fmla="*/ 2090761 w 2491597"/>
                <a:gd name="connsiteY1" fmla="*/ 334939 h 3161480"/>
                <a:gd name="connsiteX2" fmla="*/ 2090761 w 2491597"/>
                <a:gd name="connsiteY2" fmla="*/ 3161480 h 3161480"/>
                <a:gd name="connsiteX3" fmla="*/ 1877868 w 2491597"/>
                <a:gd name="connsiteY3" fmla="*/ 3161480 h 3161480"/>
                <a:gd name="connsiteX4" fmla="*/ 225124 w 2491597"/>
                <a:gd name="connsiteY4" fmla="*/ 334939 h 3161480"/>
                <a:gd name="connsiteX5" fmla="*/ 438020 w 2491597"/>
                <a:gd name="connsiteY5" fmla="*/ 334939 h 3161480"/>
                <a:gd name="connsiteX6" fmla="*/ 438020 w 2491597"/>
                <a:gd name="connsiteY6" fmla="*/ 3161480 h 3161480"/>
                <a:gd name="connsiteX7" fmla="*/ 225124 w 2491597"/>
                <a:gd name="connsiteY7" fmla="*/ 3161480 h 3161480"/>
                <a:gd name="connsiteX8" fmla="*/ 0 w 2491597"/>
                <a:gd name="connsiteY8" fmla="*/ 0 h 3161480"/>
                <a:gd name="connsiteX9" fmla="*/ 2491597 w 2491597"/>
                <a:gd name="connsiteY9" fmla="*/ 0 h 3161480"/>
                <a:gd name="connsiteX10" fmla="*/ 2491597 w 2491597"/>
                <a:gd name="connsiteY10" fmla="*/ 333700 h 3161480"/>
                <a:gd name="connsiteX11" fmla="*/ 0 w 2491597"/>
                <a:gd name="connsiteY11" fmla="*/ 333700 h 31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1597" h="3161480">
                  <a:moveTo>
                    <a:pt x="1877868" y="334939"/>
                  </a:moveTo>
                  <a:lnTo>
                    <a:pt x="2090761" y="334939"/>
                  </a:lnTo>
                  <a:lnTo>
                    <a:pt x="2090761" y="3161480"/>
                  </a:lnTo>
                  <a:lnTo>
                    <a:pt x="1877868" y="3161480"/>
                  </a:lnTo>
                  <a:close/>
                  <a:moveTo>
                    <a:pt x="225124" y="334939"/>
                  </a:moveTo>
                  <a:lnTo>
                    <a:pt x="438020" y="334939"/>
                  </a:lnTo>
                  <a:lnTo>
                    <a:pt x="438020" y="3161480"/>
                  </a:lnTo>
                  <a:lnTo>
                    <a:pt x="225124" y="3161480"/>
                  </a:lnTo>
                  <a:close/>
                  <a:moveTo>
                    <a:pt x="0" y="0"/>
                  </a:moveTo>
                  <a:lnTo>
                    <a:pt x="2491597" y="0"/>
                  </a:lnTo>
                  <a:lnTo>
                    <a:pt x="2491597" y="333700"/>
                  </a:lnTo>
                  <a:lnTo>
                    <a:pt x="0" y="33370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8" name="Freeform 87">
              <a:extLst>
                <a:ext uri="{FF2B5EF4-FFF2-40B4-BE49-F238E27FC236}">
                  <a16:creationId xmlns:a16="http://schemas.microsoft.com/office/drawing/2014/main" id="{DB40FA9D-B418-0E46-847F-82B9A07E312A}"/>
                </a:ext>
              </a:extLst>
            </p:cNvPr>
            <p:cNvSpPr>
              <a:spLocks noChangeArrowheads="1"/>
            </p:cNvSpPr>
            <p:nvPr/>
          </p:nvSpPr>
          <p:spPr bwMode="auto">
            <a:xfrm>
              <a:off x="3419943" y="9501845"/>
              <a:ext cx="1821711" cy="405079"/>
            </a:xfrm>
            <a:custGeom>
              <a:avLst/>
              <a:gdLst>
                <a:gd name="connsiteX0" fmla="*/ 1608818 w 1821711"/>
                <a:gd name="connsiteY0" fmla="*/ 0 h 405079"/>
                <a:gd name="connsiteX1" fmla="*/ 1821711 w 1821711"/>
                <a:gd name="connsiteY1" fmla="*/ 0 h 405079"/>
                <a:gd name="connsiteX2" fmla="*/ 1821711 w 1821711"/>
                <a:gd name="connsiteY2" fmla="*/ 405079 h 405079"/>
                <a:gd name="connsiteX3" fmla="*/ 1608818 w 1821711"/>
                <a:gd name="connsiteY3" fmla="*/ 213723 h 405079"/>
                <a:gd name="connsiteX4" fmla="*/ 0 w 1821711"/>
                <a:gd name="connsiteY4" fmla="*/ 0 h 405079"/>
                <a:gd name="connsiteX5" fmla="*/ 212889 w 1821711"/>
                <a:gd name="connsiteY5" fmla="*/ 0 h 405079"/>
                <a:gd name="connsiteX6" fmla="*/ 212889 w 1821711"/>
                <a:gd name="connsiteY6" fmla="*/ 405079 h 405079"/>
                <a:gd name="connsiteX7" fmla="*/ 0 w 1821711"/>
                <a:gd name="connsiteY7" fmla="*/ 213723 h 4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1711" h="405079">
                  <a:moveTo>
                    <a:pt x="1608818" y="0"/>
                  </a:moveTo>
                  <a:lnTo>
                    <a:pt x="1821711" y="0"/>
                  </a:lnTo>
                  <a:lnTo>
                    <a:pt x="1821711" y="405079"/>
                  </a:lnTo>
                  <a:lnTo>
                    <a:pt x="1608818" y="213723"/>
                  </a:lnTo>
                  <a:close/>
                  <a:moveTo>
                    <a:pt x="0" y="0"/>
                  </a:moveTo>
                  <a:lnTo>
                    <a:pt x="212889" y="0"/>
                  </a:lnTo>
                  <a:lnTo>
                    <a:pt x="212889" y="405079"/>
                  </a:lnTo>
                  <a:lnTo>
                    <a:pt x="0" y="213723"/>
                  </a:lnTo>
                  <a:close/>
                </a:path>
              </a:pathLst>
            </a:custGeom>
            <a:solidFill>
              <a:srgbClr val="000000">
                <a:alpha val="50000"/>
              </a:srgbClr>
            </a:solidFill>
            <a:ln>
              <a:noFill/>
            </a:ln>
            <a:effectLst/>
          </p:spPr>
          <p:txBody>
            <a:bodyPr wrap="square" anchor="ctr">
              <a:noAutofit/>
            </a:bodyPr>
            <a:lstStyle/>
            <a:p>
              <a:endParaRPr lang="en-US" dirty="0">
                <a:latin typeface="Poppins" pitchFamily="2" charset="77"/>
              </a:endParaRPr>
            </a:p>
          </p:txBody>
        </p:sp>
        <p:sp>
          <p:nvSpPr>
            <p:cNvPr id="89" name="Freeform 88">
              <a:extLst>
                <a:ext uri="{FF2B5EF4-FFF2-40B4-BE49-F238E27FC236}">
                  <a16:creationId xmlns:a16="http://schemas.microsoft.com/office/drawing/2014/main" id="{8662C01D-6610-A343-9B31-AFB74FA478B9}"/>
                </a:ext>
              </a:extLst>
            </p:cNvPr>
            <p:cNvSpPr>
              <a:spLocks noChangeArrowheads="1"/>
            </p:cNvSpPr>
            <p:nvPr/>
          </p:nvSpPr>
          <p:spPr bwMode="auto">
            <a:xfrm>
              <a:off x="8251887" y="9501842"/>
              <a:ext cx="1865637" cy="410576"/>
            </a:xfrm>
            <a:custGeom>
              <a:avLst/>
              <a:gdLst>
                <a:gd name="connsiteX0" fmla="*/ 1652744 w 1865637"/>
                <a:gd name="connsiteY0" fmla="*/ 0 h 410576"/>
                <a:gd name="connsiteX1" fmla="*/ 1865637 w 1865637"/>
                <a:gd name="connsiteY1" fmla="*/ 0 h 410576"/>
                <a:gd name="connsiteX2" fmla="*/ 1865637 w 1865637"/>
                <a:gd name="connsiteY2" fmla="*/ 410576 h 410576"/>
                <a:gd name="connsiteX3" fmla="*/ 1652744 w 1865637"/>
                <a:gd name="connsiteY3" fmla="*/ 219552 h 410576"/>
                <a:gd name="connsiteX4" fmla="*/ 0 w 1865637"/>
                <a:gd name="connsiteY4" fmla="*/ 0 h 410576"/>
                <a:gd name="connsiteX5" fmla="*/ 212896 w 1865637"/>
                <a:gd name="connsiteY5" fmla="*/ 0 h 410576"/>
                <a:gd name="connsiteX6" fmla="*/ 212896 w 1865637"/>
                <a:gd name="connsiteY6" fmla="*/ 410576 h 410576"/>
                <a:gd name="connsiteX7" fmla="*/ 0 w 1865637"/>
                <a:gd name="connsiteY7" fmla="*/ 219552 h 4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637" h="410576">
                  <a:moveTo>
                    <a:pt x="1652744" y="0"/>
                  </a:moveTo>
                  <a:lnTo>
                    <a:pt x="1865637" y="0"/>
                  </a:lnTo>
                  <a:lnTo>
                    <a:pt x="1865637" y="410576"/>
                  </a:lnTo>
                  <a:lnTo>
                    <a:pt x="1652744" y="219552"/>
                  </a:lnTo>
                  <a:close/>
                  <a:moveTo>
                    <a:pt x="0" y="0"/>
                  </a:moveTo>
                  <a:lnTo>
                    <a:pt x="212896" y="0"/>
                  </a:lnTo>
                  <a:lnTo>
                    <a:pt x="212896" y="410576"/>
                  </a:lnTo>
                  <a:lnTo>
                    <a:pt x="0" y="219552"/>
                  </a:lnTo>
                  <a:close/>
                </a:path>
              </a:pathLst>
            </a:custGeom>
            <a:solidFill>
              <a:srgbClr val="9D708A">
                <a:alpha val="50000"/>
              </a:srgbClr>
            </a:solidFill>
            <a:ln>
              <a:noFill/>
            </a:ln>
            <a:effectLst/>
          </p:spPr>
          <p:txBody>
            <a:bodyPr wrap="square" anchor="ctr">
              <a:noAutofit/>
            </a:bodyPr>
            <a:lstStyle/>
            <a:p>
              <a:endParaRPr lang="en-US" dirty="0">
                <a:latin typeface="Poppins" pitchFamily="2" charset="77"/>
              </a:endParaRPr>
            </a:p>
          </p:txBody>
        </p:sp>
        <p:sp>
          <p:nvSpPr>
            <p:cNvPr id="90" name="Freeform 177">
              <a:extLst>
                <a:ext uri="{FF2B5EF4-FFF2-40B4-BE49-F238E27FC236}">
                  <a16:creationId xmlns:a16="http://schemas.microsoft.com/office/drawing/2014/main" id="{0A994116-A4E8-774A-9C1F-80167CD72437}"/>
                </a:ext>
              </a:extLst>
            </p:cNvPr>
            <p:cNvSpPr>
              <a:spLocks noChangeArrowheads="1"/>
            </p:cNvSpPr>
            <p:nvPr/>
          </p:nvSpPr>
          <p:spPr bwMode="auto">
            <a:xfrm>
              <a:off x="3299147" y="6844272"/>
              <a:ext cx="1482529" cy="2240264"/>
            </a:xfrm>
            <a:custGeom>
              <a:avLst/>
              <a:gdLst>
                <a:gd name="T0" fmla="*/ 1188 w 1189"/>
                <a:gd name="T1" fmla="*/ 69 h 1799"/>
                <a:gd name="T2" fmla="*/ 1139 w 1189"/>
                <a:gd name="T3" fmla="*/ 0 h 1799"/>
                <a:gd name="T4" fmla="*/ 24 w 1189"/>
                <a:gd name="T5" fmla="*/ 770 h 1799"/>
                <a:gd name="T6" fmla="*/ 24 w 1189"/>
                <a:gd name="T7" fmla="*/ 770 h 1799"/>
                <a:gd name="T8" fmla="*/ 13 w 1189"/>
                <a:gd name="T9" fmla="*/ 830 h 1799"/>
                <a:gd name="T10" fmla="*/ 13 w 1189"/>
                <a:gd name="T11" fmla="*/ 830 h 1799"/>
                <a:gd name="T12" fmla="*/ 73 w 1189"/>
                <a:gd name="T13" fmla="*/ 841 h 1799"/>
                <a:gd name="T14" fmla="*/ 333 w 1189"/>
                <a:gd name="T15" fmla="*/ 661 h 1799"/>
                <a:gd name="T16" fmla="*/ 678 w 1189"/>
                <a:gd name="T17" fmla="*/ 1798 h 1799"/>
                <a:gd name="T18" fmla="*/ 761 w 1189"/>
                <a:gd name="T19" fmla="*/ 1773 h 1799"/>
                <a:gd name="T20" fmla="*/ 407 w 1189"/>
                <a:gd name="T21" fmla="*/ 610 h 1799"/>
                <a:gd name="T22" fmla="*/ 1188 w 1189"/>
                <a:gd name="T23" fmla="*/ 6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9" h="1799">
                  <a:moveTo>
                    <a:pt x="1188" y="69"/>
                  </a:moveTo>
                  <a:lnTo>
                    <a:pt x="1139" y="0"/>
                  </a:lnTo>
                  <a:lnTo>
                    <a:pt x="24" y="770"/>
                  </a:lnTo>
                  <a:lnTo>
                    <a:pt x="24" y="770"/>
                  </a:lnTo>
                  <a:cubicBezTo>
                    <a:pt x="4" y="784"/>
                    <a:pt x="0" y="810"/>
                    <a:pt x="13" y="830"/>
                  </a:cubicBezTo>
                  <a:lnTo>
                    <a:pt x="13" y="830"/>
                  </a:lnTo>
                  <a:cubicBezTo>
                    <a:pt x="27" y="850"/>
                    <a:pt x="54" y="855"/>
                    <a:pt x="73" y="841"/>
                  </a:cubicBezTo>
                  <a:lnTo>
                    <a:pt x="333" y="661"/>
                  </a:lnTo>
                  <a:lnTo>
                    <a:pt x="678" y="1798"/>
                  </a:lnTo>
                  <a:lnTo>
                    <a:pt x="761" y="1773"/>
                  </a:lnTo>
                  <a:lnTo>
                    <a:pt x="407" y="610"/>
                  </a:lnTo>
                  <a:lnTo>
                    <a:pt x="1188" y="69"/>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1" name="Freeform 178">
              <a:extLst>
                <a:ext uri="{FF2B5EF4-FFF2-40B4-BE49-F238E27FC236}">
                  <a16:creationId xmlns:a16="http://schemas.microsoft.com/office/drawing/2014/main" id="{EA6995F9-CDAE-574F-AF49-47F761023E77}"/>
                </a:ext>
              </a:extLst>
            </p:cNvPr>
            <p:cNvSpPr>
              <a:spLocks noChangeArrowheads="1"/>
            </p:cNvSpPr>
            <p:nvPr/>
          </p:nvSpPr>
          <p:spPr bwMode="auto">
            <a:xfrm>
              <a:off x="3573688" y="7426301"/>
              <a:ext cx="323958" cy="329450"/>
            </a:xfrm>
            <a:custGeom>
              <a:avLst/>
              <a:gdLst>
                <a:gd name="T0" fmla="*/ 261 w 262"/>
                <a:gd name="T1" fmla="*/ 131 h 263"/>
                <a:gd name="T2" fmla="*/ 261 w 262"/>
                <a:gd name="T3" fmla="*/ 131 h 263"/>
                <a:gd name="T4" fmla="*/ 131 w 262"/>
                <a:gd name="T5" fmla="*/ 262 h 263"/>
                <a:gd name="T6" fmla="*/ 131 w 262"/>
                <a:gd name="T7" fmla="*/ 262 h 263"/>
                <a:gd name="T8" fmla="*/ 0 w 262"/>
                <a:gd name="T9" fmla="*/ 131 h 263"/>
                <a:gd name="T10" fmla="*/ 0 w 262"/>
                <a:gd name="T11" fmla="*/ 131 h 263"/>
                <a:gd name="T12" fmla="*/ 131 w 262"/>
                <a:gd name="T13" fmla="*/ 0 h 263"/>
                <a:gd name="T14" fmla="*/ 131 w 262"/>
                <a:gd name="T15" fmla="*/ 0 h 263"/>
                <a:gd name="T16" fmla="*/ 261 w 262"/>
                <a:gd name="T17" fmla="*/ 13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63">
                  <a:moveTo>
                    <a:pt x="261" y="131"/>
                  </a:moveTo>
                  <a:lnTo>
                    <a:pt x="261" y="131"/>
                  </a:lnTo>
                  <a:cubicBezTo>
                    <a:pt x="261" y="204"/>
                    <a:pt x="203" y="262"/>
                    <a:pt x="131" y="262"/>
                  </a:cubicBezTo>
                  <a:lnTo>
                    <a:pt x="131" y="262"/>
                  </a:lnTo>
                  <a:cubicBezTo>
                    <a:pt x="58" y="262"/>
                    <a:pt x="0" y="204"/>
                    <a:pt x="0" y="131"/>
                  </a:cubicBezTo>
                  <a:lnTo>
                    <a:pt x="0" y="131"/>
                  </a:lnTo>
                  <a:cubicBezTo>
                    <a:pt x="0" y="58"/>
                    <a:pt x="58" y="0"/>
                    <a:pt x="131" y="0"/>
                  </a:cubicBezTo>
                  <a:lnTo>
                    <a:pt x="131" y="0"/>
                  </a:lnTo>
                  <a:cubicBezTo>
                    <a:pt x="203" y="0"/>
                    <a:pt x="261" y="58"/>
                    <a:pt x="261" y="131"/>
                  </a:cubicBez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2" name="Freeform 179">
              <a:extLst>
                <a:ext uri="{FF2B5EF4-FFF2-40B4-BE49-F238E27FC236}">
                  <a16:creationId xmlns:a16="http://schemas.microsoft.com/office/drawing/2014/main" id="{855CAA6F-AFBA-4645-87DB-DC40FC3B3A70}"/>
                </a:ext>
              </a:extLst>
            </p:cNvPr>
            <p:cNvSpPr>
              <a:spLocks noChangeArrowheads="1"/>
            </p:cNvSpPr>
            <p:nvPr/>
          </p:nvSpPr>
          <p:spPr bwMode="auto">
            <a:xfrm>
              <a:off x="3656051" y="7508667"/>
              <a:ext cx="170217" cy="170214"/>
            </a:xfrm>
            <a:custGeom>
              <a:avLst/>
              <a:gdLst>
                <a:gd name="T0" fmla="*/ 134 w 135"/>
                <a:gd name="T1" fmla="*/ 67 h 135"/>
                <a:gd name="T2" fmla="*/ 134 w 135"/>
                <a:gd name="T3" fmla="*/ 67 h 135"/>
                <a:gd name="T4" fmla="*/ 68 w 135"/>
                <a:gd name="T5" fmla="*/ 134 h 135"/>
                <a:gd name="T6" fmla="*/ 68 w 135"/>
                <a:gd name="T7" fmla="*/ 134 h 135"/>
                <a:gd name="T8" fmla="*/ 0 w 135"/>
                <a:gd name="T9" fmla="*/ 67 h 135"/>
                <a:gd name="T10" fmla="*/ 0 w 135"/>
                <a:gd name="T11" fmla="*/ 67 h 135"/>
                <a:gd name="T12" fmla="*/ 68 w 135"/>
                <a:gd name="T13" fmla="*/ 0 h 135"/>
                <a:gd name="T14" fmla="*/ 68 w 135"/>
                <a:gd name="T15" fmla="*/ 0 h 135"/>
                <a:gd name="T16" fmla="*/ 134 w 135"/>
                <a:gd name="T17" fmla="*/ 6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4" y="67"/>
                  </a:moveTo>
                  <a:lnTo>
                    <a:pt x="134" y="67"/>
                  </a:lnTo>
                  <a:cubicBezTo>
                    <a:pt x="134" y="104"/>
                    <a:pt x="104" y="134"/>
                    <a:pt x="68" y="134"/>
                  </a:cubicBezTo>
                  <a:lnTo>
                    <a:pt x="68" y="134"/>
                  </a:lnTo>
                  <a:cubicBezTo>
                    <a:pt x="30" y="134"/>
                    <a:pt x="0" y="104"/>
                    <a:pt x="0" y="67"/>
                  </a:cubicBezTo>
                  <a:lnTo>
                    <a:pt x="0" y="67"/>
                  </a:lnTo>
                  <a:cubicBezTo>
                    <a:pt x="0" y="30"/>
                    <a:pt x="30" y="0"/>
                    <a:pt x="68" y="0"/>
                  </a:cubicBezTo>
                  <a:lnTo>
                    <a:pt x="68" y="0"/>
                  </a:lnTo>
                  <a:cubicBezTo>
                    <a:pt x="104" y="0"/>
                    <a:pt x="134" y="30"/>
                    <a:pt x="134" y="67"/>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3" name="Freeform 180">
              <a:extLst>
                <a:ext uri="{FF2B5EF4-FFF2-40B4-BE49-F238E27FC236}">
                  <a16:creationId xmlns:a16="http://schemas.microsoft.com/office/drawing/2014/main" id="{31B26ECC-DB3B-D34A-AA05-04957ED07167}"/>
                </a:ext>
              </a:extLst>
            </p:cNvPr>
            <p:cNvSpPr>
              <a:spLocks noChangeArrowheads="1"/>
            </p:cNvSpPr>
            <p:nvPr/>
          </p:nvSpPr>
          <p:spPr bwMode="auto">
            <a:xfrm>
              <a:off x="4545566" y="6608169"/>
              <a:ext cx="422796" cy="422793"/>
            </a:xfrm>
            <a:custGeom>
              <a:avLst/>
              <a:gdLst>
                <a:gd name="T0" fmla="*/ 232 w 340"/>
                <a:gd name="T1" fmla="*/ 338 h 339"/>
                <a:gd name="T2" fmla="*/ 0 w 340"/>
                <a:gd name="T3" fmla="*/ 231 h 339"/>
                <a:gd name="T4" fmla="*/ 106 w 340"/>
                <a:gd name="T5" fmla="*/ 0 h 339"/>
                <a:gd name="T6" fmla="*/ 339 w 340"/>
                <a:gd name="T7" fmla="*/ 106 h 339"/>
                <a:gd name="T8" fmla="*/ 232 w 340"/>
                <a:gd name="T9" fmla="*/ 338 h 339"/>
              </a:gdLst>
              <a:ahLst/>
              <a:cxnLst>
                <a:cxn ang="0">
                  <a:pos x="T0" y="T1"/>
                </a:cxn>
                <a:cxn ang="0">
                  <a:pos x="T2" y="T3"/>
                </a:cxn>
                <a:cxn ang="0">
                  <a:pos x="T4" y="T5"/>
                </a:cxn>
                <a:cxn ang="0">
                  <a:pos x="T6" y="T7"/>
                </a:cxn>
                <a:cxn ang="0">
                  <a:pos x="T8" y="T9"/>
                </a:cxn>
              </a:cxnLst>
              <a:rect l="0" t="0" r="r" b="b"/>
              <a:pathLst>
                <a:path w="340" h="339">
                  <a:moveTo>
                    <a:pt x="232" y="338"/>
                  </a:moveTo>
                  <a:lnTo>
                    <a:pt x="0" y="231"/>
                  </a:lnTo>
                  <a:lnTo>
                    <a:pt x="106" y="0"/>
                  </a:lnTo>
                  <a:lnTo>
                    <a:pt x="339" y="106"/>
                  </a:lnTo>
                  <a:lnTo>
                    <a:pt x="232" y="338"/>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4" name="Freeform 181">
              <a:extLst>
                <a:ext uri="{FF2B5EF4-FFF2-40B4-BE49-F238E27FC236}">
                  <a16:creationId xmlns:a16="http://schemas.microsoft.com/office/drawing/2014/main" id="{7FF410FC-3F56-C144-A7CF-9B69D41A47B4}"/>
                </a:ext>
              </a:extLst>
            </p:cNvPr>
            <p:cNvSpPr>
              <a:spLocks noChangeArrowheads="1"/>
            </p:cNvSpPr>
            <p:nvPr/>
          </p:nvSpPr>
          <p:spPr bwMode="auto">
            <a:xfrm>
              <a:off x="4836583" y="6597185"/>
              <a:ext cx="911480" cy="1120133"/>
            </a:xfrm>
            <a:custGeom>
              <a:avLst/>
              <a:gdLst>
                <a:gd name="T0" fmla="*/ 0 w 734"/>
                <a:gd name="T1" fmla="*/ 348 h 900"/>
                <a:gd name="T2" fmla="*/ 320 w 734"/>
                <a:gd name="T3" fmla="*/ 899 h 900"/>
                <a:gd name="T4" fmla="*/ 733 w 734"/>
                <a:gd name="T5" fmla="*/ 0 h 900"/>
                <a:gd name="T6" fmla="*/ 107 w 734"/>
                <a:gd name="T7" fmla="*/ 116 h 900"/>
                <a:gd name="T8" fmla="*/ 0 w 734"/>
                <a:gd name="T9" fmla="*/ 348 h 900"/>
              </a:gdLst>
              <a:ahLst/>
              <a:cxnLst>
                <a:cxn ang="0">
                  <a:pos x="T0" y="T1"/>
                </a:cxn>
                <a:cxn ang="0">
                  <a:pos x="T2" y="T3"/>
                </a:cxn>
                <a:cxn ang="0">
                  <a:pos x="T4" y="T5"/>
                </a:cxn>
                <a:cxn ang="0">
                  <a:pos x="T6" y="T7"/>
                </a:cxn>
                <a:cxn ang="0">
                  <a:pos x="T8" y="T9"/>
                </a:cxn>
              </a:cxnLst>
              <a:rect l="0" t="0" r="r" b="b"/>
              <a:pathLst>
                <a:path w="734" h="900">
                  <a:moveTo>
                    <a:pt x="0" y="348"/>
                  </a:moveTo>
                  <a:lnTo>
                    <a:pt x="320" y="899"/>
                  </a:lnTo>
                  <a:lnTo>
                    <a:pt x="733" y="0"/>
                  </a:lnTo>
                  <a:lnTo>
                    <a:pt x="107" y="116"/>
                  </a:lnTo>
                  <a:lnTo>
                    <a:pt x="0" y="348"/>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5" name="Freeform 182">
              <a:extLst>
                <a:ext uri="{FF2B5EF4-FFF2-40B4-BE49-F238E27FC236}">
                  <a16:creationId xmlns:a16="http://schemas.microsoft.com/office/drawing/2014/main" id="{0D28F3EA-56F7-8A4E-9BBB-6B7FBBE437B0}"/>
                </a:ext>
              </a:extLst>
            </p:cNvPr>
            <p:cNvSpPr>
              <a:spLocks noChangeArrowheads="1"/>
            </p:cNvSpPr>
            <p:nvPr/>
          </p:nvSpPr>
          <p:spPr bwMode="auto">
            <a:xfrm>
              <a:off x="4435749" y="6586206"/>
              <a:ext cx="236108" cy="269050"/>
            </a:xfrm>
            <a:custGeom>
              <a:avLst/>
              <a:gdLst>
                <a:gd name="T0" fmla="*/ 104 w 188"/>
                <a:gd name="T1" fmla="*/ 217 h 218"/>
                <a:gd name="T2" fmla="*/ 67 w 188"/>
                <a:gd name="T3" fmla="*/ 202 h 218"/>
                <a:gd name="T4" fmla="*/ 67 w 188"/>
                <a:gd name="T5" fmla="*/ 202 h 218"/>
                <a:gd name="T6" fmla="*/ 21 w 188"/>
                <a:gd name="T7" fmla="*/ 76 h 218"/>
                <a:gd name="T8" fmla="*/ 25 w 188"/>
                <a:gd name="T9" fmla="*/ 68 h 218"/>
                <a:gd name="T10" fmla="*/ 25 w 188"/>
                <a:gd name="T11" fmla="*/ 68 h 218"/>
                <a:gd name="T12" fmla="*/ 151 w 188"/>
                <a:gd name="T13" fmla="*/ 22 h 218"/>
                <a:gd name="T14" fmla="*/ 187 w 188"/>
                <a:gd name="T15" fmla="*/ 38 h 218"/>
                <a:gd name="T16" fmla="*/ 104 w 188"/>
                <a:gd name="T17"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18">
                  <a:moveTo>
                    <a:pt x="104" y="217"/>
                  </a:moveTo>
                  <a:lnTo>
                    <a:pt x="67" y="202"/>
                  </a:lnTo>
                  <a:lnTo>
                    <a:pt x="67" y="202"/>
                  </a:lnTo>
                  <a:cubicBezTo>
                    <a:pt x="21" y="179"/>
                    <a:pt x="0" y="124"/>
                    <a:pt x="21" y="76"/>
                  </a:cubicBezTo>
                  <a:lnTo>
                    <a:pt x="25" y="68"/>
                  </a:lnTo>
                  <a:lnTo>
                    <a:pt x="25" y="68"/>
                  </a:lnTo>
                  <a:cubicBezTo>
                    <a:pt x="47" y="21"/>
                    <a:pt x="103" y="0"/>
                    <a:pt x="151" y="22"/>
                  </a:cubicBezTo>
                  <a:lnTo>
                    <a:pt x="187" y="38"/>
                  </a:lnTo>
                  <a:lnTo>
                    <a:pt x="104" y="217"/>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6" name="Freeform 183">
              <a:extLst>
                <a:ext uri="{FF2B5EF4-FFF2-40B4-BE49-F238E27FC236}">
                  <a16:creationId xmlns:a16="http://schemas.microsoft.com/office/drawing/2014/main" id="{AE28861F-590E-0D42-A0DD-1B1387737F57}"/>
                </a:ext>
              </a:extLst>
            </p:cNvPr>
            <p:cNvSpPr>
              <a:spLocks noChangeArrowheads="1"/>
            </p:cNvSpPr>
            <p:nvPr/>
          </p:nvSpPr>
          <p:spPr bwMode="auto">
            <a:xfrm>
              <a:off x="3524268" y="8974721"/>
              <a:ext cx="1345259" cy="197671"/>
            </a:xfrm>
            <a:custGeom>
              <a:avLst/>
              <a:gdLst>
                <a:gd name="T0" fmla="*/ 929 w 1079"/>
                <a:gd name="T1" fmla="*/ 0 h 157"/>
                <a:gd name="T2" fmla="*/ 149 w 1079"/>
                <a:gd name="T3" fmla="*/ 0 h 157"/>
                <a:gd name="T4" fmla="*/ 149 w 1079"/>
                <a:gd name="T5" fmla="*/ 0 h 157"/>
                <a:gd name="T6" fmla="*/ 0 w 1079"/>
                <a:gd name="T7" fmla="*/ 148 h 157"/>
                <a:gd name="T8" fmla="*/ 0 w 1079"/>
                <a:gd name="T9" fmla="*/ 156 h 157"/>
                <a:gd name="T10" fmla="*/ 1078 w 1079"/>
                <a:gd name="T11" fmla="*/ 156 h 157"/>
                <a:gd name="T12" fmla="*/ 1078 w 1079"/>
                <a:gd name="T13" fmla="*/ 148 h 157"/>
                <a:gd name="T14" fmla="*/ 1078 w 1079"/>
                <a:gd name="T15" fmla="*/ 148 h 157"/>
                <a:gd name="T16" fmla="*/ 929 w 10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57">
                  <a:moveTo>
                    <a:pt x="929" y="0"/>
                  </a:moveTo>
                  <a:lnTo>
                    <a:pt x="149" y="0"/>
                  </a:lnTo>
                  <a:lnTo>
                    <a:pt x="149" y="0"/>
                  </a:lnTo>
                  <a:cubicBezTo>
                    <a:pt x="67" y="0"/>
                    <a:pt x="0" y="66"/>
                    <a:pt x="0" y="148"/>
                  </a:cubicBezTo>
                  <a:lnTo>
                    <a:pt x="0" y="156"/>
                  </a:lnTo>
                  <a:lnTo>
                    <a:pt x="1078" y="156"/>
                  </a:lnTo>
                  <a:lnTo>
                    <a:pt x="1078" y="148"/>
                  </a:lnTo>
                  <a:lnTo>
                    <a:pt x="1078" y="148"/>
                  </a:lnTo>
                  <a:cubicBezTo>
                    <a:pt x="1078" y="66"/>
                    <a:pt x="1012" y="0"/>
                    <a:pt x="929" y="0"/>
                  </a:cubicBez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7" name="Freeform 184">
              <a:extLst>
                <a:ext uri="{FF2B5EF4-FFF2-40B4-BE49-F238E27FC236}">
                  <a16:creationId xmlns:a16="http://schemas.microsoft.com/office/drawing/2014/main" id="{7AF80A9A-89D3-D849-B1F2-BE6D97BF8D1C}"/>
                </a:ext>
              </a:extLst>
            </p:cNvPr>
            <p:cNvSpPr>
              <a:spLocks noChangeArrowheads="1"/>
            </p:cNvSpPr>
            <p:nvPr/>
          </p:nvSpPr>
          <p:spPr bwMode="auto">
            <a:xfrm>
              <a:off x="5726098" y="11687198"/>
              <a:ext cx="1026787" cy="483195"/>
            </a:xfrm>
            <a:custGeom>
              <a:avLst/>
              <a:gdLst>
                <a:gd name="T0" fmla="*/ 604 w 826"/>
                <a:gd name="T1" fmla="*/ 168 h 390"/>
                <a:gd name="T2" fmla="*/ 491 w 826"/>
                <a:gd name="T3" fmla="*/ 168 h 390"/>
                <a:gd name="T4" fmla="*/ 536 w 826"/>
                <a:gd name="T5" fmla="*/ 0 h 390"/>
                <a:gd name="T6" fmla="*/ 104 w 826"/>
                <a:gd name="T7" fmla="*/ 0 h 390"/>
                <a:gd name="T8" fmla="*/ 59 w 826"/>
                <a:gd name="T9" fmla="*/ 168 h 390"/>
                <a:gd name="T10" fmla="*/ 59 w 826"/>
                <a:gd name="T11" fmla="*/ 168 h 390"/>
                <a:gd name="T12" fmla="*/ 0 w 826"/>
                <a:gd name="T13" fmla="*/ 389 h 390"/>
                <a:gd name="T14" fmla="*/ 819 w 826"/>
                <a:gd name="T15" fmla="*/ 389 h 390"/>
                <a:gd name="T16" fmla="*/ 819 w 826"/>
                <a:gd name="T17" fmla="*/ 389 h 390"/>
                <a:gd name="T18" fmla="*/ 604 w 826"/>
                <a:gd name="T19" fmla="*/ 16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6" h="390">
                  <a:moveTo>
                    <a:pt x="604" y="168"/>
                  </a:moveTo>
                  <a:lnTo>
                    <a:pt x="491" y="168"/>
                  </a:lnTo>
                  <a:lnTo>
                    <a:pt x="536" y="0"/>
                  </a:lnTo>
                  <a:lnTo>
                    <a:pt x="104" y="0"/>
                  </a:lnTo>
                  <a:lnTo>
                    <a:pt x="59" y="168"/>
                  </a:lnTo>
                  <a:lnTo>
                    <a:pt x="59" y="168"/>
                  </a:lnTo>
                  <a:lnTo>
                    <a:pt x="0" y="389"/>
                  </a:lnTo>
                  <a:lnTo>
                    <a:pt x="819" y="389"/>
                  </a:lnTo>
                  <a:lnTo>
                    <a:pt x="819" y="389"/>
                  </a:lnTo>
                  <a:cubicBezTo>
                    <a:pt x="825" y="262"/>
                    <a:pt x="739" y="168"/>
                    <a:pt x="604" y="168"/>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8" name="Freeform 97">
              <a:extLst>
                <a:ext uri="{FF2B5EF4-FFF2-40B4-BE49-F238E27FC236}">
                  <a16:creationId xmlns:a16="http://schemas.microsoft.com/office/drawing/2014/main" id="{00478B05-DF7F-B840-80F0-784B5C8262B7}"/>
                </a:ext>
              </a:extLst>
            </p:cNvPr>
            <p:cNvSpPr>
              <a:spLocks noChangeArrowheads="1"/>
            </p:cNvSpPr>
            <p:nvPr/>
          </p:nvSpPr>
          <p:spPr bwMode="auto">
            <a:xfrm>
              <a:off x="5682174" y="11857415"/>
              <a:ext cx="1063978" cy="470969"/>
            </a:xfrm>
            <a:custGeom>
              <a:avLst/>
              <a:gdLst>
                <a:gd name="connsiteX0" fmla="*/ 42410 w 1063978"/>
                <a:gd name="connsiteY0" fmla="*/ 312976 h 470969"/>
                <a:gd name="connsiteX1" fmla="*/ 1063978 w 1063978"/>
                <a:gd name="connsiteY1" fmla="*/ 312976 h 470969"/>
                <a:gd name="connsiteX2" fmla="*/ 1051504 w 1063978"/>
                <a:gd name="connsiteY2" fmla="*/ 386374 h 470969"/>
                <a:gd name="connsiteX3" fmla="*/ 1029052 w 1063978"/>
                <a:gd name="connsiteY3" fmla="*/ 470969 h 470969"/>
                <a:gd name="connsiteX4" fmla="*/ 318071 w 1063978"/>
                <a:gd name="connsiteY4" fmla="*/ 470969 h 470969"/>
                <a:gd name="connsiteX5" fmla="*/ 224521 w 1063978"/>
                <a:gd name="connsiteY5" fmla="*/ 391350 h 470969"/>
                <a:gd name="connsiteX6" fmla="*/ 203316 w 1063978"/>
                <a:gd name="connsiteY6" fmla="*/ 470969 h 470969"/>
                <a:gd name="connsiteX7" fmla="*/ 0 w 1063978"/>
                <a:gd name="connsiteY7" fmla="*/ 470969 h 470969"/>
                <a:gd name="connsiteX8" fmla="*/ 399466 w 1063978"/>
                <a:gd name="connsiteY8" fmla="*/ 0 h 470969"/>
                <a:gd name="connsiteX9" fmla="*/ 463821 w 1063978"/>
                <a:gd name="connsiteY9" fmla="*/ 87231 h 470969"/>
                <a:gd name="connsiteX10" fmla="*/ 351516 w 1063978"/>
                <a:gd name="connsiteY10" fmla="*/ 174462 h 470969"/>
                <a:gd name="connsiteX11" fmla="*/ 287161 w 1063978"/>
                <a:gd name="connsiteY11" fmla="*/ 87231 h 470969"/>
                <a:gd name="connsiteX12" fmla="*/ 399466 w 1063978"/>
                <a:gd name="connsiteY12" fmla="*/ 0 h 47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3978" h="470969">
                  <a:moveTo>
                    <a:pt x="42410" y="312976"/>
                  </a:moveTo>
                  <a:lnTo>
                    <a:pt x="1063978" y="312976"/>
                  </a:lnTo>
                  <a:cubicBezTo>
                    <a:pt x="1062731" y="336613"/>
                    <a:pt x="1057741" y="361494"/>
                    <a:pt x="1051504" y="386374"/>
                  </a:cubicBezTo>
                  <a:lnTo>
                    <a:pt x="1029052" y="470969"/>
                  </a:lnTo>
                  <a:lnTo>
                    <a:pt x="318071" y="470969"/>
                  </a:lnTo>
                  <a:lnTo>
                    <a:pt x="224521" y="391350"/>
                  </a:lnTo>
                  <a:lnTo>
                    <a:pt x="203316" y="470969"/>
                  </a:lnTo>
                  <a:lnTo>
                    <a:pt x="0" y="470969"/>
                  </a:lnTo>
                  <a:close/>
                  <a:moveTo>
                    <a:pt x="399466" y="0"/>
                  </a:moveTo>
                  <a:cubicBezTo>
                    <a:pt x="447417" y="0"/>
                    <a:pt x="476439" y="38631"/>
                    <a:pt x="463821" y="87231"/>
                  </a:cubicBezTo>
                  <a:cubicBezTo>
                    <a:pt x="449940" y="134585"/>
                    <a:pt x="400728" y="174462"/>
                    <a:pt x="351516" y="174462"/>
                  </a:cubicBezTo>
                  <a:cubicBezTo>
                    <a:pt x="302303" y="174462"/>
                    <a:pt x="274542" y="134585"/>
                    <a:pt x="287161" y="87231"/>
                  </a:cubicBezTo>
                  <a:cubicBezTo>
                    <a:pt x="299779" y="38631"/>
                    <a:pt x="348992" y="0"/>
                    <a:pt x="399466" y="0"/>
                  </a:cubicBezTo>
                  <a:close/>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9" name="Freeform 187">
              <a:extLst>
                <a:ext uri="{FF2B5EF4-FFF2-40B4-BE49-F238E27FC236}">
                  <a16:creationId xmlns:a16="http://schemas.microsoft.com/office/drawing/2014/main" id="{209A8204-87BD-2345-88AC-3204DF2D9366}"/>
                </a:ext>
              </a:extLst>
            </p:cNvPr>
            <p:cNvSpPr>
              <a:spLocks noChangeArrowheads="1"/>
            </p:cNvSpPr>
            <p:nvPr/>
          </p:nvSpPr>
          <p:spPr bwMode="auto">
            <a:xfrm>
              <a:off x="6033587" y="11802508"/>
              <a:ext cx="362396" cy="164725"/>
            </a:xfrm>
            <a:custGeom>
              <a:avLst/>
              <a:gdLst>
                <a:gd name="T0" fmla="*/ 14 w 292"/>
                <a:gd name="T1" fmla="*/ 131 h 132"/>
                <a:gd name="T2" fmla="*/ 14 w 292"/>
                <a:gd name="T3" fmla="*/ 131 h 132"/>
                <a:gd name="T4" fmla="*/ 2 w 292"/>
                <a:gd name="T5" fmla="*/ 116 h 132"/>
                <a:gd name="T6" fmla="*/ 2 w 292"/>
                <a:gd name="T7" fmla="*/ 116 h 132"/>
                <a:gd name="T8" fmla="*/ 22 w 292"/>
                <a:gd name="T9" fmla="*/ 98 h 132"/>
                <a:gd name="T10" fmla="*/ 22 w 292"/>
                <a:gd name="T11" fmla="*/ 98 h 132"/>
                <a:gd name="T12" fmla="*/ 262 w 292"/>
                <a:gd name="T13" fmla="*/ 9 h 132"/>
                <a:gd name="T14" fmla="*/ 262 w 292"/>
                <a:gd name="T15" fmla="*/ 9 h 132"/>
                <a:gd name="T16" fmla="*/ 285 w 292"/>
                <a:gd name="T17" fmla="*/ 5 h 132"/>
                <a:gd name="T18" fmla="*/ 285 w 292"/>
                <a:gd name="T19" fmla="*/ 5 h 132"/>
                <a:gd name="T20" fmla="*/ 282 w 292"/>
                <a:gd name="T21" fmla="*/ 28 h 132"/>
                <a:gd name="T22" fmla="*/ 282 w 292"/>
                <a:gd name="T23" fmla="*/ 28 h 132"/>
                <a:gd name="T24" fmla="*/ 16 w 292"/>
                <a:gd name="T25" fmla="*/ 131 h 132"/>
                <a:gd name="T26" fmla="*/ 16 w 292"/>
                <a:gd name="T27" fmla="*/ 131 h 132"/>
                <a:gd name="T28" fmla="*/ 14 w 292"/>
                <a:gd name="T29"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132">
                  <a:moveTo>
                    <a:pt x="14" y="131"/>
                  </a:moveTo>
                  <a:lnTo>
                    <a:pt x="14" y="131"/>
                  </a:lnTo>
                  <a:cubicBezTo>
                    <a:pt x="6" y="131"/>
                    <a:pt x="0" y="125"/>
                    <a:pt x="2" y="116"/>
                  </a:cubicBezTo>
                  <a:lnTo>
                    <a:pt x="2" y="116"/>
                  </a:lnTo>
                  <a:cubicBezTo>
                    <a:pt x="4" y="107"/>
                    <a:pt x="13" y="99"/>
                    <a:pt x="22" y="98"/>
                  </a:cubicBezTo>
                  <a:lnTo>
                    <a:pt x="22" y="98"/>
                  </a:lnTo>
                  <a:cubicBezTo>
                    <a:pt x="24" y="98"/>
                    <a:pt x="181" y="87"/>
                    <a:pt x="262" y="9"/>
                  </a:cubicBezTo>
                  <a:lnTo>
                    <a:pt x="262" y="9"/>
                  </a:lnTo>
                  <a:cubicBezTo>
                    <a:pt x="269" y="2"/>
                    <a:pt x="279" y="0"/>
                    <a:pt x="285" y="5"/>
                  </a:cubicBezTo>
                  <a:lnTo>
                    <a:pt x="285" y="5"/>
                  </a:lnTo>
                  <a:cubicBezTo>
                    <a:pt x="291" y="11"/>
                    <a:pt x="290" y="21"/>
                    <a:pt x="282" y="28"/>
                  </a:cubicBezTo>
                  <a:lnTo>
                    <a:pt x="282" y="28"/>
                  </a:lnTo>
                  <a:cubicBezTo>
                    <a:pt x="189" y="119"/>
                    <a:pt x="23" y="131"/>
                    <a:pt x="16" y="131"/>
                  </a:cubicBezTo>
                  <a:lnTo>
                    <a:pt x="16" y="131"/>
                  </a:lnTo>
                  <a:cubicBezTo>
                    <a:pt x="15" y="131"/>
                    <a:pt x="15" y="131"/>
                    <a:pt x="14" y="13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0" name="Freeform 188">
              <a:extLst>
                <a:ext uri="{FF2B5EF4-FFF2-40B4-BE49-F238E27FC236}">
                  <a16:creationId xmlns:a16="http://schemas.microsoft.com/office/drawing/2014/main" id="{F35A3485-911B-5440-AA51-7D5246922E02}"/>
                </a:ext>
              </a:extLst>
            </p:cNvPr>
            <p:cNvSpPr>
              <a:spLocks noChangeArrowheads="1"/>
            </p:cNvSpPr>
            <p:nvPr/>
          </p:nvSpPr>
          <p:spPr bwMode="auto">
            <a:xfrm>
              <a:off x="5759045" y="10232126"/>
              <a:ext cx="1043260" cy="1559400"/>
            </a:xfrm>
            <a:custGeom>
              <a:avLst/>
              <a:gdLst>
                <a:gd name="T0" fmla="*/ 621 w 839"/>
                <a:gd name="T1" fmla="*/ 1251 h 1252"/>
                <a:gd name="T2" fmla="*/ 0 w 839"/>
                <a:gd name="T3" fmla="*/ 1251 h 1252"/>
                <a:gd name="T4" fmla="*/ 217 w 839"/>
                <a:gd name="T5" fmla="*/ 0 h 1252"/>
                <a:gd name="T6" fmla="*/ 838 w 839"/>
                <a:gd name="T7" fmla="*/ 0 h 1252"/>
                <a:gd name="T8" fmla="*/ 621 w 839"/>
                <a:gd name="T9" fmla="*/ 1251 h 1252"/>
              </a:gdLst>
              <a:ahLst/>
              <a:cxnLst>
                <a:cxn ang="0">
                  <a:pos x="T0" y="T1"/>
                </a:cxn>
                <a:cxn ang="0">
                  <a:pos x="T2" y="T3"/>
                </a:cxn>
                <a:cxn ang="0">
                  <a:pos x="T4" y="T5"/>
                </a:cxn>
                <a:cxn ang="0">
                  <a:pos x="T6" y="T7"/>
                </a:cxn>
                <a:cxn ang="0">
                  <a:pos x="T8" y="T9"/>
                </a:cxn>
              </a:cxnLst>
              <a:rect l="0" t="0" r="r" b="b"/>
              <a:pathLst>
                <a:path w="839" h="1252">
                  <a:moveTo>
                    <a:pt x="621" y="1251"/>
                  </a:moveTo>
                  <a:lnTo>
                    <a:pt x="0" y="1251"/>
                  </a:lnTo>
                  <a:lnTo>
                    <a:pt x="217" y="0"/>
                  </a:lnTo>
                  <a:lnTo>
                    <a:pt x="838" y="0"/>
                  </a:lnTo>
                  <a:lnTo>
                    <a:pt x="621" y="1251"/>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1" name="Freeform 189">
              <a:extLst>
                <a:ext uri="{FF2B5EF4-FFF2-40B4-BE49-F238E27FC236}">
                  <a16:creationId xmlns:a16="http://schemas.microsoft.com/office/drawing/2014/main" id="{E85352A3-360D-8B4A-AC49-5F97237E69C8}"/>
                </a:ext>
              </a:extLst>
            </p:cNvPr>
            <p:cNvSpPr>
              <a:spLocks noChangeArrowheads="1"/>
            </p:cNvSpPr>
            <p:nvPr/>
          </p:nvSpPr>
          <p:spPr bwMode="auto">
            <a:xfrm>
              <a:off x="5759045" y="10232126"/>
              <a:ext cx="1043260" cy="1559400"/>
            </a:xfrm>
            <a:custGeom>
              <a:avLst/>
              <a:gdLst>
                <a:gd name="T0" fmla="*/ 621 w 839"/>
                <a:gd name="T1" fmla="*/ 1251 h 1252"/>
                <a:gd name="T2" fmla="*/ 0 w 839"/>
                <a:gd name="T3" fmla="*/ 1251 h 1252"/>
                <a:gd name="T4" fmla="*/ 217 w 839"/>
                <a:gd name="T5" fmla="*/ 0 h 1252"/>
                <a:gd name="T6" fmla="*/ 838 w 839"/>
                <a:gd name="T7" fmla="*/ 0 h 1252"/>
                <a:gd name="T8" fmla="*/ 621 w 839"/>
                <a:gd name="T9" fmla="*/ 1251 h 1252"/>
              </a:gdLst>
              <a:ahLst/>
              <a:cxnLst>
                <a:cxn ang="0">
                  <a:pos x="T0" y="T1"/>
                </a:cxn>
                <a:cxn ang="0">
                  <a:pos x="T2" y="T3"/>
                </a:cxn>
                <a:cxn ang="0">
                  <a:pos x="T4" y="T5"/>
                </a:cxn>
                <a:cxn ang="0">
                  <a:pos x="T6" y="T7"/>
                </a:cxn>
                <a:cxn ang="0">
                  <a:pos x="T8" y="T9"/>
                </a:cxn>
              </a:cxnLst>
              <a:rect l="0" t="0" r="r" b="b"/>
              <a:pathLst>
                <a:path w="839" h="1252">
                  <a:moveTo>
                    <a:pt x="621" y="1251"/>
                  </a:moveTo>
                  <a:lnTo>
                    <a:pt x="0" y="1251"/>
                  </a:lnTo>
                  <a:lnTo>
                    <a:pt x="217" y="0"/>
                  </a:lnTo>
                  <a:lnTo>
                    <a:pt x="838" y="0"/>
                  </a:lnTo>
                  <a:lnTo>
                    <a:pt x="621" y="1251"/>
                  </a:lnTo>
                </a:path>
              </a:pathLst>
            </a:custGeom>
            <a:solidFill>
              <a:srgbClr val="226789">
                <a:alpha val="80000"/>
              </a:srgbClr>
            </a:solidFill>
            <a:ln>
              <a:noFill/>
            </a:ln>
            <a:effectLst/>
          </p:spPr>
          <p:txBody>
            <a:bodyPr wrap="none" anchor="ctr"/>
            <a:lstStyle/>
            <a:p>
              <a:endParaRPr lang="en-US" dirty="0">
                <a:latin typeface="Poppins" pitchFamily="2" charset="77"/>
              </a:endParaRPr>
            </a:p>
          </p:txBody>
        </p:sp>
        <p:sp>
          <p:nvSpPr>
            <p:cNvPr id="102" name="Freeform 190">
              <a:extLst>
                <a:ext uri="{FF2B5EF4-FFF2-40B4-BE49-F238E27FC236}">
                  <a16:creationId xmlns:a16="http://schemas.microsoft.com/office/drawing/2014/main" id="{F5639D0F-EA44-4149-B2EB-1BD8480A397B}"/>
                </a:ext>
              </a:extLst>
            </p:cNvPr>
            <p:cNvSpPr>
              <a:spLocks noChangeArrowheads="1"/>
            </p:cNvSpPr>
            <p:nvPr/>
          </p:nvSpPr>
          <p:spPr bwMode="auto">
            <a:xfrm>
              <a:off x="6456380" y="7904008"/>
              <a:ext cx="988351" cy="1262895"/>
            </a:xfrm>
            <a:custGeom>
              <a:avLst/>
              <a:gdLst>
                <a:gd name="T0" fmla="*/ 435 w 794"/>
                <a:gd name="T1" fmla="*/ 124 h 1014"/>
                <a:gd name="T2" fmla="*/ 719 w 794"/>
                <a:gd name="T3" fmla="*/ 690 h 1014"/>
                <a:gd name="T4" fmla="*/ 719 w 794"/>
                <a:gd name="T5" fmla="*/ 690 h 1014"/>
                <a:gd name="T6" fmla="*/ 519 w 794"/>
                <a:gd name="T7" fmla="*/ 1013 h 1014"/>
                <a:gd name="T8" fmla="*/ 0 w 794"/>
                <a:gd name="T9" fmla="*/ 1013 h 1014"/>
                <a:gd name="T10" fmla="*/ 0 w 794"/>
                <a:gd name="T11" fmla="*/ 689 h 1014"/>
                <a:gd name="T12" fmla="*/ 273 w 794"/>
                <a:gd name="T13" fmla="*/ 689 h 1014"/>
                <a:gd name="T14" fmla="*/ 84 w 794"/>
                <a:gd name="T15" fmla="*/ 500 h 1014"/>
                <a:gd name="T16" fmla="*/ 87 w 794"/>
                <a:gd name="T17" fmla="*/ 1 h 1014"/>
                <a:gd name="T18" fmla="*/ 234 w 794"/>
                <a:gd name="T19" fmla="*/ 0 h 1014"/>
                <a:gd name="T20" fmla="*/ 234 w 794"/>
                <a:gd name="T21" fmla="*/ 0 h 1014"/>
                <a:gd name="T22" fmla="*/ 435 w 794"/>
                <a:gd name="T23" fmla="*/ 12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1014">
                  <a:moveTo>
                    <a:pt x="435" y="124"/>
                  </a:moveTo>
                  <a:lnTo>
                    <a:pt x="719" y="690"/>
                  </a:lnTo>
                  <a:lnTo>
                    <a:pt x="719" y="690"/>
                  </a:lnTo>
                  <a:cubicBezTo>
                    <a:pt x="793" y="838"/>
                    <a:pt x="685" y="1013"/>
                    <a:pt x="519" y="1013"/>
                  </a:cubicBezTo>
                  <a:lnTo>
                    <a:pt x="0" y="1013"/>
                  </a:lnTo>
                  <a:lnTo>
                    <a:pt x="0" y="689"/>
                  </a:lnTo>
                  <a:lnTo>
                    <a:pt x="273" y="689"/>
                  </a:lnTo>
                  <a:lnTo>
                    <a:pt x="84" y="500"/>
                  </a:lnTo>
                  <a:lnTo>
                    <a:pt x="87" y="1"/>
                  </a:lnTo>
                  <a:lnTo>
                    <a:pt x="234" y="0"/>
                  </a:lnTo>
                  <a:lnTo>
                    <a:pt x="234" y="0"/>
                  </a:lnTo>
                  <a:cubicBezTo>
                    <a:pt x="319" y="0"/>
                    <a:pt x="397" y="48"/>
                    <a:pt x="435" y="124"/>
                  </a:cubicBez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3" name="Freeform 191">
              <a:extLst>
                <a:ext uri="{FF2B5EF4-FFF2-40B4-BE49-F238E27FC236}">
                  <a16:creationId xmlns:a16="http://schemas.microsoft.com/office/drawing/2014/main" id="{EEA7CAE2-015B-4347-ABB0-DF639D386C7D}"/>
                </a:ext>
              </a:extLst>
            </p:cNvPr>
            <p:cNvSpPr>
              <a:spLocks noChangeArrowheads="1"/>
            </p:cNvSpPr>
            <p:nvPr/>
          </p:nvSpPr>
          <p:spPr bwMode="auto">
            <a:xfrm>
              <a:off x="6456380" y="7904008"/>
              <a:ext cx="988351" cy="1262895"/>
            </a:xfrm>
            <a:custGeom>
              <a:avLst/>
              <a:gdLst>
                <a:gd name="T0" fmla="*/ 435 w 794"/>
                <a:gd name="T1" fmla="*/ 124 h 1014"/>
                <a:gd name="T2" fmla="*/ 719 w 794"/>
                <a:gd name="T3" fmla="*/ 690 h 1014"/>
                <a:gd name="T4" fmla="*/ 719 w 794"/>
                <a:gd name="T5" fmla="*/ 690 h 1014"/>
                <a:gd name="T6" fmla="*/ 519 w 794"/>
                <a:gd name="T7" fmla="*/ 1013 h 1014"/>
                <a:gd name="T8" fmla="*/ 0 w 794"/>
                <a:gd name="T9" fmla="*/ 1013 h 1014"/>
                <a:gd name="T10" fmla="*/ 0 w 794"/>
                <a:gd name="T11" fmla="*/ 689 h 1014"/>
                <a:gd name="T12" fmla="*/ 273 w 794"/>
                <a:gd name="T13" fmla="*/ 689 h 1014"/>
                <a:gd name="T14" fmla="*/ 84 w 794"/>
                <a:gd name="T15" fmla="*/ 500 h 1014"/>
                <a:gd name="T16" fmla="*/ 87 w 794"/>
                <a:gd name="T17" fmla="*/ 1 h 1014"/>
                <a:gd name="T18" fmla="*/ 234 w 794"/>
                <a:gd name="T19" fmla="*/ 0 h 1014"/>
                <a:gd name="T20" fmla="*/ 234 w 794"/>
                <a:gd name="T21" fmla="*/ 0 h 1014"/>
                <a:gd name="T22" fmla="*/ 435 w 794"/>
                <a:gd name="T23" fmla="*/ 12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1014">
                  <a:moveTo>
                    <a:pt x="435" y="124"/>
                  </a:moveTo>
                  <a:lnTo>
                    <a:pt x="719" y="690"/>
                  </a:lnTo>
                  <a:lnTo>
                    <a:pt x="719" y="690"/>
                  </a:lnTo>
                  <a:cubicBezTo>
                    <a:pt x="793" y="838"/>
                    <a:pt x="685" y="1013"/>
                    <a:pt x="519" y="1013"/>
                  </a:cubicBezTo>
                  <a:lnTo>
                    <a:pt x="0" y="1013"/>
                  </a:lnTo>
                  <a:lnTo>
                    <a:pt x="0" y="689"/>
                  </a:lnTo>
                  <a:lnTo>
                    <a:pt x="273" y="689"/>
                  </a:lnTo>
                  <a:lnTo>
                    <a:pt x="84" y="500"/>
                  </a:lnTo>
                  <a:lnTo>
                    <a:pt x="87" y="1"/>
                  </a:lnTo>
                  <a:lnTo>
                    <a:pt x="234" y="0"/>
                  </a:lnTo>
                  <a:lnTo>
                    <a:pt x="234" y="0"/>
                  </a:lnTo>
                  <a:cubicBezTo>
                    <a:pt x="319" y="0"/>
                    <a:pt x="397" y="48"/>
                    <a:pt x="435" y="124"/>
                  </a:cubicBezTo>
                </a:path>
              </a:pathLst>
            </a:custGeom>
            <a:solidFill>
              <a:srgbClr val="000000">
                <a:alpha val="30000"/>
              </a:srgbClr>
            </a:solidFill>
            <a:ln>
              <a:noFill/>
            </a:ln>
            <a:effectLst/>
          </p:spPr>
          <p:txBody>
            <a:bodyPr wrap="none" anchor="ctr"/>
            <a:lstStyle/>
            <a:p>
              <a:endParaRPr lang="en-US" dirty="0">
                <a:latin typeface="Poppins" pitchFamily="2" charset="77"/>
              </a:endParaRPr>
            </a:p>
          </p:txBody>
        </p:sp>
        <p:sp>
          <p:nvSpPr>
            <p:cNvPr id="104" name="Freeform 192">
              <a:extLst>
                <a:ext uri="{FF2B5EF4-FFF2-40B4-BE49-F238E27FC236}">
                  <a16:creationId xmlns:a16="http://schemas.microsoft.com/office/drawing/2014/main" id="{2C09C766-DF25-3D47-9107-BCE37AF7FA93}"/>
                </a:ext>
              </a:extLst>
            </p:cNvPr>
            <p:cNvSpPr>
              <a:spLocks noChangeArrowheads="1"/>
            </p:cNvSpPr>
            <p:nvPr/>
          </p:nvSpPr>
          <p:spPr bwMode="auto">
            <a:xfrm>
              <a:off x="6857216" y="11687198"/>
              <a:ext cx="1021297" cy="483195"/>
            </a:xfrm>
            <a:custGeom>
              <a:avLst/>
              <a:gdLst>
                <a:gd name="T0" fmla="*/ 545 w 820"/>
                <a:gd name="T1" fmla="*/ 168 h 390"/>
                <a:gd name="T2" fmla="*/ 433 w 820"/>
                <a:gd name="T3" fmla="*/ 168 h 390"/>
                <a:gd name="T4" fmla="*/ 433 w 820"/>
                <a:gd name="T5" fmla="*/ 0 h 390"/>
                <a:gd name="T6" fmla="*/ 0 w 820"/>
                <a:gd name="T7" fmla="*/ 0 h 390"/>
                <a:gd name="T8" fmla="*/ 0 w 820"/>
                <a:gd name="T9" fmla="*/ 168 h 390"/>
                <a:gd name="T10" fmla="*/ 0 w 820"/>
                <a:gd name="T11" fmla="*/ 168 h 390"/>
                <a:gd name="T12" fmla="*/ 0 w 820"/>
                <a:gd name="T13" fmla="*/ 389 h 390"/>
                <a:gd name="T14" fmla="*/ 819 w 820"/>
                <a:gd name="T15" fmla="*/ 389 h 390"/>
                <a:gd name="T16" fmla="*/ 819 w 820"/>
                <a:gd name="T17" fmla="*/ 389 h 390"/>
                <a:gd name="T18" fmla="*/ 545 w 820"/>
                <a:gd name="T19" fmla="*/ 16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0" h="390">
                  <a:moveTo>
                    <a:pt x="545" y="168"/>
                  </a:moveTo>
                  <a:lnTo>
                    <a:pt x="433" y="168"/>
                  </a:lnTo>
                  <a:lnTo>
                    <a:pt x="433" y="0"/>
                  </a:lnTo>
                  <a:lnTo>
                    <a:pt x="0" y="0"/>
                  </a:lnTo>
                  <a:lnTo>
                    <a:pt x="0" y="168"/>
                  </a:lnTo>
                  <a:lnTo>
                    <a:pt x="0" y="168"/>
                  </a:lnTo>
                  <a:lnTo>
                    <a:pt x="0" y="389"/>
                  </a:lnTo>
                  <a:lnTo>
                    <a:pt x="819" y="389"/>
                  </a:lnTo>
                  <a:lnTo>
                    <a:pt x="819" y="389"/>
                  </a:lnTo>
                  <a:cubicBezTo>
                    <a:pt x="792" y="262"/>
                    <a:pt x="679" y="168"/>
                    <a:pt x="545" y="168"/>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5" name="Freeform 104">
              <a:extLst>
                <a:ext uri="{FF2B5EF4-FFF2-40B4-BE49-F238E27FC236}">
                  <a16:creationId xmlns:a16="http://schemas.microsoft.com/office/drawing/2014/main" id="{B1D6535D-BA1B-2D42-A917-5C66A11D5752}"/>
                </a:ext>
              </a:extLst>
            </p:cNvPr>
            <p:cNvSpPr>
              <a:spLocks noChangeArrowheads="1"/>
            </p:cNvSpPr>
            <p:nvPr/>
          </p:nvSpPr>
          <p:spPr bwMode="auto">
            <a:xfrm>
              <a:off x="6857214" y="11857415"/>
              <a:ext cx="1025544" cy="470969"/>
            </a:xfrm>
            <a:custGeom>
              <a:avLst/>
              <a:gdLst>
                <a:gd name="connsiteX0" fmla="*/ 0 w 1025544"/>
                <a:gd name="connsiteY0" fmla="*/ 312976 h 470969"/>
                <a:gd name="connsiteX1" fmla="*/ 1018086 w 1025544"/>
                <a:gd name="connsiteY1" fmla="*/ 312976 h 470969"/>
                <a:gd name="connsiteX2" fmla="*/ 1025544 w 1025544"/>
                <a:gd name="connsiteY2" fmla="*/ 386374 h 470969"/>
                <a:gd name="connsiteX3" fmla="*/ 1025544 w 1025544"/>
                <a:gd name="connsiteY3" fmla="*/ 470969 h 470969"/>
                <a:gd name="connsiteX4" fmla="*/ 318230 w 1025544"/>
                <a:gd name="connsiteY4" fmla="*/ 470969 h 470969"/>
                <a:gd name="connsiteX5" fmla="*/ 202623 w 1025544"/>
                <a:gd name="connsiteY5" fmla="*/ 391350 h 470969"/>
                <a:gd name="connsiteX6" fmla="*/ 202623 w 1025544"/>
                <a:gd name="connsiteY6" fmla="*/ 470969 h 470969"/>
                <a:gd name="connsiteX7" fmla="*/ 0 w 1025544"/>
                <a:gd name="connsiteY7" fmla="*/ 470969 h 470969"/>
                <a:gd name="connsiteX8" fmla="*/ 269050 w 1025544"/>
                <a:gd name="connsiteY8" fmla="*/ 0 h 470969"/>
                <a:gd name="connsiteX9" fmla="*/ 355649 w 1025544"/>
                <a:gd name="connsiteY9" fmla="*/ 87231 h 470969"/>
                <a:gd name="connsiteX10" fmla="*/ 269050 w 1025544"/>
                <a:gd name="connsiteY10" fmla="*/ 174462 h 470969"/>
                <a:gd name="connsiteX11" fmla="*/ 181196 w 1025544"/>
                <a:gd name="connsiteY11" fmla="*/ 87231 h 470969"/>
                <a:gd name="connsiteX12" fmla="*/ 269050 w 1025544"/>
                <a:gd name="connsiteY12" fmla="*/ 0 h 47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544" h="470969">
                  <a:moveTo>
                    <a:pt x="0" y="312976"/>
                  </a:moveTo>
                  <a:lnTo>
                    <a:pt x="1018086" y="312976"/>
                  </a:lnTo>
                  <a:cubicBezTo>
                    <a:pt x="1023058" y="336613"/>
                    <a:pt x="1025544" y="361494"/>
                    <a:pt x="1025544" y="386374"/>
                  </a:cubicBezTo>
                  <a:lnTo>
                    <a:pt x="1025544" y="470969"/>
                  </a:lnTo>
                  <a:lnTo>
                    <a:pt x="318230" y="470969"/>
                  </a:lnTo>
                  <a:lnTo>
                    <a:pt x="202623" y="391350"/>
                  </a:lnTo>
                  <a:lnTo>
                    <a:pt x="202623" y="470969"/>
                  </a:lnTo>
                  <a:lnTo>
                    <a:pt x="0" y="470969"/>
                  </a:lnTo>
                  <a:close/>
                  <a:moveTo>
                    <a:pt x="269050" y="0"/>
                  </a:moveTo>
                  <a:cubicBezTo>
                    <a:pt x="316742" y="0"/>
                    <a:pt x="355649" y="38631"/>
                    <a:pt x="355649" y="87231"/>
                  </a:cubicBezTo>
                  <a:cubicBezTo>
                    <a:pt x="355649" y="134585"/>
                    <a:pt x="316742" y="174462"/>
                    <a:pt x="269050" y="174462"/>
                  </a:cubicBezTo>
                  <a:cubicBezTo>
                    <a:pt x="220103" y="174462"/>
                    <a:pt x="181196" y="134585"/>
                    <a:pt x="181196" y="87231"/>
                  </a:cubicBezTo>
                  <a:cubicBezTo>
                    <a:pt x="181196" y="38631"/>
                    <a:pt x="220103" y="0"/>
                    <a:pt x="269050" y="0"/>
                  </a:cubicBezTo>
                  <a:close/>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6" name="Freeform 195">
              <a:extLst>
                <a:ext uri="{FF2B5EF4-FFF2-40B4-BE49-F238E27FC236}">
                  <a16:creationId xmlns:a16="http://schemas.microsoft.com/office/drawing/2014/main" id="{C4F0F07E-E029-1842-9799-8F47DB30B7DD}"/>
                </a:ext>
              </a:extLst>
            </p:cNvPr>
            <p:cNvSpPr>
              <a:spLocks noChangeArrowheads="1"/>
            </p:cNvSpPr>
            <p:nvPr/>
          </p:nvSpPr>
          <p:spPr bwMode="auto">
            <a:xfrm>
              <a:off x="7109793" y="11802508"/>
              <a:ext cx="329450" cy="164725"/>
            </a:xfrm>
            <a:custGeom>
              <a:avLst/>
              <a:gdLst>
                <a:gd name="T0" fmla="*/ 16 w 263"/>
                <a:gd name="T1" fmla="*/ 131 h 132"/>
                <a:gd name="T2" fmla="*/ 16 w 263"/>
                <a:gd name="T3" fmla="*/ 131 h 132"/>
                <a:gd name="T4" fmla="*/ 0 w 263"/>
                <a:gd name="T5" fmla="*/ 116 h 132"/>
                <a:gd name="T6" fmla="*/ 0 w 263"/>
                <a:gd name="T7" fmla="*/ 116 h 132"/>
                <a:gd name="T8" fmla="*/ 15 w 263"/>
                <a:gd name="T9" fmla="*/ 98 h 132"/>
                <a:gd name="T10" fmla="*/ 15 w 263"/>
                <a:gd name="T11" fmla="*/ 98 h 132"/>
                <a:gd name="T12" fmla="*/ 231 w 263"/>
                <a:gd name="T13" fmla="*/ 9 h 132"/>
                <a:gd name="T14" fmla="*/ 231 w 263"/>
                <a:gd name="T15" fmla="*/ 9 h 132"/>
                <a:gd name="T16" fmla="*/ 253 w 263"/>
                <a:gd name="T17" fmla="*/ 5 h 132"/>
                <a:gd name="T18" fmla="*/ 253 w 263"/>
                <a:gd name="T19" fmla="*/ 5 h 132"/>
                <a:gd name="T20" fmla="*/ 256 w 263"/>
                <a:gd name="T21" fmla="*/ 28 h 132"/>
                <a:gd name="T22" fmla="*/ 256 w 263"/>
                <a:gd name="T23" fmla="*/ 28 h 132"/>
                <a:gd name="T24" fmla="*/ 17 w 263"/>
                <a:gd name="T25" fmla="*/ 131 h 132"/>
                <a:gd name="T26" fmla="*/ 17 w 263"/>
                <a:gd name="T27" fmla="*/ 131 h 132"/>
                <a:gd name="T28" fmla="*/ 16 w 263"/>
                <a:gd name="T29"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132">
                  <a:moveTo>
                    <a:pt x="16" y="131"/>
                  </a:moveTo>
                  <a:lnTo>
                    <a:pt x="16" y="131"/>
                  </a:lnTo>
                  <a:cubicBezTo>
                    <a:pt x="8" y="131"/>
                    <a:pt x="1" y="125"/>
                    <a:pt x="0" y="116"/>
                  </a:cubicBezTo>
                  <a:lnTo>
                    <a:pt x="0" y="116"/>
                  </a:lnTo>
                  <a:cubicBezTo>
                    <a:pt x="0" y="107"/>
                    <a:pt x="6" y="99"/>
                    <a:pt x="15" y="98"/>
                  </a:cubicBezTo>
                  <a:lnTo>
                    <a:pt x="15" y="98"/>
                  </a:lnTo>
                  <a:cubicBezTo>
                    <a:pt x="17" y="98"/>
                    <a:pt x="171" y="87"/>
                    <a:pt x="231" y="9"/>
                  </a:cubicBezTo>
                  <a:lnTo>
                    <a:pt x="231" y="9"/>
                  </a:lnTo>
                  <a:cubicBezTo>
                    <a:pt x="236" y="2"/>
                    <a:pt x="246" y="0"/>
                    <a:pt x="253" y="5"/>
                  </a:cubicBezTo>
                  <a:lnTo>
                    <a:pt x="253" y="5"/>
                  </a:lnTo>
                  <a:cubicBezTo>
                    <a:pt x="260" y="11"/>
                    <a:pt x="262" y="21"/>
                    <a:pt x="256" y="28"/>
                  </a:cubicBezTo>
                  <a:lnTo>
                    <a:pt x="256" y="28"/>
                  </a:lnTo>
                  <a:cubicBezTo>
                    <a:pt x="188" y="119"/>
                    <a:pt x="24" y="131"/>
                    <a:pt x="17" y="131"/>
                  </a:cubicBezTo>
                  <a:lnTo>
                    <a:pt x="17" y="131"/>
                  </a:lnTo>
                  <a:cubicBezTo>
                    <a:pt x="17" y="131"/>
                    <a:pt x="17" y="131"/>
                    <a:pt x="16" y="13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7" name="Freeform 196">
              <a:extLst>
                <a:ext uri="{FF2B5EF4-FFF2-40B4-BE49-F238E27FC236}">
                  <a16:creationId xmlns:a16="http://schemas.microsoft.com/office/drawing/2014/main" id="{66A0F069-153B-7646-8EF0-2EFB61987AA1}"/>
                </a:ext>
              </a:extLst>
            </p:cNvPr>
            <p:cNvSpPr>
              <a:spLocks noChangeArrowheads="1"/>
            </p:cNvSpPr>
            <p:nvPr/>
          </p:nvSpPr>
          <p:spPr bwMode="auto">
            <a:xfrm>
              <a:off x="4787165" y="7904008"/>
              <a:ext cx="1795509" cy="1597834"/>
            </a:xfrm>
            <a:custGeom>
              <a:avLst/>
              <a:gdLst>
                <a:gd name="T0" fmla="*/ 1443 w 1444"/>
                <a:gd name="T1" fmla="*/ 1284 h 1285"/>
                <a:gd name="T2" fmla="*/ 455 w 1444"/>
                <a:gd name="T3" fmla="*/ 1284 h 1285"/>
                <a:gd name="T4" fmla="*/ 455 w 1444"/>
                <a:gd name="T5" fmla="*/ 871 h 1285"/>
                <a:gd name="T6" fmla="*/ 345 w 1444"/>
                <a:gd name="T7" fmla="*/ 870 h 1285"/>
                <a:gd name="T8" fmla="*/ 345 w 1444"/>
                <a:gd name="T9" fmla="*/ 870 h 1285"/>
                <a:gd name="T10" fmla="*/ 154 w 1444"/>
                <a:gd name="T11" fmla="*/ 432 h 1285"/>
                <a:gd name="T12" fmla="*/ 154 w 1444"/>
                <a:gd name="T13" fmla="*/ 432 h 1285"/>
                <a:gd name="T14" fmla="*/ 705 w 1444"/>
                <a:gd name="T15" fmla="*/ 0 h 1285"/>
                <a:gd name="T16" fmla="*/ 1443 w 1444"/>
                <a:gd name="T17" fmla="*/ 0 h 1285"/>
                <a:gd name="T18" fmla="*/ 1443 w 1444"/>
                <a:gd name="T19" fmla="*/ 1284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4" h="1285">
                  <a:moveTo>
                    <a:pt x="1443" y="1284"/>
                  </a:moveTo>
                  <a:lnTo>
                    <a:pt x="455" y="1284"/>
                  </a:lnTo>
                  <a:lnTo>
                    <a:pt x="455" y="871"/>
                  </a:lnTo>
                  <a:lnTo>
                    <a:pt x="345" y="870"/>
                  </a:lnTo>
                  <a:lnTo>
                    <a:pt x="345" y="870"/>
                  </a:lnTo>
                  <a:cubicBezTo>
                    <a:pt x="117" y="869"/>
                    <a:pt x="0" y="599"/>
                    <a:pt x="154" y="432"/>
                  </a:cubicBezTo>
                  <a:lnTo>
                    <a:pt x="154" y="432"/>
                  </a:lnTo>
                  <a:cubicBezTo>
                    <a:pt x="154" y="432"/>
                    <a:pt x="570" y="0"/>
                    <a:pt x="705" y="0"/>
                  </a:cubicBezTo>
                  <a:lnTo>
                    <a:pt x="1443" y="0"/>
                  </a:lnTo>
                  <a:lnTo>
                    <a:pt x="1443" y="1284"/>
                  </a:ln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8" name="Freeform 197">
              <a:extLst>
                <a:ext uri="{FF2B5EF4-FFF2-40B4-BE49-F238E27FC236}">
                  <a16:creationId xmlns:a16="http://schemas.microsoft.com/office/drawing/2014/main" id="{5D5ECA16-4DE8-2E4A-8A91-633BC5E4F46A}"/>
                </a:ext>
              </a:extLst>
            </p:cNvPr>
            <p:cNvSpPr>
              <a:spLocks noChangeArrowheads="1"/>
            </p:cNvSpPr>
            <p:nvPr/>
          </p:nvSpPr>
          <p:spPr bwMode="auto">
            <a:xfrm>
              <a:off x="5281339" y="9501842"/>
              <a:ext cx="2223794" cy="2289684"/>
            </a:xfrm>
            <a:custGeom>
              <a:avLst/>
              <a:gdLst>
                <a:gd name="T0" fmla="*/ 1787 w 1788"/>
                <a:gd name="T1" fmla="*/ 1837 h 1838"/>
                <a:gd name="T2" fmla="*/ 1163 w 1788"/>
                <a:gd name="T3" fmla="*/ 1837 h 1838"/>
                <a:gd name="T4" fmla="*/ 1165 w 1788"/>
                <a:gd name="T5" fmla="*/ 632 h 1838"/>
                <a:gd name="T6" fmla="*/ 226 w 1788"/>
                <a:gd name="T7" fmla="*/ 632 h 1838"/>
                <a:gd name="T8" fmla="*/ 226 w 1788"/>
                <a:gd name="T9" fmla="*/ 632 h 1838"/>
                <a:gd name="T10" fmla="*/ 0 w 1788"/>
                <a:gd name="T11" fmla="*/ 406 h 1838"/>
                <a:gd name="T12" fmla="*/ 0 w 1788"/>
                <a:gd name="T13" fmla="*/ 79 h 1838"/>
                <a:gd name="T14" fmla="*/ 0 w 1788"/>
                <a:gd name="T15" fmla="*/ 79 h 1838"/>
                <a:gd name="T16" fmla="*/ 79 w 1788"/>
                <a:gd name="T17" fmla="*/ 0 h 1838"/>
                <a:gd name="T18" fmla="*/ 1301 w 1788"/>
                <a:gd name="T19" fmla="*/ 0 h 1838"/>
                <a:gd name="T20" fmla="*/ 1301 w 1788"/>
                <a:gd name="T21" fmla="*/ 0 h 1838"/>
                <a:gd name="T22" fmla="*/ 1787 w 1788"/>
                <a:gd name="T23" fmla="*/ 487 h 1838"/>
                <a:gd name="T24" fmla="*/ 1787 w 1788"/>
                <a:gd name="T25" fmla="*/ 1837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8" h="1838">
                  <a:moveTo>
                    <a:pt x="1787" y="1837"/>
                  </a:moveTo>
                  <a:lnTo>
                    <a:pt x="1163" y="1837"/>
                  </a:lnTo>
                  <a:lnTo>
                    <a:pt x="1165" y="632"/>
                  </a:lnTo>
                  <a:lnTo>
                    <a:pt x="226" y="632"/>
                  </a:lnTo>
                  <a:lnTo>
                    <a:pt x="226" y="632"/>
                  </a:lnTo>
                  <a:cubicBezTo>
                    <a:pt x="101" y="632"/>
                    <a:pt x="0" y="531"/>
                    <a:pt x="0" y="406"/>
                  </a:cubicBezTo>
                  <a:lnTo>
                    <a:pt x="0" y="79"/>
                  </a:lnTo>
                  <a:lnTo>
                    <a:pt x="0" y="79"/>
                  </a:lnTo>
                  <a:cubicBezTo>
                    <a:pt x="0" y="35"/>
                    <a:pt x="36" y="0"/>
                    <a:pt x="79" y="0"/>
                  </a:cubicBezTo>
                  <a:lnTo>
                    <a:pt x="1301" y="0"/>
                  </a:lnTo>
                  <a:lnTo>
                    <a:pt x="1301" y="0"/>
                  </a:lnTo>
                  <a:cubicBezTo>
                    <a:pt x="1569" y="0"/>
                    <a:pt x="1787" y="218"/>
                    <a:pt x="1787" y="487"/>
                  </a:cubicBezTo>
                  <a:lnTo>
                    <a:pt x="1787" y="1837"/>
                  </a:lnTo>
                </a:path>
              </a:pathLst>
            </a:custGeom>
            <a:solidFill>
              <a:srgbClr val="75A1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9" name="Freeform 198">
              <a:extLst>
                <a:ext uri="{FF2B5EF4-FFF2-40B4-BE49-F238E27FC236}">
                  <a16:creationId xmlns:a16="http://schemas.microsoft.com/office/drawing/2014/main" id="{39B38056-FE20-734A-BF31-C9081FEAB645}"/>
                </a:ext>
              </a:extLst>
            </p:cNvPr>
            <p:cNvSpPr>
              <a:spLocks noChangeArrowheads="1"/>
            </p:cNvSpPr>
            <p:nvPr/>
          </p:nvSpPr>
          <p:spPr bwMode="auto">
            <a:xfrm>
              <a:off x="5885333" y="7695355"/>
              <a:ext cx="345925" cy="280032"/>
            </a:xfrm>
            <a:custGeom>
              <a:avLst/>
              <a:gdLst>
                <a:gd name="T0" fmla="*/ 275 w 276"/>
                <a:gd name="T1" fmla="*/ 226 h 227"/>
                <a:gd name="T2" fmla="*/ 0 w 276"/>
                <a:gd name="T3" fmla="*/ 226 h 227"/>
                <a:gd name="T4" fmla="*/ 0 w 276"/>
                <a:gd name="T5" fmla="*/ 0 h 227"/>
                <a:gd name="T6" fmla="*/ 275 w 276"/>
                <a:gd name="T7" fmla="*/ 0 h 227"/>
                <a:gd name="T8" fmla="*/ 275 w 276"/>
                <a:gd name="T9" fmla="*/ 226 h 227"/>
              </a:gdLst>
              <a:ahLst/>
              <a:cxnLst>
                <a:cxn ang="0">
                  <a:pos x="T0" y="T1"/>
                </a:cxn>
                <a:cxn ang="0">
                  <a:pos x="T2" y="T3"/>
                </a:cxn>
                <a:cxn ang="0">
                  <a:pos x="T4" y="T5"/>
                </a:cxn>
                <a:cxn ang="0">
                  <a:pos x="T6" y="T7"/>
                </a:cxn>
                <a:cxn ang="0">
                  <a:pos x="T8" y="T9"/>
                </a:cxn>
              </a:cxnLst>
              <a:rect l="0" t="0" r="r" b="b"/>
              <a:pathLst>
                <a:path w="276" h="227">
                  <a:moveTo>
                    <a:pt x="275" y="226"/>
                  </a:moveTo>
                  <a:lnTo>
                    <a:pt x="0" y="226"/>
                  </a:lnTo>
                  <a:lnTo>
                    <a:pt x="0" y="0"/>
                  </a:lnTo>
                  <a:lnTo>
                    <a:pt x="275" y="0"/>
                  </a:lnTo>
                  <a:lnTo>
                    <a:pt x="275" y="22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0" name="Freeform 199">
              <a:extLst>
                <a:ext uri="{FF2B5EF4-FFF2-40B4-BE49-F238E27FC236}">
                  <a16:creationId xmlns:a16="http://schemas.microsoft.com/office/drawing/2014/main" id="{8E0FE4A2-A4F7-4F41-B001-43913E3AD425}"/>
                </a:ext>
              </a:extLst>
            </p:cNvPr>
            <p:cNvSpPr>
              <a:spLocks noChangeArrowheads="1"/>
            </p:cNvSpPr>
            <p:nvPr/>
          </p:nvSpPr>
          <p:spPr bwMode="auto">
            <a:xfrm>
              <a:off x="5962203" y="7695357"/>
              <a:ext cx="269054" cy="164725"/>
            </a:xfrm>
            <a:custGeom>
              <a:avLst/>
              <a:gdLst>
                <a:gd name="T0" fmla="*/ 214 w 215"/>
                <a:gd name="T1" fmla="*/ 130 h 131"/>
                <a:gd name="T2" fmla="*/ 89 w 215"/>
                <a:gd name="T3" fmla="*/ 130 h 131"/>
                <a:gd name="T4" fmla="*/ 89 w 215"/>
                <a:gd name="T5" fmla="*/ 130 h 131"/>
                <a:gd name="T6" fmla="*/ 0 w 215"/>
                <a:gd name="T7" fmla="*/ 42 h 131"/>
                <a:gd name="T8" fmla="*/ 0 w 215"/>
                <a:gd name="T9" fmla="*/ 0 h 131"/>
                <a:gd name="T10" fmla="*/ 214 w 215"/>
                <a:gd name="T11" fmla="*/ 0 h 131"/>
                <a:gd name="T12" fmla="*/ 214 w 215"/>
                <a:gd name="T13" fmla="*/ 130 h 131"/>
              </a:gdLst>
              <a:ahLst/>
              <a:cxnLst>
                <a:cxn ang="0">
                  <a:pos x="T0" y="T1"/>
                </a:cxn>
                <a:cxn ang="0">
                  <a:pos x="T2" y="T3"/>
                </a:cxn>
                <a:cxn ang="0">
                  <a:pos x="T4" y="T5"/>
                </a:cxn>
                <a:cxn ang="0">
                  <a:pos x="T6" y="T7"/>
                </a:cxn>
                <a:cxn ang="0">
                  <a:pos x="T8" y="T9"/>
                </a:cxn>
                <a:cxn ang="0">
                  <a:pos x="T10" y="T11"/>
                </a:cxn>
                <a:cxn ang="0">
                  <a:pos x="T12" y="T13"/>
                </a:cxn>
              </a:cxnLst>
              <a:rect l="0" t="0" r="r" b="b"/>
              <a:pathLst>
                <a:path w="215" h="131">
                  <a:moveTo>
                    <a:pt x="214" y="130"/>
                  </a:moveTo>
                  <a:lnTo>
                    <a:pt x="89" y="130"/>
                  </a:lnTo>
                  <a:lnTo>
                    <a:pt x="89" y="130"/>
                  </a:lnTo>
                  <a:cubicBezTo>
                    <a:pt x="40" y="130"/>
                    <a:pt x="0" y="91"/>
                    <a:pt x="0" y="42"/>
                  </a:cubicBezTo>
                  <a:lnTo>
                    <a:pt x="0" y="0"/>
                  </a:lnTo>
                  <a:lnTo>
                    <a:pt x="214" y="0"/>
                  </a:lnTo>
                  <a:lnTo>
                    <a:pt x="214" y="13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1" name="Freeform 200">
              <a:extLst>
                <a:ext uri="{FF2B5EF4-FFF2-40B4-BE49-F238E27FC236}">
                  <a16:creationId xmlns:a16="http://schemas.microsoft.com/office/drawing/2014/main" id="{1094DDF9-71D7-8A47-B105-6C7BC9BE48FC}"/>
                </a:ext>
              </a:extLst>
            </p:cNvPr>
            <p:cNvSpPr>
              <a:spLocks noChangeArrowheads="1"/>
            </p:cNvSpPr>
            <p:nvPr/>
          </p:nvSpPr>
          <p:spPr bwMode="auto">
            <a:xfrm>
              <a:off x="5693155" y="7096853"/>
              <a:ext cx="741263" cy="713809"/>
            </a:xfrm>
            <a:custGeom>
              <a:avLst/>
              <a:gdLst>
                <a:gd name="T0" fmla="*/ 593 w 594"/>
                <a:gd name="T1" fmla="*/ 385 h 574"/>
                <a:gd name="T2" fmla="*/ 547 w 594"/>
                <a:gd name="T3" fmla="*/ 311 h 574"/>
                <a:gd name="T4" fmla="*/ 547 w 594"/>
                <a:gd name="T5" fmla="*/ 311 h 574"/>
                <a:gd name="T6" fmla="*/ 548 w 594"/>
                <a:gd name="T7" fmla="*/ 287 h 574"/>
                <a:gd name="T8" fmla="*/ 548 w 594"/>
                <a:gd name="T9" fmla="*/ 287 h 574"/>
                <a:gd name="T10" fmla="*/ 286 w 594"/>
                <a:gd name="T11" fmla="*/ 0 h 574"/>
                <a:gd name="T12" fmla="*/ 286 w 594"/>
                <a:gd name="T13" fmla="*/ 0 h 574"/>
                <a:gd name="T14" fmla="*/ 0 w 594"/>
                <a:gd name="T15" fmla="*/ 287 h 574"/>
                <a:gd name="T16" fmla="*/ 0 w 594"/>
                <a:gd name="T17" fmla="*/ 287 h 574"/>
                <a:gd name="T18" fmla="*/ 286 w 594"/>
                <a:gd name="T19" fmla="*/ 573 h 574"/>
                <a:gd name="T20" fmla="*/ 286 w 594"/>
                <a:gd name="T21" fmla="*/ 573 h 574"/>
                <a:gd name="T22" fmla="*/ 537 w 594"/>
                <a:gd name="T23" fmla="*/ 422 h 574"/>
                <a:gd name="T24" fmla="*/ 593 w 594"/>
                <a:gd name="T25" fmla="*/ 385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574">
                  <a:moveTo>
                    <a:pt x="593" y="385"/>
                  </a:moveTo>
                  <a:lnTo>
                    <a:pt x="547" y="311"/>
                  </a:lnTo>
                  <a:lnTo>
                    <a:pt x="547" y="311"/>
                  </a:lnTo>
                  <a:cubicBezTo>
                    <a:pt x="547" y="303"/>
                    <a:pt x="548" y="295"/>
                    <a:pt x="548" y="287"/>
                  </a:cubicBezTo>
                  <a:lnTo>
                    <a:pt x="548" y="287"/>
                  </a:lnTo>
                  <a:cubicBezTo>
                    <a:pt x="548" y="129"/>
                    <a:pt x="443" y="0"/>
                    <a:pt x="286" y="0"/>
                  </a:cubicBezTo>
                  <a:lnTo>
                    <a:pt x="286" y="0"/>
                  </a:lnTo>
                  <a:cubicBezTo>
                    <a:pt x="128" y="0"/>
                    <a:pt x="0" y="129"/>
                    <a:pt x="0" y="287"/>
                  </a:cubicBezTo>
                  <a:lnTo>
                    <a:pt x="0" y="287"/>
                  </a:lnTo>
                  <a:cubicBezTo>
                    <a:pt x="0" y="445"/>
                    <a:pt x="128" y="573"/>
                    <a:pt x="286" y="573"/>
                  </a:cubicBezTo>
                  <a:lnTo>
                    <a:pt x="286" y="573"/>
                  </a:lnTo>
                  <a:cubicBezTo>
                    <a:pt x="414" y="573"/>
                    <a:pt x="506" y="538"/>
                    <a:pt x="537" y="422"/>
                  </a:cubicBezTo>
                  <a:lnTo>
                    <a:pt x="593" y="385"/>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2" name="Freeform 201">
              <a:extLst>
                <a:ext uri="{FF2B5EF4-FFF2-40B4-BE49-F238E27FC236}">
                  <a16:creationId xmlns:a16="http://schemas.microsoft.com/office/drawing/2014/main" id="{2116D212-9D2C-B044-99FC-64DC4F2071F0}"/>
                </a:ext>
              </a:extLst>
            </p:cNvPr>
            <p:cNvSpPr>
              <a:spLocks noChangeArrowheads="1"/>
            </p:cNvSpPr>
            <p:nvPr/>
          </p:nvSpPr>
          <p:spPr bwMode="auto">
            <a:xfrm>
              <a:off x="5583336" y="6860748"/>
              <a:ext cx="922462" cy="911480"/>
            </a:xfrm>
            <a:custGeom>
              <a:avLst/>
              <a:gdLst>
                <a:gd name="T0" fmla="*/ 741 w 742"/>
                <a:gd name="T1" fmla="*/ 97 h 730"/>
                <a:gd name="T2" fmla="*/ 326 w 742"/>
                <a:gd name="T3" fmla="*/ 22 h 730"/>
                <a:gd name="T4" fmla="*/ 326 w 742"/>
                <a:gd name="T5" fmla="*/ 22 h 730"/>
                <a:gd name="T6" fmla="*/ 93 w 742"/>
                <a:gd name="T7" fmla="*/ 216 h 730"/>
                <a:gd name="T8" fmla="*/ 93 w 742"/>
                <a:gd name="T9" fmla="*/ 286 h 730"/>
                <a:gd name="T10" fmla="*/ 93 w 742"/>
                <a:gd name="T11" fmla="*/ 286 h 730"/>
                <a:gd name="T12" fmla="*/ 0 w 742"/>
                <a:gd name="T13" fmla="*/ 398 h 730"/>
                <a:gd name="T14" fmla="*/ 0 w 742"/>
                <a:gd name="T15" fmla="*/ 527 h 730"/>
                <a:gd name="T16" fmla="*/ 0 w 742"/>
                <a:gd name="T17" fmla="*/ 527 h 730"/>
                <a:gd name="T18" fmla="*/ 141 w 742"/>
                <a:gd name="T19" fmla="*/ 729 h 730"/>
                <a:gd name="T20" fmla="*/ 288 w 742"/>
                <a:gd name="T21" fmla="*/ 729 h 730"/>
                <a:gd name="T22" fmla="*/ 288 w 742"/>
                <a:gd name="T23" fmla="*/ 508 h 730"/>
                <a:gd name="T24" fmla="*/ 250 w 742"/>
                <a:gd name="T25" fmla="*/ 467 h 730"/>
                <a:gd name="T26" fmla="*/ 250 w 742"/>
                <a:gd name="T27" fmla="*/ 467 h 730"/>
                <a:gd name="T28" fmla="*/ 259 w 742"/>
                <a:gd name="T29" fmla="*/ 400 h 730"/>
                <a:gd name="T30" fmla="*/ 288 w 742"/>
                <a:gd name="T31" fmla="*/ 383 h 730"/>
                <a:gd name="T32" fmla="*/ 349 w 742"/>
                <a:gd name="T33" fmla="*/ 453 h 730"/>
                <a:gd name="T34" fmla="*/ 380 w 742"/>
                <a:gd name="T35" fmla="*/ 385 h 730"/>
                <a:gd name="T36" fmla="*/ 380 w 742"/>
                <a:gd name="T37" fmla="*/ 385 h 730"/>
                <a:gd name="T38" fmla="*/ 725 w 742"/>
                <a:gd name="T39" fmla="*/ 235 h 730"/>
                <a:gd name="T40" fmla="*/ 652 w 742"/>
                <a:gd name="T41" fmla="*/ 207 h 730"/>
                <a:gd name="T42" fmla="*/ 652 w 742"/>
                <a:gd name="T43" fmla="*/ 207 h 730"/>
                <a:gd name="T44" fmla="*/ 741 w 742"/>
                <a:gd name="T45" fmla="*/ 97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2" h="730">
                  <a:moveTo>
                    <a:pt x="741" y="97"/>
                  </a:moveTo>
                  <a:lnTo>
                    <a:pt x="326" y="22"/>
                  </a:lnTo>
                  <a:lnTo>
                    <a:pt x="326" y="22"/>
                  </a:lnTo>
                  <a:cubicBezTo>
                    <a:pt x="205" y="0"/>
                    <a:pt x="93" y="93"/>
                    <a:pt x="93" y="216"/>
                  </a:cubicBezTo>
                  <a:lnTo>
                    <a:pt x="93" y="286"/>
                  </a:lnTo>
                  <a:lnTo>
                    <a:pt x="93" y="286"/>
                  </a:lnTo>
                  <a:cubicBezTo>
                    <a:pt x="31" y="286"/>
                    <a:pt x="0" y="336"/>
                    <a:pt x="0" y="398"/>
                  </a:cubicBezTo>
                  <a:lnTo>
                    <a:pt x="0" y="527"/>
                  </a:lnTo>
                  <a:lnTo>
                    <a:pt x="0" y="527"/>
                  </a:lnTo>
                  <a:cubicBezTo>
                    <a:pt x="0" y="615"/>
                    <a:pt x="53" y="729"/>
                    <a:pt x="141" y="729"/>
                  </a:cubicBezTo>
                  <a:lnTo>
                    <a:pt x="288" y="729"/>
                  </a:lnTo>
                  <a:lnTo>
                    <a:pt x="288" y="508"/>
                  </a:lnTo>
                  <a:lnTo>
                    <a:pt x="250" y="467"/>
                  </a:lnTo>
                  <a:lnTo>
                    <a:pt x="250" y="467"/>
                  </a:lnTo>
                  <a:cubicBezTo>
                    <a:pt x="231" y="447"/>
                    <a:pt x="236" y="414"/>
                    <a:pt x="259" y="400"/>
                  </a:cubicBezTo>
                  <a:lnTo>
                    <a:pt x="288" y="383"/>
                  </a:lnTo>
                  <a:lnTo>
                    <a:pt x="349" y="453"/>
                  </a:lnTo>
                  <a:lnTo>
                    <a:pt x="380" y="385"/>
                  </a:lnTo>
                  <a:lnTo>
                    <a:pt x="380" y="385"/>
                  </a:lnTo>
                  <a:cubicBezTo>
                    <a:pt x="607" y="385"/>
                    <a:pt x="725" y="357"/>
                    <a:pt x="725" y="235"/>
                  </a:cubicBezTo>
                  <a:lnTo>
                    <a:pt x="652" y="207"/>
                  </a:lnTo>
                  <a:lnTo>
                    <a:pt x="652" y="207"/>
                  </a:lnTo>
                  <a:cubicBezTo>
                    <a:pt x="652" y="207"/>
                    <a:pt x="741" y="217"/>
                    <a:pt x="741" y="97"/>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3" name="Freeform 202">
              <a:extLst>
                <a:ext uri="{FF2B5EF4-FFF2-40B4-BE49-F238E27FC236}">
                  <a16:creationId xmlns:a16="http://schemas.microsoft.com/office/drawing/2014/main" id="{06210E2B-5E83-9A43-9C93-573F74678BCD}"/>
                </a:ext>
              </a:extLst>
            </p:cNvPr>
            <p:cNvSpPr>
              <a:spLocks noChangeArrowheads="1"/>
            </p:cNvSpPr>
            <p:nvPr/>
          </p:nvSpPr>
          <p:spPr bwMode="auto">
            <a:xfrm>
              <a:off x="5912790" y="7393356"/>
              <a:ext cx="71379" cy="71383"/>
            </a:xfrm>
            <a:custGeom>
              <a:avLst/>
              <a:gdLst>
                <a:gd name="T0" fmla="*/ 47 w 57"/>
                <a:gd name="T1" fmla="*/ 56 h 57"/>
                <a:gd name="T2" fmla="*/ 0 w 57"/>
                <a:gd name="T3" fmla="*/ 8 h 57"/>
                <a:gd name="T4" fmla="*/ 8 w 57"/>
                <a:gd name="T5" fmla="*/ 0 h 57"/>
                <a:gd name="T6" fmla="*/ 56 w 57"/>
                <a:gd name="T7" fmla="*/ 48 h 57"/>
                <a:gd name="T8" fmla="*/ 47 w 57"/>
                <a:gd name="T9" fmla="*/ 56 h 57"/>
              </a:gdLst>
              <a:ahLst/>
              <a:cxnLst>
                <a:cxn ang="0">
                  <a:pos x="T0" y="T1"/>
                </a:cxn>
                <a:cxn ang="0">
                  <a:pos x="T2" y="T3"/>
                </a:cxn>
                <a:cxn ang="0">
                  <a:pos x="T4" y="T5"/>
                </a:cxn>
                <a:cxn ang="0">
                  <a:pos x="T6" y="T7"/>
                </a:cxn>
                <a:cxn ang="0">
                  <a:pos x="T8" y="T9"/>
                </a:cxn>
              </a:cxnLst>
              <a:rect l="0" t="0" r="r" b="b"/>
              <a:pathLst>
                <a:path w="57" h="57">
                  <a:moveTo>
                    <a:pt x="47" y="56"/>
                  </a:moveTo>
                  <a:lnTo>
                    <a:pt x="0" y="8"/>
                  </a:lnTo>
                  <a:lnTo>
                    <a:pt x="8" y="0"/>
                  </a:lnTo>
                  <a:lnTo>
                    <a:pt x="56" y="48"/>
                  </a:lnTo>
                  <a:lnTo>
                    <a:pt x="47" y="56"/>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4" name="Freeform 203">
              <a:extLst>
                <a:ext uri="{FF2B5EF4-FFF2-40B4-BE49-F238E27FC236}">
                  <a16:creationId xmlns:a16="http://schemas.microsoft.com/office/drawing/2014/main" id="{079AE163-A375-AE4E-B424-9BB5956AA3E6}"/>
                </a:ext>
              </a:extLst>
            </p:cNvPr>
            <p:cNvSpPr>
              <a:spLocks noChangeArrowheads="1"/>
            </p:cNvSpPr>
            <p:nvPr/>
          </p:nvSpPr>
          <p:spPr bwMode="auto">
            <a:xfrm>
              <a:off x="5786499" y="7887534"/>
              <a:ext cx="543596" cy="115309"/>
            </a:xfrm>
            <a:custGeom>
              <a:avLst/>
              <a:gdLst>
                <a:gd name="T0" fmla="*/ 434 w 435"/>
                <a:gd name="T1" fmla="*/ 91 h 92"/>
                <a:gd name="T2" fmla="*/ 0 w 435"/>
                <a:gd name="T3" fmla="*/ 91 h 92"/>
                <a:gd name="T4" fmla="*/ 37 w 435"/>
                <a:gd name="T5" fmla="*/ 0 h 92"/>
                <a:gd name="T6" fmla="*/ 398 w 435"/>
                <a:gd name="T7" fmla="*/ 0 h 92"/>
                <a:gd name="T8" fmla="*/ 434 w 435"/>
                <a:gd name="T9" fmla="*/ 91 h 92"/>
              </a:gdLst>
              <a:ahLst/>
              <a:cxnLst>
                <a:cxn ang="0">
                  <a:pos x="T0" y="T1"/>
                </a:cxn>
                <a:cxn ang="0">
                  <a:pos x="T2" y="T3"/>
                </a:cxn>
                <a:cxn ang="0">
                  <a:pos x="T4" y="T5"/>
                </a:cxn>
                <a:cxn ang="0">
                  <a:pos x="T6" y="T7"/>
                </a:cxn>
                <a:cxn ang="0">
                  <a:pos x="T8" y="T9"/>
                </a:cxn>
              </a:cxnLst>
              <a:rect l="0" t="0" r="r" b="b"/>
              <a:pathLst>
                <a:path w="435" h="92">
                  <a:moveTo>
                    <a:pt x="434" y="91"/>
                  </a:moveTo>
                  <a:lnTo>
                    <a:pt x="0" y="91"/>
                  </a:lnTo>
                  <a:lnTo>
                    <a:pt x="37" y="0"/>
                  </a:lnTo>
                  <a:lnTo>
                    <a:pt x="398" y="0"/>
                  </a:lnTo>
                  <a:lnTo>
                    <a:pt x="434" y="91"/>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5" name="Freeform 204">
              <a:extLst>
                <a:ext uri="{FF2B5EF4-FFF2-40B4-BE49-F238E27FC236}">
                  <a16:creationId xmlns:a16="http://schemas.microsoft.com/office/drawing/2014/main" id="{C53C1CE1-C347-374D-BFB8-012E4E1357BD}"/>
                </a:ext>
              </a:extLst>
            </p:cNvPr>
            <p:cNvSpPr>
              <a:spLocks noChangeArrowheads="1"/>
            </p:cNvSpPr>
            <p:nvPr/>
          </p:nvSpPr>
          <p:spPr bwMode="auto">
            <a:xfrm>
              <a:off x="5017781" y="8508001"/>
              <a:ext cx="1043260" cy="1295839"/>
            </a:xfrm>
            <a:custGeom>
              <a:avLst/>
              <a:gdLst>
                <a:gd name="T0" fmla="*/ 836 w 837"/>
                <a:gd name="T1" fmla="*/ 1040 h 1041"/>
                <a:gd name="T2" fmla="*/ 0 w 837"/>
                <a:gd name="T3" fmla="*/ 1040 h 1041"/>
                <a:gd name="T4" fmla="*/ 0 w 837"/>
                <a:gd name="T5" fmla="*/ 0 h 1041"/>
                <a:gd name="T6" fmla="*/ 836 w 837"/>
                <a:gd name="T7" fmla="*/ 0 h 1041"/>
                <a:gd name="T8" fmla="*/ 836 w 837"/>
                <a:gd name="T9" fmla="*/ 1040 h 1041"/>
              </a:gdLst>
              <a:ahLst/>
              <a:cxnLst>
                <a:cxn ang="0">
                  <a:pos x="T0" y="T1"/>
                </a:cxn>
                <a:cxn ang="0">
                  <a:pos x="T2" y="T3"/>
                </a:cxn>
                <a:cxn ang="0">
                  <a:pos x="T4" y="T5"/>
                </a:cxn>
                <a:cxn ang="0">
                  <a:pos x="T6" y="T7"/>
                </a:cxn>
                <a:cxn ang="0">
                  <a:pos x="T8" y="T9"/>
                </a:cxn>
              </a:cxnLst>
              <a:rect l="0" t="0" r="r" b="b"/>
              <a:pathLst>
                <a:path w="837" h="1041">
                  <a:moveTo>
                    <a:pt x="836" y="1040"/>
                  </a:moveTo>
                  <a:lnTo>
                    <a:pt x="0" y="1040"/>
                  </a:lnTo>
                  <a:lnTo>
                    <a:pt x="0" y="0"/>
                  </a:lnTo>
                  <a:lnTo>
                    <a:pt x="836" y="0"/>
                  </a:lnTo>
                  <a:lnTo>
                    <a:pt x="836" y="1040"/>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6" name="Freeform 205">
              <a:extLst>
                <a:ext uri="{FF2B5EF4-FFF2-40B4-BE49-F238E27FC236}">
                  <a16:creationId xmlns:a16="http://schemas.microsoft.com/office/drawing/2014/main" id="{32070C73-5839-F24E-AEBC-FA5CBC923883}"/>
                </a:ext>
              </a:extLst>
            </p:cNvPr>
            <p:cNvSpPr>
              <a:spLocks noChangeArrowheads="1"/>
            </p:cNvSpPr>
            <p:nvPr/>
          </p:nvSpPr>
          <p:spPr bwMode="auto">
            <a:xfrm>
              <a:off x="6061039" y="8508001"/>
              <a:ext cx="131780" cy="1295839"/>
            </a:xfrm>
            <a:custGeom>
              <a:avLst/>
              <a:gdLst>
                <a:gd name="T0" fmla="*/ 0 w 107"/>
                <a:gd name="T1" fmla="*/ 1040 h 1041"/>
                <a:gd name="T2" fmla="*/ 106 w 107"/>
                <a:gd name="T3" fmla="*/ 1040 h 1041"/>
                <a:gd name="T4" fmla="*/ 106 w 107"/>
                <a:gd name="T5" fmla="*/ 0 h 1041"/>
                <a:gd name="T6" fmla="*/ 0 w 107"/>
                <a:gd name="T7" fmla="*/ 0 h 1041"/>
                <a:gd name="T8" fmla="*/ 0 w 107"/>
                <a:gd name="T9" fmla="*/ 1040 h 1041"/>
              </a:gdLst>
              <a:ahLst/>
              <a:cxnLst>
                <a:cxn ang="0">
                  <a:pos x="T0" y="T1"/>
                </a:cxn>
                <a:cxn ang="0">
                  <a:pos x="T2" y="T3"/>
                </a:cxn>
                <a:cxn ang="0">
                  <a:pos x="T4" y="T5"/>
                </a:cxn>
                <a:cxn ang="0">
                  <a:pos x="T6" y="T7"/>
                </a:cxn>
                <a:cxn ang="0">
                  <a:pos x="T8" y="T9"/>
                </a:cxn>
              </a:cxnLst>
              <a:rect l="0" t="0" r="r" b="b"/>
              <a:pathLst>
                <a:path w="107" h="1041">
                  <a:moveTo>
                    <a:pt x="0" y="1040"/>
                  </a:moveTo>
                  <a:lnTo>
                    <a:pt x="106" y="1040"/>
                  </a:lnTo>
                  <a:lnTo>
                    <a:pt x="106" y="0"/>
                  </a:lnTo>
                  <a:lnTo>
                    <a:pt x="0" y="0"/>
                  </a:lnTo>
                  <a:lnTo>
                    <a:pt x="0" y="104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7" name="Freeform 208">
              <a:extLst>
                <a:ext uri="{FF2B5EF4-FFF2-40B4-BE49-F238E27FC236}">
                  <a16:creationId xmlns:a16="http://schemas.microsoft.com/office/drawing/2014/main" id="{7FF52943-D349-C84C-B31F-A1401BC05989}"/>
                </a:ext>
              </a:extLst>
            </p:cNvPr>
            <p:cNvSpPr>
              <a:spLocks noChangeArrowheads="1"/>
            </p:cNvSpPr>
            <p:nvPr/>
          </p:nvSpPr>
          <p:spPr bwMode="auto">
            <a:xfrm>
              <a:off x="4858544" y="10287036"/>
              <a:ext cx="1625291" cy="466720"/>
            </a:xfrm>
            <a:custGeom>
              <a:avLst/>
              <a:gdLst>
                <a:gd name="T0" fmla="*/ 1305 w 1306"/>
                <a:gd name="T1" fmla="*/ 376 h 377"/>
                <a:gd name="T2" fmla="*/ 0 w 1306"/>
                <a:gd name="T3" fmla="*/ 376 h 377"/>
                <a:gd name="T4" fmla="*/ 0 w 1306"/>
                <a:gd name="T5" fmla="*/ 204 h 377"/>
                <a:gd name="T6" fmla="*/ 0 w 1306"/>
                <a:gd name="T7" fmla="*/ 204 h 377"/>
                <a:gd name="T8" fmla="*/ 203 w 1306"/>
                <a:gd name="T9" fmla="*/ 0 h 377"/>
                <a:gd name="T10" fmla="*/ 1102 w 1306"/>
                <a:gd name="T11" fmla="*/ 0 h 377"/>
                <a:gd name="T12" fmla="*/ 1102 w 1306"/>
                <a:gd name="T13" fmla="*/ 0 h 377"/>
                <a:gd name="T14" fmla="*/ 1305 w 1306"/>
                <a:gd name="T15" fmla="*/ 204 h 377"/>
                <a:gd name="T16" fmla="*/ 1305 w 1306"/>
                <a:gd name="T17" fmla="*/ 37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377">
                  <a:moveTo>
                    <a:pt x="1305" y="376"/>
                  </a:moveTo>
                  <a:lnTo>
                    <a:pt x="0" y="376"/>
                  </a:lnTo>
                  <a:lnTo>
                    <a:pt x="0" y="204"/>
                  </a:lnTo>
                  <a:lnTo>
                    <a:pt x="0" y="204"/>
                  </a:lnTo>
                  <a:cubicBezTo>
                    <a:pt x="0" y="92"/>
                    <a:pt x="91" y="0"/>
                    <a:pt x="203" y="0"/>
                  </a:cubicBezTo>
                  <a:lnTo>
                    <a:pt x="1102" y="0"/>
                  </a:lnTo>
                  <a:lnTo>
                    <a:pt x="1102" y="0"/>
                  </a:lnTo>
                  <a:cubicBezTo>
                    <a:pt x="1214" y="0"/>
                    <a:pt x="1305" y="92"/>
                    <a:pt x="1305" y="204"/>
                  </a:cubicBezTo>
                  <a:lnTo>
                    <a:pt x="1305" y="376"/>
                  </a:lnTo>
                </a:path>
              </a:pathLst>
            </a:custGeom>
            <a:solidFill>
              <a:srgbClr val="EE718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18" name="Freeform 117">
              <a:extLst>
                <a:ext uri="{FF2B5EF4-FFF2-40B4-BE49-F238E27FC236}">
                  <a16:creationId xmlns:a16="http://schemas.microsoft.com/office/drawing/2014/main" id="{C01251C4-0C6D-D042-A886-7ACDF097F8B2}"/>
                </a:ext>
              </a:extLst>
            </p:cNvPr>
            <p:cNvSpPr>
              <a:spLocks noChangeArrowheads="1"/>
            </p:cNvSpPr>
            <p:nvPr/>
          </p:nvSpPr>
          <p:spPr bwMode="auto">
            <a:xfrm>
              <a:off x="4611455" y="9155918"/>
              <a:ext cx="1964477" cy="2980275"/>
            </a:xfrm>
            <a:custGeom>
              <a:avLst/>
              <a:gdLst>
                <a:gd name="connsiteX0" fmla="*/ 669885 w 1964477"/>
                <a:gd name="connsiteY0" fmla="*/ 0 h 2980275"/>
                <a:gd name="connsiteX1" fmla="*/ 1184775 w 1964477"/>
                <a:gd name="connsiteY1" fmla="*/ 0 h 2980275"/>
                <a:gd name="connsiteX2" fmla="*/ 1184775 w 1964477"/>
                <a:gd name="connsiteY2" fmla="*/ 262318 h 2980275"/>
                <a:gd name="connsiteX3" fmla="*/ 1003575 w 1964477"/>
                <a:gd name="connsiteY3" fmla="*/ 262318 h 2980275"/>
                <a:gd name="connsiteX4" fmla="*/ 1003575 w 1964477"/>
                <a:gd name="connsiteY4" fmla="*/ 1438605 h 2980275"/>
                <a:gd name="connsiteX5" fmla="*/ 1964477 w 1964477"/>
                <a:gd name="connsiteY5" fmla="*/ 1438605 h 2980275"/>
                <a:gd name="connsiteX6" fmla="*/ 1964477 w 1964477"/>
                <a:gd name="connsiteY6" fmla="*/ 1689940 h 2980275"/>
                <a:gd name="connsiteX7" fmla="*/ 1003575 w 1964477"/>
                <a:gd name="connsiteY7" fmla="*/ 1689940 h 2980275"/>
                <a:gd name="connsiteX8" fmla="*/ 1003575 w 1964477"/>
                <a:gd name="connsiteY8" fmla="*/ 2591681 h 2980275"/>
                <a:gd name="connsiteX9" fmla="*/ 1641766 w 1964477"/>
                <a:gd name="connsiteY9" fmla="*/ 2591681 h 2980275"/>
                <a:gd name="connsiteX10" fmla="*/ 1641766 w 1964477"/>
                <a:gd name="connsiteY10" fmla="*/ 2591680 h 2980275"/>
                <a:gd name="connsiteX11" fmla="*/ 1810738 w 1964477"/>
                <a:gd name="connsiteY11" fmla="*/ 2591680 h 2980275"/>
                <a:gd name="connsiteX12" fmla="*/ 1810738 w 1964477"/>
                <a:gd name="connsiteY12" fmla="*/ 2980275 h 2980275"/>
                <a:gd name="connsiteX13" fmla="*/ 1641766 w 1964477"/>
                <a:gd name="connsiteY13" fmla="*/ 2980275 h 2980275"/>
                <a:gd name="connsiteX14" fmla="*/ 1641766 w 1964477"/>
                <a:gd name="connsiteY14" fmla="*/ 2749650 h 2980275"/>
                <a:gd name="connsiteX15" fmla="*/ 158012 w 1964477"/>
                <a:gd name="connsiteY15" fmla="*/ 2749650 h 2980275"/>
                <a:gd name="connsiteX16" fmla="*/ 158012 w 1964477"/>
                <a:gd name="connsiteY16" fmla="*/ 2980275 h 2980275"/>
                <a:gd name="connsiteX17" fmla="*/ 0 w 1964477"/>
                <a:gd name="connsiteY17" fmla="*/ 2980275 h 2980275"/>
                <a:gd name="connsiteX18" fmla="*/ 0 w 1964477"/>
                <a:gd name="connsiteY18" fmla="*/ 2591680 h 2980275"/>
                <a:gd name="connsiteX19" fmla="*/ 158012 w 1964477"/>
                <a:gd name="connsiteY19" fmla="*/ 2591680 h 2980275"/>
                <a:gd name="connsiteX20" fmla="*/ 158012 w 1964477"/>
                <a:gd name="connsiteY20" fmla="*/ 2591681 h 2980275"/>
                <a:gd name="connsiteX21" fmla="*/ 851082 w 1964477"/>
                <a:gd name="connsiteY21" fmla="*/ 2591681 h 2980275"/>
                <a:gd name="connsiteX22" fmla="*/ 851082 w 1964477"/>
                <a:gd name="connsiteY22" fmla="*/ 1689940 h 2980275"/>
                <a:gd name="connsiteX23" fmla="*/ 153744 w 1964477"/>
                <a:gd name="connsiteY23" fmla="*/ 1689940 h 2980275"/>
                <a:gd name="connsiteX24" fmla="*/ 153744 w 1964477"/>
                <a:gd name="connsiteY24" fmla="*/ 1438605 h 2980275"/>
                <a:gd name="connsiteX25" fmla="*/ 851082 w 1964477"/>
                <a:gd name="connsiteY25" fmla="*/ 1438605 h 2980275"/>
                <a:gd name="connsiteX26" fmla="*/ 851082 w 1964477"/>
                <a:gd name="connsiteY26" fmla="*/ 262318 h 2980275"/>
                <a:gd name="connsiteX27" fmla="*/ 669885 w 1964477"/>
                <a:gd name="connsiteY27" fmla="*/ 262318 h 298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4477" h="2980275">
                  <a:moveTo>
                    <a:pt x="669885" y="0"/>
                  </a:moveTo>
                  <a:lnTo>
                    <a:pt x="1184775" y="0"/>
                  </a:lnTo>
                  <a:lnTo>
                    <a:pt x="1184775" y="262318"/>
                  </a:lnTo>
                  <a:lnTo>
                    <a:pt x="1003575" y="262318"/>
                  </a:lnTo>
                  <a:lnTo>
                    <a:pt x="1003575" y="1438605"/>
                  </a:lnTo>
                  <a:lnTo>
                    <a:pt x="1964477" y="1438605"/>
                  </a:lnTo>
                  <a:lnTo>
                    <a:pt x="1964477" y="1689940"/>
                  </a:lnTo>
                  <a:lnTo>
                    <a:pt x="1003575" y="1689940"/>
                  </a:lnTo>
                  <a:lnTo>
                    <a:pt x="1003575" y="2591681"/>
                  </a:lnTo>
                  <a:lnTo>
                    <a:pt x="1641766" y="2591681"/>
                  </a:lnTo>
                  <a:lnTo>
                    <a:pt x="1641766" y="2591680"/>
                  </a:lnTo>
                  <a:lnTo>
                    <a:pt x="1810738" y="2591680"/>
                  </a:lnTo>
                  <a:lnTo>
                    <a:pt x="1810738" y="2980275"/>
                  </a:lnTo>
                  <a:lnTo>
                    <a:pt x="1641766" y="2980275"/>
                  </a:lnTo>
                  <a:lnTo>
                    <a:pt x="1641766" y="2749650"/>
                  </a:lnTo>
                  <a:lnTo>
                    <a:pt x="158012" y="2749650"/>
                  </a:lnTo>
                  <a:lnTo>
                    <a:pt x="158012" y="2980275"/>
                  </a:lnTo>
                  <a:lnTo>
                    <a:pt x="0" y="2980275"/>
                  </a:lnTo>
                  <a:lnTo>
                    <a:pt x="0" y="2591680"/>
                  </a:lnTo>
                  <a:lnTo>
                    <a:pt x="158012" y="2591680"/>
                  </a:lnTo>
                  <a:lnTo>
                    <a:pt x="158012" y="2591681"/>
                  </a:lnTo>
                  <a:lnTo>
                    <a:pt x="851082" y="2591681"/>
                  </a:lnTo>
                  <a:lnTo>
                    <a:pt x="851082" y="1689940"/>
                  </a:lnTo>
                  <a:lnTo>
                    <a:pt x="153744" y="1689940"/>
                  </a:lnTo>
                  <a:lnTo>
                    <a:pt x="153744" y="1438605"/>
                  </a:lnTo>
                  <a:lnTo>
                    <a:pt x="851082" y="1438605"/>
                  </a:lnTo>
                  <a:lnTo>
                    <a:pt x="851082" y="262318"/>
                  </a:lnTo>
                  <a:lnTo>
                    <a:pt x="669885" y="26231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19" name="Freeform 212">
              <a:extLst>
                <a:ext uri="{FF2B5EF4-FFF2-40B4-BE49-F238E27FC236}">
                  <a16:creationId xmlns:a16="http://schemas.microsoft.com/office/drawing/2014/main" id="{45181E88-BB03-7946-88F1-86C42ED02E86}"/>
                </a:ext>
              </a:extLst>
            </p:cNvPr>
            <p:cNvSpPr>
              <a:spLocks noChangeArrowheads="1"/>
            </p:cNvSpPr>
            <p:nvPr/>
          </p:nvSpPr>
          <p:spPr bwMode="auto">
            <a:xfrm>
              <a:off x="4397314" y="11961742"/>
              <a:ext cx="636938" cy="362396"/>
            </a:xfrm>
            <a:custGeom>
              <a:avLst/>
              <a:gdLst>
                <a:gd name="T0" fmla="*/ 510 w 511"/>
                <a:gd name="T1" fmla="*/ 144 h 289"/>
                <a:gd name="T2" fmla="*/ 510 w 511"/>
                <a:gd name="T3" fmla="*/ 144 h 289"/>
                <a:gd name="T4" fmla="*/ 255 w 511"/>
                <a:gd name="T5" fmla="*/ 288 h 289"/>
                <a:gd name="T6" fmla="*/ 255 w 511"/>
                <a:gd name="T7" fmla="*/ 288 h 289"/>
                <a:gd name="T8" fmla="*/ 0 w 511"/>
                <a:gd name="T9" fmla="*/ 144 h 289"/>
                <a:gd name="T10" fmla="*/ 0 w 511"/>
                <a:gd name="T11" fmla="*/ 144 h 289"/>
                <a:gd name="T12" fmla="*/ 255 w 511"/>
                <a:gd name="T13" fmla="*/ 0 h 289"/>
                <a:gd name="T14" fmla="*/ 255 w 511"/>
                <a:gd name="T15" fmla="*/ 0 h 289"/>
                <a:gd name="T16" fmla="*/ 510 w 511"/>
                <a:gd name="T17" fmla="*/ 14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89">
                  <a:moveTo>
                    <a:pt x="510" y="144"/>
                  </a:moveTo>
                  <a:lnTo>
                    <a:pt x="510" y="144"/>
                  </a:lnTo>
                  <a:cubicBezTo>
                    <a:pt x="510" y="224"/>
                    <a:pt x="395" y="288"/>
                    <a:pt x="255" y="288"/>
                  </a:cubicBezTo>
                  <a:lnTo>
                    <a:pt x="255" y="288"/>
                  </a:lnTo>
                  <a:cubicBezTo>
                    <a:pt x="114" y="288"/>
                    <a:pt x="0" y="224"/>
                    <a:pt x="0" y="144"/>
                  </a:cubicBezTo>
                  <a:lnTo>
                    <a:pt x="0" y="144"/>
                  </a:lnTo>
                  <a:cubicBezTo>
                    <a:pt x="0" y="64"/>
                    <a:pt x="114" y="0"/>
                    <a:pt x="255" y="0"/>
                  </a:cubicBezTo>
                  <a:lnTo>
                    <a:pt x="255" y="0"/>
                  </a:lnTo>
                  <a:cubicBezTo>
                    <a:pt x="395" y="0"/>
                    <a:pt x="510" y="64"/>
                    <a:pt x="510" y="144"/>
                  </a:cubicBez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20" name="Freeform 213">
              <a:extLst>
                <a:ext uri="{FF2B5EF4-FFF2-40B4-BE49-F238E27FC236}">
                  <a16:creationId xmlns:a16="http://schemas.microsoft.com/office/drawing/2014/main" id="{6B684C6F-9040-4344-AD46-57F767964BE2}"/>
                </a:ext>
              </a:extLst>
            </p:cNvPr>
            <p:cNvSpPr>
              <a:spLocks noChangeArrowheads="1"/>
            </p:cNvSpPr>
            <p:nvPr/>
          </p:nvSpPr>
          <p:spPr bwMode="auto">
            <a:xfrm>
              <a:off x="4534586" y="12060574"/>
              <a:ext cx="362396" cy="159237"/>
            </a:xfrm>
            <a:custGeom>
              <a:avLst/>
              <a:gdLst>
                <a:gd name="T0" fmla="*/ 292 w 293"/>
                <a:gd name="T1" fmla="*/ 64 h 130"/>
                <a:gd name="T2" fmla="*/ 292 w 293"/>
                <a:gd name="T3" fmla="*/ 64 h 130"/>
                <a:gd name="T4" fmla="*/ 146 w 293"/>
                <a:gd name="T5" fmla="*/ 129 h 130"/>
                <a:gd name="T6" fmla="*/ 146 w 293"/>
                <a:gd name="T7" fmla="*/ 129 h 130"/>
                <a:gd name="T8" fmla="*/ 0 w 293"/>
                <a:gd name="T9" fmla="*/ 64 h 130"/>
                <a:gd name="T10" fmla="*/ 0 w 293"/>
                <a:gd name="T11" fmla="*/ 64 h 130"/>
                <a:gd name="T12" fmla="*/ 146 w 293"/>
                <a:gd name="T13" fmla="*/ 0 h 130"/>
                <a:gd name="T14" fmla="*/ 146 w 293"/>
                <a:gd name="T15" fmla="*/ 0 h 130"/>
                <a:gd name="T16" fmla="*/ 292 w 293"/>
                <a:gd name="T17" fmla="*/ 6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 h="130">
                  <a:moveTo>
                    <a:pt x="292" y="64"/>
                  </a:moveTo>
                  <a:lnTo>
                    <a:pt x="292" y="64"/>
                  </a:lnTo>
                  <a:cubicBezTo>
                    <a:pt x="292" y="100"/>
                    <a:pt x="227" y="129"/>
                    <a:pt x="146" y="129"/>
                  </a:cubicBezTo>
                  <a:lnTo>
                    <a:pt x="146" y="129"/>
                  </a:lnTo>
                  <a:cubicBezTo>
                    <a:pt x="65" y="129"/>
                    <a:pt x="0" y="100"/>
                    <a:pt x="0" y="64"/>
                  </a:cubicBezTo>
                  <a:lnTo>
                    <a:pt x="0" y="64"/>
                  </a:lnTo>
                  <a:cubicBezTo>
                    <a:pt x="0" y="28"/>
                    <a:pt x="65" y="0"/>
                    <a:pt x="146" y="0"/>
                  </a:cubicBezTo>
                  <a:lnTo>
                    <a:pt x="146" y="0"/>
                  </a:lnTo>
                  <a:cubicBezTo>
                    <a:pt x="227" y="0"/>
                    <a:pt x="292" y="28"/>
                    <a:pt x="292" y="64"/>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21" name="Freeform 215">
              <a:extLst>
                <a:ext uri="{FF2B5EF4-FFF2-40B4-BE49-F238E27FC236}">
                  <a16:creationId xmlns:a16="http://schemas.microsoft.com/office/drawing/2014/main" id="{A0D4539E-F3B1-3146-8F8D-68D4DD12EBBC}"/>
                </a:ext>
              </a:extLst>
            </p:cNvPr>
            <p:cNvSpPr>
              <a:spLocks noChangeArrowheads="1"/>
            </p:cNvSpPr>
            <p:nvPr/>
          </p:nvSpPr>
          <p:spPr bwMode="auto">
            <a:xfrm>
              <a:off x="5995148" y="11967234"/>
              <a:ext cx="636938" cy="362396"/>
            </a:xfrm>
            <a:custGeom>
              <a:avLst/>
              <a:gdLst>
                <a:gd name="T0" fmla="*/ 510 w 511"/>
                <a:gd name="T1" fmla="*/ 144 h 290"/>
                <a:gd name="T2" fmla="*/ 510 w 511"/>
                <a:gd name="T3" fmla="*/ 144 h 290"/>
                <a:gd name="T4" fmla="*/ 256 w 511"/>
                <a:gd name="T5" fmla="*/ 289 h 290"/>
                <a:gd name="T6" fmla="*/ 256 w 511"/>
                <a:gd name="T7" fmla="*/ 289 h 290"/>
                <a:gd name="T8" fmla="*/ 0 w 511"/>
                <a:gd name="T9" fmla="*/ 144 h 290"/>
                <a:gd name="T10" fmla="*/ 0 w 511"/>
                <a:gd name="T11" fmla="*/ 144 h 290"/>
                <a:gd name="T12" fmla="*/ 256 w 511"/>
                <a:gd name="T13" fmla="*/ 0 h 290"/>
                <a:gd name="T14" fmla="*/ 256 w 511"/>
                <a:gd name="T15" fmla="*/ 0 h 290"/>
                <a:gd name="T16" fmla="*/ 510 w 511"/>
                <a:gd name="T17" fmla="*/ 14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90">
                  <a:moveTo>
                    <a:pt x="510" y="144"/>
                  </a:moveTo>
                  <a:lnTo>
                    <a:pt x="510" y="144"/>
                  </a:lnTo>
                  <a:cubicBezTo>
                    <a:pt x="510" y="224"/>
                    <a:pt x="396" y="289"/>
                    <a:pt x="256" y="289"/>
                  </a:cubicBezTo>
                  <a:lnTo>
                    <a:pt x="256" y="289"/>
                  </a:lnTo>
                  <a:cubicBezTo>
                    <a:pt x="115" y="289"/>
                    <a:pt x="0" y="224"/>
                    <a:pt x="0" y="144"/>
                  </a:cubicBezTo>
                  <a:lnTo>
                    <a:pt x="0" y="144"/>
                  </a:lnTo>
                  <a:cubicBezTo>
                    <a:pt x="0" y="64"/>
                    <a:pt x="115" y="0"/>
                    <a:pt x="256" y="0"/>
                  </a:cubicBezTo>
                  <a:lnTo>
                    <a:pt x="256" y="0"/>
                  </a:lnTo>
                  <a:cubicBezTo>
                    <a:pt x="396" y="0"/>
                    <a:pt x="510" y="64"/>
                    <a:pt x="510" y="144"/>
                  </a:cubicBezTo>
                </a:path>
              </a:pathLst>
            </a:custGeom>
            <a:solidFill>
              <a:srgbClr val="2267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22" name="Freeform 216">
              <a:extLst>
                <a:ext uri="{FF2B5EF4-FFF2-40B4-BE49-F238E27FC236}">
                  <a16:creationId xmlns:a16="http://schemas.microsoft.com/office/drawing/2014/main" id="{AB9DDB62-D66A-C34B-9FE8-11CFD5DFADD5}"/>
                </a:ext>
              </a:extLst>
            </p:cNvPr>
            <p:cNvSpPr>
              <a:spLocks noChangeArrowheads="1"/>
            </p:cNvSpPr>
            <p:nvPr/>
          </p:nvSpPr>
          <p:spPr bwMode="auto">
            <a:xfrm>
              <a:off x="6126932" y="12066070"/>
              <a:ext cx="367888" cy="159233"/>
            </a:xfrm>
            <a:custGeom>
              <a:avLst/>
              <a:gdLst>
                <a:gd name="T0" fmla="*/ 293 w 294"/>
                <a:gd name="T1" fmla="*/ 64 h 130"/>
                <a:gd name="T2" fmla="*/ 293 w 294"/>
                <a:gd name="T3" fmla="*/ 64 h 130"/>
                <a:gd name="T4" fmla="*/ 147 w 294"/>
                <a:gd name="T5" fmla="*/ 129 h 130"/>
                <a:gd name="T6" fmla="*/ 147 w 294"/>
                <a:gd name="T7" fmla="*/ 129 h 130"/>
                <a:gd name="T8" fmla="*/ 0 w 294"/>
                <a:gd name="T9" fmla="*/ 64 h 130"/>
                <a:gd name="T10" fmla="*/ 0 w 294"/>
                <a:gd name="T11" fmla="*/ 64 h 130"/>
                <a:gd name="T12" fmla="*/ 147 w 294"/>
                <a:gd name="T13" fmla="*/ 0 h 130"/>
                <a:gd name="T14" fmla="*/ 147 w 294"/>
                <a:gd name="T15" fmla="*/ 0 h 130"/>
                <a:gd name="T16" fmla="*/ 293 w 294"/>
                <a:gd name="T17" fmla="*/ 6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130">
                  <a:moveTo>
                    <a:pt x="293" y="64"/>
                  </a:moveTo>
                  <a:lnTo>
                    <a:pt x="293" y="64"/>
                  </a:lnTo>
                  <a:cubicBezTo>
                    <a:pt x="293" y="100"/>
                    <a:pt x="227" y="129"/>
                    <a:pt x="147" y="129"/>
                  </a:cubicBezTo>
                  <a:lnTo>
                    <a:pt x="147" y="129"/>
                  </a:lnTo>
                  <a:cubicBezTo>
                    <a:pt x="66" y="129"/>
                    <a:pt x="0" y="100"/>
                    <a:pt x="0" y="64"/>
                  </a:cubicBezTo>
                  <a:lnTo>
                    <a:pt x="0" y="64"/>
                  </a:lnTo>
                  <a:cubicBezTo>
                    <a:pt x="0" y="28"/>
                    <a:pt x="66" y="0"/>
                    <a:pt x="147" y="0"/>
                  </a:cubicBezTo>
                  <a:lnTo>
                    <a:pt x="147" y="0"/>
                  </a:lnTo>
                  <a:cubicBezTo>
                    <a:pt x="227" y="0"/>
                    <a:pt x="293" y="28"/>
                    <a:pt x="293" y="64"/>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sp>
        <p:nvSpPr>
          <p:cNvPr id="123" name="Freeform 217">
            <a:extLst>
              <a:ext uri="{FF2B5EF4-FFF2-40B4-BE49-F238E27FC236}">
                <a16:creationId xmlns:a16="http://schemas.microsoft.com/office/drawing/2014/main" id="{A6D1B5CE-A926-6C4B-A200-A8243FAEAEE8}"/>
              </a:ext>
            </a:extLst>
          </p:cNvPr>
          <p:cNvSpPr>
            <a:spLocks noChangeArrowheads="1"/>
          </p:cNvSpPr>
          <p:nvPr/>
        </p:nvSpPr>
        <p:spPr bwMode="auto">
          <a:xfrm>
            <a:off x="6768629" y="1755666"/>
            <a:ext cx="4691927" cy="1111896"/>
          </a:xfrm>
          <a:custGeom>
            <a:avLst/>
            <a:gdLst>
              <a:gd name="T0" fmla="*/ 6645 w 7537"/>
              <a:gd name="T1" fmla="*/ 0 h 1784"/>
              <a:gd name="T2" fmla="*/ 0 w 7537"/>
              <a:gd name="T3" fmla="*/ 0 h 1784"/>
              <a:gd name="T4" fmla="*/ 0 w 7537"/>
              <a:gd name="T5" fmla="*/ 1493 h 1784"/>
              <a:gd name="T6" fmla="*/ 0 w 7537"/>
              <a:gd name="T7" fmla="*/ 1493 h 1784"/>
              <a:gd name="T8" fmla="*/ 289 w 7537"/>
              <a:gd name="T9" fmla="*/ 1783 h 1784"/>
              <a:gd name="T10" fmla="*/ 6658 w 7537"/>
              <a:gd name="T11" fmla="*/ 1783 h 1784"/>
              <a:gd name="T12" fmla="*/ 6658 w 7537"/>
              <a:gd name="T13" fmla="*/ 1783 h 1784"/>
              <a:gd name="T14" fmla="*/ 7039 w 7537"/>
              <a:gd name="T15" fmla="*/ 1610 h 1784"/>
              <a:gd name="T16" fmla="*/ 7360 w 7537"/>
              <a:gd name="T17" fmla="*/ 1243 h 1784"/>
              <a:gd name="T18" fmla="*/ 7360 w 7537"/>
              <a:gd name="T19" fmla="*/ 1243 h 1784"/>
              <a:gd name="T20" fmla="*/ 7360 w 7537"/>
              <a:gd name="T21" fmla="*/ 539 h 1784"/>
              <a:gd name="T22" fmla="*/ 7048 w 7537"/>
              <a:gd name="T23" fmla="*/ 183 h 1784"/>
              <a:gd name="T24" fmla="*/ 7048 w 7537"/>
              <a:gd name="T25" fmla="*/ 183 h 1784"/>
              <a:gd name="T26" fmla="*/ 6645 w 7537"/>
              <a:gd name="T27" fmla="*/ 0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37" h="1784">
                <a:moveTo>
                  <a:pt x="6645" y="0"/>
                </a:moveTo>
                <a:lnTo>
                  <a:pt x="0" y="0"/>
                </a:lnTo>
                <a:lnTo>
                  <a:pt x="0" y="1493"/>
                </a:lnTo>
                <a:lnTo>
                  <a:pt x="0" y="1493"/>
                </a:lnTo>
                <a:cubicBezTo>
                  <a:pt x="0" y="1654"/>
                  <a:pt x="130" y="1783"/>
                  <a:pt x="289" y="1783"/>
                </a:cubicBezTo>
                <a:lnTo>
                  <a:pt x="6658" y="1783"/>
                </a:lnTo>
                <a:lnTo>
                  <a:pt x="6658" y="1783"/>
                </a:lnTo>
                <a:cubicBezTo>
                  <a:pt x="6805" y="1783"/>
                  <a:pt x="6943" y="1720"/>
                  <a:pt x="7039" y="1610"/>
                </a:cubicBezTo>
                <a:lnTo>
                  <a:pt x="7360" y="1243"/>
                </a:lnTo>
                <a:lnTo>
                  <a:pt x="7360" y="1243"/>
                </a:lnTo>
                <a:cubicBezTo>
                  <a:pt x="7536" y="1042"/>
                  <a:pt x="7536" y="741"/>
                  <a:pt x="7360" y="539"/>
                </a:cubicBezTo>
                <a:lnTo>
                  <a:pt x="7048" y="183"/>
                </a:lnTo>
                <a:lnTo>
                  <a:pt x="7048" y="183"/>
                </a:lnTo>
                <a:cubicBezTo>
                  <a:pt x="6946" y="66"/>
                  <a:pt x="6800" y="0"/>
                  <a:pt x="6645" y="0"/>
                </a:cubicBezTo>
              </a:path>
            </a:pathLst>
          </a:custGeom>
          <a:solidFill>
            <a:schemeClr val="accent2">
              <a:lumMod val="20000"/>
              <a:lumOff val="80000"/>
              <a:alpha val="50000"/>
            </a:schemeClr>
          </a:solidFill>
          <a:ln>
            <a:noFill/>
          </a:ln>
          <a:effectLst/>
        </p:spPr>
        <p:txBody>
          <a:bodyPr wrap="none" anchor="ctr"/>
          <a:lstStyle/>
          <a:p>
            <a:endParaRPr lang="en-US" dirty="0">
              <a:latin typeface="Poppins" pitchFamily="2" charset="77"/>
            </a:endParaRPr>
          </a:p>
        </p:txBody>
      </p:sp>
      <p:sp>
        <p:nvSpPr>
          <p:cNvPr id="124" name="Freeform 218">
            <a:extLst>
              <a:ext uri="{FF2B5EF4-FFF2-40B4-BE49-F238E27FC236}">
                <a16:creationId xmlns:a16="http://schemas.microsoft.com/office/drawing/2014/main" id="{8BE8F07E-CCF3-8649-9F50-25D0887ECA9F}"/>
              </a:ext>
            </a:extLst>
          </p:cNvPr>
          <p:cNvSpPr>
            <a:spLocks noChangeArrowheads="1"/>
          </p:cNvSpPr>
          <p:nvPr/>
        </p:nvSpPr>
        <p:spPr bwMode="auto">
          <a:xfrm>
            <a:off x="7051406" y="1667813"/>
            <a:ext cx="944426" cy="971880"/>
          </a:xfrm>
          <a:custGeom>
            <a:avLst/>
            <a:gdLst>
              <a:gd name="T0" fmla="*/ 759 w 1519"/>
              <a:gd name="T1" fmla="*/ 0 h 1559"/>
              <a:gd name="T2" fmla="*/ 0 w 1519"/>
              <a:gd name="T3" fmla="*/ 0 h 1559"/>
              <a:gd name="T4" fmla="*/ 0 w 1519"/>
              <a:gd name="T5" fmla="*/ 1227 h 1559"/>
              <a:gd name="T6" fmla="*/ 759 w 1519"/>
              <a:gd name="T7" fmla="*/ 1558 h 1559"/>
              <a:gd name="T8" fmla="*/ 1518 w 1519"/>
              <a:gd name="T9" fmla="*/ 1227 h 1559"/>
              <a:gd name="T10" fmla="*/ 1518 w 1519"/>
              <a:gd name="T11" fmla="*/ 0 h 1559"/>
              <a:gd name="T12" fmla="*/ 759 w 1519"/>
              <a:gd name="T13" fmla="*/ 0 h 1559"/>
            </a:gdLst>
            <a:ahLst/>
            <a:cxnLst>
              <a:cxn ang="0">
                <a:pos x="T0" y="T1"/>
              </a:cxn>
              <a:cxn ang="0">
                <a:pos x="T2" y="T3"/>
              </a:cxn>
              <a:cxn ang="0">
                <a:pos x="T4" y="T5"/>
              </a:cxn>
              <a:cxn ang="0">
                <a:pos x="T6" y="T7"/>
              </a:cxn>
              <a:cxn ang="0">
                <a:pos x="T8" y="T9"/>
              </a:cxn>
              <a:cxn ang="0">
                <a:pos x="T10" y="T11"/>
              </a:cxn>
              <a:cxn ang="0">
                <a:pos x="T12" y="T13"/>
              </a:cxn>
            </a:cxnLst>
            <a:rect l="0" t="0" r="r" b="b"/>
            <a:pathLst>
              <a:path w="1519" h="1559">
                <a:moveTo>
                  <a:pt x="759" y="0"/>
                </a:moveTo>
                <a:lnTo>
                  <a:pt x="0" y="0"/>
                </a:lnTo>
                <a:lnTo>
                  <a:pt x="0" y="1227"/>
                </a:lnTo>
                <a:lnTo>
                  <a:pt x="759" y="1558"/>
                </a:lnTo>
                <a:lnTo>
                  <a:pt x="1518" y="1227"/>
                </a:lnTo>
                <a:lnTo>
                  <a:pt x="1518" y="0"/>
                </a:lnTo>
                <a:lnTo>
                  <a:pt x="759" y="0"/>
                </a:lnTo>
              </a:path>
            </a:pathLst>
          </a:custGeom>
          <a:solidFill>
            <a:schemeClr val="accent2"/>
          </a:solidFill>
          <a:ln>
            <a:noFill/>
          </a:ln>
          <a:effectLst/>
        </p:spPr>
        <p:txBody>
          <a:bodyPr wrap="none" anchor="ctr"/>
          <a:lstStyle/>
          <a:p>
            <a:endParaRPr lang="en-US" dirty="0">
              <a:latin typeface="Poppins" pitchFamily="2" charset="77"/>
            </a:endParaRPr>
          </a:p>
        </p:txBody>
      </p:sp>
      <p:sp>
        <p:nvSpPr>
          <p:cNvPr id="125" name="Freeform 124">
            <a:extLst>
              <a:ext uri="{FF2B5EF4-FFF2-40B4-BE49-F238E27FC236}">
                <a16:creationId xmlns:a16="http://schemas.microsoft.com/office/drawing/2014/main" id="{AA0FFDC7-DBA7-A54E-A3F2-6B3440FE1C53}"/>
              </a:ext>
            </a:extLst>
          </p:cNvPr>
          <p:cNvSpPr>
            <a:spLocks noChangeArrowheads="1"/>
          </p:cNvSpPr>
          <p:nvPr/>
        </p:nvSpPr>
        <p:spPr bwMode="auto">
          <a:xfrm>
            <a:off x="7224368" y="1829792"/>
            <a:ext cx="595139" cy="515516"/>
          </a:xfrm>
          <a:custGeom>
            <a:avLst/>
            <a:gdLst>
              <a:gd name="connsiteX0" fmla="*/ 435350 w 624377"/>
              <a:gd name="connsiteY0" fmla="*/ 360417 h 540843"/>
              <a:gd name="connsiteX1" fmla="*/ 447244 w 624377"/>
              <a:gd name="connsiteY1" fmla="*/ 360417 h 540843"/>
              <a:gd name="connsiteX2" fmla="*/ 522572 w 624377"/>
              <a:gd name="connsiteY2" fmla="*/ 434036 h 540843"/>
              <a:gd name="connsiteX3" fmla="*/ 525215 w 624377"/>
              <a:gd name="connsiteY3" fmla="*/ 411885 h 540843"/>
              <a:gd name="connsiteX4" fmla="*/ 535126 w 624377"/>
              <a:gd name="connsiteY4" fmla="*/ 404718 h 540843"/>
              <a:gd name="connsiteX5" fmla="*/ 542395 w 624377"/>
              <a:gd name="connsiteY5" fmla="*/ 414491 h 540843"/>
              <a:gd name="connsiteX6" fmla="*/ 537109 w 624377"/>
              <a:gd name="connsiteY6" fmla="*/ 453580 h 540843"/>
              <a:gd name="connsiteX7" fmla="*/ 529840 w 624377"/>
              <a:gd name="connsiteY7" fmla="*/ 460747 h 540843"/>
              <a:gd name="connsiteX8" fmla="*/ 490194 w 624377"/>
              <a:gd name="connsiteY8" fmla="*/ 465959 h 540843"/>
              <a:gd name="connsiteX9" fmla="*/ 488872 w 624377"/>
              <a:gd name="connsiteY9" fmla="*/ 465959 h 540843"/>
              <a:gd name="connsiteX10" fmla="*/ 480282 w 624377"/>
              <a:gd name="connsiteY10" fmla="*/ 458792 h 540843"/>
              <a:gd name="connsiteX11" fmla="*/ 487551 w 624377"/>
              <a:gd name="connsiteY11" fmla="*/ 449020 h 540843"/>
              <a:gd name="connsiteX12" fmla="*/ 510017 w 624377"/>
              <a:gd name="connsiteY12" fmla="*/ 445762 h 540843"/>
              <a:gd name="connsiteX13" fmla="*/ 435350 w 624377"/>
              <a:gd name="connsiteY13" fmla="*/ 372144 h 540843"/>
              <a:gd name="connsiteX14" fmla="*/ 435350 w 624377"/>
              <a:gd name="connsiteY14" fmla="*/ 360417 h 540843"/>
              <a:gd name="connsiteX15" fmla="*/ 179342 w 624377"/>
              <a:gd name="connsiteY15" fmla="*/ 360417 h 540843"/>
              <a:gd name="connsiteX16" fmla="*/ 191237 w 624377"/>
              <a:gd name="connsiteY16" fmla="*/ 360417 h 540843"/>
              <a:gd name="connsiteX17" fmla="*/ 191237 w 624377"/>
              <a:gd name="connsiteY17" fmla="*/ 372144 h 540843"/>
              <a:gd name="connsiteX18" fmla="*/ 117229 w 624377"/>
              <a:gd name="connsiteY18" fmla="*/ 446414 h 540843"/>
              <a:gd name="connsiteX19" fmla="*/ 139035 w 624377"/>
              <a:gd name="connsiteY19" fmla="*/ 449020 h 540843"/>
              <a:gd name="connsiteX20" fmla="*/ 146303 w 624377"/>
              <a:gd name="connsiteY20" fmla="*/ 458792 h 540843"/>
              <a:gd name="connsiteX21" fmla="*/ 137713 w 624377"/>
              <a:gd name="connsiteY21" fmla="*/ 465959 h 540843"/>
              <a:gd name="connsiteX22" fmla="*/ 136392 w 624377"/>
              <a:gd name="connsiteY22" fmla="*/ 465959 h 540843"/>
              <a:gd name="connsiteX23" fmla="*/ 97405 w 624377"/>
              <a:gd name="connsiteY23" fmla="*/ 460747 h 540843"/>
              <a:gd name="connsiteX24" fmla="*/ 89476 w 624377"/>
              <a:gd name="connsiteY24" fmla="*/ 453580 h 540843"/>
              <a:gd name="connsiteX25" fmla="*/ 84190 w 624377"/>
              <a:gd name="connsiteY25" fmla="*/ 414491 h 540843"/>
              <a:gd name="connsiteX26" fmla="*/ 92119 w 624377"/>
              <a:gd name="connsiteY26" fmla="*/ 404718 h 540843"/>
              <a:gd name="connsiteX27" fmla="*/ 101370 w 624377"/>
              <a:gd name="connsiteY27" fmla="*/ 411885 h 540843"/>
              <a:gd name="connsiteX28" fmla="*/ 104674 w 624377"/>
              <a:gd name="connsiteY28" fmla="*/ 434036 h 540843"/>
              <a:gd name="connsiteX29" fmla="*/ 587379 w 624377"/>
              <a:gd name="connsiteY29" fmla="*/ 201395 h 540843"/>
              <a:gd name="connsiteX30" fmla="*/ 599712 w 624377"/>
              <a:gd name="connsiteY30" fmla="*/ 203384 h 540843"/>
              <a:gd name="connsiteX31" fmla="*/ 623079 w 624377"/>
              <a:gd name="connsiteY31" fmla="*/ 235204 h 540843"/>
              <a:gd name="connsiteX32" fmla="*/ 624377 w 624377"/>
              <a:gd name="connsiteY32" fmla="*/ 237193 h 540843"/>
              <a:gd name="connsiteX33" fmla="*/ 624377 w 624377"/>
              <a:gd name="connsiteY33" fmla="*/ 237856 h 540843"/>
              <a:gd name="connsiteX34" fmla="*/ 624377 w 624377"/>
              <a:gd name="connsiteY34" fmla="*/ 240507 h 540843"/>
              <a:gd name="connsiteX35" fmla="*/ 624377 w 624377"/>
              <a:gd name="connsiteY35" fmla="*/ 243159 h 540843"/>
              <a:gd name="connsiteX36" fmla="*/ 623079 w 624377"/>
              <a:gd name="connsiteY36" fmla="*/ 245811 h 540843"/>
              <a:gd name="connsiteX37" fmla="*/ 599063 w 624377"/>
              <a:gd name="connsiteY37" fmla="*/ 277631 h 540843"/>
              <a:gd name="connsiteX38" fmla="*/ 592572 w 624377"/>
              <a:gd name="connsiteY38" fmla="*/ 281608 h 540843"/>
              <a:gd name="connsiteX39" fmla="*/ 586730 w 624377"/>
              <a:gd name="connsiteY39" fmla="*/ 278957 h 540843"/>
              <a:gd name="connsiteX40" fmla="*/ 585432 w 624377"/>
              <a:gd name="connsiteY40" fmla="*/ 267024 h 540843"/>
              <a:gd name="connsiteX41" fmla="*/ 599063 w 624377"/>
              <a:gd name="connsiteY41" fmla="*/ 249125 h 540843"/>
              <a:gd name="connsiteX42" fmla="*/ 495209 w 624377"/>
              <a:gd name="connsiteY42" fmla="*/ 249125 h 540843"/>
              <a:gd name="connsiteX43" fmla="*/ 486771 w 624377"/>
              <a:gd name="connsiteY43" fmla="*/ 240507 h 540843"/>
              <a:gd name="connsiteX44" fmla="*/ 495209 w 624377"/>
              <a:gd name="connsiteY44" fmla="*/ 231226 h 540843"/>
              <a:gd name="connsiteX45" fmla="*/ 599063 w 624377"/>
              <a:gd name="connsiteY45" fmla="*/ 231226 h 540843"/>
              <a:gd name="connsiteX46" fmla="*/ 585432 w 624377"/>
              <a:gd name="connsiteY46" fmla="*/ 213990 h 540843"/>
              <a:gd name="connsiteX47" fmla="*/ 587379 w 624377"/>
              <a:gd name="connsiteY47" fmla="*/ 201395 h 540843"/>
              <a:gd name="connsiteX48" fmla="*/ 37647 w 624377"/>
              <a:gd name="connsiteY48" fmla="*/ 201395 h 540843"/>
              <a:gd name="connsiteX49" fmla="*/ 38945 w 624377"/>
              <a:gd name="connsiteY49" fmla="*/ 213990 h 540843"/>
              <a:gd name="connsiteX50" fmla="*/ 25963 w 624377"/>
              <a:gd name="connsiteY50" fmla="*/ 231889 h 540843"/>
              <a:gd name="connsiteX51" fmla="*/ 129168 w 624377"/>
              <a:gd name="connsiteY51" fmla="*/ 231889 h 540843"/>
              <a:gd name="connsiteX52" fmla="*/ 137606 w 624377"/>
              <a:gd name="connsiteY52" fmla="*/ 240507 h 540843"/>
              <a:gd name="connsiteX53" fmla="*/ 129168 w 624377"/>
              <a:gd name="connsiteY53" fmla="*/ 249125 h 540843"/>
              <a:gd name="connsiteX54" fmla="*/ 25314 w 624377"/>
              <a:gd name="connsiteY54" fmla="*/ 249125 h 540843"/>
              <a:gd name="connsiteX55" fmla="*/ 38945 w 624377"/>
              <a:gd name="connsiteY55" fmla="*/ 267024 h 540843"/>
              <a:gd name="connsiteX56" fmla="*/ 36998 w 624377"/>
              <a:gd name="connsiteY56" fmla="*/ 278957 h 540843"/>
              <a:gd name="connsiteX57" fmla="*/ 31805 w 624377"/>
              <a:gd name="connsiteY57" fmla="*/ 281608 h 540843"/>
              <a:gd name="connsiteX58" fmla="*/ 25314 w 624377"/>
              <a:gd name="connsiteY58" fmla="*/ 277631 h 540843"/>
              <a:gd name="connsiteX59" fmla="*/ 1947 w 624377"/>
              <a:gd name="connsiteY59" fmla="*/ 245811 h 540843"/>
              <a:gd name="connsiteX60" fmla="*/ 1298 w 624377"/>
              <a:gd name="connsiteY60" fmla="*/ 245811 h 540843"/>
              <a:gd name="connsiteX61" fmla="*/ 649 w 624377"/>
              <a:gd name="connsiteY61" fmla="*/ 243822 h 540843"/>
              <a:gd name="connsiteX62" fmla="*/ 0 w 624377"/>
              <a:gd name="connsiteY62" fmla="*/ 243159 h 540843"/>
              <a:gd name="connsiteX63" fmla="*/ 0 w 624377"/>
              <a:gd name="connsiteY63" fmla="*/ 240507 h 540843"/>
              <a:gd name="connsiteX64" fmla="*/ 0 w 624377"/>
              <a:gd name="connsiteY64" fmla="*/ 238518 h 540843"/>
              <a:gd name="connsiteX65" fmla="*/ 649 w 624377"/>
              <a:gd name="connsiteY65" fmla="*/ 237193 h 540843"/>
              <a:gd name="connsiteX66" fmla="*/ 1298 w 624377"/>
              <a:gd name="connsiteY66" fmla="*/ 235867 h 540843"/>
              <a:gd name="connsiteX67" fmla="*/ 1947 w 624377"/>
              <a:gd name="connsiteY67" fmla="*/ 235867 h 540843"/>
              <a:gd name="connsiteX68" fmla="*/ 25314 w 624377"/>
              <a:gd name="connsiteY68" fmla="*/ 203384 h 540843"/>
              <a:gd name="connsiteX69" fmla="*/ 37647 w 624377"/>
              <a:gd name="connsiteY69" fmla="*/ 201395 h 540843"/>
              <a:gd name="connsiteX70" fmla="*/ 285674 w 624377"/>
              <a:gd name="connsiteY70" fmla="*/ 146614 h 540843"/>
              <a:gd name="connsiteX71" fmla="*/ 240813 w 624377"/>
              <a:gd name="connsiteY71" fmla="*/ 152498 h 540843"/>
              <a:gd name="connsiteX72" fmla="*/ 221309 w 624377"/>
              <a:gd name="connsiteY72" fmla="*/ 158382 h 540843"/>
              <a:gd name="connsiteX73" fmla="*/ 207656 w 624377"/>
              <a:gd name="connsiteY73" fmla="*/ 177995 h 540843"/>
              <a:gd name="connsiteX74" fmla="*/ 207656 w 624377"/>
              <a:gd name="connsiteY74" fmla="*/ 266909 h 540843"/>
              <a:gd name="connsiteX75" fmla="*/ 214808 w 624377"/>
              <a:gd name="connsiteY75" fmla="*/ 283908 h 540843"/>
              <a:gd name="connsiteX76" fmla="*/ 237563 w 624377"/>
              <a:gd name="connsiteY76" fmla="*/ 306136 h 540843"/>
              <a:gd name="connsiteX77" fmla="*/ 221959 w 624377"/>
              <a:gd name="connsiteY77" fmla="*/ 197608 h 540843"/>
              <a:gd name="connsiteX78" fmla="*/ 229111 w 624377"/>
              <a:gd name="connsiteY78" fmla="*/ 188456 h 540843"/>
              <a:gd name="connsiteX79" fmla="*/ 238863 w 624377"/>
              <a:gd name="connsiteY79" fmla="*/ 195647 h 540843"/>
              <a:gd name="connsiteX80" fmla="*/ 257717 w 624377"/>
              <a:gd name="connsiteY80" fmla="*/ 321173 h 540843"/>
              <a:gd name="connsiteX81" fmla="*/ 370193 w 624377"/>
              <a:gd name="connsiteY81" fmla="*/ 321173 h 540843"/>
              <a:gd name="connsiteX82" fmla="*/ 388397 w 624377"/>
              <a:gd name="connsiteY82" fmla="*/ 193686 h 540843"/>
              <a:gd name="connsiteX83" fmla="*/ 398149 w 624377"/>
              <a:gd name="connsiteY83" fmla="*/ 186494 h 540843"/>
              <a:gd name="connsiteX84" fmla="*/ 405951 w 624377"/>
              <a:gd name="connsiteY84" fmla="*/ 196301 h 540843"/>
              <a:gd name="connsiteX85" fmla="*/ 389697 w 624377"/>
              <a:gd name="connsiteY85" fmla="*/ 306136 h 540843"/>
              <a:gd name="connsiteX86" fmla="*/ 412452 w 624377"/>
              <a:gd name="connsiteY86" fmla="*/ 283908 h 540843"/>
              <a:gd name="connsiteX87" fmla="*/ 419604 w 624377"/>
              <a:gd name="connsiteY87" fmla="*/ 266909 h 540843"/>
              <a:gd name="connsiteX88" fmla="*/ 419604 w 624377"/>
              <a:gd name="connsiteY88" fmla="*/ 177995 h 540843"/>
              <a:gd name="connsiteX89" fmla="*/ 405951 w 624377"/>
              <a:gd name="connsiteY89" fmla="*/ 158382 h 540843"/>
              <a:gd name="connsiteX90" fmla="*/ 386446 w 624377"/>
              <a:gd name="connsiteY90" fmla="*/ 152498 h 540843"/>
              <a:gd name="connsiteX91" fmla="*/ 341586 w 624377"/>
              <a:gd name="connsiteY91" fmla="*/ 146614 h 540843"/>
              <a:gd name="connsiteX92" fmla="*/ 340936 w 624377"/>
              <a:gd name="connsiteY92" fmla="*/ 146614 h 540843"/>
              <a:gd name="connsiteX93" fmla="*/ 327283 w 624377"/>
              <a:gd name="connsiteY93" fmla="*/ 162958 h 540843"/>
              <a:gd name="connsiteX94" fmla="*/ 338336 w 624377"/>
              <a:gd name="connsiteY94" fmla="*/ 258410 h 540843"/>
              <a:gd name="connsiteX95" fmla="*/ 333784 w 624377"/>
              <a:gd name="connsiteY95" fmla="*/ 272793 h 540843"/>
              <a:gd name="connsiteX96" fmla="*/ 319481 w 624377"/>
              <a:gd name="connsiteY96" fmla="*/ 287176 h 540843"/>
              <a:gd name="connsiteX97" fmla="*/ 307779 w 624377"/>
              <a:gd name="connsiteY97" fmla="*/ 287176 h 540843"/>
              <a:gd name="connsiteX98" fmla="*/ 293475 w 624377"/>
              <a:gd name="connsiteY98" fmla="*/ 272793 h 540843"/>
              <a:gd name="connsiteX99" fmla="*/ 288274 w 624377"/>
              <a:gd name="connsiteY99" fmla="*/ 258410 h 540843"/>
              <a:gd name="connsiteX100" fmla="*/ 300627 w 624377"/>
              <a:gd name="connsiteY100" fmla="*/ 162958 h 540843"/>
              <a:gd name="connsiteX101" fmla="*/ 286324 w 624377"/>
              <a:gd name="connsiteY101" fmla="*/ 146614 h 540843"/>
              <a:gd name="connsiteX102" fmla="*/ 285674 w 624377"/>
              <a:gd name="connsiteY102" fmla="*/ 129615 h 540843"/>
              <a:gd name="connsiteX103" fmla="*/ 341586 w 624377"/>
              <a:gd name="connsiteY103" fmla="*/ 129615 h 540843"/>
              <a:gd name="connsiteX104" fmla="*/ 390997 w 624377"/>
              <a:gd name="connsiteY104" fmla="*/ 136153 h 540843"/>
              <a:gd name="connsiteX105" fmla="*/ 411152 w 624377"/>
              <a:gd name="connsiteY105" fmla="*/ 141383 h 540843"/>
              <a:gd name="connsiteX106" fmla="*/ 411802 w 624377"/>
              <a:gd name="connsiteY106" fmla="*/ 142037 h 540843"/>
              <a:gd name="connsiteX107" fmla="*/ 437158 w 624377"/>
              <a:gd name="connsiteY107" fmla="*/ 177995 h 540843"/>
              <a:gd name="connsiteX108" fmla="*/ 437158 w 624377"/>
              <a:gd name="connsiteY108" fmla="*/ 266909 h 540843"/>
              <a:gd name="connsiteX109" fmla="*/ 424155 w 624377"/>
              <a:gd name="connsiteY109" fmla="*/ 296329 h 540843"/>
              <a:gd name="connsiteX110" fmla="*/ 385796 w 624377"/>
              <a:gd name="connsiteY110" fmla="*/ 333595 h 540843"/>
              <a:gd name="connsiteX111" fmla="*/ 385796 w 624377"/>
              <a:gd name="connsiteY111" fmla="*/ 532344 h 540843"/>
              <a:gd name="connsiteX112" fmla="*/ 377344 w 624377"/>
              <a:gd name="connsiteY112" fmla="*/ 540843 h 540843"/>
              <a:gd name="connsiteX113" fmla="*/ 368892 w 624377"/>
              <a:gd name="connsiteY113" fmla="*/ 532344 h 540843"/>
              <a:gd name="connsiteX114" fmla="*/ 368892 w 624377"/>
              <a:gd name="connsiteY114" fmla="*/ 338825 h 540843"/>
              <a:gd name="connsiteX115" fmla="*/ 323382 w 624377"/>
              <a:gd name="connsiteY115" fmla="*/ 338825 h 540843"/>
              <a:gd name="connsiteX116" fmla="*/ 323382 w 624377"/>
              <a:gd name="connsiteY116" fmla="*/ 532344 h 540843"/>
              <a:gd name="connsiteX117" fmla="*/ 314930 w 624377"/>
              <a:gd name="connsiteY117" fmla="*/ 540843 h 540843"/>
              <a:gd name="connsiteX118" fmla="*/ 305828 w 624377"/>
              <a:gd name="connsiteY118" fmla="*/ 532344 h 540843"/>
              <a:gd name="connsiteX119" fmla="*/ 305828 w 624377"/>
              <a:gd name="connsiteY119" fmla="*/ 338825 h 540843"/>
              <a:gd name="connsiteX120" fmla="*/ 259018 w 624377"/>
              <a:gd name="connsiteY120" fmla="*/ 338825 h 540843"/>
              <a:gd name="connsiteX121" fmla="*/ 259018 w 624377"/>
              <a:gd name="connsiteY121" fmla="*/ 532344 h 540843"/>
              <a:gd name="connsiteX122" fmla="*/ 249916 w 624377"/>
              <a:gd name="connsiteY122" fmla="*/ 540843 h 540843"/>
              <a:gd name="connsiteX123" fmla="*/ 241464 w 624377"/>
              <a:gd name="connsiteY123" fmla="*/ 532344 h 540843"/>
              <a:gd name="connsiteX124" fmla="*/ 241464 w 624377"/>
              <a:gd name="connsiteY124" fmla="*/ 333595 h 540843"/>
              <a:gd name="connsiteX125" fmla="*/ 202455 w 624377"/>
              <a:gd name="connsiteY125" fmla="*/ 296329 h 540843"/>
              <a:gd name="connsiteX126" fmla="*/ 190102 w 624377"/>
              <a:gd name="connsiteY126" fmla="*/ 266909 h 540843"/>
              <a:gd name="connsiteX127" fmla="*/ 190102 w 624377"/>
              <a:gd name="connsiteY127" fmla="*/ 177995 h 540843"/>
              <a:gd name="connsiteX128" fmla="*/ 215458 w 624377"/>
              <a:gd name="connsiteY128" fmla="*/ 142037 h 540843"/>
              <a:gd name="connsiteX129" fmla="*/ 216758 w 624377"/>
              <a:gd name="connsiteY129" fmla="*/ 141383 h 540843"/>
              <a:gd name="connsiteX130" fmla="*/ 236262 w 624377"/>
              <a:gd name="connsiteY130" fmla="*/ 136153 h 540843"/>
              <a:gd name="connsiteX131" fmla="*/ 285674 w 624377"/>
              <a:gd name="connsiteY131" fmla="*/ 129615 h 540843"/>
              <a:gd name="connsiteX132" fmla="*/ 312191 w 624377"/>
              <a:gd name="connsiteY132" fmla="*/ 17439 h 540843"/>
              <a:gd name="connsiteX133" fmla="*/ 276668 w 624377"/>
              <a:gd name="connsiteY133" fmla="*/ 53609 h 540843"/>
              <a:gd name="connsiteX134" fmla="*/ 312191 w 624377"/>
              <a:gd name="connsiteY134" fmla="*/ 88487 h 540843"/>
              <a:gd name="connsiteX135" fmla="*/ 348360 w 624377"/>
              <a:gd name="connsiteY135" fmla="*/ 53609 h 540843"/>
              <a:gd name="connsiteX136" fmla="*/ 312191 w 624377"/>
              <a:gd name="connsiteY136" fmla="*/ 17439 h 540843"/>
              <a:gd name="connsiteX137" fmla="*/ 135341 w 624377"/>
              <a:gd name="connsiteY137" fmla="*/ 9295 h 540843"/>
              <a:gd name="connsiteX138" fmla="*/ 145056 w 624377"/>
              <a:gd name="connsiteY138" fmla="*/ 16461 h 540843"/>
              <a:gd name="connsiteX139" fmla="*/ 137932 w 624377"/>
              <a:gd name="connsiteY139" fmla="*/ 26234 h 540843"/>
              <a:gd name="connsiteX140" fmla="*/ 116560 w 624377"/>
              <a:gd name="connsiteY140" fmla="*/ 29491 h 540843"/>
              <a:gd name="connsiteX141" fmla="*/ 189095 w 624377"/>
              <a:gd name="connsiteY141" fmla="*/ 103110 h 540843"/>
              <a:gd name="connsiteX142" fmla="*/ 189095 w 624377"/>
              <a:gd name="connsiteY142" fmla="*/ 114837 h 540843"/>
              <a:gd name="connsiteX143" fmla="*/ 182619 w 624377"/>
              <a:gd name="connsiteY143" fmla="*/ 117443 h 540843"/>
              <a:gd name="connsiteX144" fmla="*/ 176790 w 624377"/>
              <a:gd name="connsiteY144" fmla="*/ 114837 h 540843"/>
              <a:gd name="connsiteX145" fmla="*/ 104254 w 624377"/>
              <a:gd name="connsiteY145" fmla="*/ 41869 h 540843"/>
              <a:gd name="connsiteX146" fmla="*/ 101016 w 624377"/>
              <a:gd name="connsiteY146" fmla="*/ 63369 h 540843"/>
              <a:gd name="connsiteX147" fmla="*/ 92597 w 624377"/>
              <a:gd name="connsiteY147" fmla="*/ 70535 h 540843"/>
              <a:gd name="connsiteX148" fmla="*/ 91302 w 624377"/>
              <a:gd name="connsiteY148" fmla="*/ 70535 h 540843"/>
              <a:gd name="connsiteX149" fmla="*/ 83530 w 624377"/>
              <a:gd name="connsiteY149" fmla="*/ 60763 h 540843"/>
              <a:gd name="connsiteX150" fmla="*/ 89359 w 624377"/>
              <a:gd name="connsiteY150" fmla="*/ 22325 h 540843"/>
              <a:gd name="connsiteX151" fmla="*/ 96483 w 624377"/>
              <a:gd name="connsiteY151" fmla="*/ 14507 h 540843"/>
              <a:gd name="connsiteX152" fmla="*/ 489039 w 624377"/>
              <a:gd name="connsiteY152" fmla="*/ 8643 h 540843"/>
              <a:gd name="connsiteX153" fmla="*/ 527898 w 624377"/>
              <a:gd name="connsiteY153" fmla="*/ 14507 h 540843"/>
              <a:gd name="connsiteX154" fmla="*/ 535022 w 624377"/>
              <a:gd name="connsiteY154" fmla="*/ 21673 h 540843"/>
              <a:gd name="connsiteX155" fmla="*/ 540203 w 624377"/>
              <a:gd name="connsiteY155" fmla="*/ 60763 h 540843"/>
              <a:gd name="connsiteX156" fmla="*/ 533079 w 624377"/>
              <a:gd name="connsiteY156" fmla="*/ 70535 h 540843"/>
              <a:gd name="connsiteX157" fmla="*/ 531783 w 624377"/>
              <a:gd name="connsiteY157" fmla="*/ 70535 h 540843"/>
              <a:gd name="connsiteX158" fmla="*/ 523364 w 624377"/>
              <a:gd name="connsiteY158" fmla="*/ 63369 h 540843"/>
              <a:gd name="connsiteX159" fmla="*/ 520126 w 624377"/>
              <a:gd name="connsiteY159" fmla="*/ 41869 h 540843"/>
              <a:gd name="connsiteX160" fmla="*/ 446943 w 624377"/>
              <a:gd name="connsiteY160" fmla="*/ 114837 h 540843"/>
              <a:gd name="connsiteX161" fmla="*/ 441762 w 624377"/>
              <a:gd name="connsiteY161" fmla="*/ 117443 h 540843"/>
              <a:gd name="connsiteX162" fmla="*/ 435285 w 624377"/>
              <a:gd name="connsiteY162" fmla="*/ 114837 h 540843"/>
              <a:gd name="connsiteX163" fmla="*/ 435285 w 624377"/>
              <a:gd name="connsiteY163" fmla="*/ 102458 h 540843"/>
              <a:gd name="connsiteX164" fmla="*/ 508468 w 624377"/>
              <a:gd name="connsiteY164" fmla="*/ 29491 h 540843"/>
              <a:gd name="connsiteX165" fmla="*/ 486449 w 624377"/>
              <a:gd name="connsiteY165" fmla="*/ 26234 h 540843"/>
              <a:gd name="connsiteX166" fmla="*/ 479325 w 624377"/>
              <a:gd name="connsiteY166" fmla="*/ 16461 h 540843"/>
              <a:gd name="connsiteX167" fmla="*/ 489039 w 624377"/>
              <a:gd name="connsiteY167" fmla="*/ 8643 h 540843"/>
              <a:gd name="connsiteX168" fmla="*/ 312191 w 624377"/>
              <a:gd name="connsiteY168" fmla="*/ 0 h 540843"/>
              <a:gd name="connsiteX169" fmla="*/ 365153 w 624377"/>
              <a:gd name="connsiteY169" fmla="*/ 53609 h 540843"/>
              <a:gd name="connsiteX170" fmla="*/ 312191 w 624377"/>
              <a:gd name="connsiteY170" fmla="*/ 105926 h 540843"/>
              <a:gd name="connsiteX171" fmla="*/ 259229 w 624377"/>
              <a:gd name="connsiteY171" fmla="*/ 53609 h 540843"/>
              <a:gd name="connsiteX172" fmla="*/ 312191 w 624377"/>
              <a:gd name="connsiteY172" fmla="*/ 0 h 54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24377" h="540843">
                <a:moveTo>
                  <a:pt x="435350" y="360417"/>
                </a:moveTo>
                <a:cubicBezTo>
                  <a:pt x="438654" y="357159"/>
                  <a:pt x="444601" y="357159"/>
                  <a:pt x="447244" y="360417"/>
                </a:cubicBezTo>
                <a:lnTo>
                  <a:pt x="522572" y="434036"/>
                </a:lnTo>
                <a:lnTo>
                  <a:pt x="525215" y="411885"/>
                </a:lnTo>
                <a:cubicBezTo>
                  <a:pt x="525875" y="407324"/>
                  <a:pt x="530501" y="404067"/>
                  <a:pt x="535126" y="404718"/>
                </a:cubicBezTo>
                <a:cubicBezTo>
                  <a:pt x="539752" y="405370"/>
                  <a:pt x="543716" y="409930"/>
                  <a:pt x="542395" y="414491"/>
                </a:cubicBezTo>
                <a:lnTo>
                  <a:pt x="537109" y="453580"/>
                </a:lnTo>
                <a:cubicBezTo>
                  <a:pt x="536448" y="456838"/>
                  <a:pt x="533805" y="460095"/>
                  <a:pt x="529840" y="460747"/>
                </a:cubicBezTo>
                <a:lnTo>
                  <a:pt x="490194" y="465959"/>
                </a:lnTo>
                <a:cubicBezTo>
                  <a:pt x="489533" y="465959"/>
                  <a:pt x="488872" y="465959"/>
                  <a:pt x="488872" y="465959"/>
                </a:cubicBezTo>
                <a:cubicBezTo>
                  <a:pt x="484247" y="465959"/>
                  <a:pt x="480943" y="462701"/>
                  <a:pt x="480282" y="458792"/>
                </a:cubicBezTo>
                <a:cubicBezTo>
                  <a:pt x="479621" y="453580"/>
                  <a:pt x="482925" y="449671"/>
                  <a:pt x="487551" y="449020"/>
                </a:cubicBezTo>
                <a:lnTo>
                  <a:pt x="510017" y="445762"/>
                </a:lnTo>
                <a:lnTo>
                  <a:pt x="435350" y="372144"/>
                </a:lnTo>
                <a:cubicBezTo>
                  <a:pt x="432046" y="368886"/>
                  <a:pt x="432046" y="363674"/>
                  <a:pt x="435350" y="360417"/>
                </a:cubicBezTo>
                <a:close/>
                <a:moveTo>
                  <a:pt x="179342" y="360417"/>
                </a:moveTo>
                <a:cubicBezTo>
                  <a:pt x="182646" y="357159"/>
                  <a:pt x="187933" y="357159"/>
                  <a:pt x="191237" y="360417"/>
                </a:cubicBezTo>
                <a:cubicBezTo>
                  <a:pt x="195201" y="363674"/>
                  <a:pt x="195201" y="368886"/>
                  <a:pt x="191237" y="372144"/>
                </a:cubicBezTo>
                <a:lnTo>
                  <a:pt x="117229" y="446414"/>
                </a:lnTo>
                <a:lnTo>
                  <a:pt x="139035" y="449020"/>
                </a:lnTo>
                <a:cubicBezTo>
                  <a:pt x="143660" y="449671"/>
                  <a:pt x="146964" y="454232"/>
                  <a:pt x="146303" y="458792"/>
                </a:cubicBezTo>
                <a:cubicBezTo>
                  <a:pt x="145643" y="462701"/>
                  <a:pt x="142339" y="465959"/>
                  <a:pt x="137713" y="465959"/>
                </a:cubicBezTo>
                <a:cubicBezTo>
                  <a:pt x="137052" y="465959"/>
                  <a:pt x="136392" y="465959"/>
                  <a:pt x="136392" y="465959"/>
                </a:cubicBezTo>
                <a:lnTo>
                  <a:pt x="97405" y="460747"/>
                </a:lnTo>
                <a:cubicBezTo>
                  <a:pt x="93441" y="460095"/>
                  <a:pt x="90137" y="457489"/>
                  <a:pt x="89476" y="453580"/>
                </a:cubicBezTo>
                <a:lnTo>
                  <a:pt x="84190" y="414491"/>
                </a:lnTo>
                <a:cubicBezTo>
                  <a:pt x="83529" y="409279"/>
                  <a:pt x="86833" y="405370"/>
                  <a:pt x="92119" y="404718"/>
                </a:cubicBezTo>
                <a:cubicBezTo>
                  <a:pt x="96084" y="404067"/>
                  <a:pt x="100709" y="407324"/>
                  <a:pt x="101370" y="411885"/>
                </a:cubicBezTo>
                <a:lnTo>
                  <a:pt x="104674" y="434036"/>
                </a:lnTo>
                <a:close/>
                <a:moveTo>
                  <a:pt x="587379" y="201395"/>
                </a:moveTo>
                <a:cubicBezTo>
                  <a:pt x="591274" y="198743"/>
                  <a:pt x="596466" y="199406"/>
                  <a:pt x="599712" y="203384"/>
                </a:cubicBezTo>
                <a:lnTo>
                  <a:pt x="623079" y="235204"/>
                </a:lnTo>
                <a:cubicBezTo>
                  <a:pt x="623079" y="235867"/>
                  <a:pt x="623728" y="236530"/>
                  <a:pt x="624377" y="237193"/>
                </a:cubicBezTo>
                <a:cubicBezTo>
                  <a:pt x="624377" y="237193"/>
                  <a:pt x="624377" y="237193"/>
                  <a:pt x="624377" y="237856"/>
                </a:cubicBezTo>
                <a:cubicBezTo>
                  <a:pt x="624377" y="239181"/>
                  <a:pt x="624377" y="239844"/>
                  <a:pt x="624377" y="240507"/>
                </a:cubicBezTo>
                <a:cubicBezTo>
                  <a:pt x="624377" y="241170"/>
                  <a:pt x="624377" y="241833"/>
                  <a:pt x="624377" y="243159"/>
                </a:cubicBezTo>
                <a:cubicBezTo>
                  <a:pt x="623728" y="243822"/>
                  <a:pt x="623079" y="244485"/>
                  <a:pt x="623079" y="245811"/>
                </a:cubicBezTo>
                <a:lnTo>
                  <a:pt x="599063" y="277631"/>
                </a:lnTo>
                <a:cubicBezTo>
                  <a:pt x="597115" y="280282"/>
                  <a:pt x="594519" y="281608"/>
                  <a:pt x="592572" y="281608"/>
                </a:cubicBezTo>
                <a:cubicBezTo>
                  <a:pt x="590625" y="281608"/>
                  <a:pt x="588028" y="280282"/>
                  <a:pt x="586730" y="278957"/>
                </a:cubicBezTo>
                <a:cubicBezTo>
                  <a:pt x="583485" y="276305"/>
                  <a:pt x="582186" y="271002"/>
                  <a:pt x="585432" y="267024"/>
                </a:cubicBezTo>
                <a:lnTo>
                  <a:pt x="599063" y="249125"/>
                </a:lnTo>
                <a:lnTo>
                  <a:pt x="495209" y="249125"/>
                </a:lnTo>
                <a:cubicBezTo>
                  <a:pt x="490666" y="249125"/>
                  <a:pt x="486771" y="245148"/>
                  <a:pt x="486771" y="240507"/>
                </a:cubicBezTo>
                <a:cubicBezTo>
                  <a:pt x="486771" y="235867"/>
                  <a:pt x="490666" y="231226"/>
                  <a:pt x="495209" y="231226"/>
                </a:cubicBezTo>
                <a:lnTo>
                  <a:pt x="599063" y="231226"/>
                </a:lnTo>
                <a:lnTo>
                  <a:pt x="585432" y="213990"/>
                </a:lnTo>
                <a:cubicBezTo>
                  <a:pt x="582836" y="210013"/>
                  <a:pt x="583485" y="204710"/>
                  <a:pt x="587379" y="201395"/>
                </a:cubicBezTo>
                <a:close/>
                <a:moveTo>
                  <a:pt x="37647" y="201395"/>
                </a:moveTo>
                <a:cubicBezTo>
                  <a:pt x="41541" y="204710"/>
                  <a:pt x="41541" y="210013"/>
                  <a:pt x="38945" y="213990"/>
                </a:cubicBezTo>
                <a:lnTo>
                  <a:pt x="25963" y="231889"/>
                </a:lnTo>
                <a:lnTo>
                  <a:pt x="129168" y="231889"/>
                </a:lnTo>
                <a:cubicBezTo>
                  <a:pt x="133711" y="231889"/>
                  <a:pt x="137606" y="235867"/>
                  <a:pt x="137606" y="240507"/>
                </a:cubicBezTo>
                <a:cubicBezTo>
                  <a:pt x="137606" y="245811"/>
                  <a:pt x="133711" y="249125"/>
                  <a:pt x="129168" y="249125"/>
                </a:cubicBezTo>
                <a:lnTo>
                  <a:pt x="25314" y="249125"/>
                </a:lnTo>
                <a:lnTo>
                  <a:pt x="38945" y="267024"/>
                </a:lnTo>
                <a:cubicBezTo>
                  <a:pt x="41541" y="271002"/>
                  <a:pt x="40892" y="276305"/>
                  <a:pt x="36998" y="278957"/>
                </a:cubicBezTo>
                <a:cubicBezTo>
                  <a:pt x="35700" y="280282"/>
                  <a:pt x="33752" y="281608"/>
                  <a:pt x="31805" y="281608"/>
                </a:cubicBezTo>
                <a:cubicBezTo>
                  <a:pt x="29209" y="281608"/>
                  <a:pt x="26612" y="280282"/>
                  <a:pt x="25314" y="277631"/>
                </a:cubicBezTo>
                <a:lnTo>
                  <a:pt x="1947" y="245811"/>
                </a:lnTo>
                <a:cubicBezTo>
                  <a:pt x="1947" y="245811"/>
                  <a:pt x="1947" y="245811"/>
                  <a:pt x="1298" y="245811"/>
                </a:cubicBezTo>
                <a:cubicBezTo>
                  <a:pt x="649" y="245148"/>
                  <a:pt x="649" y="244485"/>
                  <a:pt x="649" y="243822"/>
                </a:cubicBezTo>
                <a:cubicBezTo>
                  <a:pt x="0" y="243822"/>
                  <a:pt x="0" y="243159"/>
                  <a:pt x="0" y="243159"/>
                </a:cubicBezTo>
                <a:cubicBezTo>
                  <a:pt x="0" y="242496"/>
                  <a:pt x="0" y="241833"/>
                  <a:pt x="0" y="240507"/>
                </a:cubicBezTo>
                <a:cubicBezTo>
                  <a:pt x="0" y="239844"/>
                  <a:pt x="0" y="239181"/>
                  <a:pt x="0" y="238518"/>
                </a:cubicBezTo>
                <a:cubicBezTo>
                  <a:pt x="0" y="237856"/>
                  <a:pt x="0" y="237856"/>
                  <a:pt x="649" y="237193"/>
                </a:cubicBezTo>
                <a:cubicBezTo>
                  <a:pt x="649" y="236530"/>
                  <a:pt x="649" y="236530"/>
                  <a:pt x="1298" y="235867"/>
                </a:cubicBezTo>
                <a:cubicBezTo>
                  <a:pt x="1947" y="235867"/>
                  <a:pt x="1947" y="235867"/>
                  <a:pt x="1947" y="235867"/>
                </a:cubicBezTo>
                <a:lnTo>
                  <a:pt x="25314" y="203384"/>
                </a:lnTo>
                <a:cubicBezTo>
                  <a:pt x="28560" y="199406"/>
                  <a:pt x="33752" y="198743"/>
                  <a:pt x="37647" y="201395"/>
                </a:cubicBezTo>
                <a:close/>
                <a:moveTo>
                  <a:pt x="285674" y="146614"/>
                </a:moveTo>
                <a:cubicBezTo>
                  <a:pt x="270070" y="146614"/>
                  <a:pt x="255117" y="148575"/>
                  <a:pt x="240813" y="152498"/>
                </a:cubicBezTo>
                <a:lnTo>
                  <a:pt x="221309" y="158382"/>
                </a:lnTo>
                <a:cubicBezTo>
                  <a:pt x="212857" y="161651"/>
                  <a:pt x="207656" y="169496"/>
                  <a:pt x="207656" y="177995"/>
                </a:cubicBezTo>
                <a:lnTo>
                  <a:pt x="207656" y="266909"/>
                </a:lnTo>
                <a:cubicBezTo>
                  <a:pt x="207656" y="273447"/>
                  <a:pt x="210257" y="279331"/>
                  <a:pt x="214808" y="283908"/>
                </a:cubicBezTo>
                <a:lnTo>
                  <a:pt x="237563" y="306136"/>
                </a:lnTo>
                <a:lnTo>
                  <a:pt x="221959" y="197608"/>
                </a:lnTo>
                <a:cubicBezTo>
                  <a:pt x="221309" y="193032"/>
                  <a:pt x="224560" y="188456"/>
                  <a:pt x="229111" y="188456"/>
                </a:cubicBezTo>
                <a:cubicBezTo>
                  <a:pt x="234312" y="187802"/>
                  <a:pt x="238213" y="190417"/>
                  <a:pt x="238863" y="195647"/>
                </a:cubicBezTo>
                <a:lnTo>
                  <a:pt x="257717" y="321173"/>
                </a:lnTo>
                <a:lnTo>
                  <a:pt x="370193" y="321173"/>
                </a:lnTo>
                <a:lnTo>
                  <a:pt x="388397" y="193686"/>
                </a:lnTo>
                <a:cubicBezTo>
                  <a:pt x="389697" y="189109"/>
                  <a:pt x="393598" y="185187"/>
                  <a:pt x="398149" y="186494"/>
                </a:cubicBezTo>
                <a:cubicBezTo>
                  <a:pt x="402700" y="187148"/>
                  <a:pt x="405951" y="191724"/>
                  <a:pt x="405951" y="196301"/>
                </a:cubicBezTo>
                <a:lnTo>
                  <a:pt x="389697" y="306136"/>
                </a:lnTo>
                <a:lnTo>
                  <a:pt x="412452" y="283908"/>
                </a:lnTo>
                <a:cubicBezTo>
                  <a:pt x="417003" y="279331"/>
                  <a:pt x="419604" y="273447"/>
                  <a:pt x="419604" y="266909"/>
                </a:cubicBezTo>
                <a:lnTo>
                  <a:pt x="419604" y="177995"/>
                </a:lnTo>
                <a:cubicBezTo>
                  <a:pt x="419604" y="169496"/>
                  <a:pt x="413753" y="161651"/>
                  <a:pt x="405951" y="158382"/>
                </a:cubicBezTo>
                <a:lnTo>
                  <a:pt x="386446" y="152498"/>
                </a:lnTo>
                <a:cubicBezTo>
                  <a:pt x="372143" y="148575"/>
                  <a:pt x="357190" y="146614"/>
                  <a:pt x="341586" y="146614"/>
                </a:cubicBezTo>
                <a:lnTo>
                  <a:pt x="340936" y="146614"/>
                </a:lnTo>
                <a:cubicBezTo>
                  <a:pt x="338336" y="153805"/>
                  <a:pt x="333784" y="159689"/>
                  <a:pt x="327283" y="162958"/>
                </a:cubicBezTo>
                <a:lnTo>
                  <a:pt x="338336" y="258410"/>
                </a:lnTo>
                <a:cubicBezTo>
                  <a:pt x="339636" y="263640"/>
                  <a:pt x="337685" y="268871"/>
                  <a:pt x="333784" y="272793"/>
                </a:cubicBezTo>
                <a:lnTo>
                  <a:pt x="319481" y="287176"/>
                </a:lnTo>
                <a:cubicBezTo>
                  <a:pt x="316231" y="290445"/>
                  <a:pt x="311029" y="290445"/>
                  <a:pt x="307779" y="287176"/>
                </a:cubicBezTo>
                <a:lnTo>
                  <a:pt x="293475" y="272793"/>
                </a:lnTo>
                <a:cubicBezTo>
                  <a:pt x="289574" y="268871"/>
                  <a:pt x="288274" y="263640"/>
                  <a:pt x="288274" y="258410"/>
                </a:cubicBezTo>
                <a:lnTo>
                  <a:pt x="300627" y="162958"/>
                </a:lnTo>
                <a:cubicBezTo>
                  <a:pt x="294126" y="159689"/>
                  <a:pt x="288924" y="153805"/>
                  <a:pt x="286324" y="146614"/>
                </a:cubicBezTo>
                <a:close/>
                <a:moveTo>
                  <a:pt x="285674" y="129615"/>
                </a:moveTo>
                <a:lnTo>
                  <a:pt x="341586" y="129615"/>
                </a:lnTo>
                <a:cubicBezTo>
                  <a:pt x="358490" y="129615"/>
                  <a:pt x="375394" y="131577"/>
                  <a:pt x="390997" y="136153"/>
                </a:cubicBezTo>
                <a:lnTo>
                  <a:pt x="411152" y="141383"/>
                </a:lnTo>
                <a:cubicBezTo>
                  <a:pt x="411152" y="141383"/>
                  <a:pt x="411152" y="142037"/>
                  <a:pt x="411802" y="142037"/>
                </a:cubicBezTo>
                <a:cubicBezTo>
                  <a:pt x="426756" y="147267"/>
                  <a:pt x="437158" y="162304"/>
                  <a:pt x="437158" y="177995"/>
                </a:cubicBezTo>
                <a:lnTo>
                  <a:pt x="437158" y="266909"/>
                </a:lnTo>
                <a:cubicBezTo>
                  <a:pt x="437158" y="278024"/>
                  <a:pt x="432607" y="288484"/>
                  <a:pt x="424155" y="296329"/>
                </a:cubicBezTo>
                <a:lnTo>
                  <a:pt x="385796" y="333595"/>
                </a:lnTo>
                <a:lnTo>
                  <a:pt x="385796" y="532344"/>
                </a:lnTo>
                <a:cubicBezTo>
                  <a:pt x="385796" y="537575"/>
                  <a:pt x="381895" y="540843"/>
                  <a:pt x="377344" y="540843"/>
                </a:cubicBezTo>
                <a:cubicBezTo>
                  <a:pt x="372793" y="540843"/>
                  <a:pt x="368892" y="537575"/>
                  <a:pt x="368892" y="532344"/>
                </a:cubicBezTo>
                <a:lnTo>
                  <a:pt x="368892" y="338825"/>
                </a:lnTo>
                <a:lnTo>
                  <a:pt x="323382" y="338825"/>
                </a:lnTo>
                <a:lnTo>
                  <a:pt x="323382" y="532344"/>
                </a:lnTo>
                <a:cubicBezTo>
                  <a:pt x="323382" y="537575"/>
                  <a:pt x="319481" y="540843"/>
                  <a:pt x="314930" y="540843"/>
                </a:cubicBezTo>
                <a:cubicBezTo>
                  <a:pt x="309729" y="540843"/>
                  <a:pt x="305828" y="537575"/>
                  <a:pt x="305828" y="532344"/>
                </a:cubicBezTo>
                <a:lnTo>
                  <a:pt x="305828" y="338825"/>
                </a:lnTo>
                <a:lnTo>
                  <a:pt x="259018" y="338825"/>
                </a:lnTo>
                <a:lnTo>
                  <a:pt x="259018" y="532344"/>
                </a:lnTo>
                <a:cubicBezTo>
                  <a:pt x="259018" y="537575"/>
                  <a:pt x="254467" y="540843"/>
                  <a:pt x="249916" y="540843"/>
                </a:cubicBezTo>
                <a:cubicBezTo>
                  <a:pt x="245364" y="540843"/>
                  <a:pt x="241464" y="537575"/>
                  <a:pt x="241464" y="532344"/>
                </a:cubicBezTo>
                <a:lnTo>
                  <a:pt x="241464" y="333595"/>
                </a:lnTo>
                <a:lnTo>
                  <a:pt x="202455" y="296329"/>
                </a:lnTo>
                <a:cubicBezTo>
                  <a:pt x="194653" y="288484"/>
                  <a:pt x="190102" y="278024"/>
                  <a:pt x="190102" y="266909"/>
                </a:cubicBezTo>
                <a:lnTo>
                  <a:pt x="190102" y="177995"/>
                </a:lnTo>
                <a:cubicBezTo>
                  <a:pt x="190102" y="162304"/>
                  <a:pt x="200504" y="147267"/>
                  <a:pt x="215458" y="142037"/>
                </a:cubicBezTo>
                <a:cubicBezTo>
                  <a:pt x="216108" y="142037"/>
                  <a:pt x="216108" y="141383"/>
                  <a:pt x="216758" y="141383"/>
                </a:cubicBezTo>
                <a:lnTo>
                  <a:pt x="236262" y="136153"/>
                </a:lnTo>
                <a:cubicBezTo>
                  <a:pt x="252516" y="131577"/>
                  <a:pt x="268770" y="129615"/>
                  <a:pt x="285674" y="129615"/>
                </a:cubicBezTo>
                <a:close/>
                <a:moveTo>
                  <a:pt x="312191" y="17439"/>
                </a:moveTo>
                <a:cubicBezTo>
                  <a:pt x="292815" y="17439"/>
                  <a:pt x="276668" y="33587"/>
                  <a:pt x="276668" y="53609"/>
                </a:cubicBezTo>
                <a:cubicBezTo>
                  <a:pt x="276668" y="72340"/>
                  <a:pt x="292815" y="88487"/>
                  <a:pt x="312191" y="88487"/>
                </a:cubicBezTo>
                <a:cubicBezTo>
                  <a:pt x="332213" y="88487"/>
                  <a:pt x="348360" y="72340"/>
                  <a:pt x="348360" y="53609"/>
                </a:cubicBezTo>
                <a:cubicBezTo>
                  <a:pt x="348360" y="33587"/>
                  <a:pt x="332213" y="17439"/>
                  <a:pt x="312191" y="17439"/>
                </a:cubicBezTo>
                <a:close/>
                <a:moveTo>
                  <a:pt x="135341" y="9295"/>
                </a:moveTo>
                <a:cubicBezTo>
                  <a:pt x="140522" y="8643"/>
                  <a:pt x="145056" y="11901"/>
                  <a:pt x="145056" y="16461"/>
                </a:cubicBezTo>
                <a:cubicBezTo>
                  <a:pt x="145703" y="21022"/>
                  <a:pt x="142465" y="25582"/>
                  <a:pt x="137932" y="26234"/>
                </a:cubicBezTo>
                <a:lnTo>
                  <a:pt x="116560" y="29491"/>
                </a:lnTo>
                <a:lnTo>
                  <a:pt x="189095" y="103110"/>
                </a:lnTo>
                <a:cubicBezTo>
                  <a:pt x="192333" y="106367"/>
                  <a:pt x="192333" y="111579"/>
                  <a:pt x="189095" y="114837"/>
                </a:cubicBezTo>
                <a:cubicBezTo>
                  <a:pt x="187152" y="116791"/>
                  <a:pt x="185209" y="117443"/>
                  <a:pt x="182619" y="117443"/>
                </a:cubicBezTo>
                <a:cubicBezTo>
                  <a:pt x="180676" y="117443"/>
                  <a:pt x="178733" y="116791"/>
                  <a:pt x="176790" y="114837"/>
                </a:cubicBezTo>
                <a:lnTo>
                  <a:pt x="104254" y="41869"/>
                </a:lnTo>
                <a:lnTo>
                  <a:pt x="101016" y="63369"/>
                </a:lnTo>
                <a:cubicBezTo>
                  <a:pt x="100369" y="67278"/>
                  <a:pt x="97130" y="70535"/>
                  <a:pt x="92597" y="70535"/>
                </a:cubicBezTo>
                <a:cubicBezTo>
                  <a:pt x="91949" y="70535"/>
                  <a:pt x="91949" y="70535"/>
                  <a:pt x="91302" y="70535"/>
                </a:cubicBezTo>
                <a:cubicBezTo>
                  <a:pt x="86768" y="69884"/>
                  <a:pt x="83530" y="65323"/>
                  <a:pt x="83530" y="60763"/>
                </a:cubicBezTo>
                <a:lnTo>
                  <a:pt x="89359" y="22325"/>
                </a:lnTo>
                <a:cubicBezTo>
                  <a:pt x="90006" y="18416"/>
                  <a:pt x="93245" y="15158"/>
                  <a:pt x="96483" y="14507"/>
                </a:cubicBezTo>
                <a:close/>
                <a:moveTo>
                  <a:pt x="489039" y="8643"/>
                </a:moveTo>
                <a:lnTo>
                  <a:pt x="527898" y="14507"/>
                </a:lnTo>
                <a:cubicBezTo>
                  <a:pt x="531136" y="15158"/>
                  <a:pt x="534374" y="18416"/>
                  <a:pt x="535022" y="21673"/>
                </a:cubicBezTo>
                <a:lnTo>
                  <a:pt x="540203" y="60763"/>
                </a:lnTo>
                <a:cubicBezTo>
                  <a:pt x="540850" y="65975"/>
                  <a:pt x="537612" y="70535"/>
                  <a:pt x="533079" y="70535"/>
                </a:cubicBezTo>
                <a:cubicBezTo>
                  <a:pt x="532431" y="70535"/>
                  <a:pt x="531783" y="70535"/>
                  <a:pt x="531783" y="70535"/>
                </a:cubicBezTo>
                <a:cubicBezTo>
                  <a:pt x="527250" y="70535"/>
                  <a:pt x="524012" y="67929"/>
                  <a:pt x="523364" y="63369"/>
                </a:cubicBezTo>
                <a:lnTo>
                  <a:pt x="520126" y="41869"/>
                </a:lnTo>
                <a:lnTo>
                  <a:pt x="446943" y="114837"/>
                </a:lnTo>
                <a:cubicBezTo>
                  <a:pt x="445647" y="116791"/>
                  <a:pt x="443057" y="117443"/>
                  <a:pt x="441762" y="117443"/>
                </a:cubicBezTo>
                <a:cubicBezTo>
                  <a:pt x="439171" y="117443"/>
                  <a:pt x="437228" y="116791"/>
                  <a:pt x="435285" y="114837"/>
                </a:cubicBezTo>
                <a:cubicBezTo>
                  <a:pt x="432047" y="111579"/>
                  <a:pt x="432047" y="106367"/>
                  <a:pt x="435285" y="102458"/>
                </a:cubicBezTo>
                <a:lnTo>
                  <a:pt x="508468" y="29491"/>
                </a:lnTo>
                <a:lnTo>
                  <a:pt x="486449" y="26234"/>
                </a:lnTo>
                <a:cubicBezTo>
                  <a:pt x="482563" y="25582"/>
                  <a:pt x="478677" y="21022"/>
                  <a:pt x="479325" y="16461"/>
                </a:cubicBezTo>
                <a:cubicBezTo>
                  <a:pt x="479972" y="11901"/>
                  <a:pt x="483858" y="8643"/>
                  <a:pt x="489039" y="8643"/>
                </a:cubicBezTo>
                <a:close/>
                <a:moveTo>
                  <a:pt x="312191" y="0"/>
                </a:moveTo>
                <a:cubicBezTo>
                  <a:pt x="341256" y="0"/>
                  <a:pt x="365153" y="23898"/>
                  <a:pt x="365153" y="53609"/>
                </a:cubicBezTo>
                <a:cubicBezTo>
                  <a:pt x="365153" y="82028"/>
                  <a:pt x="341256" y="105926"/>
                  <a:pt x="312191" y="105926"/>
                </a:cubicBezTo>
                <a:cubicBezTo>
                  <a:pt x="283127" y="105926"/>
                  <a:pt x="259229" y="82028"/>
                  <a:pt x="259229" y="53609"/>
                </a:cubicBezTo>
                <a:cubicBezTo>
                  <a:pt x="259229" y="23898"/>
                  <a:pt x="283127" y="0"/>
                  <a:pt x="312191"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26" name="Freeform 298">
            <a:extLst>
              <a:ext uri="{FF2B5EF4-FFF2-40B4-BE49-F238E27FC236}">
                <a16:creationId xmlns:a16="http://schemas.microsoft.com/office/drawing/2014/main" id="{AB78904B-7ACC-314D-B1E9-9799F2C4D278}"/>
              </a:ext>
            </a:extLst>
          </p:cNvPr>
          <p:cNvSpPr>
            <a:spLocks noChangeArrowheads="1"/>
          </p:cNvSpPr>
          <p:nvPr/>
        </p:nvSpPr>
        <p:spPr bwMode="auto">
          <a:xfrm>
            <a:off x="6768629" y="3249176"/>
            <a:ext cx="4691927" cy="1109151"/>
          </a:xfrm>
          <a:custGeom>
            <a:avLst/>
            <a:gdLst>
              <a:gd name="T0" fmla="*/ 6645 w 7537"/>
              <a:gd name="T1" fmla="*/ 0 h 1783"/>
              <a:gd name="T2" fmla="*/ 0 w 7537"/>
              <a:gd name="T3" fmla="*/ 0 h 1783"/>
              <a:gd name="T4" fmla="*/ 0 w 7537"/>
              <a:gd name="T5" fmla="*/ 1492 h 1783"/>
              <a:gd name="T6" fmla="*/ 0 w 7537"/>
              <a:gd name="T7" fmla="*/ 1492 h 1783"/>
              <a:gd name="T8" fmla="*/ 289 w 7537"/>
              <a:gd name="T9" fmla="*/ 1782 h 1783"/>
              <a:gd name="T10" fmla="*/ 6658 w 7537"/>
              <a:gd name="T11" fmla="*/ 1782 h 1783"/>
              <a:gd name="T12" fmla="*/ 6658 w 7537"/>
              <a:gd name="T13" fmla="*/ 1782 h 1783"/>
              <a:gd name="T14" fmla="*/ 7039 w 7537"/>
              <a:gd name="T15" fmla="*/ 1609 h 1783"/>
              <a:gd name="T16" fmla="*/ 7360 w 7537"/>
              <a:gd name="T17" fmla="*/ 1242 h 1783"/>
              <a:gd name="T18" fmla="*/ 7360 w 7537"/>
              <a:gd name="T19" fmla="*/ 1242 h 1783"/>
              <a:gd name="T20" fmla="*/ 7360 w 7537"/>
              <a:gd name="T21" fmla="*/ 538 h 1783"/>
              <a:gd name="T22" fmla="*/ 7048 w 7537"/>
              <a:gd name="T23" fmla="*/ 183 h 1783"/>
              <a:gd name="T24" fmla="*/ 7048 w 7537"/>
              <a:gd name="T25" fmla="*/ 183 h 1783"/>
              <a:gd name="T26" fmla="*/ 6645 w 7537"/>
              <a:gd name="T27"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37" h="1783">
                <a:moveTo>
                  <a:pt x="6645" y="0"/>
                </a:moveTo>
                <a:lnTo>
                  <a:pt x="0" y="0"/>
                </a:lnTo>
                <a:lnTo>
                  <a:pt x="0" y="1492"/>
                </a:lnTo>
                <a:lnTo>
                  <a:pt x="0" y="1492"/>
                </a:lnTo>
                <a:cubicBezTo>
                  <a:pt x="0" y="1652"/>
                  <a:pt x="130" y="1782"/>
                  <a:pt x="289" y="1782"/>
                </a:cubicBezTo>
                <a:lnTo>
                  <a:pt x="6658" y="1782"/>
                </a:lnTo>
                <a:lnTo>
                  <a:pt x="6658" y="1782"/>
                </a:lnTo>
                <a:cubicBezTo>
                  <a:pt x="6805" y="1782"/>
                  <a:pt x="6943" y="1719"/>
                  <a:pt x="7039" y="1609"/>
                </a:cubicBezTo>
                <a:lnTo>
                  <a:pt x="7360" y="1242"/>
                </a:lnTo>
                <a:lnTo>
                  <a:pt x="7360" y="1242"/>
                </a:lnTo>
                <a:cubicBezTo>
                  <a:pt x="7536" y="1041"/>
                  <a:pt x="7536" y="740"/>
                  <a:pt x="7360" y="538"/>
                </a:cubicBezTo>
                <a:lnTo>
                  <a:pt x="7048" y="183"/>
                </a:lnTo>
                <a:lnTo>
                  <a:pt x="7048" y="183"/>
                </a:lnTo>
                <a:cubicBezTo>
                  <a:pt x="6946" y="67"/>
                  <a:pt x="6800" y="0"/>
                  <a:pt x="6645" y="0"/>
                </a:cubicBezTo>
              </a:path>
            </a:pathLst>
          </a:custGeom>
          <a:solidFill>
            <a:schemeClr val="accent4">
              <a:lumMod val="20000"/>
              <a:lumOff val="80000"/>
              <a:alpha val="60000"/>
            </a:schemeClr>
          </a:solidFill>
          <a:ln>
            <a:noFill/>
          </a:ln>
          <a:effectLst/>
        </p:spPr>
        <p:txBody>
          <a:bodyPr wrap="none" anchor="ctr"/>
          <a:lstStyle/>
          <a:p>
            <a:endParaRPr lang="en-US" dirty="0">
              <a:latin typeface="Poppins" pitchFamily="2" charset="77"/>
            </a:endParaRPr>
          </a:p>
        </p:txBody>
      </p:sp>
      <p:sp>
        <p:nvSpPr>
          <p:cNvPr id="127" name="Freeform 299">
            <a:extLst>
              <a:ext uri="{FF2B5EF4-FFF2-40B4-BE49-F238E27FC236}">
                <a16:creationId xmlns:a16="http://schemas.microsoft.com/office/drawing/2014/main" id="{C1092784-EF81-F640-AF66-8011D943A590}"/>
              </a:ext>
            </a:extLst>
          </p:cNvPr>
          <p:cNvSpPr>
            <a:spLocks noChangeArrowheads="1"/>
          </p:cNvSpPr>
          <p:nvPr/>
        </p:nvSpPr>
        <p:spPr bwMode="auto">
          <a:xfrm>
            <a:off x="7051406" y="3161323"/>
            <a:ext cx="944426" cy="969134"/>
          </a:xfrm>
          <a:custGeom>
            <a:avLst/>
            <a:gdLst>
              <a:gd name="T0" fmla="*/ 759 w 1519"/>
              <a:gd name="T1" fmla="*/ 0 h 1557"/>
              <a:gd name="T2" fmla="*/ 0 w 1519"/>
              <a:gd name="T3" fmla="*/ 0 h 1557"/>
              <a:gd name="T4" fmla="*/ 0 w 1519"/>
              <a:gd name="T5" fmla="*/ 1225 h 1557"/>
              <a:gd name="T6" fmla="*/ 759 w 1519"/>
              <a:gd name="T7" fmla="*/ 1556 h 1557"/>
              <a:gd name="T8" fmla="*/ 1518 w 1519"/>
              <a:gd name="T9" fmla="*/ 1225 h 1557"/>
              <a:gd name="T10" fmla="*/ 1518 w 1519"/>
              <a:gd name="T11" fmla="*/ 0 h 1557"/>
              <a:gd name="T12" fmla="*/ 759 w 1519"/>
              <a:gd name="T13" fmla="*/ 0 h 1557"/>
            </a:gdLst>
            <a:ahLst/>
            <a:cxnLst>
              <a:cxn ang="0">
                <a:pos x="T0" y="T1"/>
              </a:cxn>
              <a:cxn ang="0">
                <a:pos x="T2" y="T3"/>
              </a:cxn>
              <a:cxn ang="0">
                <a:pos x="T4" y="T5"/>
              </a:cxn>
              <a:cxn ang="0">
                <a:pos x="T6" y="T7"/>
              </a:cxn>
              <a:cxn ang="0">
                <a:pos x="T8" y="T9"/>
              </a:cxn>
              <a:cxn ang="0">
                <a:pos x="T10" y="T11"/>
              </a:cxn>
              <a:cxn ang="0">
                <a:pos x="T12" y="T13"/>
              </a:cxn>
            </a:cxnLst>
            <a:rect l="0" t="0" r="r" b="b"/>
            <a:pathLst>
              <a:path w="1519" h="1557">
                <a:moveTo>
                  <a:pt x="759" y="0"/>
                </a:moveTo>
                <a:lnTo>
                  <a:pt x="0" y="0"/>
                </a:lnTo>
                <a:lnTo>
                  <a:pt x="0" y="1225"/>
                </a:lnTo>
                <a:lnTo>
                  <a:pt x="759" y="1556"/>
                </a:lnTo>
                <a:lnTo>
                  <a:pt x="1518" y="1225"/>
                </a:lnTo>
                <a:lnTo>
                  <a:pt x="1518" y="0"/>
                </a:lnTo>
                <a:lnTo>
                  <a:pt x="759" y="0"/>
                </a:lnTo>
              </a:path>
            </a:pathLst>
          </a:custGeom>
          <a:solidFill>
            <a:schemeClr val="accent4"/>
          </a:solidFill>
          <a:ln>
            <a:noFill/>
          </a:ln>
          <a:effectLst/>
        </p:spPr>
        <p:txBody>
          <a:bodyPr wrap="none" anchor="ctr"/>
          <a:lstStyle/>
          <a:p>
            <a:endParaRPr lang="en-US" dirty="0">
              <a:latin typeface="Poppins" pitchFamily="2" charset="77"/>
            </a:endParaRPr>
          </a:p>
        </p:txBody>
      </p:sp>
      <p:sp>
        <p:nvSpPr>
          <p:cNvPr id="128" name="Freeform 127">
            <a:extLst>
              <a:ext uri="{FF2B5EF4-FFF2-40B4-BE49-F238E27FC236}">
                <a16:creationId xmlns:a16="http://schemas.microsoft.com/office/drawing/2014/main" id="{CD4DAACD-C569-7248-B634-D58B73AAB5F4}"/>
              </a:ext>
            </a:extLst>
          </p:cNvPr>
          <p:cNvSpPr>
            <a:spLocks noChangeArrowheads="1"/>
          </p:cNvSpPr>
          <p:nvPr/>
        </p:nvSpPr>
        <p:spPr bwMode="auto">
          <a:xfrm>
            <a:off x="7221622" y="3356247"/>
            <a:ext cx="601887" cy="486253"/>
          </a:xfrm>
          <a:custGeom>
            <a:avLst/>
            <a:gdLst>
              <a:gd name="connsiteX0" fmla="*/ 66099 w 631457"/>
              <a:gd name="connsiteY0" fmla="*/ 383081 h 510142"/>
              <a:gd name="connsiteX1" fmla="*/ 238561 w 631457"/>
              <a:gd name="connsiteY1" fmla="*/ 383081 h 510142"/>
              <a:gd name="connsiteX2" fmla="*/ 247054 w 631457"/>
              <a:gd name="connsiteY2" fmla="*/ 391402 h 510142"/>
              <a:gd name="connsiteX3" fmla="*/ 238561 w 631457"/>
              <a:gd name="connsiteY3" fmla="*/ 399723 h 510142"/>
              <a:gd name="connsiteX4" fmla="*/ 66099 w 631457"/>
              <a:gd name="connsiteY4" fmla="*/ 399723 h 510142"/>
              <a:gd name="connsiteX5" fmla="*/ 57607 w 631457"/>
              <a:gd name="connsiteY5" fmla="*/ 391402 h 510142"/>
              <a:gd name="connsiteX6" fmla="*/ 66099 w 631457"/>
              <a:gd name="connsiteY6" fmla="*/ 383081 h 510142"/>
              <a:gd name="connsiteX7" fmla="*/ 557713 w 631457"/>
              <a:gd name="connsiteY7" fmla="*/ 380536 h 510142"/>
              <a:gd name="connsiteX8" fmla="*/ 569315 w 631457"/>
              <a:gd name="connsiteY8" fmla="*/ 380536 h 510142"/>
              <a:gd name="connsiteX9" fmla="*/ 569315 w 631457"/>
              <a:gd name="connsiteY9" fmla="*/ 392756 h 510142"/>
              <a:gd name="connsiteX10" fmla="*/ 521618 w 631457"/>
              <a:gd name="connsiteY10" fmla="*/ 440350 h 510142"/>
              <a:gd name="connsiteX11" fmla="*/ 515817 w 631457"/>
              <a:gd name="connsiteY11" fmla="*/ 442923 h 510142"/>
              <a:gd name="connsiteX12" fmla="*/ 509372 w 631457"/>
              <a:gd name="connsiteY12" fmla="*/ 440350 h 510142"/>
              <a:gd name="connsiteX13" fmla="*/ 484235 w 631457"/>
              <a:gd name="connsiteY13" fmla="*/ 415267 h 510142"/>
              <a:gd name="connsiteX14" fmla="*/ 484235 w 631457"/>
              <a:gd name="connsiteY14" fmla="*/ 403690 h 510142"/>
              <a:gd name="connsiteX15" fmla="*/ 496481 w 631457"/>
              <a:gd name="connsiteY15" fmla="*/ 403690 h 510142"/>
              <a:gd name="connsiteX16" fmla="*/ 515817 w 631457"/>
              <a:gd name="connsiteY16" fmla="*/ 422342 h 510142"/>
              <a:gd name="connsiteX17" fmla="*/ 66099 w 631457"/>
              <a:gd name="connsiteY17" fmla="*/ 345636 h 510142"/>
              <a:gd name="connsiteX18" fmla="*/ 238561 w 631457"/>
              <a:gd name="connsiteY18" fmla="*/ 345636 h 510142"/>
              <a:gd name="connsiteX19" fmla="*/ 247054 w 631457"/>
              <a:gd name="connsiteY19" fmla="*/ 354597 h 510142"/>
              <a:gd name="connsiteX20" fmla="*/ 238561 w 631457"/>
              <a:gd name="connsiteY20" fmla="*/ 362278 h 510142"/>
              <a:gd name="connsiteX21" fmla="*/ 66099 w 631457"/>
              <a:gd name="connsiteY21" fmla="*/ 362278 h 510142"/>
              <a:gd name="connsiteX22" fmla="*/ 57607 w 631457"/>
              <a:gd name="connsiteY22" fmla="*/ 354597 h 510142"/>
              <a:gd name="connsiteX23" fmla="*/ 66099 w 631457"/>
              <a:gd name="connsiteY23" fmla="*/ 345636 h 510142"/>
              <a:gd name="connsiteX24" fmla="*/ 526965 w 631457"/>
              <a:gd name="connsiteY24" fmla="*/ 322470 h 510142"/>
              <a:gd name="connsiteX25" fmla="*/ 519109 w 631457"/>
              <a:gd name="connsiteY25" fmla="*/ 328333 h 510142"/>
              <a:gd name="connsiteX26" fmla="*/ 502744 w 631457"/>
              <a:gd name="connsiteY26" fmla="*/ 343968 h 510142"/>
              <a:gd name="connsiteX27" fmla="*/ 480487 w 631457"/>
              <a:gd name="connsiteY27" fmla="*/ 342013 h 510142"/>
              <a:gd name="connsiteX28" fmla="*/ 472632 w 631457"/>
              <a:gd name="connsiteY28" fmla="*/ 341362 h 510142"/>
              <a:gd name="connsiteX29" fmla="*/ 469359 w 631457"/>
              <a:gd name="connsiteY29" fmla="*/ 343968 h 510142"/>
              <a:gd name="connsiteX30" fmla="*/ 468049 w 631457"/>
              <a:gd name="connsiteY30" fmla="*/ 345270 h 510142"/>
              <a:gd name="connsiteX31" fmla="*/ 468049 w 631457"/>
              <a:gd name="connsiteY31" fmla="*/ 345922 h 510142"/>
              <a:gd name="connsiteX32" fmla="*/ 467395 w 631457"/>
              <a:gd name="connsiteY32" fmla="*/ 346573 h 510142"/>
              <a:gd name="connsiteX33" fmla="*/ 467395 w 631457"/>
              <a:gd name="connsiteY33" fmla="*/ 347225 h 510142"/>
              <a:gd name="connsiteX34" fmla="*/ 467395 w 631457"/>
              <a:gd name="connsiteY34" fmla="*/ 348528 h 510142"/>
              <a:gd name="connsiteX35" fmla="*/ 467395 w 631457"/>
              <a:gd name="connsiteY35" fmla="*/ 349179 h 510142"/>
              <a:gd name="connsiteX36" fmla="*/ 467395 w 631457"/>
              <a:gd name="connsiteY36" fmla="*/ 349831 h 510142"/>
              <a:gd name="connsiteX37" fmla="*/ 467395 w 631457"/>
              <a:gd name="connsiteY37" fmla="*/ 351134 h 510142"/>
              <a:gd name="connsiteX38" fmla="*/ 468049 w 631457"/>
              <a:gd name="connsiteY38" fmla="*/ 353088 h 510142"/>
              <a:gd name="connsiteX39" fmla="*/ 468049 w 631457"/>
              <a:gd name="connsiteY39" fmla="*/ 369374 h 510142"/>
              <a:gd name="connsiteX40" fmla="*/ 468049 w 631457"/>
              <a:gd name="connsiteY40" fmla="*/ 370026 h 510142"/>
              <a:gd name="connsiteX41" fmla="*/ 466086 w 631457"/>
              <a:gd name="connsiteY41" fmla="*/ 374586 h 510142"/>
              <a:gd name="connsiteX42" fmla="*/ 462158 w 631457"/>
              <a:gd name="connsiteY42" fmla="*/ 379797 h 510142"/>
              <a:gd name="connsiteX43" fmla="*/ 458230 w 631457"/>
              <a:gd name="connsiteY43" fmla="*/ 383706 h 510142"/>
              <a:gd name="connsiteX44" fmla="*/ 457576 w 631457"/>
              <a:gd name="connsiteY44" fmla="*/ 383706 h 510142"/>
              <a:gd name="connsiteX45" fmla="*/ 447756 w 631457"/>
              <a:gd name="connsiteY45" fmla="*/ 387615 h 510142"/>
              <a:gd name="connsiteX46" fmla="*/ 445138 w 631457"/>
              <a:gd name="connsiteY46" fmla="*/ 388918 h 510142"/>
              <a:gd name="connsiteX47" fmla="*/ 444483 w 631457"/>
              <a:gd name="connsiteY47" fmla="*/ 388918 h 510142"/>
              <a:gd name="connsiteX48" fmla="*/ 442520 w 631457"/>
              <a:gd name="connsiteY48" fmla="*/ 390221 h 510142"/>
              <a:gd name="connsiteX49" fmla="*/ 440556 w 631457"/>
              <a:gd name="connsiteY49" fmla="*/ 393478 h 510142"/>
              <a:gd name="connsiteX50" fmla="*/ 442520 w 631457"/>
              <a:gd name="connsiteY50" fmla="*/ 402598 h 510142"/>
              <a:gd name="connsiteX51" fmla="*/ 443174 w 631457"/>
              <a:gd name="connsiteY51" fmla="*/ 403250 h 510142"/>
              <a:gd name="connsiteX52" fmla="*/ 445138 w 631457"/>
              <a:gd name="connsiteY52" fmla="*/ 403901 h 510142"/>
              <a:gd name="connsiteX53" fmla="*/ 453648 w 631457"/>
              <a:gd name="connsiteY53" fmla="*/ 412370 h 510142"/>
              <a:gd name="connsiteX54" fmla="*/ 456266 w 631457"/>
              <a:gd name="connsiteY54" fmla="*/ 414976 h 510142"/>
              <a:gd name="connsiteX55" fmla="*/ 454957 w 631457"/>
              <a:gd name="connsiteY55" fmla="*/ 415627 h 510142"/>
              <a:gd name="connsiteX56" fmla="*/ 457576 w 631457"/>
              <a:gd name="connsiteY56" fmla="*/ 422142 h 510142"/>
              <a:gd name="connsiteX57" fmla="*/ 457576 w 631457"/>
              <a:gd name="connsiteY57" fmla="*/ 428005 h 510142"/>
              <a:gd name="connsiteX58" fmla="*/ 453648 w 631457"/>
              <a:gd name="connsiteY58" fmla="*/ 440383 h 510142"/>
              <a:gd name="connsiteX59" fmla="*/ 453648 w 631457"/>
              <a:gd name="connsiteY59" fmla="*/ 441686 h 510142"/>
              <a:gd name="connsiteX60" fmla="*/ 452993 w 631457"/>
              <a:gd name="connsiteY60" fmla="*/ 442337 h 510142"/>
              <a:gd name="connsiteX61" fmla="*/ 451684 w 631457"/>
              <a:gd name="connsiteY61" fmla="*/ 443640 h 510142"/>
              <a:gd name="connsiteX62" fmla="*/ 450375 w 631457"/>
              <a:gd name="connsiteY62" fmla="*/ 445594 h 510142"/>
              <a:gd name="connsiteX63" fmla="*/ 450375 w 631457"/>
              <a:gd name="connsiteY63" fmla="*/ 446246 h 510142"/>
              <a:gd name="connsiteX64" fmla="*/ 449720 w 631457"/>
              <a:gd name="connsiteY64" fmla="*/ 448852 h 510142"/>
              <a:gd name="connsiteX65" fmla="*/ 450375 w 631457"/>
              <a:gd name="connsiteY65" fmla="*/ 453412 h 510142"/>
              <a:gd name="connsiteX66" fmla="*/ 460194 w 631457"/>
              <a:gd name="connsiteY66" fmla="*/ 457972 h 510142"/>
              <a:gd name="connsiteX67" fmla="*/ 464776 w 631457"/>
              <a:gd name="connsiteY67" fmla="*/ 457972 h 510142"/>
              <a:gd name="connsiteX68" fmla="*/ 481796 w 631457"/>
              <a:gd name="connsiteY68" fmla="*/ 463835 h 510142"/>
              <a:gd name="connsiteX69" fmla="*/ 490961 w 631457"/>
              <a:gd name="connsiteY69" fmla="*/ 484030 h 510142"/>
              <a:gd name="connsiteX70" fmla="*/ 496853 w 631457"/>
              <a:gd name="connsiteY70" fmla="*/ 492499 h 510142"/>
              <a:gd name="connsiteX71" fmla="*/ 506672 w 631457"/>
              <a:gd name="connsiteY71" fmla="*/ 489893 h 510142"/>
              <a:gd name="connsiteX72" fmla="*/ 526965 w 631457"/>
              <a:gd name="connsiteY72" fmla="*/ 480121 h 510142"/>
              <a:gd name="connsiteX73" fmla="*/ 547258 w 631457"/>
              <a:gd name="connsiteY73" fmla="*/ 489893 h 510142"/>
              <a:gd name="connsiteX74" fmla="*/ 557077 w 631457"/>
              <a:gd name="connsiteY74" fmla="*/ 492499 h 510142"/>
              <a:gd name="connsiteX75" fmla="*/ 562969 w 631457"/>
              <a:gd name="connsiteY75" fmla="*/ 484030 h 510142"/>
              <a:gd name="connsiteX76" fmla="*/ 572133 w 631457"/>
              <a:gd name="connsiteY76" fmla="*/ 463835 h 510142"/>
              <a:gd name="connsiteX77" fmla="*/ 594390 w 631457"/>
              <a:gd name="connsiteY77" fmla="*/ 457972 h 510142"/>
              <a:gd name="connsiteX78" fmla="*/ 603555 w 631457"/>
              <a:gd name="connsiteY78" fmla="*/ 453412 h 510142"/>
              <a:gd name="connsiteX79" fmla="*/ 602245 w 631457"/>
              <a:gd name="connsiteY79" fmla="*/ 443640 h 510142"/>
              <a:gd name="connsiteX80" fmla="*/ 596354 w 631457"/>
              <a:gd name="connsiteY80" fmla="*/ 422142 h 510142"/>
              <a:gd name="connsiteX81" fmla="*/ 609446 w 631457"/>
              <a:gd name="connsiteY81" fmla="*/ 403901 h 510142"/>
              <a:gd name="connsiteX82" fmla="*/ 614029 w 631457"/>
              <a:gd name="connsiteY82" fmla="*/ 394781 h 510142"/>
              <a:gd name="connsiteX83" fmla="*/ 606828 w 631457"/>
              <a:gd name="connsiteY83" fmla="*/ 387615 h 510142"/>
              <a:gd name="connsiteX84" fmla="*/ 587844 w 631457"/>
              <a:gd name="connsiteY84" fmla="*/ 374586 h 510142"/>
              <a:gd name="connsiteX85" fmla="*/ 585880 w 631457"/>
              <a:gd name="connsiteY85" fmla="*/ 353088 h 510142"/>
              <a:gd name="connsiteX86" fmla="*/ 583916 w 631457"/>
              <a:gd name="connsiteY86" fmla="*/ 342665 h 510142"/>
              <a:gd name="connsiteX87" fmla="*/ 573442 w 631457"/>
              <a:gd name="connsiteY87" fmla="*/ 342013 h 510142"/>
              <a:gd name="connsiteX88" fmla="*/ 551186 w 631457"/>
              <a:gd name="connsiteY88" fmla="*/ 343968 h 510142"/>
              <a:gd name="connsiteX89" fmla="*/ 535475 w 631457"/>
              <a:gd name="connsiteY89" fmla="*/ 328333 h 510142"/>
              <a:gd name="connsiteX90" fmla="*/ 527619 w 631457"/>
              <a:gd name="connsiteY90" fmla="*/ 322470 h 510142"/>
              <a:gd name="connsiteX91" fmla="*/ 66099 w 631457"/>
              <a:gd name="connsiteY91" fmla="*/ 308193 h 510142"/>
              <a:gd name="connsiteX92" fmla="*/ 238561 w 631457"/>
              <a:gd name="connsiteY92" fmla="*/ 308193 h 510142"/>
              <a:gd name="connsiteX93" fmla="*/ 247054 w 631457"/>
              <a:gd name="connsiteY93" fmla="*/ 316834 h 510142"/>
              <a:gd name="connsiteX94" fmla="*/ 238561 w 631457"/>
              <a:gd name="connsiteY94" fmla="*/ 324858 h 510142"/>
              <a:gd name="connsiteX95" fmla="*/ 66099 w 631457"/>
              <a:gd name="connsiteY95" fmla="*/ 324858 h 510142"/>
              <a:gd name="connsiteX96" fmla="*/ 57607 w 631457"/>
              <a:gd name="connsiteY96" fmla="*/ 316834 h 510142"/>
              <a:gd name="connsiteX97" fmla="*/ 66099 w 631457"/>
              <a:gd name="connsiteY97" fmla="*/ 308193 h 510142"/>
              <a:gd name="connsiteX98" fmla="*/ 66000 w 631457"/>
              <a:gd name="connsiteY98" fmla="*/ 267869 h 510142"/>
              <a:gd name="connsiteX99" fmla="*/ 160902 w 631457"/>
              <a:gd name="connsiteY99" fmla="*/ 267869 h 510142"/>
              <a:gd name="connsiteX100" fmla="*/ 169294 w 631457"/>
              <a:gd name="connsiteY100" fmla="*/ 276190 h 510142"/>
              <a:gd name="connsiteX101" fmla="*/ 160902 w 631457"/>
              <a:gd name="connsiteY101" fmla="*/ 284511 h 510142"/>
              <a:gd name="connsiteX102" fmla="*/ 66000 w 631457"/>
              <a:gd name="connsiteY102" fmla="*/ 284511 h 510142"/>
              <a:gd name="connsiteX103" fmla="*/ 57607 w 631457"/>
              <a:gd name="connsiteY103" fmla="*/ 276190 h 510142"/>
              <a:gd name="connsiteX104" fmla="*/ 66000 w 631457"/>
              <a:gd name="connsiteY104" fmla="*/ 267869 h 510142"/>
              <a:gd name="connsiteX105" fmla="*/ 318797 w 631457"/>
              <a:gd name="connsiteY105" fmla="*/ 265142 h 510142"/>
              <a:gd name="connsiteX106" fmla="*/ 305705 w 631457"/>
              <a:gd name="connsiteY106" fmla="*/ 278171 h 510142"/>
              <a:gd name="connsiteX107" fmla="*/ 305705 w 631457"/>
              <a:gd name="connsiteY107" fmla="*/ 371980 h 510142"/>
              <a:gd name="connsiteX108" fmla="*/ 333853 w 631457"/>
              <a:gd name="connsiteY108" fmla="*/ 400644 h 510142"/>
              <a:gd name="connsiteX109" fmla="*/ 422881 w 631457"/>
              <a:gd name="connsiteY109" fmla="*/ 400644 h 510142"/>
              <a:gd name="connsiteX110" fmla="*/ 422881 w 631457"/>
              <a:gd name="connsiteY110" fmla="*/ 398690 h 510142"/>
              <a:gd name="connsiteX111" fmla="*/ 422881 w 631457"/>
              <a:gd name="connsiteY111" fmla="*/ 396735 h 510142"/>
              <a:gd name="connsiteX112" fmla="*/ 422881 w 631457"/>
              <a:gd name="connsiteY112" fmla="*/ 394781 h 510142"/>
              <a:gd name="connsiteX113" fmla="*/ 422881 w 631457"/>
              <a:gd name="connsiteY113" fmla="*/ 392827 h 510142"/>
              <a:gd name="connsiteX114" fmla="*/ 422881 w 631457"/>
              <a:gd name="connsiteY114" fmla="*/ 392175 h 510142"/>
              <a:gd name="connsiteX115" fmla="*/ 423536 w 631457"/>
              <a:gd name="connsiteY115" fmla="*/ 390872 h 510142"/>
              <a:gd name="connsiteX116" fmla="*/ 424190 w 631457"/>
              <a:gd name="connsiteY116" fmla="*/ 388918 h 510142"/>
              <a:gd name="connsiteX117" fmla="*/ 424190 w 631457"/>
              <a:gd name="connsiteY117" fmla="*/ 388266 h 510142"/>
              <a:gd name="connsiteX118" fmla="*/ 424845 w 631457"/>
              <a:gd name="connsiteY118" fmla="*/ 386312 h 510142"/>
              <a:gd name="connsiteX119" fmla="*/ 425500 w 631457"/>
              <a:gd name="connsiteY119" fmla="*/ 385009 h 510142"/>
              <a:gd name="connsiteX120" fmla="*/ 426809 w 631457"/>
              <a:gd name="connsiteY120" fmla="*/ 383055 h 510142"/>
              <a:gd name="connsiteX121" fmla="*/ 427463 w 631457"/>
              <a:gd name="connsiteY121" fmla="*/ 381752 h 510142"/>
              <a:gd name="connsiteX122" fmla="*/ 428773 w 631457"/>
              <a:gd name="connsiteY122" fmla="*/ 379797 h 510142"/>
              <a:gd name="connsiteX123" fmla="*/ 429427 w 631457"/>
              <a:gd name="connsiteY123" fmla="*/ 379146 h 510142"/>
              <a:gd name="connsiteX124" fmla="*/ 431391 w 631457"/>
              <a:gd name="connsiteY124" fmla="*/ 377192 h 510142"/>
              <a:gd name="connsiteX125" fmla="*/ 432046 w 631457"/>
              <a:gd name="connsiteY125" fmla="*/ 375889 h 510142"/>
              <a:gd name="connsiteX126" fmla="*/ 434664 w 631457"/>
              <a:gd name="connsiteY126" fmla="*/ 374586 h 510142"/>
              <a:gd name="connsiteX127" fmla="*/ 435319 w 631457"/>
              <a:gd name="connsiteY127" fmla="*/ 373934 h 510142"/>
              <a:gd name="connsiteX128" fmla="*/ 437283 w 631457"/>
              <a:gd name="connsiteY128" fmla="*/ 372631 h 510142"/>
              <a:gd name="connsiteX129" fmla="*/ 439246 w 631457"/>
              <a:gd name="connsiteY129" fmla="*/ 371980 h 510142"/>
              <a:gd name="connsiteX130" fmla="*/ 440556 w 631457"/>
              <a:gd name="connsiteY130" fmla="*/ 371329 h 510142"/>
              <a:gd name="connsiteX131" fmla="*/ 445138 w 631457"/>
              <a:gd name="connsiteY131" fmla="*/ 370677 h 510142"/>
              <a:gd name="connsiteX132" fmla="*/ 451029 w 631457"/>
              <a:gd name="connsiteY132" fmla="*/ 366768 h 510142"/>
              <a:gd name="connsiteX133" fmla="*/ 451684 w 631457"/>
              <a:gd name="connsiteY133" fmla="*/ 358951 h 510142"/>
              <a:gd name="connsiteX134" fmla="*/ 450375 w 631457"/>
              <a:gd name="connsiteY134" fmla="*/ 354391 h 510142"/>
              <a:gd name="connsiteX135" fmla="*/ 450375 w 631457"/>
              <a:gd name="connsiteY135" fmla="*/ 353739 h 510142"/>
              <a:gd name="connsiteX136" fmla="*/ 449720 w 631457"/>
              <a:gd name="connsiteY136" fmla="*/ 350482 h 510142"/>
              <a:gd name="connsiteX137" fmla="*/ 449720 w 631457"/>
              <a:gd name="connsiteY137" fmla="*/ 349831 h 510142"/>
              <a:gd name="connsiteX138" fmla="*/ 451029 w 631457"/>
              <a:gd name="connsiteY138" fmla="*/ 342013 h 510142"/>
              <a:gd name="connsiteX139" fmla="*/ 452339 w 631457"/>
              <a:gd name="connsiteY139" fmla="*/ 338104 h 510142"/>
              <a:gd name="connsiteX140" fmla="*/ 452993 w 631457"/>
              <a:gd name="connsiteY140" fmla="*/ 338104 h 510142"/>
              <a:gd name="connsiteX141" fmla="*/ 454303 w 631457"/>
              <a:gd name="connsiteY141" fmla="*/ 334847 h 510142"/>
              <a:gd name="connsiteX142" fmla="*/ 454957 w 631457"/>
              <a:gd name="connsiteY142" fmla="*/ 333544 h 510142"/>
              <a:gd name="connsiteX143" fmla="*/ 456921 w 631457"/>
              <a:gd name="connsiteY143" fmla="*/ 331590 h 510142"/>
              <a:gd name="connsiteX144" fmla="*/ 458230 w 631457"/>
              <a:gd name="connsiteY144" fmla="*/ 330287 h 510142"/>
              <a:gd name="connsiteX145" fmla="*/ 458885 w 631457"/>
              <a:gd name="connsiteY145" fmla="*/ 329636 h 510142"/>
              <a:gd name="connsiteX146" fmla="*/ 460194 w 631457"/>
              <a:gd name="connsiteY146" fmla="*/ 328984 h 510142"/>
              <a:gd name="connsiteX147" fmla="*/ 460849 w 631457"/>
              <a:gd name="connsiteY147" fmla="*/ 328333 h 510142"/>
              <a:gd name="connsiteX148" fmla="*/ 460849 w 631457"/>
              <a:gd name="connsiteY148" fmla="*/ 278171 h 510142"/>
              <a:gd name="connsiteX149" fmla="*/ 447102 w 631457"/>
              <a:gd name="connsiteY149" fmla="*/ 265142 h 510142"/>
              <a:gd name="connsiteX150" fmla="*/ 74626 w 631457"/>
              <a:gd name="connsiteY150" fmla="*/ 93158 h 510142"/>
              <a:gd name="connsiteX151" fmla="*/ 74626 w 631457"/>
              <a:gd name="connsiteY151" fmla="*/ 208465 h 510142"/>
              <a:gd name="connsiteX152" fmla="*/ 75935 w 631457"/>
              <a:gd name="connsiteY152" fmla="*/ 209768 h 510142"/>
              <a:gd name="connsiteX153" fmla="*/ 459539 w 631457"/>
              <a:gd name="connsiteY153" fmla="*/ 209768 h 510142"/>
              <a:gd name="connsiteX154" fmla="*/ 460849 w 631457"/>
              <a:gd name="connsiteY154" fmla="*/ 208465 h 510142"/>
              <a:gd name="connsiteX155" fmla="*/ 460849 w 631457"/>
              <a:gd name="connsiteY155" fmla="*/ 93158 h 510142"/>
              <a:gd name="connsiteX156" fmla="*/ 17020 w 631457"/>
              <a:gd name="connsiteY156" fmla="*/ 93158 h 510142"/>
              <a:gd name="connsiteX157" fmla="*/ 17020 w 631457"/>
              <a:gd name="connsiteY157" fmla="*/ 427354 h 510142"/>
              <a:gd name="connsiteX158" fmla="*/ 28803 w 631457"/>
              <a:gd name="connsiteY158" fmla="*/ 439080 h 510142"/>
              <a:gd name="connsiteX159" fmla="*/ 434664 w 631457"/>
              <a:gd name="connsiteY159" fmla="*/ 439080 h 510142"/>
              <a:gd name="connsiteX160" fmla="*/ 435319 w 631457"/>
              <a:gd name="connsiteY160" fmla="*/ 437125 h 510142"/>
              <a:gd name="connsiteX161" fmla="*/ 436628 w 631457"/>
              <a:gd name="connsiteY161" fmla="*/ 435822 h 510142"/>
              <a:gd name="connsiteX162" fmla="*/ 438592 w 631457"/>
              <a:gd name="connsiteY162" fmla="*/ 432565 h 510142"/>
              <a:gd name="connsiteX163" fmla="*/ 440556 w 631457"/>
              <a:gd name="connsiteY163" fmla="*/ 424748 h 510142"/>
              <a:gd name="connsiteX164" fmla="*/ 436628 w 631457"/>
              <a:gd name="connsiteY164" fmla="*/ 418885 h 510142"/>
              <a:gd name="connsiteX165" fmla="*/ 434664 w 631457"/>
              <a:gd name="connsiteY165" fmla="*/ 417582 h 510142"/>
              <a:gd name="connsiteX166" fmla="*/ 432046 w 631457"/>
              <a:gd name="connsiteY166" fmla="*/ 417582 h 510142"/>
              <a:gd name="connsiteX167" fmla="*/ 333853 w 631457"/>
              <a:gd name="connsiteY167" fmla="*/ 417582 h 510142"/>
              <a:gd name="connsiteX168" fmla="*/ 288030 w 631457"/>
              <a:gd name="connsiteY168" fmla="*/ 371980 h 510142"/>
              <a:gd name="connsiteX169" fmla="*/ 288030 w 631457"/>
              <a:gd name="connsiteY169" fmla="*/ 278171 h 510142"/>
              <a:gd name="connsiteX170" fmla="*/ 318797 w 631457"/>
              <a:gd name="connsiteY170" fmla="*/ 247552 h 510142"/>
              <a:gd name="connsiteX171" fmla="*/ 447102 w 631457"/>
              <a:gd name="connsiteY171" fmla="*/ 247552 h 510142"/>
              <a:gd name="connsiteX172" fmla="*/ 477869 w 631457"/>
              <a:gd name="connsiteY172" fmla="*/ 278171 h 510142"/>
              <a:gd name="connsiteX173" fmla="*/ 477869 w 631457"/>
              <a:gd name="connsiteY173" fmla="*/ 323121 h 510142"/>
              <a:gd name="connsiteX174" fmla="*/ 489652 w 631457"/>
              <a:gd name="connsiteY174" fmla="*/ 327030 h 510142"/>
              <a:gd name="connsiteX175" fmla="*/ 496853 w 631457"/>
              <a:gd name="connsiteY175" fmla="*/ 327681 h 510142"/>
              <a:gd name="connsiteX176" fmla="*/ 502089 w 631457"/>
              <a:gd name="connsiteY176" fmla="*/ 322470 h 510142"/>
              <a:gd name="connsiteX177" fmla="*/ 504708 w 631457"/>
              <a:gd name="connsiteY177" fmla="*/ 317909 h 510142"/>
              <a:gd name="connsiteX178" fmla="*/ 505363 w 631457"/>
              <a:gd name="connsiteY178" fmla="*/ 316606 h 510142"/>
              <a:gd name="connsiteX179" fmla="*/ 508636 w 631457"/>
              <a:gd name="connsiteY179" fmla="*/ 313349 h 510142"/>
              <a:gd name="connsiteX180" fmla="*/ 508636 w 631457"/>
              <a:gd name="connsiteY180" fmla="*/ 312698 h 510142"/>
              <a:gd name="connsiteX181" fmla="*/ 512563 w 631457"/>
              <a:gd name="connsiteY181" fmla="*/ 309440 h 510142"/>
              <a:gd name="connsiteX182" fmla="*/ 513873 w 631457"/>
              <a:gd name="connsiteY182" fmla="*/ 308789 h 510142"/>
              <a:gd name="connsiteX183" fmla="*/ 517800 w 631457"/>
              <a:gd name="connsiteY183" fmla="*/ 306835 h 510142"/>
              <a:gd name="connsiteX184" fmla="*/ 518455 w 631457"/>
              <a:gd name="connsiteY184" fmla="*/ 306835 h 510142"/>
              <a:gd name="connsiteX185" fmla="*/ 518455 w 631457"/>
              <a:gd name="connsiteY185" fmla="*/ 93158 h 510142"/>
              <a:gd name="connsiteX186" fmla="*/ 477869 w 631457"/>
              <a:gd name="connsiteY186" fmla="*/ 93158 h 510142"/>
              <a:gd name="connsiteX187" fmla="*/ 477869 w 631457"/>
              <a:gd name="connsiteY187" fmla="*/ 208465 h 510142"/>
              <a:gd name="connsiteX188" fmla="*/ 459539 w 631457"/>
              <a:gd name="connsiteY188" fmla="*/ 226706 h 510142"/>
              <a:gd name="connsiteX189" fmla="*/ 75935 w 631457"/>
              <a:gd name="connsiteY189" fmla="*/ 226706 h 510142"/>
              <a:gd name="connsiteX190" fmla="*/ 57606 w 631457"/>
              <a:gd name="connsiteY190" fmla="*/ 208465 h 510142"/>
              <a:gd name="connsiteX191" fmla="*/ 57606 w 631457"/>
              <a:gd name="connsiteY191" fmla="*/ 93158 h 510142"/>
              <a:gd name="connsiteX192" fmla="*/ 470931 w 631457"/>
              <a:gd name="connsiteY192" fmla="*/ 40324 h 510142"/>
              <a:gd name="connsiteX193" fmla="*/ 480341 w 631457"/>
              <a:gd name="connsiteY193" fmla="*/ 49733 h 510142"/>
              <a:gd name="connsiteX194" fmla="*/ 470931 w 631457"/>
              <a:gd name="connsiteY194" fmla="*/ 59815 h 510142"/>
              <a:gd name="connsiteX195" fmla="*/ 460850 w 631457"/>
              <a:gd name="connsiteY195" fmla="*/ 49733 h 510142"/>
              <a:gd name="connsiteX196" fmla="*/ 470931 w 631457"/>
              <a:gd name="connsiteY196" fmla="*/ 40324 h 510142"/>
              <a:gd name="connsiteX197" fmla="*/ 433139 w 631457"/>
              <a:gd name="connsiteY197" fmla="*/ 40324 h 510142"/>
              <a:gd name="connsiteX198" fmla="*/ 442872 w 631457"/>
              <a:gd name="connsiteY198" fmla="*/ 49733 h 510142"/>
              <a:gd name="connsiteX199" fmla="*/ 433139 w 631457"/>
              <a:gd name="connsiteY199" fmla="*/ 59815 h 510142"/>
              <a:gd name="connsiteX200" fmla="*/ 423406 w 631457"/>
              <a:gd name="connsiteY200" fmla="*/ 49733 h 510142"/>
              <a:gd name="connsiteX201" fmla="*/ 433139 w 631457"/>
              <a:gd name="connsiteY201" fmla="*/ 40324 h 510142"/>
              <a:gd name="connsiteX202" fmla="*/ 393163 w 631457"/>
              <a:gd name="connsiteY202" fmla="*/ 40324 h 510142"/>
              <a:gd name="connsiteX203" fmla="*/ 402571 w 631457"/>
              <a:gd name="connsiteY203" fmla="*/ 49733 h 510142"/>
              <a:gd name="connsiteX204" fmla="*/ 393163 w 631457"/>
              <a:gd name="connsiteY204" fmla="*/ 59815 h 510142"/>
              <a:gd name="connsiteX205" fmla="*/ 383082 w 631457"/>
              <a:gd name="connsiteY205" fmla="*/ 49733 h 510142"/>
              <a:gd name="connsiteX206" fmla="*/ 393163 w 631457"/>
              <a:gd name="connsiteY206" fmla="*/ 40324 h 510142"/>
              <a:gd name="connsiteX207" fmla="*/ 66073 w 631457"/>
              <a:gd name="connsiteY207" fmla="*/ 40324 h 510142"/>
              <a:gd name="connsiteX208" fmla="*/ 123378 w 631457"/>
              <a:gd name="connsiteY208" fmla="*/ 40324 h 510142"/>
              <a:gd name="connsiteX209" fmla="*/ 131844 w 631457"/>
              <a:gd name="connsiteY209" fmla="*/ 48645 h 510142"/>
              <a:gd name="connsiteX210" fmla="*/ 123378 w 631457"/>
              <a:gd name="connsiteY210" fmla="*/ 56966 h 510142"/>
              <a:gd name="connsiteX211" fmla="*/ 66073 w 631457"/>
              <a:gd name="connsiteY211" fmla="*/ 56966 h 510142"/>
              <a:gd name="connsiteX212" fmla="*/ 57607 w 631457"/>
              <a:gd name="connsiteY212" fmla="*/ 48645 h 510142"/>
              <a:gd name="connsiteX213" fmla="*/ 66073 w 631457"/>
              <a:gd name="connsiteY213" fmla="*/ 40324 h 510142"/>
              <a:gd name="connsiteX214" fmla="*/ 28803 w 631457"/>
              <a:gd name="connsiteY214" fmla="*/ 16938 h 510142"/>
              <a:gd name="connsiteX215" fmla="*/ 17020 w 631457"/>
              <a:gd name="connsiteY215" fmla="*/ 28664 h 510142"/>
              <a:gd name="connsiteX216" fmla="*/ 17020 w 631457"/>
              <a:gd name="connsiteY216" fmla="*/ 76220 h 510142"/>
              <a:gd name="connsiteX217" fmla="*/ 57606 w 631457"/>
              <a:gd name="connsiteY217" fmla="*/ 76220 h 510142"/>
              <a:gd name="connsiteX218" fmla="*/ 477869 w 631457"/>
              <a:gd name="connsiteY218" fmla="*/ 76220 h 510142"/>
              <a:gd name="connsiteX219" fmla="*/ 518455 w 631457"/>
              <a:gd name="connsiteY219" fmla="*/ 76220 h 510142"/>
              <a:gd name="connsiteX220" fmla="*/ 518455 w 631457"/>
              <a:gd name="connsiteY220" fmla="*/ 28664 h 510142"/>
              <a:gd name="connsiteX221" fmla="*/ 506672 w 631457"/>
              <a:gd name="connsiteY221" fmla="*/ 16938 h 510142"/>
              <a:gd name="connsiteX222" fmla="*/ 28803 w 631457"/>
              <a:gd name="connsiteY222" fmla="*/ 0 h 510142"/>
              <a:gd name="connsiteX223" fmla="*/ 506672 w 631457"/>
              <a:gd name="connsiteY223" fmla="*/ 0 h 510142"/>
              <a:gd name="connsiteX224" fmla="*/ 535475 w 631457"/>
              <a:gd name="connsiteY224" fmla="*/ 28664 h 510142"/>
              <a:gd name="connsiteX225" fmla="*/ 535475 w 631457"/>
              <a:gd name="connsiteY225" fmla="*/ 306835 h 510142"/>
              <a:gd name="connsiteX226" fmla="*/ 551840 w 631457"/>
              <a:gd name="connsiteY226" fmla="*/ 322470 h 510142"/>
              <a:gd name="connsiteX227" fmla="*/ 557077 w 631457"/>
              <a:gd name="connsiteY227" fmla="*/ 327681 h 510142"/>
              <a:gd name="connsiteX228" fmla="*/ 564278 w 631457"/>
              <a:gd name="connsiteY228" fmla="*/ 327030 h 510142"/>
              <a:gd name="connsiteX229" fmla="*/ 595045 w 631457"/>
              <a:gd name="connsiteY229" fmla="*/ 329636 h 510142"/>
              <a:gd name="connsiteX230" fmla="*/ 602900 w 631457"/>
              <a:gd name="connsiteY230" fmla="*/ 358951 h 510142"/>
              <a:gd name="connsiteX231" fmla="*/ 602900 w 631457"/>
              <a:gd name="connsiteY231" fmla="*/ 366768 h 510142"/>
              <a:gd name="connsiteX232" fmla="*/ 609446 w 631457"/>
              <a:gd name="connsiteY232" fmla="*/ 370677 h 510142"/>
              <a:gd name="connsiteX233" fmla="*/ 631049 w 631457"/>
              <a:gd name="connsiteY233" fmla="*/ 392175 h 510142"/>
              <a:gd name="connsiteX234" fmla="*/ 617956 w 631457"/>
              <a:gd name="connsiteY234" fmla="*/ 418885 h 510142"/>
              <a:gd name="connsiteX235" fmla="*/ 613374 w 631457"/>
              <a:gd name="connsiteY235" fmla="*/ 424748 h 510142"/>
              <a:gd name="connsiteX236" fmla="*/ 615338 w 631457"/>
              <a:gd name="connsiteY236" fmla="*/ 432565 h 510142"/>
              <a:gd name="connsiteX237" fmla="*/ 617956 w 631457"/>
              <a:gd name="connsiteY237" fmla="*/ 462532 h 510142"/>
              <a:gd name="connsiteX238" fmla="*/ 591117 w 631457"/>
              <a:gd name="connsiteY238" fmla="*/ 474910 h 510142"/>
              <a:gd name="connsiteX239" fmla="*/ 583262 w 631457"/>
              <a:gd name="connsiteY239" fmla="*/ 476864 h 510142"/>
              <a:gd name="connsiteX240" fmla="*/ 579989 w 631457"/>
              <a:gd name="connsiteY240" fmla="*/ 483379 h 510142"/>
              <a:gd name="connsiteX241" fmla="*/ 562969 w 631457"/>
              <a:gd name="connsiteY241" fmla="*/ 508785 h 510142"/>
              <a:gd name="connsiteX242" fmla="*/ 533511 w 631457"/>
              <a:gd name="connsiteY242" fmla="*/ 500968 h 510142"/>
              <a:gd name="connsiteX243" fmla="*/ 520419 w 631457"/>
              <a:gd name="connsiteY243" fmla="*/ 500968 h 510142"/>
              <a:gd name="connsiteX244" fmla="*/ 500126 w 631457"/>
              <a:gd name="connsiteY244" fmla="*/ 510088 h 510142"/>
              <a:gd name="connsiteX245" fmla="*/ 490961 w 631457"/>
              <a:gd name="connsiteY245" fmla="*/ 508785 h 510142"/>
              <a:gd name="connsiteX246" fmla="*/ 473286 w 631457"/>
              <a:gd name="connsiteY246" fmla="*/ 483379 h 510142"/>
              <a:gd name="connsiteX247" fmla="*/ 470668 w 631457"/>
              <a:gd name="connsiteY247" fmla="*/ 476864 h 510142"/>
              <a:gd name="connsiteX248" fmla="*/ 463467 w 631457"/>
              <a:gd name="connsiteY248" fmla="*/ 474910 h 510142"/>
              <a:gd name="connsiteX249" fmla="*/ 435319 w 631457"/>
              <a:gd name="connsiteY249" fmla="*/ 462532 h 510142"/>
              <a:gd name="connsiteX250" fmla="*/ 433355 w 631457"/>
              <a:gd name="connsiteY250" fmla="*/ 456018 h 510142"/>
              <a:gd name="connsiteX251" fmla="*/ 28803 w 631457"/>
              <a:gd name="connsiteY251" fmla="*/ 456018 h 510142"/>
              <a:gd name="connsiteX252" fmla="*/ 0 w 631457"/>
              <a:gd name="connsiteY252" fmla="*/ 427354 h 510142"/>
              <a:gd name="connsiteX253" fmla="*/ 0 w 631457"/>
              <a:gd name="connsiteY253" fmla="*/ 28664 h 510142"/>
              <a:gd name="connsiteX254" fmla="*/ 28803 w 631457"/>
              <a:gd name="connsiteY254" fmla="*/ 0 h 51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31457" h="510142">
                <a:moveTo>
                  <a:pt x="66099" y="383081"/>
                </a:moveTo>
                <a:lnTo>
                  <a:pt x="238561" y="383081"/>
                </a:lnTo>
                <a:cubicBezTo>
                  <a:pt x="243134" y="383081"/>
                  <a:pt x="247054" y="386921"/>
                  <a:pt x="247054" y="391402"/>
                </a:cubicBezTo>
                <a:cubicBezTo>
                  <a:pt x="247054" y="395882"/>
                  <a:pt x="243134" y="399723"/>
                  <a:pt x="238561" y="399723"/>
                </a:cubicBezTo>
                <a:lnTo>
                  <a:pt x="66099" y="399723"/>
                </a:lnTo>
                <a:cubicBezTo>
                  <a:pt x="61527" y="399723"/>
                  <a:pt x="57607" y="395882"/>
                  <a:pt x="57607" y="391402"/>
                </a:cubicBezTo>
                <a:cubicBezTo>
                  <a:pt x="57607" y="386921"/>
                  <a:pt x="61527" y="383081"/>
                  <a:pt x="66099" y="383081"/>
                </a:cubicBezTo>
                <a:close/>
                <a:moveTo>
                  <a:pt x="557713" y="380536"/>
                </a:moveTo>
                <a:cubicBezTo>
                  <a:pt x="560936" y="377320"/>
                  <a:pt x="566092" y="377320"/>
                  <a:pt x="569315" y="380536"/>
                </a:cubicBezTo>
                <a:cubicBezTo>
                  <a:pt x="572537" y="384395"/>
                  <a:pt x="572537" y="389540"/>
                  <a:pt x="569315" y="392756"/>
                </a:cubicBezTo>
                <a:lnTo>
                  <a:pt x="521618" y="440350"/>
                </a:lnTo>
                <a:cubicBezTo>
                  <a:pt x="520329" y="442280"/>
                  <a:pt x="517751" y="442923"/>
                  <a:pt x="515817" y="442923"/>
                </a:cubicBezTo>
                <a:cubicBezTo>
                  <a:pt x="513239" y="442923"/>
                  <a:pt x="511306" y="442280"/>
                  <a:pt x="509372" y="440350"/>
                </a:cubicBezTo>
                <a:lnTo>
                  <a:pt x="484235" y="415267"/>
                </a:lnTo>
                <a:cubicBezTo>
                  <a:pt x="481012" y="412051"/>
                  <a:pt x="481012" y="406262"/>
                  <a:pt x="484235" y="403690"/>
                </a:cubicBezTo>
                <a:cubicBezTo>
                  <a:pt x="487457" y="400474"/>
                  <a:pt x="493258" y="400474"/>
                  <a:pt x="496481" y="403690"/>
                </a:cubicBezTo>
                <a:lnTo>
                  <a:pt x="515817" y="422342"/>
                </a:lnTo>
                <a:close/>
                <a:moveTo>
                  <a:pt x="66099" y="345636"/>
                </a:moveTo>
                <a:lnTo>
                  <a:pt x="238561" y="345636"/>
                </a:lnTo>
                <a:cubicBezTo>
                  <a:pt x="243134" y="345636"/>
                  <a:pt x="247054" y="349476"/>
                  <a:pt x="247054" y="354597"/>
                </a:cubicBezTo>
                <a:cubicBezTo>
                  <a:pt x="247054" y="359078"/>
                  <a:pt x="243134" y="362278"/>
                  <a:pt x="238561" y="362278"/>
                </a:cubicBezTo>
                <a:lnTo>
                  <a:pt x="66099" y="362278"/>
                </a:lnTo>
                <a:cubicBezTo>
                  <a:pt x="61527" y="362278"/>
                  <a:pt x="57607" y="359078"/>
                  <a:pt x="57607" y="354597"/>
                </a:cubicBezTo>
                <a:cubicBezTo>
                  <a:pt x="57607" y="349476"/>
                  <a:pt x="61527" y="345636"/>
                  <a:pt x="66099" y="345636"/>
                </a:cubicBezTo>
                <a:close/>
                <a:moveTo>
                  <a:pt x="526965" y="322470"/>
                </a:moveTo>
                <a:cubicBezTo>
                  <a:pt x="525656" y="322470"/>
                  <a:pt x="520419" y="322470"/>
                  <a:pt x="519109" y="328333"/>
                </a:cubicBezTo>
                <a:cubicBezTo>
                  <a:pt x="515836" y="335499"/>
                  <a:pt x="510599" y="341362"/>
                  <a:pt x="502744" y="343968"/>
                </a:cubicBezTo>
                <a:cubicBezTo>
                  <a:pt x="495543" y="347225"/>
                  <a:pt x="487033" y="345922"/>
                  <a:pt x="480487" y="342013"/>
                </a:cubicBezTo>
                <a:cubicBezTo>
                  <a:pt x="477869" y="340059"/>
                  <a:pt x="474596" y="340710"/>
                  <a:pt x="472632" y="341362"/>
                </a:cubicBezTo>
                <a:cubicBezTo>
                  <a:pt x="471323" y="342013"/>
                  <a:pt x="470668" y="342665"/>
                  <a:pt x="469359" y="343968"/>
                </a:cubicBezTo>
                <a:cubicBezTo>
                  <a:pt x="468704" y="344619"/>
                  <a:pt x="468704" y="345270"/>
                  <a:pt x="468049" y="345270"/>
                </a:cubicBezTo>
                <a:lnTo>
                  <a:pt x="468049" y="345922"/>
                </a:lnTo>
                <a:cubicBezTo>
                  <a:pt x="468049" y="345922"/>
                  <a:pt x="468049" y="345922"/>
                  <a:pt x="467395" y="346573"/>
                </a:cubicBezTo>
                <a:lnTo>
                  <a:pt x="467395" y="347225"/>
                </a:lnTo>
                <a:cubicBezTo>
                  <a:pt x="467395" y="347876"/>
                  <a:pt x="467395" y="347876"/>
                  <a:pt x="467395" y="348528"/>
                </a:cubicBezTo>
                <a:cubicBezTo>
                  <a:pt x="467395" y="348528"/>
                  <a:pt x="467395" y="348528"/>
                  <a:pt x="467395" y="349179"/>
                </a:cubicBezTo>
                <a:lnTo>
                  <a:pt x="467395" y="349831"/>
                </a:lnTo>
                <a:cubicBezTo>
                  <a:pt x="467395" y="349831"/>
                  <a:pt x="467395" y="350482"/>
                  <a:pt x="467395" y="351134"/>
                </a:cubicBezTo>
                <a:cubicBezTo>
                  <a:pt x="467395" y="351134"/>
                  <a:pt x="467395" y="352436"/>
                  <a:pt x="468049" y="353088"/>
                </a:cubicBezTo>
                <a:cubicBezTo>
                  <a:pt x="470013" y="358300"/>
                  <a:pt x="470013" y="364163"/>
                  <a:pt x="468049" y="369374"/>
                </a:cubicBezTo>
                <a:lnTo>
                  <a:pt x="468049" y="370026"/>
                </a:lnTo>
                <a:cubicBezTo>
                  <a:pt x="467395" y="371329"/>
                  <a:pt x="466740" y="373283"/>
                  <a:pt x="466086" y="374586"/>
                </a:cubicBezTo>
                <a:cubicBezTo>
                  <a:pt x="465431" y="376540"/>
                  <a:pt x="464122" y="378495"/>
                  <a:pt x="462158" y="379797"/>
                </a:cubicBezTo>
                <a:cubicBezTo>
                  <a:pt x="460849" y="381100"/>
                  <a:pt x="459539" y="382403"/>
                  <a:pt x="458230" y="383706"/>
                </a:cubicBezTo>
                <a:cubicBezTo>
                  <a:pt x="457576" y="383706"/>
                  <a:pt x="457576" y="383706"/>
                  <a:pt x="457576" y="383706"/>
                </a:cubicBezTo>
                <a:cubicBezTo>
                  <a:pt x="454957" y="385661"/>
                  <a:pt x="451029" y="386963"/>
                  <a:pt x="447756" y="387615"/>
                </a:cubicBezTo>
                <a:cubicBezTo>
                  <a:pt x="446447" y="388266"/>
                  <a:pt x="445793" y="388266"/>
                  <a:pt x="445138" y="388918"/>
                </a:cubicBezTo>
                <a:cubicBezTo>
                  <a:pt x="444483" y="388918"/>
                  <a:pt x="444483" y="388918"/>
                  <a:pt x="444483" y="388918"/>
                </a:cubicBezTo>
                <a:cubicBezTo>
                  <a:pt x="443829" y="389569"/>
                  <a:pt x="442520" y="390221"/>
                  <a:pt x="442520" y="390221"/>
                </a:cubicBezTo>
                <a:cubicBezTo>
                  <a:pt x="441210" y="391524"/>
                  <a:pt x="440556" y="392827"/>
                  <a:pt x="440556" y="393478"/>
                </a:cubicBezTo>
                <a:cubicBezTo>
                  <a:pt x="439901" y="396735"/>
                  <a:pt x="439901" y="399993"/>
                  <a:pt x="442520" y="402598"/>
                </a:cubicBezTo>
                <a:lnTo>
                  <a:pt x="443174" y="403250"/>
                </a:lnTo>
                <a:cubicBezTo>
                  <a:pt x="443829" y="403250"/>
                  <a:pt x="443829" y="403250"/>
                  <a:pt x="445138" y="403901"/>
                </a:cubicBezTo>
                <a:cubicBezTo>
                  <a:pt x="448411" y="406507"/>
                  <a:pt x="451684" y="409113"/>
                  <a:pt x="453648" y="412370"/>
                </a:cubicBezTo>
                <a:lnTo>
                  <a:pt x="456266" y="414976"/>
                </a:lnTo>
                <a:lnTo>
                  <a:pt x="454957" y="415627"/>
                </a:lnTo>
                <a:cubicBezTo>
                  <a:pt x="456266" y="417582"/>
                  <a:pt x="456921" y="420188"/>
                  <a:pt x="457576" y="422142"/>
                </a:cubicBezTo>
                <a:cubicBezTo>
                  <a:pt x="457576" y="424096"/>
                  <a:pt x="457576" y="426051"/>
                  <a:pt x="457576" y="428005"/>
                </a:cubicBezTo>
                <a:cubicBezTo>
                  <a:pt x="457576" y="432565"/>
                  <a:pt x="456266" y="437125"/>
                  <a:pt x="453648" y="440383"/>
                </a:cubicBezTo>
                <a:cubicBezTo>
                  <a:pt x="453648" y="441034"/>
                  <a:pt x="453648" y="441034"/>
                  <a:pt x="453648" y="441686"/>
                </a:cubicBezTo>
                <a:cubicBezTo>
                  <a:pt x="452993" y="441686"/>
                  <a:pt x="452993" y="441686"/>
                  <a:pt x="452993" y="442337"/>
                </a:cubicBezTo>
                <a:cubicBezTo>
                  <a:pt x="452993" y="442337"/>
                  <a:pt x="452339" y="442988"/>
                  <a:pt x="451684" y="443640"/>
                </a:cubicBezTo>
                <a:cubicBezTo>
                  <a:pt x="451029" y="444291"/>
                  <a:pt x="450375" y="444943"/>
                  <a:pt x="450375" y="445594"/>
                </a:cubicBezTo>
                <a:lnTo>
                  <a:pt x="450375" y="446246"/>
                </a:lnTo>
                <a:cubicBezTo>
                  <a:pt x="449720" y="446897"/>
                  <a:pt x="449720" y="447549"/>
                  <a:pt x="449720" y="448852"/>
                </a:cubicBezTo>
                <a:cubicBezTo>
                  <a:pt x="449720" y="451457"/>
                  <a:pt x="450375" y="452760"/>
                  <a:pt x="450375" y="453412"/>
                </a:cubicBezTo>
                <a:cubicBezTo>
                  <a:pt x="451684" y="455366"/>
                  <a:pt x="454303" y="459275"/>
                  <a:pt x="460194" y="457972"/>
                </a:cubicBezTo>
                <a:cubicBezTo>
                  <a:pt x="461503" y="457972"/>
                  <a:pt x="463467" y="457972"/>
                  <a:pt x="464776" y="457972"/>
                </a:cubicBezTo>
                <a:cubicBezTo>
                  <a:pt x="471323" y="457972"/>
                  <a:pt x="476559" y="459926"/>
                  <a:pt x="481796" y="463835"/>
                </a:cubicBezTo>
                <a:cubicBezTo>
                  <a:pt x="487688" y="469047"/>
                  <a:pt x="490961" y="476213"/>
                  <a:pt x="490961" y="484030"/>
                </a:cubicBezTo>
                <a:cubicBezTo>
                  <a:pt x="490961" y="489893"/>
                  <a:pt x="495543" y="491847"/>
                  <a:pt x="496853" y="492499"/>
                </a:cubicBezTo>
                <a:cubicBezTo>
                  <a:pt x="498162" y="492499"/>
                  <a:pt x="503399" y="494453"/>
                  <a:pt x="506672" y="489893"/>
                </a:cubicBezTo>
                <a:cubicBezTo>
                  <a:pt x="511909" y="483379"/>
                  <a:pt x="519109" y="480121"/>
                  <a:pt x="526965" y="480121"/>
                </a:cubicBezTo>
                <a:cubicBezTo>
                  <a:pt x="534820" y="480121"/>
                  <a:pt x="542676" y="483379"/>
                  <a:pt x="547258" y="489893"/>
                </a:cubicBezTo>
                <a:cubicBezTo>
                  <a:pt x="550531" y="494453"/>
                  <a:pt x="555768" y="492499"/>
                  <a:pt x="557077" y="492499"/>
                </a:cubicBezTo>
                <a:cubicBezTo>
                  <a:pt x="558386" y="491847"/>
                  <a:pt x="562969" y="489893"/>
                  <a:pt x="562969" y="484030"/>
                </a:cubicBezTo>
                <a:cubicBezTo>
                  <a:pt x="562969" y="476213"/>
                  <a:pt x="566242" y="469047"/>
                  <a:pt x="572133" y="463835"/>
                </a:cubicBezTo>
                <a:cubicBezTo>
                  <a:pt x="578679" y="458623"/>
                  <a:pt x="585880" y="456669"/>
                  <a:pt x="594390" y="457972"/>
                </a:cubicBezTo>
                <a:cubicBezTo>
                  <a:pt x="599627" y="459275"/>
                  <a:pt x="602900" y="455366"/>
                  <a:pt x="603555" y="453412"/>
                </a:cubicBezTo>
                <a:cubicBezTo>
                  <a:pt x="604209" y="452760"/>
                  <a:pt x="606173" y="448200"/>
                  <a:pt x="602245" y="443640"/>
                </a:cubicBezTo>
                <a:cubicBezTo>
                  <a:pt x="597009" y="437777"/>
                  <a:pt x="595045" y="429959"/>
                  <a:pt x="596354" y="422142"/>
                </a:cubicBezTo>
                <a:cubicBezTo>
                  <a:pt x="597663" y="414324"/>
                  <a:pt x="602900" y="407810"/>
                  <a:pt x="609446" y="403901"/>
                </a:cubicBezTo>
                <a:cubicBezTo>
                  <a:pt x="614683" y="401295"/>
                  <a:pt x="614029" y="396735"/>
                  <a:pt x="614029" y="394781"/>
                </a:cubicBezTo>
                <a:cubicBezTo>
                  <a:pt x="613374" y="393478"/>
                  <a:pt x="612065" y="388918"/>
                  <a:pt x="606828" y="387615"/>
                </a:cubicBezTo>
                <a:cubicBezTo>
                  <a:pt x="598318" y="386312"/>
                  <a:pt x="591772" y="381752"/>
                  <a:pt x="587844" y="374586"/>
                </a:cubicBezTo>
                <a:cubicBezTo>
                  <a:pt x="583916" y="368071"/>
                  <a:pt x="583262" y="360254"/>
                  <a:pt x="585880" y="353088"/>
                </a:cubicBezTo>
                <a:cubicBezTo>
                  <a:pt x="587844" y="347225"/>
                  <a:pt x="584571" y="343968"/>
                  <a:pt x="583916" y="342665"/>
                </a:cubicBezTo>
                <a:cubicBezTo>
                  <a:pt x="582607" y="342013"/>
                  <a:pt x="578679" y="338756"/>
                  <a:pt x="573442" y="342013"/>
                </a:cubicBezTo>
                <a:cubicBezTo>
                  <a:pt x="566242" y="345922"/>
                  <a:pt x="558386" y="347225"/>
                  <a:pt x="551186" y="343968"/>
                </a:cubicBezTo>
                <a:cubicBezTo>
                  <a:pt x="543330" y="341362"/>
                  <a:pt x="538093" y="335499"/>
                  <a:pt x="535475" y="328333"/>
                </a:cubicBezTo>
                <a:cubicBezTo>
                  <a:pt x="533511" y="323121"/>
                  <a:pt x="528929" y="322470"/>
                  <a:pt x="527619" y="322470"/>
                </a:cubicBezTo>
                <a:close/>
                <a:moveTo>
                  <a:pt x="66099" y="308193"/>
                </a:moveTo>
                <a:lnTo>
                  <a:pt x="238561" y="308193"/>
                </a:lnTo>
                <a:cubicBezTo>
                  <a:pt x="243134" y="308193"/>
                  <a:pt x="247054" y="311896"/>
                  <a:pt x="247054" y="316834"/>
                </a:cubicBezTo>
                <a:cubicBezTo>
                  <a:pt x="247054" y="321154"/>
                  <a:pt x="243134" y="324858"/>
                  <a:pt x="238561" y="324858"/>
                </a:cubicBezTo>
                <a:lnTo>
                  <a:pt x="66099" y="324858"/>
                </a:lnTo>
                <a:cubicBezTo>
                  <a:pt x="61527" y="324858"/>
                  <a:pt x="57607" y="321154"/>
                  <a:pt x="57607" y="316834"/>
                </a:cubicBezTo>
                <a:cubicBezTo>
                  <a:pt x="57607" y="311896"/>
                  <a:pt x="61527" y="308193"/>
                  <a:pt x="66099" y="308193"/>
                </a:cubicBezTo>
                <a:close/>
                <a:moveTo>
                  <a:pt x="66000" y="267869"/>
                </a:moveTo>
                <a:lnTo>
                  <a:pt x="160902" y="267869"/>
                </a:lnTo>
                <a:cubicBezTo>
                  <a:pt x="165421" y="267869"/>
                  <a:pt x="169294" y="271709"/>
                  <a:pt x="169294" y="276190"/>
                </a:cubicBezTo>
                <a:cubicBezTo>
                  <a:pt x="169294" y="281311"/>
                  <a:pt x="165421" y="284511"/>
                  <a:pt x="160902" y="284511"/>
                </a:cubicBezTo>
                <a:lnTo>
                  <a:pt x="66000" y="284511"/>
                </a:lnTo>
                <a:cubicBezTo>
                  <a:pt x="61481" y="284511"/>
                  <a:pt x="57607" y="281311"/>
                  <a:pt x="57607" y="276190"/>
                </a:cubicBezTo>
                <a:cubicBezTo>
                  <a:pt x="57607" y="271709"/>
                  <a:pt x="61481" y="267869"/>
                  <a:pt x="66000" y="267869"/>
                </a:cubicBezTo>
                <a:close/>
                <a:moveTo>
                  <a:pt x="318797" y="265142"/>
                </a:moveTo>
                <a:cubicBezTo>
                  <a:pt x="311597" y="265142"/>
                  <a:pt x="305705" y="271005"/>
                  <a:pt x="305705" y="278171"/>
                </a:cubicBezTo>
                <a:lnTo>
                  <a:pt x="305705" y="371980"/>
                </a:lnTo>
                <a:cubicBezTo>
                  <a:pt x="305705" y="388266"/>
                  <a:pt x="318143" y="400644"/>
                  <a:pt x="333853" y="400644"/>
                </a:cubicBezTo>
                <a:lnTo>
                  <a:pt x="422881" y="400644"/>
                </a:lnTo>
                <a:cubicBezTo>
                  <a:pt x="422881" y="399993"/>
                  <a:pt x="422881" y="399341"/>
                  <a:pt x="422881" y="398690"/>
                </a:cubicBezTo>
                <a:cubicBezTo>
                  <a:pt x="422881" y="398038"/>
                  <a:pt x="422881" y="397387"/>
                  <a:pt x="422881" y="396735"/>
                </a:cubicBezTo>
                <a:cubicBezTo>
                  <a:pt x="422881" y="396735"/>
                  <a:pt x="422881" y="396084"/>
                  <a:pt x="422881" y="394781"/>
                </a:cubicBezTo>
                <a:cubicBezTo>
                  <a:pt x="422881" y="394129"/>
                  <a:pt x="422881" y="393478"/>
                  <a:pt x="422881" y="392827"/>
                </a:cubicBezTo>
                <a:cubicBezTo>
                  <a:pt x="422881" y="392175"/>
                  <a:pt x="422881" y="392175"/>
                  <a:pt x="422881" y="392175"/>
                </a:cubicBezTo>
                <a:cubicBezTo>
                  <a:pt x="422881" y="391524"/>
                  <a:pt x="422881" y="390872"/>
                  <a:pt x="423536" y="390872"/>
                </a:cubicBezTo>
                <a:cubicBezTo>
                  <a:pt x="423536" y="390221"/>
                  <a:pt x="423536" y="389569"/>
                  <a:pt x="424190" y="388918"/>
                </a:cubicBezTo>
                <a:lnTo>
                  <a:pt x="424190" y="388266"/>
                </a:lnTo>
                <a:cubicBezTo>
                  <a:pt x="424190" y="387615"/>
                  <a:pt x="424845" y="386963"/>
                  <a:pt x="424845" y="386312"/>
                </a:cubicBezTo>
                <a:cubicBezTo>
                  <a:pt x="424845" y="385661"/>
                  <a:pt x="424845" y="385009"/>
                  <a:pt x="425500" y="385009"/>
                </a:cubicBezTo>
                <a:cubicBezTo>
                  <a:pt x="426154" y="383706"/>
                  <a:pt x="426154" y="383706"/>
                  <a:pt x="426809" y="383055"/>
                </a:cubicBezTo>
                <a:cubicBezTo>
                  <a:pt x="426809" y="382403"/>
                  <a:pt x="426809" y="381752"/>
                  <a:pt x="427463" y="381752"/>
                </a:cubicBezTo>
                <a:cubicBezTo>
                  <a:pt x="428118" y="381100"/>
                  <a:pt x="428118" y="380449"/>
                  <a:pt x="428773" y="379797"/>
                </a:cubicBezTo>
                <a:cubicBezTo>
                  <a:pt x="429427" y="379797"/>
                  <a:pt x="429427" y="379146"/>
                  <a:pt x="429427" y="379146"/>
                </a:cubicBezTo>
                <a:cubicBezTo>
                  <a:pt x="430082" y="377843"/>
                  <a:pt x="430736" y="377843"/>
                  <a:pt x="431391" y="377192"/>
                </a:cubicBezTo>
                <a:cubicBezTo>
                  <a:pt x="431391" y="376540"/>
                  <a:pt x="432046" y="376540"/>
                  <a:pt x="432046" y="375889"/>
                </a:cubicBezTo>
                <a:cubicBezTo>
                  <a:pt x="433355" y="375889"/>
                  <a:pt x="433355" y="375237"/>
                  <a:pt x="434664" y="374586"/>
                </a:cubicBezTo>
                <a:cubicBezTo>
                  <a:pt x="434664" y="374586"/>
                  <a:pt x="435319" y="374586"/>
                  <a:pt x="435319" y="373934"/>
                </a:cubicBezTo>
                <a:cubicBezTo>
                  <a:pt x="436628" y="373934"/>
                  <a:pt x="436628" y="373283"/>
                  <a:pt x="437283" y="372631"/>
                </a:cubicBezTo>
                <a:cubicBezTo>
                  <a:pt x="437937" y="372631"/>
                  <a:pt x="438592" y="372631"/>
                  <a:pt x="439246" y="371980"/>
                </a:cubicBezTo>
                <a:cubicBezTo>
                  <a:pt x="439901" y="371980"/>
                  <a:pt x="440556" y="371329"/>
                  <a:pt x="440556" y="371329"/>
                </a:cubicBezTo>
                <a:cubicBezTo>
                  <a:pt x="442520" y="371329"/>
                  <a:pt x="443829" y="370677"/>
                  <a:pt x="445138" y="370677"/>
                </a:cubicBezTo>
                <a:cubicBezTo>
                  <a:pt x="447756" y="370026"/>
                  <a:pt x="449720" y="368723"/>
                  <a:pt x="451029" y="366768"/>
                </a:cubicBezTo>
                <a:cubicBezTo>
                  <a:pt x="452339" y="364163"/>
                  <a:pt x="452339" y="360905"/>
                  <a:pt x="451684" y="358951"/>
                </a:cubicBezTo>
                <a:cubicBezTo>
                  <a:pt x="451029" y="356997"/>
                  <a:pt x="450375" y="356345"/>
                  <a:pt x="450375" y="354391"/>
                </a:cubicBezTo>
                <a:cubicBezTo>
                  <a:pt x="450375" y="354391"/>
                  <a:pt x="450375" y="354391"/>
                  <a:pt x="450375" y="353739"/>
                </a:cubicBezTo>
                <a:cubicBezTo>
                  <a:pt x="449720" y="353088"/>
                  <a:pt x="449720" y="351785"/>
                  <a:pt x="449720" y="350482"/>
                </a:cubicBezTo>
                <a:cubicBezTo>
                  <a:pt x="449720" y="349831"/>
                  <a:pt x="449720" y="349831"/>
                  <a:pt x="449720" y="349831"/>
                </a:cubicBezTo>
                <a:cubicBezTo>
                  <a:pt x="449720" y="347225"/>
                  <a:pt x="450375" y="344619"/>
                  <a:pt x="451029" y="342013"/>
                </a:cubicBezTo>
                <a:cubicBezTo>
                  <a:pt x="451684" y="340710"/>
                  <a:pt x="452339" y="339407"/>
                  <a:pt x="452339" y="338104"/>
                </a:cubicBezTo>
                <a:cubicBezTo>
                  <a:pt x="452993" y="338104"/>
                  <a:pt x="452993" y="338104"/>
                  <a:pt x="452993" y="338104"/>
                </a:cubicBezTo>
                <a:cubicBezTo>
                  <a:pt x="452993" y="336802"/>
                  <a:pt x="453648" y="335499"/>
                  <a:pt x="454303" y="334847"/>
                </a:cubicBezTo>
                <a:cubicBezTo>
                  <a:pt x="454957" y="334847"/>
                  <a:pt x="454957" y="334196"/>
                  <a:pt x="454957" y="333544"/>
                </a:cubicBezTo>
                <a:cubicBezTo>
                  <a:pt x="456266" y="333544"/>
                  <a:pt x="456266" y="332893"/>
                  <a:pt x="456921" y="331590"/>
                </a:cubicBezTo>
                <a:cubicBezTo>
                  <a:pt x="457576" y="331590"/>
                  <a:pt x="457576" y="330938"/>
                  <a:pt x="458230" y="330287"/>
                </a:cubicBezTo>
                <a:cubicBezTo>
                  <a:pt x="458885" y="330287"/>
                  <a:pt x="458885" y="329636"/>
                  <a:pt x="458885" y="329636"/>
                </a:cubicBezTo>
                <a:cubicBezTo>
                  <a:pt x="459539" y="329636"/>
                  <a:pt x="459539" y="329636"/>
                  <a:pt x="460194" y="328984"/>
                </a:cubicBezTo>
                <a:cubicBezTo>
                  <a:pt x="460194" y="328984"/>
                  <a:pt x="460194" y="328333"/>
                  <a:pt x="460849" y="328333"/>
                </a:cubicBezTo>
                <a:lnTo>
                  <a:pt x="460849" y="278171"/>
                </a:lnTo>
                <a:cubicBezTo>
                  <a:pt x="460849" y="271005"/>
                  <a:pt x="454957" y="265142"/>
                  <a:pt x="447102" y="265142"/>
                </a:cubicBezTo>
                <a:close/>
                <a:moveTo>
                  <a:pt x="74626" y="93158"/>
                </a:moveTo>
                <a:lnTo>
                  <a:pt x="74626" y="208465"/>
                </a:lnTo>
                <a:cubicBezTo>
                  <a:pt x="74626" y="209117"/>
                  <a:pt x="75281" y="209768"/>
                  <a:pt x="75935" y="209768"/>
                </a:cubicBezTo>
                <a:lnTo>
                  <a:pt x="459539" y="209768"/>
                </a:lnTo>
                <a:cubicBezTo>
                  <a:pt x="460194" y="209768"/>
                  <a:pt x="460849" y="209117"/>
                  <a:pt x="460849" y="208465"/>
                </a:cubicBezTo>
                <a:lnTo>
                  <a:pt x="460849" y="93158"/>
                </a:lnTo>
                <a:close/>
                <a:moveTo>
                  <a:pt x="17020" y="93158"/>
                </a:moveTo>
                <a:lnTo>
                  <a:pt x="17020" y="427354"/>
                </a:lnTo>
                <a:cubicBezTo>
                  <a:pt x="17020" y="433868"/>
                  <a:pt x="22257" y="439080"/>
                  <a:pt x="28803" y="439080"/>
                </a:cubicBezTo>
                <a:lnTo>
                  <a:pt x="434664" y="439080"/>
                </a:lnTo>
                <a:cubicBezTo>
                  <a:pt x="434664" y="438428"/>
                  <a:pt x="435319" y="437777"/>
                  <a:pt x="435319" y="437125"/>
                </a:cubicBezTo>
                <a:cubicBezTo>
                  <a:pt x="435319" y="437125"/>
                  <a:pt x="435973" y="435822"/>
                  <a:pt x="436628" y="435822"/>
                </a:cubicBezTo>
                <a:cubicBezTo>
                  <a:pt x="436628" y="434520"/>
                  <a:pt x="437283" y="433217"/>
                  <a:pt x="438592" y="432565"/>
                </a:cubicBezTo>
                <a:cubicBezTo>
                  <a:pt x="440556" y="430611"/>
                  <a:pt x="441210" y="428005"/>
                  <a:pt x="440556" y="424748"/>
                </a:cubicBezTo>
                <a:cubicBezTo>
                  <a:pt x="439901" y="422793"/>
                  <a:pt x="438592" y="420188"/>
                  <a:pt x="436628" y="418885"/>
                </a:cubicBezTo>
                <a:cubicBezTo>
                  <a:pt x="435319" y="418885"/>
                  <a:pt x="434664" y="418233"/>
                  <a:pt x="434664" y="417582"/>
                </a:cubicBezTo>
                <a:cubicBezTo>
                  <a:pt x="433355" y="417582"/>
                  <a:pt x="432700" y="417582"/>
                  <a:pt x="432046" y="417582"/>
                </a:cubicBezTo>
                <a:lnTo>
                  <a:pt x="333853" y="417582"/>
                </a:lnTo>
                <a:cubicBezTo>
                  <a:pt x="308323" y="417582"/>
                  <a:pt x="288030" y="397387"/>
                  <a:pt x="288030" y="371980"/>
                </a:cubicBezTo>
                <a:lnTo>
                  <a:pt x="288030" y="278171"/>
                </a:lnTo>
                <a:cubicBezTo>
                  <a:pt x="288030" y="261884"/>
                  <a:pt x="301777" y="247552"/>
                  <a:pt x="318797" y="247552"/>
                </a:cubicBezTo>
                <a:lnTo>
                  <a:pt x="447102" y="247552"/>
                </a:lnTo>
                <a:cubicBezTo>
                  <a:pt x="464122" y="247552"/>
                  <a:pt x="477869" y="261884"/>
                  <a:pt x="477869" y="278171"/>
                </a:cubicBezTo>
                <a:lnTo>
                  <a:pt x="477869" y="323121"/>
                </a:lnTo>
                <a:cubicBezTo>
                  <a:pt x="481796" y="323772"/>
                  <a:pt x="486379" y="325075"/>
                  <a:pt x="489652" y="327030"/>
                </a:cubicBezTo>
                <a:cubicBezTo>
                  <a:pt x="491616" y="328333"/>
                  <a:pt x="494234" y="328984"/>
                  <a:pt x="496853" y="327681"/>
                </a:cubicBezTo>
                <a:cubicBezTo>
                  <a:pt x="499471" y="327030"/>
                  <a:pt x="501435" y="325075"/>
                  <a:pt x="502089" y="322470"/>
                </a:cubicBezTo>
                <a:cubicBezTo>
                  <a:pt x="502744" y="321167"/>
                  <a:pt x="503399" y="319212"/>
                  <a:pt x="504708" y="317909"/>
                </a:cubicBezTo>
                <a:cubicBezTo>
                  <a:pt x="504708" y="317258"/>
                  <a:pt x="505363" y="317258"/>
                  <a:pt x="505363" y="316606"/>
                </a:cubicBezTo>
                <a:cubicBezTo>
                  <a:pt x="506672" y="315304"/>
                  <a:pt x="507326" y="314652"/>
                  <a:pt x="508636" y="313349"/>
                </a:cubicBezTo>
                <a:cubicBezTo>
                  <a:pt x="508636" y="312698"/>
                  <a:pt x="508636" y="312698"/>
                  <a:pt x="508636" y="312698"/>
                </a:cubicBezTo>
                <a:cubicBezTo>
                  <a:pt x="509945" y="311395"/>
                  <a:pt x="511254" y="310092"/>
                  <a:pt x="512563" y="309440"/>
                </a:cubicBezTo>
                <a:cubicBezTo>
                  <a:pt x="512563" y="308789"/>
                  <a:pt x="513218" y="308789"/>
                  <a:pt x="513873" y="308789"/>
                </a:cubicBezTo>
                <a:cubicBezTo>
                  <a:pt x="514527" y="308138"/>
                  <a:pt x="516491" y="307486"/>
                  <a:pt x="517800" y="306835"/>
                </a:cubicBezTo>
                <a:cubicBezTo>
                  <a:pt x="517800" y="306835"/>
                  <a:pt x="517800" y="306835"/>
                  <a:pt x="518455" y="306835"/>
                </a:cubicBezTo>
                <a:lnTo>
                  <a:pt x="518455" y="93158"/>
                </a:lnTo>
                <a:lnTo>
                  <a:pt x="477869" y="93158"/>
                </a:lnTo>
                <a:lnTo>
                  <a:pt x="477869" y="208465"/>
                </a:lnTo>
                <a:cubicBezTo>
                  <a:pt x="477869" y="218888"/>
                  <a:pt x="469359" y="226706"/>
                  <a:pt x="459539" y="226706"/>
                </a:cubicBezTo>
                <a:lnTo>
                  <a:pt x="75935" y="226706"/>
                </a:lnTo>
                <a:cubicBezTo>
                  <a:pt x="65461" y="226706"/>
                  <a:pt x="57606" y="218888"/>
                  <a:pt x="57606" y="208465"/>
                </a:cubicBezTo>
                <a:lnTo>
                  <a:pt x="57606" y="93158"/>
                </a:lnTo>
                <a:close/>
                <a:moveTo>
                  <a:pt x="470931" y="40324"/>
                </a:moveTo>
                <a:cubicBezTo>
                  <a:pt x="476308" y="40324"/>
                  <a:pt x="480341" y="44357"/>
                  <a:pt x="480341" y="49733"/>
                </a:cubicBezTo>
                <a:cubicBezTo>
                  <a:pt x="480341" y="55110"/>
                  <a:pt x="476308" y="59815"/>
                  <a:pt x="470931" y="59815"/>
                </a:cubicBezTo>
                <a:cubicBezTo>
                  <a:pt x="465555" y="59815"/>
                  <a:pt x="460850" y="55110"/>
                  <a:pt x="460850" y="49733"/>
                </a:cubicBezTo>
                <a:cubicBezTo>
                  <a:pt x="460850" y="44357"/>
                  <a:pt x="465555" y="40324"/>
                  <a:pt x="470931" y="40324"/>
                </a:cubicBezTo>
                <a:close/>
                <a:moveTo>
                  <a:pt x="433139" y="40324"/>
                </a:moveTo>
                <a:cubicBezTo>
                  <a:pt x="438701" y="40324"/>
                  <a:pt x="442872" y="44357"/>
                  <a:pt x="442872" y="49733"/>
                </a:cubicBezTo>
                <a:cubicBezTo>
                  <a:pt x="442872" y="55110"/>
                  <a:pt x="438701" y="59815"/>
                  <a:pt x="433139" y="59815"/>
                </a:cubicBezTo>
                <a:cubicBezTo>
                  <a:pt x="427577" y="59815"/>
                  <a:pt x="423406" y="55110"/>
                  <a:pt x="423406" y="49733"/>
                </a:cubicBezTo>
                <a:cubicBezTo>
                  <a:pt x="423406" y="44357"/>
                  <a:pt x="427577" y="40324"/>
                  <a:pt x="433139" y="40324"/>
                </a:cubicBezTo>
                <a:close/>
                <a:moveTo>
                  <a:pt x="393163" y="40324"/>
                </a:moveTo>
                <a:cubicBezTo>
                  <a:pt x="397867" y="40324"/>
                  <a:pt x="402571" y="44357"/>
                  <a:pt x="402571" y="49733"/>
                </a:cubicBezTo>
                <a:cubicBezTo>
                  <a:pt x="402571" y="55110"/>
                  <a:pt x="397867" y="59815"/>
                  <a:pt x="393163" y="59815"/>
                </a:cubicBezTo>
                <a:cubicBezTo>
                  <a:pt x="387786" y="59815"/>
                  <a:pt x="383082" y="55110"/>
                  <a:pt x="383082" y="49733"/>
                </a:cubicBezTo>
                <a:cubicBezTo>
                  <a:pt x="383082" y="44357"/>
                  <a:pt x="387786" y="40324"/>
                  <a:pt x="393163" y="40324"/>
                </a:cubicBezTo>
                <a:close/>
                <a:moveTo>
                  <a:pt x="66073" y="40324"/>
                </a:moveTo>
                <a:lnTo>
                  <a:pt x="123378" y="40324"/>
                </a:lnTo>
                <a:cubicBezTo>
                  <a:pt x="127937" y="40324"/>
                  <a:pt x="131844" y="44164"/>
                  <a:pt x="131844" y="48645"/>
                </a:cubicBezTo>
                <a:cubicBezTo>
                  <a:pt x="131844" y="53125"/>
                  <a:pt x="127937" y="56966"/>
                  <a:pt x="123378" y="56966"/>
                </a:cubicBezTo>
                <a:lnTo>
                  <a:pt x="66073" y="56966"/>
                </a:lnTo>
                <a:cubicBezTo>
                  <a:pt x="61514" y="56966"/>
                  <a:pt x="57607" y="53125"/>
                  <a:pt x="57607" y="48645"/>
                </a:cubicBezTo>
                <a:cubicBezTo>
                  <a:pt x="57607" y="44164"/>
                  <a:pt x="61514" y="40324"/>
                  <a:pt x="66073" y="40324"/>
                </a:cubicBezTo>
                <a:close/>
                <a:moveTo>
                  <a:pt x="28803" y="16938"/>
                </a:moveTo>
                <a:cubicBezTo>
                  <a:pt x="22257" y="16938"/>
                  <a:pt x="17020" y="22801"/>
                  <a:pt x="17020" y="28664"/>
                </a:cubicBezTo>
                <a:lnTo>
                  <a:pt x="17020" y="76220"/>
                </a:lnTo>
                <a:lnTo>
                  <a:pt x="57606" y="76220"/>
                </a:lnTo>
                <a:lnTo>
                  <a:pt x="477869" y="76220"/>
                </a:lnTo>
                <a:lnTo>
                  <a:pt x="518455" y="76220"/>
                </a:lnTo>
                <a:lnTo>
                  <a:pt x="518455" y="28664"/>
                </a:lnTo>
                <a:cubicBezTo>
                  <a:pt x="518455" y="22801"/>
                  <a:pt x="513218" y="16938"/>
                  <a:pt x="506672" y="16938"/>
                </a:cubicBezTo>
                <a:close/>
                <a:moveTo>
                  <a:pt x="28803" y="0"/>
                </a:moveTo>
                <a:lnTo>
                  <a:pt x="506672" y="0"/>
                </a:lnTo>
                <a:cubicBezTo>
                  <a:pt x="523037" y="0"/>
                  <a:pt x="535475" y="13029"/>
                  <a:pt x="535475" y="28664"/>
                </a:cubicBezTo>
                <a:lnTo>
                  <a:pt x="535475" y="306835"/>
                </a:lnTo>
                <a:cubicBezTo>
                  <a:pt x="542676" y="308789"/>
                  <a:pt x="548567" y="314652"/>
                  <a:pt x="551840" y="322470"/>
                </a:cubicBezTo>
                <a:cubicBezTo>
                  <a:pt x="552495" y="325075"/>
                  <a:pt x="554459" y="327030"/>
                  <a:pt x="557077" y="327681"/>
                </a:cubicBezTo>
                <a:cubicBezTo>
                  <a:pt x="559696" y="328984"/>
                  <a:pt x="562314" y="328333"/>
                  <a:pt x="564278" y="327030"/>
                </a:cubicBezTo>
                <a:cubicBezTo>
                  <a:pt x="574097" y="321818"/>
                  <a:pt x="585880" y="322470"/>
                  <a:pt x="595045" y="329636"/>
                </a:cubicBezTo>
                <a:cubicBezTo>
                  <a:pt x="603555" y="336802"/>
                  <a:pt x="606828" y="348528"/>
                  <a:pt x="602900" y="358951"/>
                </a:cubicBezTo>
                <a:cubicBezTo>
                  <a:pt x="600936" y="360905"/>
                  <a:pt x="601591" y="364163"/>
                  <a:pt x="602900" y="366768"/>
                </a:cubicBezTo>
                <a:cubicBezTo>
                  <a:pt x="604209" y="368723"/>
                  <a:pt x="606828" y="370026"/>
                  <a:pt x="609446" y="370677"/>
                </a:cubicBezTo>
                <a:cubicBezTo>
                  <a:pt x="620575" y="372631"/>
                  <a:pt x="629085" y="381100"/>
                  <a:pt x="631049" y="392175"/>
                </a:cubicBezTo>
                <a:cubicBezTo>
                  <a:pt x="633012" y="402598"/>
                  <a:pt x="627775" y="413673"/>
                  <a:pt x="617956" y="418885"/>
                </a:cubicBezTo>
                <a:cubicBezTo>
                  <a:pt x="615338" y="420188"/>
                  <a:pt x="614029" y="422793"/>
                  <a:pt x="613374" y="424748"/>
                </a:cubicBezTo>
                <a:cubicBezTo>
                  <a:pt x="612719" y="428005"/>
                  <a:pt x="614029" y="430611"/>
                  <a:pt x="615338" y="432565"/>
                </a:cubicBezTo>
                <a:cubicBezTo>
                  <a:pt x="622539" y="441034"/>
                  <a:pt x="623848" y="452760"/>
                  <a:pt x="617956" y="462532"/>
                </a:cubicBezTo>
                <a:cubicBezTo>
                  <a:pt x="612719" y="472304"/>
                  <a:pt x="601591" y="476864"/>
                  <a:pt x="591117" y="474910"/>
                </a:cubicBezTo>
                <a:cubicBezTo>
                  <a:pt x="587844" y="474258"/>
                  <a:pt x="585225" y="475561"/>
                  <a:pt x="583262" y="476864"/>
                </a:cubicBezTo>
                <a:cubicBezTo>
                  <a:pt x="581298" y="478818"/>
                  <a:pt x="579989" y="481424"/>
                  <a:pt x="579989" y="483379"/>
                </a:cubicBezTo>
                <a:cubicBezTo>
                  <a:pt x="580643" y="495105"/>
                  <a:pt x="573442" y="504877"/>
                  <a:pt x="562969" y="508785"/>
                </a:cubicBezTo>
                <a:cubicBezTo>
                  <a:pt x="552495" y="512043"/>
                  <a:pt x="540712" y="509437"/>
                  <a:pt x="533511" y="500968"/>
                </a:cubicBezTo>
                <a:cubicBezTo>
                  <a:pt x="530238" y="496408"/>
                  <a:pt x="523692" y="496408"/>
                  <a:pt x="520419" y="500968"/>
                </a:cubicBezTo>
                <a:cubicBezTo>
                  <a:pt x="515182" y="506831"/>
                  <a:pt x="507326" y="510088"/>
                  <a:pt x="500126" y="510088"/>
                </a:cubicBezTo>
                <a:cubicBezTo>
                  <a:pt x="497507" y="510088"/>
                  <a:pt x="494234" y="509437"/>
                  <a:pt x="490961" y="508785"/>
                </a:cubicBezTo>
                <a:cubicBezTo>
                  <a:pt x="480487" y="504877"/>
                  <a:pt x="473286" y="495105"/>
                  <a:pt x="473286" y="483379"/>
                </a:cubicBezTo>
                <a:cubicBezTo>
                  <a:pt x="473286" y="481424"/>
                  <a:pt x="472632" y="478818"/>
                  <a:pt x="470668" y="476864"/>
                </a:cubicBezTo>
                <a:cubicBezTo>
                  <a:pt x="468049" y="475561"/>
                  <a:pt x="466086" y="474258"/>
                  <a:pt x="463467" y="474910"/>
                </a:cubicBezTo>
                <a:cubicBezTo>
                  <a:pt x="452339" y="476864"/>
                  <a:pt x="441210" y="472304"/>
                  <a:pt x="435319" y="462532"/>
                </a:cubicBezTo>
                <a:cubicBezTo>
                  <a:pt x="434664" y="460578"/>
                  <a:pt x="433355" y="458623"/>
                  <a:pt x="433355" y="456018"/>
                </a:cubicBezTo>
                <a:lnTo>
                  <a:pt x="28803" y="456018"/>
                </a:lnTo>
                <a:cubicBezTo>
                  <a:pt x="13092" y="456018"/>
                  <a:pt x="0" y="442988"/>
                  <a:pt x="0" y="427354"/>
                </a:cubicBezTo>
                <a:lnTo>
                  <a:pt x="0" y="28664"/>
                </a:lnTo>
                <a:cubicBezTo>
                  <a:pt x="0" y="13029"/>
                  <a:pt x="13092" y="0"/>
                  <a:pt x="28803"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29" name="Freeform 381">
            <a:extLst>
              <a:ext uri="{FF2B5EF4-FFF2-40B4-BE49-F238E27FC236}">
                <a16:creationId xmlns:a16="http://schemas.microsoft.com/office/drawing/2014/main" id="{BFC7DA4B-55AE-664D-9423-6A4E797AF0D2}"/>
              </a:ext>
            </a:extLst>
          </p:cNvPr>
          <p:cNvSpPr>
            <a:spLocks noChangeArrowheads="1"/>
          </p:cNvSpPr>
          <p:nvPr/>
        </p:nvSpPr>
        <p:spPr bwMode="auto">
          <a:xfrm>
            <a:off x="6768629" y="4739940"/>
            <a:ext cx="4691927" cy="1111897"/>
          </a:xfrm>
          <a:custGeom>
            <a:avLst/>
            <a:gdLst>
              <a:gd name="T0" fmla="*/ 6645 w 7537"/>
              <a:gd name="T1" fmla="*/ 0 h 1785"/>
              <a:gd name="T2" fmla="*/ 0 w 7537"/>
              <a:gd name="T3" fmla="*/ 0 h 1785"/>
              <a:gd name="T4" fmla="*/ 0 w 7537"/>
              <a:gd name="T5" fmla="*/ 1494 h 1785"/>
              <a:gd name="T6" fmla="*/ 0 w 7537"/>
              <a:gd name="T7" fmla="*/ 1494 h 1785"/>
              <a:gd name="T8" fmla="*/ 289 w 7537"/>
              <a:gd name="T9" fmla="*/ 1784 h 1785"/>
              <a:gd name="T10" fmla="*/ 6658 w 7537"/>
              <a:gd name="T11" fmla="*/ 1784 h 1785"/>
              <a:gd name="T12" fmla="*/ 6658 w 7537"/>
              <a:gd name="T13" fmla="*/ 1784 h 1785"/>
              <a:gd name="T14" fmla="*/ 7039 w 7537"/>
              <a:gd name="T15" fmla="*/ 1611 h 1785"/>
              <a:gd name="T16" fmla="*/ 7360 w 7537"/>
              <a:gd name="T17" fmla="*/ 1244 h 1785"/>
              <a:gd name="T18" fmla="*/ 7360 w 7537"/>
              <a:gd name="T19" fmla="*/ 1244 h 1785"/>
              <a:gd name="T20" fmla="*/ 7360 w 7537"/>
              <a:gd name="T21" fmla="*/ 540 h 1785"/>
              <a:gd name="T22" fmla="*/ 7048 w 7537"/>
              <a:gd name="T23" fmla="*/ 183 h 1785"/>
              <a:gd name="T24" fmla="*/ 7048 w 7537"/>
              <a:gd name="T25" fmla="*/ 183 h 1785"/>
              <a:gd name="T26" fmla="*/ 6645 w 7537"/>
              <a:gd name="T27" fmla="*/ 0 h 1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37" h="1785">
                <a:moveTo>
                  <a:pt x="6645" y="0"/>
                </a:moveTo>
                <a:lnTo>
                  <a:pt x="0" y="0"/>
                </a:lnTo>
                <a:lnTo>
                  <a:pt x="0" y="1494"/>
                </a:lnTo>
                <a:lnTo>
                  <a:pt x="0" y="1494"/>
                </a:lnTo>
                <a:cubicBezTo>
                  <a:pt x="0" y="1654"/>
                  <a:pt x="130" y="1784"/>
                  <a:pt x="289" y="1784"/>
                </a:cubicBezTo>
                <a:lnTo>
                  <a:pt x="6658" y="1784"/>
                </a:lnTo>
                <a:lnTo>
                  <a:pt x="6658" y="1784"/>
                </a:lnTo>
                <a:cubicBezTo>
                  <a:pt x="6805" y="1784"/>
                  <a:pt x="6943" y="1721"/>
                  <a:pt x="7039" y="1611"/>
                </a:cubicBezTo>
                <a:lnTo>
                  <a:pt x="7360" y="1244"/>
                </a:lnTo>
                <a:lnTo>
                  <a:pt x="7360" y="1244"/>
                </a:lnTo>
                <a:cubicBezTo>
                  <a:pt x="7536" y="1042"/>
                  <a:pt x="7536" y="742"/>
                  <a:pt x="7360" y="540"/>
                </a:cubicBezTo>
                <a:lnTo>
                  <a:pt x="7048" y="183"/>
                </a:lnTo>
                <a:lnTo>
                  <a:pt x="7048" y="183"/>
                </a:lnTo>
                <a:cubicBezTo>
                  <a:pt x="6946" y="67"/>
                  <a:pt x="6800" y="0"/>
                  <a:pt x="6645" y="0"/>
                </a:cubicBezTo>
              </a:path>
            </a:pathLst>
          </a:custGeom>
          <a:solidFill>
            <a:schemeClr val="accent3">
              <a:lumMod val="20000"/>
              <a:lumOff val="80000"/>
            </a:schemeClr>
          </a:solidFill>
          <a:ln>
            <a:noFill/>
          </a:ln>
          <a:effectLst/>
        </p:spPr>
        <p:txBody>
          <a:bodyPr wrap="none" anchor="ctr"/>
          <a:lstStyle/>
          <a:p>
            <a:endParaRPr lang="en-US" dirty="0">
              <a:latin typeface="Poppins" pitchFamily="2" charset="77"/>
            </a:endParaRPr>
          </a:p>
        </p:txBody>
      </p:sp>
      <p:sp>
        <p:nvSpPr>
          <p:cNvPr id="130" name="Freeform 382">
            <a:extLst>
              <a:ext uri="{FF2B5EF4-FFF2-40B4-BE49-F238E27FC236}">
                <a16:creationId xmlns:a16="http://schemas.microsoft.com/office/drawing/2014/main" id="{0054330A-F63A-8D4A-AF7E-491CA52CF5DD}"/>
              </a:ext>
            </a:extLst>
          </p:cNvPr>
          <p:cNvSpPr>
            <a:spLocks noChangeArrowheads="1"/>
          </p:cNvSpPr>
          <p:nvPr/>
        </p:nvSpPr>
        <p:spPr bwMode="auto">
          <a:xfrm>
            <a:off x="7051406" y="4652086"/>
            <a:ext cx="944426" cy="969136"/>
          </a:xfrm>
          <a:custGeom>
            <a:avLst/>
            <a:gdLst>
              <a:gd name="T0" fmla="*/ 759 w 1519"/>
              <a:gd name="T1" fmla="*/ 0 h 1558"/>
              <a:gd name="T2" fmla="*/ 0 w 1519"/>
              <a:gd name="T3" fmla="*/ 0 h 1558"/>
              <a:gd name="T4" fmla="*/ 0 w 1519"/>
              <a:gd name="T5" fmla="*/ 1225 h 1558"/>
              <a:gd name="T6" fmla="*/ 759 w 1519"/>
              <a:gd name="T7" fmla="*/ 1557 h 1558"/>
              <a:gd name="T8" fmla="*/ 1518 w 1519"/>
              <a:gd name="T9" fmla="*/ 1225 h 1558"/>
              <a:gd name="T10" fmla="*/ 1518 w 1519"/>
              <a:gd name="T11" fmla="*/ 0 h 1558"/>
              <a:gd name="T12" fmla="*/ 759 w 1519"/>
              <a:gd name="T13" fmla="*/ 0 h 1558"/>
            </a:gdLst>
            <a:ahLst/>
            <a:cxnLst>
              <a:cxn ang="0">
                <a:pos x="T0" y="T1"/>
              </a:cxn>
              <a:cxn ang="0">
                <a:pos x="T2" y="T3"/>
              </a:cxn>
              <a:cxn ang="0">
                <a:pos x="T4" y="T5"/>
              </a:cxn>
              <a:cxn ang="0">
                <a:pos x="T6" y="T7"/>
              </a:cxn>
              <a:cxn ang="0">
                <a:pos x="T8" y="T9"/>
              </a:cxn>
              <a:cxn ang="0">
                <a:pos x="T10" y="T11"/>
              </a:cxn>
              <a:cxn ang="0">
                <a:pos x="T12" y="T13"/>
              </a:cxn>
            </a:cxnLst>
            <a:rect l="0" t="0" r="r" b="b"/>
            <a:pathLst>
              <a:path w="1519" h="1558">
                <a:moveTo>
                  <a:pt x="759" y="0"/>
                </a:moveTo>
                <a:lnTo>
                  <a:pt x="0" y="0"/>
                </a:lnTo>
                <a:lnTo>
                  <a:pt x="0" y="1225"/>
                </a:lnTo>
                <a:lnTo>
                  <a:pt x="759" y="1557"/>
                </a:lnTo>
                <a:lnTo>
                  <a:pt x="1518" y="1225"/>
                </a:lnTo>
                <a:lnTo>
                  <a:pt x="1518" y="0"/>
                </a:lnTo>
                <a:lnTo>
                  <a:pt x="759" y="0"/>
                </a:lnTo>
              </a:path>
            </a:pathLst>
          </a:custGeom>
          <a:solidFill>
            <a:schemeClr val="accent3">
              <a:lumMod val="75000"/>
            </a:schemeClr>
          </a:solidFill>
          <a:ln>
            <a:noFill/>
          </a:ln>
          <a:effectLst/>
        </p:spPr>
        <p:txBody>
          <a:bodyPr wrap="none" anchor="ctr"/>
          <a:lstStyle/>
          <a:p>
            <a:endParaRPr lang="en-US" dirty="0">
              <a:latin typeface="Poppins" pitchFamily="2" charset="77"/>
            </a:endParaRPr>
          </a:p>
        </p:txBody>
      </p:sp>
      <p:sp>
        <p:nvSpPr>
          <p:cNvPr id="131" name="Freeform 130">
            <a:extLst>
              <a:ext uri="{FF2B5EF4-FFF2-40B4-BE49-F238E27FC236}">
                <a16:creationId xmlns:a16="http://schemas.microsoft.com/office/drawing/2014/main" id="{4B4960DA-AEC2-B746-A5DD-5630E8D6213A}"/>
              </a:ext>
            </a:extLst>
          </p:cNvPr>
          <p:cNvSpPr>
            <a:spLocks noChangeArrowheads="1"/>
          </p:cNvSpPr>
          <p:nvPr/>
        </p:nvSpPr>
        <p:spPr bwMode="auto">
          <a:xfrm>
            <a:off x="7224370" y="4816811"/>
            <a:ext cx="597878" cy="523758"/>
          </a:xfrm>
          <a:custGeom>
            <a:avLst/>
            <a:gdLst>
              <a:gd name="connsiteX0" fmla="*/ 127572 w 627251"/>
              <a:gd name="connsiteY0" fmla="*/ 498293 h 549490"/>
              <a:gd name="connsiteX1" fmla="*/ 134773 w 627251"/>
              <a:gd name="connsiteY1" fmla="*/ 506269 h 549490"/>
              <a:gd name="connsiteX2" fmla="*/ 127572 w 627251"/>
              <a:gd name="connsiteY2" fmla="*/ 514910 h 549490"/>
              <a:gd name="connsiteX3" fmla="*/ 120972 w 627251"/>
              <a:gd name="connsiteY3" fmla="*/ 506269 h 549490"/>
              <a:gd name="connsiteX4" fmla="*/ 127572 w 627251"/>
              <a:gd name="connsiteY4" fmla="*/ 498293 h 549490"/>
              <a:gd name="connsiteX5" fmla="*/ 127572 w 627251"/>
              <a:gd name="connsiteY5" fmla="*/ 469490 h 549490"/>
              <a:gd name="connsiteX6" fmla="*/ 134773 w 627251"/>
              <a:gd name="connsiteY6" fmla="*/ 477785 h 549490"/>
              <a:gd name="connsiteX7" fmla="*/ 127572 w 627251"/>
              <a:gd name="connsiteY7" fmla="*/ 486081 h 549490"/>
              <a:gd name="connsiteX8" fmla="*/ 120972 w 627251"/>
              <a:gd name="connsiteY8" fmla="*/ 477785 h 549490"/>
              <a:gd name="connsiteX9" fmla="*/ 127572 w 627251"/>
              <a:gd name="connsiteY9" fmla="*/ 469490 h 549490"/>
              <a:gd name="connsiteX10" fmla="*/ 190195 w 627251"/>
              <a:gd name="connsiteY10" fmla="*/ 412100 h 549490"/>
              <a:gd name="connsiteX11" fmla="*/ 171957 w 627251"/>
              <a:gd name="connsiteY11" fmla="*/ 428301 h 549490"/>
              <a:gd name="connsiteX12" fmla="*/ 164792 w 627251"/>
              <a:gd name="connsiteY12" fmla="*/ 432838 h 549490"/>
              <a:gd name="connsiteX13" fmla="*/ 164792 w 627251"/>
              <a:gd name="connsiteY13" fmla="*/ 531992 h 549490"/>
              <a:gd name="connsiteX14" fmla="*/ 289852 w 627251"/>
              <a:gd name="connsiteY14" fmla="*/ 531992 h 549490"/>
              <a:gd name="connsiteX15" fmla="*/ 296365 w 627251"/>
              <a:gd name="connsiteY15" fmla="*/ 526160 h 549490"/>
              <a:gd name="connsiteX16" fmla="*/ 296365 w 627251"/>
              <a:gd name="connsiteY16" fmla="*/ 482739 h 549490"/>
              <a:gd name="connsiteX17" fmla="*/ 224717 w 627251"/>
              <a:gd name="connsiteY17" fmla="*/ 412100 h 549490"/>
              <a:gd name="connsiteX18" fmla="*/ 88584 w 627251"/>
              <a:gd name="connsiteY18" fmla="*/ 412100 h 549490"/>
              <a:gd name="connsiteX19" fmla="*/ 17587 w 627251"/>
              <a:gd name="connsiteY19" fmla="*/ 482739 h 549490"/>
              <a:gd name="connsiteX20" fmla="*/ 17587 w 627251"/>
              <a:gd name="connsiteY20" fmla="*/ 526160 h 549490"/>
              <a:gd name="connsiteX21" fmla="*/ 23449 w 627251"/>
              <a:gd name="connsiteY21" fmla="*/ 531992 h 549490"/>
              <a:gd name="connsiteX22" fmla="*/ 147857 w 627251"/>
              <a:gd name="connsiteY22" fmla="*/ 531992 h 549490"/>
              <a:gd name="connsiteX23" fmla="*/ 147857 w 627251"/>
              <a:gd name="connsiteY23" fmla="*/ 432190 h 549490"/>
              <a:gd name="connsiteX24" fmla="*/ 141344 w 627251"/>
              <a:gd name="connsiteY24" fmla="*/ 428301 h 549490"/>
              <a:gd name="connsiteX25" fmla="*/ 123757 w 627251"/>
              <a:gd name="connsiteY25" fmla="*/ 412100 h 549490"/>
              <a:gd name="connsiteX26" fmla="*/ 88584 w 627251"/>
              <a:gd name="connsiteY26" fmla="*/ 394602 h 549490"/>
              <a:gd name="connsiteX27" fmla="*/ 105519 w 627251"/>
              <a:gd name="connsiteY27" fmla="*/ 394602 h 549490"/>
              <a:gd name="connsiteX28" fmla="*/ 208433 w 627251"/>
              <a:gd name="connsiteY28" fmla="*/ 394602 h 549490"/>
              <a:gd name="connsiteX29" fmla="*/ 224717 w 627251"/>
              <a:gd name="connsiteY29" fmla="*/ 394602 h 549490"/>
              <a:gd name="connsiteX30" fmla="*/ 313301 w 627251"/>
              <a:gd name="connsiteY30" fmla="*/ 482739 h 549490"/>
              <a:gd name="connsiteX31" fmla="*/ 313301 w 627251"/>
              <a:gd name="connsiteY31" fmla="*/ 526160 h 549490"/>
              <a:gd name="connsiteX32" fmla="*/ 289852 w 627251"/>
              <a:gd name="connsiteY32" fmla="*/ 549490 h 549490"/>
              <a:gd name="connsiteX33" fmla="*/ 23449 w 627251"/>
              <a:gd name="connsiteY33" fmla="*/ 549490 h 549490"/>
              <a:gd name="connsiteX34" fmla="*/ 0 w 627251"/>
              <a:gd name="connsiteY34" fmla="*/ 526160 h 549490"/>
              <a:gd name="connsiteX35" fmla="*/ 0 w 627251"/>
              <a:gd name="connsiteY35" fmla="*/ 482739 h 549490"/>
              <a:gd name="connsiteX36" fmla="*/ 88584 w 627251"/>
              <a:gd name="connsiteY36" fmla="*/ 394602 h 549490"/>
              <a:gd name="connsiteX37" fmla="*/ 157269 w 627251"/>
              <a:gd name="connsiteY37" fmla="*/ 255480 h 549490"/>
              <a:gd name="connsiteX38" fmla="*/ 106283 w 627251"/>
              <a:gd name="connsiteY38" fmla="*/ 305793 h 549490"/>
              <a:gd name="connsiteX39" fmla="*/ 157269 w 627251"/>
              <a:gd name="connsiteY39" fmla="*/ 356758 h 549490"/>
              <a:gd name="connsiteX40" fmla="*/ 207601 w 627251"/>
              <a:gd name="connsiteY40" fmla="*/ 305793 h 549490"/>
              <a:gd name="connsiteX41" fmla="*/ 157269 w 627251"/>
              <a:gd name="connsiteY41" fmla="*/ 255480 h 549490"/>
              <a:gd name="connsiteX42" fmla="*/ 397349 w 627251"/>
              <a:gd name="connsiteY42" fmla="*/ 236185 h 549490"/>
              <a:gd name="connsiteX43" fmla="*/ 451682 w 627251"/>
              <a:gd name="connsiteY43" fmla="*/ 236185 h 549490"/>
              <a:gd name="connsiteX44" fmla="*/ 460192 w 627251"/>
              <a:gd name="connsiteY44" fmla="*/ 244209 h 549490"/>
              <a:gd name="connsiteX45" fmla="*/ 451682 w 627251"/>
              <a:gd name="connsiteY45" fmla="*/ 252850 h 549490"/>
              <a:gd name="connsiteX46" fmla="*/ 397349 w 627251"/>
              <a:gd name="connsiteY46" fmla="*/ 252850 h 549490"/>
              <a:gd name="connsiteX47" fmla="*/ 388839 w 627251"/>
              <a:gd name="connsiteY47" fmla="*/ 244209 h 549490"/>
              <a:gd name="connsiteX48" fmla="*/ 397349 w 627251"/>
              <a:gd name="connsiteY48" fmla="*/ 236185 h 549490"/>
              <a:gd name="connsiteX49" fmla="*/ 397327 w 627251"/>
              <a:gd name="connsiteY49" fmla="*/ 198741 h 549490"/>
              <a:gd name="connsiteX50" fmla="*/ 526596 w 627251"/>
              <a:gd name="connsiteY50" fmla="*/ 198741 h 549490"/>
              <a:gd name="connsiteX51" fmla="*/ 535083 w 627251"/>
              <a:gd name="connsiteY51" fmla="*/ 207382 h 549490"/>
              <a:gd name="connsiteX52" fmla="*/ 526596 w 627251"/>
              <a:gd name="connsiteY52" fmla="*/ 215406 h 549490"/>
              <a:gd name="connsiteX53" fmla="*/ 397327 w 627251"/>
              <a:gd name="connsiteY53" fmla="*/ 215406 h 549490"/>
              <a:gd name="connsiteX54" fmla="*/ 388840 w 627251"/>
              <a:gd name="connsiteY54" fmla="*/ 207382 h 549490"/>
              <a:gd name="connsiteX55" fmla="*/ 397327 w 627251"/>
              <a:gd name="connsiteY55" fmla="*/ 198741 h 549490"/>
              <a:gd name="connsiteX56" fmla="*/ 334882 w 627251"/>
              <a:gd name="connsiteY56" fmla="*/ 172818 h 549490"/>
              <a:gd name="connsiteX57" fmla="*/ 357732 w 627251"/>
              <a:gd name="connsiteY57" fmla="*/ 172818 h 549490"/>
              <a:gd name="connsiteX58" fmla="*/ 363608 w 627251"/>
              <a:gd name="connsiteY58" fmla="*/ 178672 h 549490"/>
              <a:gd name="connsiteX59" fmla="*/ 363608 w 627251"/>
              <a:gd name="connsiteY59" fmla="*/ 256068 h 549490"/>
              <a:gd name="connsiteX60" fmla="*/ 368178 w 627251"/>
              <a:gd name="connsiteY60" fmla="*/ 256068 h 549490"/>
              <a:gd name="connsiteX61" fmla="*/ 376665 w 627251"/>
              <a:gd name="connsiteY61" fmla="*/ 264523 h 549490"/>
              <a:gd name="connsiteX62" fmla="*/ 368178 w 627251"/>
              <a:gd name="connsiteY62" fmla="*/ 272979 h 549490"/>
              <a:gd name="connsiteX63" fmla="*/ 238910 w 627251"/>
              <a:gd name="connsiteY63" fmla="*/ 272979 h 549490"/>
              <a:gd name="connsiteX64" fmla="*/ 230423 w 627251"/>
              <a:gd name="connsiteY64" fmla="*/ 264523 h 549490"/>
              <a:gd name="connsiteX65" fmla="*/ 238910 w 627251"/>
              <a:gd name="connsiteY65" fmla="*/ 256068 h 549490"/>
              <a:gd name="connsiteX66" fmla="*/ 243480 w 627251"/>
              <a:gd name="connsiteY66" fmla="*/ 256068 h 549490"/>
              <a:gd name="connsiteX67" fmla="*/ 243480 w 627251"/>
              <a:gd name="connsiteY67" fmla="*/ 233305 h 549490"/>
              <a:gd name="connsiteX68" fmla="*/ 249356 w 627251"/>
              <a:gd name="connsiteY68" fmla="*/ 228101 h 549490"/>
              <a:gd name="connsiteX69" fmla="*/ 272859 w 627251"/>
              <a:gd name="connsiteY69" fmla="*/ 228101 h 549490"/>
              <a:gd name="connsiteX70" fmla="*/ 278735 w 627251"/>
              <a:gd name="connsiteY70" fmla="*/ 233305 h 549490"/>
              <a:gd name="connsiteX71" fmla="*/ 278735 w 627251"/>
              <a:gd name="connsiteY71" fmla="*/ 256068 h 549490"/>
              <a:gd name="connsiteX72" fmla="*/ 286570 w 627251"/>
              <a:gd name="connsiteY72" fmla="*/ 256068 h 549490"/>
              <a:gd name="connsiteX73" fmla="*/ 286570 w 627251"/>
              <a:gd name="connsiteY73" fmla="*/ 215094 h 549490"/>
              <a:gd name="connsiteX74" fmla="*/ 291792 w 627251"/>
              <a:gd name="connsiteY74" fmla="*/ 209240 h 549490"/>
              <a:gd name="connsiteX75" fmla="*/ 315296 w 627251"/>
              <a:gd name="connsiteY75" fmla="*/ 209240 h 549490"/>
              <a:gd name="connsiteX76" fmla="*/ 321171 w 627251"/>
              <a:gd name="connsiteY76" fmla="*/ 215094 h 549490"/>
              <a:gd name="connsiteX77" fmla="*/ 321171 w 627251"/>
              <a:gd name="connsiteY77" fmla="*/ 256068 h 549490"/>
              <a:gd name="connsiteX78" fmla="*/ 329006 w 627251"/>
              <a:gd name="connsiteY78" fmla="*/ 256068 h 549490"/>
              <a:gd name="connsiteX79" fmla="*/ 329006 w 627251"/>
              <a:gd name="connsiteY79" fmla="*/ 178672 h 549490"/>
              <a:gd name="connsiteX80" fmla="*/ 334882 w 627251"/>
              <a:gd name="connsiteY80" fmla="*/ 172818 h 549490"/>
              <a:gd name="connsiteX81" fmla="*/ 394379 w 627251"/>
              <a:gd name="connsiteY81" fmla="*/ 164178 h 549490"/>
              <a:gd name="connsiteX82" fmla="*/ 486344 w 627251"/>
              <a:gd name="connsiteY82" fmla="*/ 164178 h 549490"/>
              <a:gd name="connsiteX83" fmla="*/ 494763 w 627251"/>
              <a:gd name="connsiteY83" fmla="*/ 172819 h 549490"/>
              <a:gd name="connsiteX84" fmla="*/ 486344 w 627251"/>
              <a:gd name="connsiteY84" fmla="*/ 180843 h 549490"/>
              <a:gd name="connsiteX85" fmla="*/ 394379 w 627251"/>
              <a:gd name="connsiteY85" fmla="*/ 180843 h 549490"/>
              <a:gd name="connsiteX86" fmla="*/ 385960 w 627251"/>
              <a:gd name="connsiteY86" fmla="*/ 172819 h 549490"/>
              <a:gd name="connsiteX87" fmla="*/ 394379 w 627251"/>
              <a:gd name="connsiteY87" fmla="*/ 164178 h 549490"/>
              <a:gd name="connsiteX88" fmla="*/ 397327 w 627251"/>
              <a:gd name="connsiteY88" fmla="*/ 126733 h 549490"/>
              <a:gd name="connsiteX89" fmla="*/ 526596 w 627251"/>
              <a:gd name="connsiteY89" fmla="*/ 126733 h 549490"/>
              <a:gd name="connsiteX90" fmla="*/ 535083 w 627251"/>
              <a:gd name="connsiteY90" fmla="*/ 135054 h 549490"/>
              <a:gd name="connsiteX91" fmla="*/ 526596 w 627251"/>
              <a:gd name="connsiteY91" fmla="*/ 143375 h 549490"/>
              <a:gd name="connsiteX92" fmla="*/ 397327 w 627251"/>
              <a:gd name="connsiteY92" fmla="*/ 143375 h 549490"/>
              <a:gd name="connsiteX93" fmla="*/ 388840 w 627251"/>
              <a:gd name="connsiteY93" fmla="*/ 135054 h 549490"/>
              <a:gd name="connsiteX94" fmla="*/ 397327 w 627251"/>
              <a:gd name="connsiteY94" fmla="*/ 126733 h 549490"/>
              <a:gd name="connsiteX95" fmla="*/ 338797 w 627251"/>
              <a:gd name="connsiteY95" fmla="*/ 119392 h 549490"/>
              <a:gd name="connsiteX96" fmla="*/ 346754 w 627251"/>
              <a:gd name="connsiteY96" fmla="*/ 123940 h 549490"/>
              <a:gd name="connsiteX97" fmla="*/ 350070 w 627251"/>
              <a:gd name="connsiteY97" fmla="*/ 141482 h 549490"/>
              <a:gd name="connsiteX98" fmla="*/ 345428 w 627251"/>
              <a:gd name="connsiteY98" fmla="*/ 147979 h 549490"/>
              <a:gd name="connsiteX99" fmla="*/ 344102 w 627251"/>
              <a:gd name="connsiteY99" fmla="*/ 147979 h 549490"/>
              <a:gd name="connsiteX100" fmla="*/ 338134 w 627251"/>
              <a:gd name="connsiteY100" fmla="*/ 143431 h 549490"/>
              <a:gd name="connsiteX101" fmla="*/ 337471 w 627251"/>
              <a:gd name="connsiteY101" fmla="*/ 138883 h 549490"/>
              <a:gd name="connsiteX102" fmla="*/ 268509 w 627251"/>
              <a:gd name="connsiteY102" fmla="*/ 203852 h 549490"/>
              <a:gd name="connsiteX103" fmla="*/ 265857 w 627251"/>
              <a:gd name="connsiteY103" fmla="*/ 203852 h 549490"/>
              <a:gd name="connsiteX104" fmla="*/ 260552 w 627251"/>
              <a:gd name="connsiteY104" fmla="*/ 201254 h 549490"/>
              <a:gd name="connsiteX105" fmla="*/ 263205 w 627251"/>
              <a:gd name="connsiteY105" fmla="*/ 193457 h 549490"/>
              <a:gd name="connsiteX106" fmla="*/ 328188 w 627251"/>
              <a:gd name="connsiteY106" fmla="*/ 133036 h 549490"/>
              <a:gd name="connsiteX107" fmla="*/ 323546 w 627251"/>
              <a:gd name="connsiteY107" fmla="*/ 133686 h 549490"/>
              <a:gd name="connsiteX108" fmla="*/ 316252 w 627251"/>
              <a:gd name="connsiteY108" fmla="*/ 129138 h 549490"/>
              <a:gd name="connsiteX109" fmla="*/ 320894 w 627251"/>
              <a:gd name="connsiteY109" fmla="*/ 122641 h 549490"/>
              <a:gd name="connsiteX110" fmla="*/ 165766 w 627251"/>
              <a:gd name="connsiteY110" fmla="*/ 72528 h 549490"/>
              <a:gd name="connsiteX111" fmla="*/ 165766 w 627251"/>
              <a:gd name="connsiteY111" fmla="*/ 238492 h 549490"/>
              <a:gd name="connsiteX112" fmla="*/ 225250 w 627251"/>
              <a:gd name="connsiteY112" fmla="*/ 305793 h 549490"/>
              <a:gd name="connsiteX113" fmla="*/ 220020 w 627251"/>
              <a:gd name="connsiteY113" fmla="*/ 331929 h 549490"/>
              <a:gd name="connsiteX114" fmla="*/ 551427 w 627251"/>
              <a:gd name="connsiteY114" fmla="*/ 331929 h 549490"/>
              <a:gd name="connsiteX115" fmla="*/ 573651 w 627251"/>
              <a:gd name="connsiteY115" fmla="*/ 309713 h 549490"/>
              <a:gd name="connsiteX116" fmla="*/ 573651 w 627251"/>
              <a:gd name="connsiteY116" fmla="*/ 72528 h 549490"/>
              <a:gd name="connsiteX117" fmla="*/ 148771 w 627251"/>
              <a:gd name="connsiteY117" fmla="*/ 16988 h 549490"/>
              <a:gd name="connsiteX118" fmla="*/ 129161 w 627251"/>
              <a:gd name="connsiteY118" fmla="*/ 35937 h 549490"/>
              <a:gd name="connsiteX119" fmla="*/ 148771 w 627251"/>
              <a:gd name="connsiteY119" fmla="*/ 54886 h 549490"/>
              <a:gd name="connsiteX120" fmla="*/ 590646 w 627251"/>
              <a:gd name="connsiteY120" fmla="*/ 54886 h 549490"/>
              <a:gd name="connsiteX121" fmla="*/ 609602 w 627251"/>
              <a:gd name="connsiteY121" fmla="*/ 35937 h 549490"/>
              <a:gd name="connsiteX122" fmla="*/ 590646 w 627251"/>
              <a:gd name="connsiteY122" fmla="*/ 16988 h 549490"/>
              <a:gd name="connsiteX123" fmla="*/ 148771 w 627251"/>
              <a:gd name="connsiteY123" fmla="*/ 0 h 549490"/>
              <a:gd name="connsiteX124" fmla="*/ 590646 w 627251"/>
              <a:gd name="connsiteY124" fmla="*/ 0 h 549490"/>
              <a:gd name="connsiteX125" fmla="*/ 627251 w 627251"/>
              <a:gd name="connsiteY125" fmla="*/ 35937 h 549490"/>
              <a:gd name="connsiteX126" fmla="*/ 590646 w 627251"/>
              <a:gd name="connsiteY126" fmla="*/ 72528 h 549490"/>
              <a:gd name="connsiteX127" fmla="*/ 590646 w 627251"/>
              <a:gd name="connsiteY127" fmla="*/ 309713 h 549490"/>
              <a:gd name="connsiteX128" fmla="*/ 551427 w 627251"/>
              <a:gd name="connsiteY128" fmla="*/ 348917 h 549490"/>
              <a:gd name="connsiteX129" fmla="*/ 378860 w 627251"/>
              <a:gd name="connsiteY129" fmla="*/ 348917 h 549490"/>
              <a:gd name="connsiteX130" fmla="*/ 378860 w 627251"/>
              <a:gd name="connsiteY130" fmla="*/ 390081 h 549490"/>
              <a:gd name="connsiteX131" fmla="*/ 388011 w 627251"/>
              <a:gd name="connsiteY131" fmla="*/ 405110 h 549490"/>
              <a:gd name="connsiteX132" fmla="*/ 370362 w 627251"/>
              <a:gd name="connsiteY132" fmla="*/ 422752 h 549490"/>
              <a:gd name="connsiteX133" fmla="*/ 352714 w 627251"/>
              <a:gd name="connsiteY133" fmla="*/ 405110 h 549490"/>
              <a:gd name="connsiteX134" fmla="*/ 361211 w 627251"/>
              <a:gd name="connsiteY134" fmla="*/ 390081 h 549490"/>
              <a:gd name="connsiteX135" fmla="*/ 361211 w 627251"/>
              <a:gd name="connsiteY135" fmla="*/ 348917 h 549490"/>
              <a:gd name="connsiteX136" fmla="*/ 209562 w 627251"/>
              <a:gd name="connsiteY136" fmla="*/ 348917 h 549490"/>
              <a:gd name="connsiteX137" fmla="*/ 157269 w 627251"/>
              <a:gd name="connsiteY137" fmla="*/ 373746 h 549490"/>
              <a:gd name="connsiteX138" fmla="*/ 89288 w 627251"/>
              <a:gd name="connsiteY138" fmla="*/ 305793 h 549490"/>
              <a:gd name="connsiteX139" fmla="*/ 148118 w 627251"/>
              <a:gd name="connsiteY139" fmla="*/ 238492 h 549490"/>
              <a:gd name="connsiteX140" fmla="*/ 148118 w 627251"/>
              <a:gd name="connsiteY140" fmla="*/ 72528 h 549490"/>
              <a:gd name="connsiteX141" fmla="*/ 112166 w 627251"/>
              <a:gd name="connsiteY141" fmla="*/ 35937 h 549490"/>
              <a:gd name="connsiteX142" fmla="*/ 148771 w 627251"/>
              <a:gd name="connsiteY142" fmla="*/ 0 h 54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27251" h="549490">
                <a:moveTo>
                  <a:pt x="127572" y="498293"/>
                </a:moveTo>
                <a:cubicBezTo>
                  <a:pt x="131773" y="498293"/>
                  <a:pt x="134773" y="501616"/>
                  <a:pt x="134773" y="506269"/>
                </a:cubicBezTo>
                <a:cubicBezTo>
                  <a:pt x="134773" y="510922"/>
                  <a:pt x="131773" y="514910"/>
                  <a:pt x="127572" y="514910"/>
                </a:cubicBezTo>
                <a:cubicBezTo>
                  <a:pt x="123972" y="514910"/>
                  <a:pt x="120972" y="510922"/>
                  <a:pt x="120972" y="506269"/>
                </a:cubicBezTo>
                <a:cubicBezTo>
                  <a:pt x="120972" y="501616"/>
                  <a:pt x="123972" y="498293"/>
                  <a:pt x="127572" y="498293"/>
                </a:cubicBezTo>
                <a:close/>
                <a:moveTo>
                  <a:pt x="127572" y="469490"/>
                </a:moveTo>
                <a:cubicBezTo>
                  <a:pt x="131773" y="469490"/>
                  <a:pt x="134773" y="472946"/>
                  <a:pt x="134773" y="477785"/>
                </a:cubicBezTo>
                <a:cubicBezTo>
                  <a:pt x="134773" y="482624"/>
                  <a:pt x="131773" y="486081"/>
                  <a:pt x="127572" y="486081"/>
                </a:cubicBezTo>
                <a:cubicBezTo>
                  <a:pt x="123972" y="486081"/>
                  <a:pt x="120972" y="482624"/>
                  <a:pt x="120972" y="477785"/>
                </a:cubicBezTo>
                <a:cubicBezTo>
                  <a:pt x="120972" y="472946"/>
                  <a:pt x="123972" y="469490"/>
                  <a:pt x="127572" y="469490"/>
                </a:cubicBezTo>
                <a:close/>
                <a:moveTo>
                  <a:pt x="190195" y="412100"/>
                </a:moveTo>
                <a:lnTo>
                  <a:pt x="171957" y="428301"/>
                </a:lnTo>
                <a:cubicBezTo>
                  <a:pt x="170003" y="430894"/>
                  <a:pt x="167398" y="431542"/>
                  <a:pt x="164792" y="432838"/>
                </a:cubicBezTo>
                <a:lnTo>
                  <a:pt x="164792" y="531992"/>
                </a:lnTo>
                <a:lnTo>
                  <a:pt x="289852" y="531992"/>
                </a:lnTo>
                <a:cubicBezTo>
                  <a:pt x="293109" y="531992"/>
                  <a:pt x="296365" y="529400"/>
                  <a:pt x="296365" y="526160"/>
                </a:cubicBezTo>
                <a:lnTo>
                  <a:pt x="296365" y="482739"/>
                </a:lnTo>
                <a:cubicBezTo>
                  <a:pt x="296365" y="443855"/>
                  <a:pt x="263798" y="412100"/>
                  <a:pt x="224717" y="412100"/>
                </a:cubicBezTo>
                <a:close/>
                <a:moveTo>
                  <a:pt x="88584" y="412100"/>
                </a:moveTo>
                <a:cubicBezTo>
                  <a:pt x="49503" y="412100"/>
                  <a:pt x="17587" y="443855"/>
                  <a:pt x="17587" y="482739"/>
                </a:cubicBezTo>
                <a:lnTo>
                  <a:pt x="17587" y="526160"/>
                </a:lnTo>
                <a:cubicBezTo>
                  <a:pt x="17587" y="529400"/>
                  <a:pt x="20192" y="531992"/>
                  <a:pt x="23449" y="531992"/>
                </a:cubicBezTo>
                <a:lnTo>
                  <a:pt x="147857" y="531992"/>
                </a:lnTo>
                <a:lnTo>
                  <a:pt x="147857" y="432190"/>
                </a:lnTo>
                <a:cubicBezTo>
                  <a:pt x="145252" y="431542"/>
                  <a:pt x="143298" y="430246"/>
                  <a:pt x="141344" y="428301"/>
                </a:cubicBezTo>
                <a:lnTo>
                  <a:pt x="123757" y="412100"/>
                </a:lnTo>
                <a:close/>
                <a:moveTo>
                  <a:pt x="88584" y="394602"/>
                </a:moveTo>
                <a:lnTo>
                  <a:pt x="105519" y="394602"/>
                </a:lnTo>
                <a:lnTo>
                  <a:pt x="208433" y="394602"/>
                </a:lnTo>
                <a:lnTo>
                  <a:pt x="224717" y="394602"/>
                </a:lnTo>
                <a:cubicBezTo>
                  <a:pt x="273568" y="394602"/>
                  <a:pt x="313301" y="434134"/>
                  <a:pt x="313301" y="482739"/>
                </a:cubicBezTo>
                <a:lnTo>
                  <a:pt x="313301" y="526160"/>
                </a:lnTo>
                <a:cubicBezTo>
                  <a:pt x="313301" y="539121"/>
                  <a:pt x="302879" y="549490"/>
                  <a:pt x="289852" y="549490"/>
                </a:cubicBezTo>
                <a:lnTo>
                  <a:pt x="23449" y="549490"/>
                </a:lnTo>
                <a:cubicBezTo>
                  <a:pt x="10422" y="549490"/>
                  <a:pt x="0" y="539121"/>
                  <a:pt x="0" y="526160"/>
                </a:cubicBezTo>
                <a:lnTo>
                  <a:pt x="0" y="482739"/>
                </a:lnTo>
                <a:cubicBezTo>
                  <a:pt x="0" y="434134"/>
                  <a:pt x="39733" y="394602"/>
                  <a:pt x="88584" y="394602"/>
                </a:cubicBezTo>
                <a:close/>
                <a:moveTo>
                  <a:pt x="157269" y="255480"/>
                </a:moveTo>
                <a:cubicBezTo>
                  <a:pt x="129161" y="255480"/>
                  <a:pt x="106283" y="277696"/>
                  <a:pt x="106283" y="305793"/>
                </a:cubicBezTo>
                <a:cubicBezTo>
                  <a:pt x="106283" y="333889"/>
                  <a:pt x="129161" y="356758"/>
                  <a:pt x="157269" y="356758"/>
                </a:cubicBezTo>
                <a:cubicBezTo>
                  <a:pt x="184723" y="356758"/>
                  <a:pt x="207601" y="333889"/>
                  <a:pt x="207601" y="305793"/>
                </a:cubicBezTo>
                <a:cubicBezTo>
                  <a:pt x="207601" y="277696"/>
                  <a:pt x="184723" y="255480"/>
                  <a:pt x="157269" y="255480"/>
                </a:cubicBezTo>
                <a:close/>
                <a:moveTo>
                  <a:pt x="397349" y="236185"/>
                </a:moveTo>
                <a:lnTo>
                  <a:pt x="451682" y="236185"/>
                </a:lnTo>
                <a:cubicBezTo>
                  <a:pt x="456265" y="236185"/>
                  <a:pt x="460192" y="239888"/>
                  <a:pt x="460192" y="244209"/>
                </a:cubicBezTo>
                <a:cubicBezTo>
                  <a:pt x="460192" y="248529"/>
                  <a:pt x="456265" y="252850"/>
                  <a:pt x="451682" y="252850"/>
                </a:cubicBezTo>
                <a:lnTo>
                  <a:pt x="397349" y="252850"/>
                </a:lnTo>
                <a:cubicBezTo>
                  <a:pt x="392767" y="252850"/>
                  <a:pt x="388839" y="248529"/>
                  <a:pt x="388839" y="244209"/>
                </a:cubicBezTo>
                <a:cubicBezTo>
                  <a:pt x="388839" y="239888"/>
                  <a:pt x="392767" y="236185"/>
                  <a:pt x="397349" y="236185"/>
                </a:cubicBezTo>
                <a:close/>
                <a:moveTo>
                  <a:pt x="397327" y="198741"/>
                </a:moveTo>
                <a:lnTo>
                  <a:pt x="526596" y="198741"/>
                </a:lnTo>
                <a:cubicBezTo>
                  <a:pt x="531166" y="198741"/>
                  <a:pt x="535083" y="202444"/>
                  <a:pt x="535083" y="207382"/>
                </a:cubicBezTo>
                <a:cubicBezTo>
                  <a:pt x="535083" y="211703"/>
                  <a:pt x="531166" y="215406"/>
                  <a:pt x="526596" y="215406"/>
                </a:cubicBezTo>
                <a:lnTo>
                  <a:pt x="397327" y="215406"/>
                </a:lnTo>
                <a:cubicBezTo>
                  <a:pt x="392757" y="215406"/>
                  <a:pt x="388840" y="211703"/>
                  <a:pt x="388840" y="207382"/>
                </a:cubicBezTo>
                <a:cubicBezTo>
                  <a:pt x="388840" y="202444"/>
                  <a:pt x="392757" y="198741"/>
                  <a:pt x="397327" y="198741"/>
                </a:cubicBezTo>
                <a:close/>
                <a:moveTo>
                  <a:pt x="334882" y="172818"/>
                </a:moveTo>
                <a:lnTo>
                  <a:pt x="357732" y="172818"/>
                </a:lnTo>
                <a:cubicBezTo>
                  <a:pt x="360996" y="172818"/>
                  <a:pt x="363608" y="175420"/>
                  <a:pt x="363608" y="178672"/>
                </a:cubicBezTo>
                <a:lnTo>
                  <a:pt x="363608" y="256068"/>
                </a:lnTo>
                <a:lnTo>
                  <a:pt x="368178" y="256068"/>
                </a:lnTo>
                <a:cubicBezTo>
                  <a:pt x="372748" y="256068"/>
                  <a:pt x="376665" y="259971"/>
                  <a:pt x="376665" y="264523"/>
                </a:cubicBezTo>
                <a:cubicBezTo>
                  <a:pt x="376665" y="269727"/>
                  <a:pt x="372748" y="272979"/>
                  <a:pt x="368178" y="272979"/>
                </a:cubicBezTo>
                <a:lnTo>
                  <a:pt x="238910" y="272979"/>
                </a:lnTo>
                <a:cubicBezTo>
                  <a:pt x="234340" y="272979"/>
                  <a:pt x="230423" y="269727"/>
                  <a:pt x="230423" y="264523"/>
                </a:cubicBezTo>
                <a:cubicBezTo>
                  <a:pt x="230423" y="259971"/>
                  <a:pt x="234340" y="256068"/>
                  <a:pt x="238910" y="256068"/>
                </a:cubicBezTo>
                <a:lnTo>
                  <a:pt x="243480" y="256068"/>
                </a:lnTo>
                <a:lnTo>
                  <a:pt x="243480" y="233305"/>
                </a:lnTo>
                <a:cubicBezTo>
                  <a:pt x="243480" y="230703"/>
                  <a:pt x="246092" y="228101"/>
                  <a:pt x="249356" y="228101"/>
                </a:cubicBezTo>
                <a:lnTo>
                  <a:pt x="272859" y="228101"/>
                </a:lnTo>
                <a:cubicBezTo>
                  <a:pt x="275471" y="228101"/>
                  <a:pt x="278735" y="230703"/>
                  <a:pt x="278735" y="233305"/>
                </a:cubicBezTo>
                <a:lnTo>
                  <a:pt x="278735" y="256068"/>
                </a:lnTo>
                <a:lnTo>
                  <a:pt x="286570" y="256068"/>
                </a:lnTo>
                <a:lnTo>
                  <a:pt x="286570" y="215094"/>
                </a:lnTo>
                <a:cubicBezTo>
                  <a:pt x="286570" y="211842"/>
                  <a:pt x="288528" y="209240"/>
                  <a:pt x="291792" y="209240"/>
                </a:cubicBezTo>
                <a:lnTo>
                  <a:pt x="315296" y="209240"/>
                </a:lnTo>
                <a:cubicBezTo>
                  <a:pt x="318560" y="209240"/>
                  <a:pt x="321171" y="211842"/>
                  <a:pt x="321171" y="215094"/>
                </a:cubicBezTo>
                <a:lnTo>
                  <a:pt x="321171" y="256068"/>
                </a:lnTo>
                <a:lnTo>
                  <a:pt x="329006" y="256068"/>
                </a:lnTo>
                <a:lnTo>
                  <a:pt x="329006" y="178672"/>
                </a:lnTo>
                <a:cubicBezTo>
                  <a:pt x="329006" y="175420"/>
                  <a:pt x="331617" y="172818"/>
                  <a:pt x="334882" y="172818"/>
                </a:cubicBezTo>
                <a:close/>
                <a:moveTo>
                  <a:pt x="394379" y="164178"/>
                </a:moveTo>
                <a:lnTo>
                  <a:pt x="486344" y="164178"/>
                </a:lnTo>
                <a:cubicBezTo>
                  <a:pt x="490878" y="164178"/>
                  <a:pt x="494763" y="167881"/>
                  <a:pt x="494763" y="172819"/>
                </a:cubicBezTo>
                <a:cubicBezTo>
                  <a:pt x="494763" y="177139"/>
                  <a:pt x="490878" y="180843"/>
                  <a:pt x="486344" y="180843"/>
                </a:cubicBezTo>
                <a:lnTo>
                  <a:pt x="394379" y="180843"/>
                </a:lnTo>
                <a:cubicBezTo>
                  <a:pt x="389846" y="180843"/>
                  <a:pt x="385960" y="177139"/>
                  <a:pt x="385960" y="172819"/>
                </a:cubicBezTo>
                <a:cubicBezTo>
                  <a:pt x="385960" y="167881"/>
                  <a:pt x="389846" y="164178"/>
                  <a:pt x="394379" y="164178"/>
                </a:cubicBezTo>
                <a:close/>
                <a:moveTo>
                  <a:pt x="397327" y="126733"/>
                </a:moveTo>
                <a:lnTo>
                  <a:pt x="526596" y="126733"/>
                </a:lnTo>
                <a:cubicBezTo>
                  <a:pt x="531166" y="126733"/>
                  <a:pt x="535083" y="129933"/>
                  <a:pt x="535083" y="135054"/>
                </a:cubicBezTo>
                <a:cubicBezTo>
                  <a:pt x="535083" y="139534"/>
                  <a:pt x="531166" y="143375"/>
                  <a:pt x="526596" y="143375"/>
                </a:cubicBezTo>
                <a:lnTo>
                  <a:pt x="397327" y="143375"/>
                </a:lnTo>
                <a:cubicBezTo>
                  <a:pt x="392757" y="143375"/>
                  <a:pt x="388840" y="139534"/>
                  <a:pt x="388840" y="135054"/>
                </a:cubicBezTo>
                <a:cubicBezTo>
                  <a:pt x="388840" y="129933"/>
                  <a:pt x="392757" y="126733"/>
                  <a:pt x="397327" y="126733"/>
                </a:cubicBezTo>
                <a:close/>
                <a:moveTo>
                  <a:pt x="338797" y="119392"/>
                </a:moveTo>
                <a:cubicBezTo>
                  <a:pt x="342776" y="118093"/>
                  <a:pt x="345428" y="120692"/>
                  <a:pt x="346754" y="123940"/>
                </a:cubicBezTo>
                <a:lnTo>
                  <a:pt x="350070" y="141482"/>
                </a:lnTo>
                <a:cubicBezTo>
                  <a:pt x="350733" y="144730"/>
                  <a:pt x="348744" y="147329"/>
                  <a:pt x="345428" y="147979"/>
                </a:cubicBezTo>
                <a:cubicBezTo>
                  <a:pt x="344765" y="147979"/>
                  <a:pt x="344102" y="147979"/>
                  <a:pt x="344102" y="147979"/>
                </a:cubicBezTo>
                <a:cubicBezTo>
                  <a:pt x="341450" y="147979"/>
                  <a:pt x="339460" y="146679"/>
                  <a:pt x="338134" y="143431"/>
                </a:cubicBezTo>
                <a:lnTo>
                  <a:pt x="337471" y="138883"/>
                </a:lnTo>
                <a:cubicBezTo>
                  <a:pt x="318241" y="168119"/>
                  <a:pt x="293707" y="192158"/>
                  <a:pt x="268509" y="203852"/>
                </a:cubicBezTo>
                <a:cubicBezTo>
                  <a:pt x="267183" y="203852"/>
                  <a:pt x="266520" y="203852"/>
                  <a:pt x="265857" y="203852"/>
                </a:cubicBezTo>
                <a:cubicBezTo>
                  <a:pt x="263205" y="203852"/>
                  <a:pt x="261215" y="202553"/>
                  <a:pt x="260552" y="201254"/>
                </a:cubicBezTo>
                <a:cubicBezTo>
                  <a:pt x="259226" y="198005"/>
                  <a:pt x="259889" y="194757"/>
                  <a:pt x="263205" y="193457"/>
                </a:cubicBezTo>
                <a:cubicBezTo>
                  <a:pt x="286413" y="182412"/>
                  <a:pt x="310284" y="160323"/>
                  <a:pt x="328188" y="133036"/>
                </a:cubicBezTo>
                <a:lnTo>
                  <a:pt x="323546" y="133686"/>
                </a:lnTo>
                <a:cubicBezTo>
                  <a:pt x="320231" y="134335"/>
                  <a:pt x="317578" y="132386"/>
                  <a:pt x="316252" y="129138"/>
                </a:cubicBezTo>
                <a:cubicBezTo>
                  <a:pt x="315589" y="126539"/>
                  <a:pt x="317578" y="123291"/>
                  <a:pt x="320894" y="122641"/>
                </a:cubicBezTo>
                <a:close/>
                <a:moveTo>
                  <a:pt x="165766" y="72528"/>
                </a:moveTo>
                <a:lnTo>
                  <a:pt x="165766" y="238492"/>
                </a:lnTo>
                <a:cubicBezTo>
                  <a:pt x="199103" y="243066"/>
                  <a:pt x="225250" y="271162"/>
                  <a:pt x="225250" y="305793"/>
                </a:cubicBezTo>
                <a:cubicBezTo>
                  <a:pt x="225250" y="314940"/>
                  <a:pt x="223289" y="324088"/>
                  <a:pt x="220020" y="331929"/>
                </a:cubicBezTo>
                <a:lnTo>
                  <a:pt x="551427" y="331929"/>
                </a:lnTo>
                <a:cubicBezTo>
                  <a:pt x="563846" y="331929"/>
                  <a:pt x="573651" y="322128"/>
                  <a:pt x="573651" y="309713"/>
                </a:cubicBezTo>
                <a:lnTo>
                  <a:pt x="573651" y="72528"/>
                </a:lnTo>
                <a:close/>
                <a:moveTo>
                  <a:pt x="148771" y="16988"/>
                </a:moveTo>
                <a:cubicBezTo>
                  <a:pt x="138313" y="16988"/>
                  <a:pt x="129161" y="25483"/>
                  <a:pt x="129161" y="35937"/>
                </a:cubicBezTo>
                <a:cubicBezTo>
                  <a:pt x="129161" y="46392"/>
                  <a:pt x="138313" y="54886"/>
                  <a:pt x="148771" y="54886"/>
                </a:cubicBezTo>
                <a:lnTo>
                  <a:pt x="590646" y="54886"/>
                </a:lnTo>
                <a:cubicBezTo>
                  <a:pt x="601105" y="54886"/>
                  <a:pt x="609602" y="46392"/>
                  <a:pt x="609602" y="35937"/>
                </a:cubicBezTo>
                <a:cubicBezTo>
                  <a:pt x="609602" y="25483"/>
                  <a:pt x="601105" y="16988"/>
                  <a:pt x="590646" y="16988"/>
                </a:cubicBezTo>
                <a:close/>
                <a:moveTo>
                  <a:pt x="148771" y="0"/>
                </a:moveTo>
                <a:lnTo>
                  <a:pt x="590646" y="0"/>
                </a:lnTo>
                <a:cubicBezTo>
                  <a:pt x="610910" y="0"/>
                  <a:pt x="627251" y="15682"/>
                  <a:pt x="627251" y="35937"/>
                </a:cubicBezTo>
                <a:cubicBezTo>
                  <a:pt x="627251" y="55539"/>
                  <a:pt x="610910" y="72528"/>
                  <a:pt x="590646" y="72528"/>
                </a:cubicBezTo>
                <a:lnTo>
                  <a:pt x="590646" y="309713"/>
                </a:lnTo>
                <a:cubicBezTo>
                  <a:pt x="590646" y="331275"/>
                  <a:pt x="572997" y="348917"/>
                  <a:pt x="551427" y="348917"/>
                </a:cubicBezTo>
                <a:lnTo>
                  <a:pt x="378860" y="348917"/>
                </a:lnTo>
                <a:lnTo>
                  <a:pt x="378860" y="390081"/>
                </a:lnTo>
                <a:cubicBezTo>
                  <a:pt x="384089" y="392695"/>
                  <a:pt x="388011" y="398576"/>
                  <a:pt x="388011" y="405110"/>
                </a:cubicBezTo>
                <a:cubicBezTo>
                  <a:pt x="388011" y="414911"/>
                  <a:pt x="379514" y="422752"/>
                  <a:pt x="370362" y="422752"/>
                </a:cubicBezTo>
                <a:cubicBezTo>
                  <a:pt x="360557" y="422752"/>
                  <a:pt x="352714" y="414911"/>
                  <a:pt x="352714" y="405110"/>
                </a:cubicBezTo>
                <a:cubicBezTo>
                  <a:pt x="352714" y="398576"/>
                  <a:pt x="355982" y="392695"/>
                  <a:pt x="361211" y="390081"/>
                </a:cubicBezTo>
                <a:lnTo>
                  <a:pt x="361211" y="348917"/>
                </a:lnTo>
                <a:lnTo>
                  <a:pt x="209562" y="348917"/>
                </a:lnTo>
                <a:cubicBezTo>
                  <a:pt x="197142" y="364599"/>
                  <a:pt x="178186" y="373746"/>
                  <a:pt x="157269" y="373746"/>
                </a:cubicBezTo>
                <a:cubicBezTo>
                  <a:pt x="119356" y="373746"/>
                  <a:pt x="89288" y="343690"/>
                  <a:pt x="89288" y="305793"/>
                </a:cubicBezTo>
                <a:cubicBezTo>
                  <a:pt x="89288" y="271162"/>
                  <a:pt x="115434" y="243066"/>
                  <a:pt x="148118" y="238492"/>
                </a:cubicBezTo>
                <a:lnTo>
                  <a:pt x="148118" y="72528"/>
                </a:lnTo>
                <a:cubicBezTo>
                  <a:pt x="128508" y="72528"/>
                  <a:pt x="112166" y="55539"/>
                  <a:pt x="112166" y="35937"/>
                </a:cubicBezTo>
                <a:cubicBezTo>
                  <a:pt x="112166" y="15682"/>
                  <a:pt x="128508" y="0"/>
                  <a:pt x="148771"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 name="TextBox 3">
            <a:extLst>
              <a:ext uri="{FF2B5EF4-FFF2-40B4-BE49-F238E27FC236}">
                <a16:creationId xmlns:a16="http://schemas.microsoft.com/office/drawing/2014/main" id="{1E4332B0-19C0-C44A-8A95-88E878D713BC}"/>
              </a:ext>
            </a:extLst>
          </p:cNvPr>
          <p:cNvSpPr txBox="1"/>
          <p:nvPr/>
        </p:nvSpPr>
        <p:spPr>
          <a:xfrm>
            <a:off x="762001" y="329579"/>
            <a:ext cx="10668000" cy="661720"/>
          </a:xfrm>
          <a:prstGeom prst="rect">
            <a:avLst/>
          </a:prstGeom>
          <a:noFill/>
        </p:spPr>
        <p:txBody>
          <a:bodyPr wrap="square" rtlCol="0" anchor="b">
            <a:spAutoFit/>
          </a:bodyPr>
          <a:lstStyle/>
          <a:p>
            <a:pPr algn="ctr"/>
            <a:r>
              <a:rPr lang="en-US" sz="3700" b="1" spc="-145" dirty="0">
                <a:solidFill>
                  <a:srgbClr val="111340"/>
                </a:solidFill>
                <a:latin typeface="Montserrat ExtraBold" panose="00000900000000000000" pitchFamily="50" charset="0"/>
                <a:cs typeface="Poppins" pitchFamily="2" charset="77"/>
              </a:rPr>
              <a:t>WORK FROM HOME SLIDE</a:t>
            </a:r>
          </a:p>
        </p:txBody>
      </p:sp>
      <p:sp>
        <p:nvSpPr>
          <p:cNvPr id="5" name="TextBox 4">
            <a:extLst>
              <a:ext uri="{FF2B5EF4-FFF2-40B4-BE49-F238E27FC236}">
                <a16:creationId xmlns:a16="http://schemas.microsoft.com/office/drawing/2014/main" id="{2FF429AB-6BE5-3446-B59A-908660E16620}"/>
              </a:ext>
            </a:extLst>
          </p:cNvPr>
          <p:cNvSpPr txBox="1"/>
          <p:nvPr/>
        </p:nvSpPr>
        <p:spPr>
          <a:xfrm>
            <a:off x="762001" y="947744"/>
            <a:ext cx="10667999" cy="323165"/>
          </a:xfrm>
          <a:prstGeom prst="rect">
            <a:avLst/>
          </a:prstGeom>
          <a:noFill/>
        </p:spPr>
        <p:txBody>
          <a:bodyPr wrap="square" rtlCol="0">
            <a:spAutoFit/>
          </a:bodyPr>
          <a:lstStyle/>
          <a:p>
            <a:pPr algn="ctr"/>
            <a:r>
              <a:rPr lang="en-US" sz="1500" spc="-60" dirty="0">
                <a:solidFill>
                  <a:srgbClr val="747A94"/>
                </a:solidFill>
                <a:latin typeface="Lato" panose="020F0502020204030203" pitchFamily="34" charset="0"/>
                <a:cs typeface="Poppins" pitchFamily="2" charset="77"/>
              </a:rPr>
              <a:t>Make a big impact with our professional slides and charts</a:t>
            </a:r>
          </a:p>
        </p:txBody>
      </p:sp>
      <p:sp>
        <p:nvSpPr>
          <p:cNvPr id="6" name="TextBox 5">
            <a:extLst>
              <a:ext uri="{FF2B5EF4-FFF2-40B4-BE49-F238E27FC236}">
                <a16:creationId xmlns:a16="http://schemas.microsoft.com/office/drawing/2014/main" id="{AB8490C6-10C3-0F40-8D17-B13A5113072C}"/>
              </a:ext>
            </a:extLst>
          </p:cNvPr>
          <p:cNvSpPr txBox="1"/>
          <p:nvPr/>
        </p:nvSpPr>
        <p:spPr>
          <a:xfrm>
            <a:off x="8202667" y="1928063"/>
            <a:ext cx="2883421" cy="353943"/>
          </a:xfrm>
          <a:prstGeom prst="rect">
            <a:avLst/>
          </a:prstGeom>
          <a:noFill/>
        </p:spPr>
        <p:txBody>
          <a:bodyPr wrap="square" rtlCol="0" anchor="b">
            <a:spAutoFit/>
          </a:bodyPr>
          <a:lstStyle/>
          <a:p>
            <a:r>
              <a:rPr lang="en-US" sz="1700" b="1" spc="-15" dirty="0">
                <a:solidFill>
                  <a:schemeClr val="accent2"/>
                </a:solidFill>
                <a:latin typeface="Poppins" pitchFamily="2" charset="77"/>
                <a:cs typeface="Poppins" pitchFamily="2" charset="77"/>
              </a:rPr>
              <a:t>TITLE 01</a:t>
            </a:r>
          </a:p>
        </p:txBody>
      </p:sp>
      <p:sp>
        <p:nvSpPr>
          <p:cNvPr id="7" name="TextBox 6">
            <a:extLst>
              <a:ext uri="{FF2B5EF4-FFF2-40B4-BE49-F238E27FC236}">
                <a16:creationId xmlns:a16="http://schemas.microsoft.com/office/drawing/2014/main" id="{DE825312-5AD1-7842-92DF-030BDABE3481}"/>
              </a:ext>
            </a:extLst>
          </p:cNvPr>
          <p:cNvSpPr txBox="1"/>
          <p:nvPr/>
        </p:nvSpPr>
        <p:spPr>
          <a:xfrm>
            <a:off x="8202667" y="2131298"/>
            <a:ext cx="3227333" cy="529056"/>
          </a:xfrm>
          <a:prstGeom prst="rect">
            <a:avLst/>
          </a:prstGeom>
          <a:noFill/>
        </p:spPr>
        <p:txBody>
          <a:bodyPr wrap="square" rtlCol="0">
            <a:spAutoFit/>
          </a:body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8" name="TextBox 7">
            <a:extLst>
              <a:ext uri="{FF2B5EF4-FFF2-40B4-BE49-F238E27FC236}">
                <a16:creationId xmlns:a16="http://schemas.microsoft.com/office/drawing/2014/main" id="{55598F66-3249-6E4D-9335-58A26BF1377D}"/>
              </a:ext>
            </a:extLst>
          </p:cNvPr>
          <p:cNvSpPr txBox="1"/>
          <p:nvPr/>
        </p:nvSpPr>
        <p:spPr>
          <a:xfrm>
            <a:off x="8202667" y="3437189"/>
            <a:ext cx="2883421" cy="353943"/>
          </a:xfrm>
          <a:prstGeom prst="rect">
            <a:avLst/>
          </a:prstGeom>
          <a:noFill/>
        </p:spPr>
        <p:txBody>
          <a:bodyPr wrap="square" rtlCol="0" anchor="b">
            <a:spAutoFit/>
          </a:bodyPr>
          <a:lstStyle/>
          <a:p>
            <a:r>
              <a:rPr lang="en-US" sz="1700" b="1" spc="-15" dirty="0">
                <a:solidFill>
                  <a:schemeClr val="accent4"/>
                </a:solidFill>
                <a:latin typeface="Poppins" pitchFamily="2" charset="77"/>
                <a:cs typeface="Poppins" pitchFamily="2" charset="77"/>
              </a:rPr>
              <a:t>TITLE 02</a:t>
            </a:r>
          </a:p>
        </p:txBody>
      </p:sp>
      <p:sp>
        <p:nvSpPr>
          <p:cNvPr id="9" name="TextBox 8">
            <a:extLst>
              <a:ext uri="{FF2B5EF4-FFF2-40B4-BE49-F238E27FC236}">
                <a16:creationId xmlns:a16="http://schemas.microsoft.com/office/drawing/2014/main" id="{BB17F559-7023-6647-900C-5830842B3D22}"/>
              </a:ext>
            </a:extLst>
          </p:cNvPr>
          <p:cNvSpPr txBox="1"/>
          <p:nvPr/>
        </p:nvSpPr>
        <p:spPr>
          <a:xfrm>
            <a:off x="8202667" y="3591387"/>
            <a:ext cx="3227333" cy="529056"/>
          </a:xfrm>
          <a:prstGeom prst="rect">
            <a:avLst/>
          </a:prstGeom>
          <a:noFill/>
        </p:spPr>
        <p:txBody>
          <a:bodyPr wrap="square" rtlCol="0">
            <a:spAutoFit/>
          </a:body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0" name="TextBox 9">
            <a:extLst>
              <a:ext uri="{FF2B5EF4-FFF2-40B4-BE49-F238E27FC236}">
                <a16:creationId xmlns:a16="http://schemas.microsoft.com/office/drawing/2014/main" id="{190A2DF5-7740-AE40-B77F-BFB0257B4197}"/>
              </a:ext>
            </a:extLst>
          </p:cNvPr>
          <p:cNvSpPr txBox="1"/>
          <p:nvPr/>
        </p:nvSpPr>
        <p:spPr>
          <a:xfrm>
            <a:off x="8202667" y="4926471"/>
            <a:ext cx="2883421" cy="353943"/>
          </a:xfrm>
          <a:prstGeom prst="rect">
            <a:avLst/>
          </a:prstGeom>
          <a:noFill/>
        </p:spPr>
        <p:txBody>
          <a:bodyPr wrap="square" rtlCol="0" anchor="b">
            <a:spAutoFit/>
          </a:bodyPr>
          <a:lstStyle/>
          <a:p>
            <a:r>
              <a:rPr lang="en-US" sz="1700" b="1" spc="-15" dirty="0">
                <a:solidFill>
                  <a:schemeClr val="accent3">
                    <a:lumMod val="75000"/>
                  </a:schemeClr>
                </a:solidFill>
                <a:latin typeface="Poppins" pitchFamily="2" charset="77"/>
                <a:cs typeface="Poppins" pitchFamily="2" charset="77"/>
              </a:rPr>
              <a:t>TITLE 03</a:t>
            </a:r>
          </a:p>
        </p:txBody>
      </p:sp>
      <p:sp>
        <p:nvSpPr>
          <p:cNvPr id="11" name="TextBox 10">
            <a:extLst>
              <a:ext uri="{FF2B5EF4-FFF2-40B4-BE49-F238E27FC236}">
                <a16:creationId xmlns:a16="http://schemas.microsoft.com/office/drawing/2014/main" id="{A314FCDB-6A70-CF4D-9C49-6167A3AD6CD0}"/>
              </a:ext>
            </a:extLst>
          </p:cNvPr>
          <p:cNvSpPr txBox="1"/>
          <p:nvPr/>
        </p:nvSpPr>
        <p:spPr>
          <a:xfrm>
            <a:off x="8202667" y="5099209"/>
            <a:ext cx="3115128" cy="529056"/>
          </a:xfrm>
          <a:prstGeom prst="rect">
            <a:avLst/>
          </a:prstGeom>
          <a:noFill/>
        </p:spPr>
        <p:txBody>
          <a:bodyPr wrap="square" rtlCol="0">
            <a:spAutoFit/>
          </a:body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Tree>
    <p:extLst>
      <p:ext uri="{BB962C8B-B14F-4D97-AF65-F5344CB8AC3E}">
        <p14:creationId xmlns:p14="http://schemas.microsoft.com/office/powerpoint/2010/main" val="97386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7D4489D-A235-5845-AAB2-4634140A0A58}"/>
              </a:ext>
            </a:extLst>
          </p:cNvPr>
          <p:cNvSpPr txBox="1"/>
          <p:nvPr/>
        </p:nvSpPr>
        <p:spPr>
          <a:xfrm>
            <a:off x="2997249" y="287634"/>
            <a:ext cx="6197530" cy="600164"/>
          </a:xfrm>
          <a:prstGeom prst="rect">
            <a:avLst/>
          </a:prstGeom>
          <a:noFill/>
        </p:spPr>
        <p:txBody>
          <a:bodyPr wrap="none" rtlCol="0" anchor="t">
            <a:spAutoFit/>
          </a:bodyPr>
          <a:lstStyle/>
          <a:p>
            <a:pPr algn="ctr"/>
            <a:r>
              <a:rPr lang="en-US" sz="3300" b="1" dirty="0">
                <a:solidFill>
                  <a:schemeClr val="accent2"/>
                </a:solidFill>
                <a:latin typeface="Montserrat ExtraBold" panose="00000900000000000000" pitchFamily="50" charset="0"/>
              </a:rPr>
              <a:t>HOME OFFICE </a:t>
            </a:r>
            <a:r>
              <a:rPr lang="en-US" sz="3300" b="1" dirty="0">
                <a:solidFill>
                  <a:schemeClr val="accent1"/>
                </a:solidFill>
                <a:latin typeface="Montserrat ExtraBold" panose="00000900000000000000" pitchFamily="50" charset="0"/>
              </a:rPr>
              <a:t>ADVANTAGE</a:t>
            </a:r>
          </a:p>
        </p:txBody>
      </p:sp>
      <p:sp>
        <p:nvSpPr>
          <p:cNvPr id="13" name="TextBox 12">
            <a:extLst>
              <a:ext uri="{FF2B5EF4-FFF2-40B4-BE49-F238E27FC236}">
                <a16:creationId xmlns:a16="http://schemas.microsoft.com/office/drawing/2014/main" id="{47D977FF-31F0-7444-BC1C-64CB69134C8C}"/>
              </a:ext>
            </a:extLst>
          </p:cNvPr>
          <p:cNvSpPr txBox="1"/>
          <p:nvPr/>
        </p:nvSpPr>
        <p:spPr>
          <a:xfrm>
            <a:off x="5246248" y="861550"/>
            <a:ext cx="1699504" cy="246221"/>
          </a:xfrm>
          <a:prstGeom prst="rect">
            <a:avLst/>
          </a:prstGeom>
          <a:noFill/>
        </p:spPr>
        <p:txBody>
          <a:bodyPr wrap="none" rtlCol="0">
            <a:spAutoFit/>
          </a:bodyPr>
          <a:lstStyle/>
          <a:p>
            <a:pPr algn="ctr"/>
            <a:r>
              <a:rPr lang="en-US" sz="1000" spc="300" dirty="0">
                <a:solidFill>
                  <a:schemeClr val="bg1">
                    <a:lumMod val="65000"/>
                  </a:schemeClr>
                </a:solidFill>
                <a:latin typeface="Montserrat Medium" pitchFamily="2" charset="77"/>
              </a:rPr>
              <a:t>SUBTITLE HERE</a:t>
            </a:r>
          </a:p>
        </p:txBody>
      </p:sp>
      <p:sp>
        <p:nvSpPr>
          <p:cNvPr id="14" name="Subtitle 2">
            <a:extLst>
              <a:ext uri="{FF2B5EF4-FFF2-40B4-BE49-F238E27FC236}">
                <a16:creationId xmlns:a16="http://schemas.microsoft.com/office/drawing/2014/main" id="{99994542-043F-4048-8EB1-2A9E6B727FD9}"/>
              </a:ext>
            </a:extLst>
          </p:cNvPr>
          <p:cNvSpPr txBox="1">
            <a:spLocks/>
          </p:cNvSpPr>
          <p:nvPr/>
        </p:nvSpPr>
        <p:spPr>
          <a:xfrm>
            <a:off x="6435769" y="1313644"/>
            <a:ext cx="5392892" cy="197272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Lorem ipsum dolor sit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amet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consectetur adipiscing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elit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molestie</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nibh</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Duis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tortor</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diam,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mollis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vel,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blandit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felis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vestibulum semper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sapien</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in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posuere</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Vivamus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erat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dapibus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Nullam</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pulvinar,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est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eu</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suscipit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neque</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bibendum</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erat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purus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id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turpis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Fusce</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non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scelerisque</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orci</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viverra</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placerat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tortor</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urna</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sit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amet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sollicitudin</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Cras diam ligula,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scelerisque</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finibus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eu</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mattis</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id </a:t>
            </a:r>
            <a:r>
              <a:rPr lang="en-US" sz="14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quam</a:t>
            </a:r>
            <a:r>
              <a:rPr lang="en-US" sz="14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a:t>
            </a:r>
          </a:p>
        </p:txBody>
      </p:sp>
      <p:sp>
        <p:nvSpPr>
          <p:cNvPr id="15" name="TextBox 14">
            <a:extLst>
              <a:ext uri="{FF2B5EF4-FFF2-40B4-BE49-F238E27FC236}">
                <a16:creationId xmlns:a16="http://schemas.microsoft.com/office/drawing/2014/main" id="{E3DD26CA-4C3F-894E-98BB-D1D784BBBD67}"/>
              </a:ext>
            </a:extLst>
          </p:cNvPr>
          <p:cNvSpPr txBox="1"/>
          <p:nvPr/>
        </p:nvSpPr>
        <p:spPr>
          <a:xfrm>
            <a:off x="7272410" y="3579251"/>
            <a:ext cx="1859805" cy="600164"/>
          </a:xfrm>
          <a:prstGeom prst="rect">
            <a:avLst/>
          </a:prstGeom>
          <a:noFill/>
        </p:spPr>
        <p:txBody>
          <a:bodyPr wrap="none" rtlCol="0" anchor="ctr" anchorCtr="0">
            <a:spAutoFit/>
          </a:bodyPr>
          <a:lstStyle/>
          <a:p>
            <a:r>
              <a:rPr lang="en-US" sz="3300" b="1" dirty="0">
                <a:solidFill>
                  <a:schemeClr val="accent4"/>
                </a:solidFill>
                <a:latin typeface="Montserrat ExtraBold" panose="00000900000000000000" pitchFamily="50" charset="0"/>
                <a:ea typeface="League Spartan" charset="0"/>
                <a:cs typeface="Noto Serif" panose="02020600060500020200" pitchFamily="18" charset="0"/>
              </a:rPr>
              <a:t>235,150</a:t>
            </a:r>
          </a:p>
        </p:txBody>
      </p:sp>
      <p:sp>
        <p:nvSpPr>
          <p:cNvPr id="16" name="Subtitle 2">
            <a:extLst>
              <a:ext uri="{FF2B5EF4-FFF2-40B4-BE49-F238E27FC236}">
                <a16:creationId xmlns:a16="http://schemas.microsoft.com/office/drawing/2014/main" id="{609BF6FB-E803-014F-B868-4BB7D5FB7836}"/>
              </a:ext>
            </a:extLst>
          </p:cNvPr>
          <p:cNvSpPr txBox="1">
            <a:spLocks/>
          </p:cNvSpPr>
          <p:nvPr/>
        </p:nvSpPr>
        <p:spPr>
          <a:xfrm>
            <a:off x="7272410" y="4159744"/>
            <a:ext cx="4025375" cy="48288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7" name="TextBox 16">
            <a:extLst>
              <a:ext uri="{FF2B5EF4-FFF2-40B4-BE49-F238E27FC236}">
                <a16:creationId xmlns:a16="http://schemas.microsoft.com/office/drawing/2014/main" id="{3084B8B7-76EE-1040-A793-B7040087AAF3}"/>
              </a:ext>
            </a:extLst>
          </p:cNvPr>
          <p:cNvSpPr txBox="1"/>
          <p:nvPr/>
        </p:nvSpPr>
        <p:spPr>
          <a:xfrm>
            <a:off x="7272410" y="4960673"/>
            <a:ext cx="1337226" cy="600164"/>
          </a:xfrm>
          <a:prstGeom prst="rect">
            <a:avLst/>
          </a:prstGeom>
          <a:noFill/>
        </p:spPr>
        <p:txBody>
          <a:bodyPr wrap="none" rtlCol="0" anchor="ctr" anchorCtr="0">
            <a:spAutoFit/>
          </a:bodyPr>
          <a:lstStyle/>
          <a:p>
            <a:r>
              <a:rPr lang="en-US" sz="3300" b="1" dirty="0">
                <a:solidFill>
                  <a:schemeClr val="accent4"/>
                </a:solidFill>
                <a:latin typeface="Montserrat ExtraBold" panose="00000900000000000000" pitchFamily="50" charset="0"/>
                <a:ea typeface="League Spartan" charset="0"/>
                <a:cs typeface="Noto Serif" panose="02020600060500020200" pitchFamily="18" charset="0"/>
              </a:rPr>
              <a:t>2,000</a:t>
            </a:r>
          </a:p>
        </p:txBody>
      </p:sp>
      <p:sp>
        <p:nvSpPr>
          <p:cNvPr id="18" name="Subtitle 2">
            <a:extLst>
              <a:ext uri="{FF2B5EF4-FFF2-40B4-BE49-F238E27FC236}">
                <a16:creationId xmlns:a16="http://schemas.microsoft.com/office/drawing/2014/main" id="{D84EEB5C-D961-CF40-A355-EC82AB7653B4}"/>
              </a:ext>
            </a:extLst>
          </p:cNvPr>
          <p:cNvSpPr txBox="1">
            <a:spLocks/>
          </p:cNvSpPr>
          <p:nvPr/>
        </p:nvSpPr>
        <p:spPr>
          <a:xfrm>
            <a:off x="7272410" y="5541166"/>
            <a:ext cx="4025375" cy="48288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Lato" panose="020F0502020204030203" pitchFamily="34" charset="0"/>
                <a:ea typeface="Lato Light" panose="020F0502020204030203" pitchFamily="34" charset="0"/>
                <a:cs typeface="Poppins" panose="00000500000000000000" pitchFamily="50" charset="0"/>
              </a:rPr>
              <a:t>You can do whatever you want, go a impress your audience with an amazing presentation</a:t>
            </a:r>
          </a:p>
        </p:txBody>
      </p:sp>
      <p:sp>
        <p:nvSpPr>
          <p:cNvPr id="19" name="Freeform 902">
            <a:extLst>
              <a:ext uri="{FF2B5EF4-FFF2-40B4-BE49-F238E27FC236}">
                <a16:creationId xmlns:a16="http://schemas.microsoft.com/office/drawing/2014/main" id="{DBF17684-4B0F-A54C-8DD2-FF183AB0CCBE}"/>
              </a:ext>
            </a:extLst>
          </p:cNvPr>
          <p:cNvSpPr>
            <a:spLocks noChangeArrowheads="1"/>
          </p:cNvSpPr>
          <p:nvPr/>
        </p:nvSpPr>
        <p:spPr bwMode="auto">
          <a:xfrm>
            <a:off x="6454847" y="5122360"/>
            <a:ext cx="583619" cy="495006"/>
          </a:xfrm>
          <a:custGeom>
            <a:avLst/>
            <a:gdLst>
              <a:gd name="T0" fmla="*/ 183329 w 302525"/>
              <a:gd name="T1" fmla="*/ 247797 h 256814"/>
              <a:gd name="T2" fmla="*/ 113876 w 302525"/>
              <a:gd name="T3" fmla="*/ 185737 h 256814"/>
              <a:gd name="T4" fmla="*/ 187094 w 302525"/>
              <a:gd name="T5" fmla="*/ 194896 h 256814"/>
              <a:gd name="T6" fmla="*/ 113876 w 302525"/>
              <a:gd name="T7" fmla="*/ 185737 h 256814"/>
              <a:gd name="T8" fmla="*/ 191401 w 302525"/>
              <a:gd name="T9" fmla="*/ 160161 h 256814"/>
              <a:gd name="T10" fmla="*/ 109210 w 302525"/>
              <a:gd name="T11" fmla="*/ 160161 h 256814"/>
              <a:gd name="T12" fmla="*/ 187094 w 302525"/>
              <a:gd name="T13" fmla="*/ 123825 h 256814"/>
              <a:gd name="T14" fmla="*/ 113876 w 302525"/>
              <a:gd name="T15" fmla="*/ 132997 h 256814"/>
              <a:gd name="T16" fmla="*/ 220060 w 302525"/>
              <a:gd name="T17" fmla="*/ 102077 h 256814"/>
              <a:gd name="T18" fmla="*/ 263273 w 302525"/>
              <a:gd name="T19" fmla="*/ 128768 h 256814"/>
              <a:gd name="T20" fmla="*/ 220060 w 302525"/>
              <a:gd name="T21" fmla="*/ 155099 h 256814"/>
              <a:gd name="T22" fmla="*/ 258592 w 302525"/>
              <a:gd name="T23" fmla="*/ 164477 h 256814"/>
              <a:gd name="T24" fmla="*/ 258592 w 302525"/>
              <a:gd name="T25" fmla="*/ 185758 h 256814"/>
              <a:gd name="T26" fmla="*/ 220060 w 302525"/>
              <a:gd name="T27" fmla="*/ 194775 h 256814"/>
              <a:gd name="T28" fmla="*/ 263273 w 302525"/>
              <a:gd name="T29" fmla="*/ 221466 h 256814"/>
              <a:gd name="T30" fmla="*/ 220060 w 302525"/>
              <a:gd name="T31" fmla="*/ 247797 h 256814"/>
              <a:gd name="T32" fmla="*/ 220060 w 302525"/>
              <a:gd name="T33" fmla="*/ 102077 h 256814"/>
              <a:gd name="T34" fmla="*/ 82497 w 302525"/>
              <a:gd name="T35" fmla="*/ 247797 h 256814"/>
              <a:gd name="T36" fmla="*/ 39284 w 302525"/>
              <a:gd name="T37" fmla="*/ 221466 h 256814"/>
              <a:gd name="T38" fmla="*/ 82497 w 302525"/>
              <a:gd name="T39" fmla="*/ 194775 h 256814"/>
              <a:gd name="T40" fmla="*/ 43965 w 302525"/>
              <a:gd name="T41" fmla="*/ 185758 h 256814"/>
              <a:gd name="T42" fmla="*/ 43965 w 302525"/>
              <a:gd name="T43" fmla="*/ 164477 h 256814"/>
              <a:gd name="T44" fmla="*/ 82497 w 302525"/>
              <a:gd name="T45" fmla="*/ 155099 h 256814"/>
              <a:gd name="T46" fmla="*/ 39284 w 302525"/>
              <a:gd name="T47" fmla="*/ 128768 h 256814"/>
              <a:gd name="T48" fmla="*/ 82497 w 302525"/>
              <a:gd name="T49" fmla="*/ 102077 h 256814"/>
              <a:gd name="T50" fmla="*/ 187094 w 302525"/>
              <a:gd name="T51" fmla="*/ 93662 h 256814"/>
              <a:gd name="T52" fmla="*/ 113876 w 302525"/>
              <a:gd name="T53" fmla="*/ 102821 h 256814"/>
              <a:gd name="T54" fmla="*/ 220060 w 302525"/>
              <a:gd name="T55" fmla="*/ 71418 h 256814"/>
              <a:gd name="T56" fmla="*/ 290641 w 302525"/>
              <a:gd name="T57" fmla="*/ 71418 h 256814"/>
              <a:gd name="T58" fmla="*/ 21278 w 302525"/>
              <a:gd name="T59" fmla="*/ 93059 h 256814"/>
              <a:gd name="T60" fmla="*/ 11555 w 302525"/>
              <a:gd name="T61" fmla="*/ 71418 h 256814"/>
              <a:gd name="T62" fmla="*/ 191401 w 302525"/>
              <a:gd name="T63" fmla="*/ 66498 h 256814"/>
              <a:gd name="T64" fmla="*/ 109210 w 302525"/>
              <a:gd name="T65" fmla="*/ 66498 h 256814"/>
              <a:gd name="T66" fmla="*/ 91860 w 302525"/>
              <a:gd name="T67" fmla="*/ 247797 h 256814"/>
              <a:gd name="T68" fmla="*/ 114547 w 302525"/>
              <a:gd name="T69" fmla="*/ 216777 h 256814"/>
              <a:gd name="T70" fmla="*/ 192331 w 302525"/>
              <a:gd name="T71" fmla="*/ 247797 h 256814"/>
              <a:gd name="T72" fmla="*/ 91860 w 302525"/>
              <a:gd name="T73" fmla="*/ 40398 h 256814"/>
              <a:gd name="T74" fmla="*/ 212498 w 302525"/>
              <a:gd name="T75" fmla="*/ 31380 h 256814"/>
              <a:gd name="T76" fmla="*/ 73494 w 302525"/>
              <a:gd name="T77" fmla="*/ 0 h 256814"/>
              <a:gd name="T78" fmla="*/ 233384 w 302525"/>
              <a:gd name="T79" fmla="*/ 6853 h 256814"/>
              <a:gd name="T80" fmla="*/ 297844 w 302525"/>
              <a:gd name="T81" fmla="*/ 62040 h 256814"/>
              <a:gd name="T82" fmla="*/ 288481 w 302525"/>
              <a:gd name="T83" fmla="*/ 98470 h 256814"/>
              <a:gd name="T84" fmla="*/ 302525 w 302525"/>
              <a:gd name="T85" fmla="*/ 252125 h 256814"/>
              <a:gd name="T86" fmla="*/ 215378 w 302525"/>
              <a:gd name="T87" fmla="*/ 256814 h 256814"/>
              <a:gd name="T88" fmla="*/ 87179 w 302525"/>
              <a:gd name="T89" fmla="*/ 256814 h 256814"/>
              <a:gd name="T90" fmla="*/ 32 w 302525"/>
              <a:gd name="T91" fmla="*/ 252125 h 256814"/>
              <a:gd name="T92" fmla="*/ 13716 w 302525"/>
              <a:gd name="T93" fmla="*/ 98470 h 256814"/>
              <a:gd name="T94" fmla="*/ 4713 w 302525"/>
              <a:gd name="T95" fmla="*/ 62040 h 256814"/>
              <a:gd name="T96" fmla="*/ 69173 w 302525"/>
              <a:gd name="T97" fmla="*/ 6853 h 256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2525" h="256814">
                <a:moveTo>
                  <a:pt x="119229" y="225795"/>
                </a:moveTo>
                <a:lnTo>
                  <a:pt x="119229" y="247797"/>
                </a:lnTo>
                <a:lnTo>
                  <a:pt x="183329" y="247797"/>
                </a:lnTo>
                <a:lnTo>
                  <a:pt x="183329" y="225795"/>
                </a:lnTo>
                <a:lnTo>
                  <a:pt x="119229" y="225795"/>
                </a:lnTo>
                <a:close/>
                <a:moveTo>
                  <a:pt x="113876" y="185737"/>
                </a:moveTo>
                <a:lnTo>
                  <a:pt x="187094" y="185737"/>
                </a:lnTo>
                <a:cubicBezTo>
                  <a:pt x="189607" y="185737"/>
                  <a:pt x="191401" y="187569"/>
                  <a:pt x="191401" y="190133"/>
                </a:cubicBezTo>
                <a:cubicBezTo>
                  <a:pt x="191401" y="193064"/>
                  <a:pt x="189607" y="194896"/>
                  <a:pt x="187094" y="194896"/>
                </a:cubicBezTo>
                <a:lnTo>
                  <a:pt x="113876" y="194896"/>
                </a:lnTo>
                <a:cubicBezTo>
                  <a:pt x="111364" y="194896"/>
                  <a:pt x="109210" y="193064"/>
                  <a:pt x="109210" y="190133"/>
                </a:cubicBezTo>
                <a:cubicBezTo>
                  <a:pt x="109210" y="187569"/>
                  <a:pt x="111364" y="185737"/>
                  <a:pt x="113876" y="185737"/>
                </a:cubicBezTo>
                <a:close/>
                <a:moveTo>
                  <a:pt x="113876" y="155575"/>
                </a:moveTo>
                <a:lnTo>
                  <a:pt x="187094" y="155575"/>
                </a:lnTo>
                <a:cubicBezTo>
                  <a:pt x="189607" y="155575"/>
                  <a:pt x="191401" y="157692"/>
                  <a:pt x="191401" y="160161"/>
                </a:cubicBezTo>
                <a:cubicBezTo>
                  <a:pt x="191401" y="162631"/>
                  <a:pt x="189607" y="164747"/>
                  <a:pt x="187094" y="164747"/>
                </a:cubicBezTo>
                <a:lnTo>
                  <a:pt x="113876" y="164747"/>
                </a:lnTo>
                <a:cubicBezTo>
                  <a:pt x="111364" y="164747"/>
                  <a:pt x="109210" y="162631"/>
                  <a:pt x="109210" y="160161"/>
                </a:cubicBezTo>
                <a:cubicBezTo>
                  <a:pt x="109210" y="157692"/>
                  <a:pt x="111364" y="155575"/>
                  <a:pt x="113876" y="155575"/>
                </a:cubicBezTo>
                <a:close/>
                <a:moveTo>
                  <a:pt x="113876" y="123825"/>
                </a:moveTo>
                <a:lnTo>
                  <a:pt x="187094" y="123825"/>
                </a:lnTo>
                <a:cubicBezTo>
                  <a:pt x="189607" y="123825"/>
                  <a:pt x="191401" y="125942"/>
                  <a:pt x="191401" y="128411"/>
                </a:cubicBezTo>
                <a:cubicBezTo>
                  <a:pt x="191401" y="130881"/>
                  <a:pt x="189607" y="132997"/>
                  <a:pt x="187094" y="132997"/>
                </a:cubicBezTo>
                <a:lnTo>
                  <a:pt x="113876" y="132997"/>
                </a:lnTo>
                <a:cubicBezTo>
                  <a:pt x="111364" y="132997"/>
                  <a:pt x="109210" y="130881"/>
                  <a:pt x="109210" y="128411"/>
                </a:cubicBezTo>
                <a:cubicBezTo>
                  <a:pt x="109210" y="125942"/>
                  <a:pt x="111364" y="123825"/>
                  <a:pt x="113876" y="123825"/>
                </a:cubicBezTo>
                <a:close/>
                <a:moveTo>
                  <a:pt x="220060" y="102077"/>
                </a:moveTo>
                <a:lnTo>
                  <a:pt x="220060" y="124079"/>
                </a:lnTo>
                <a:lnTo>
                  <a:pt x="258592" y="124079"/>
                </a:lnTo>
                <a:cubicBezTo>
                  <a:pt x="261112" y="124079"/>
                  <a:pt x="263273" y="126243"/>
                  <a:pt x="263273" y="128768"/>
                </a:cubicBezTo>
                <a:cubicBezTo>
                  <a:pt x="263273" y="131293"/>
                  <a:pt x="261112" y="133457"/>
                  <a:pt x="258592" y="133457"/>
                </a:cubicBezTo>
                <a:lnTo>
                  <a:pt x="220060" y="133457"/>
                </a:lnTo>
                <a:lnTo>
                  <a:pt x="220060" y="155099"/>
                </a:lnTo>
                <a:lnTo>
                  <a:pt x="258592" y="155099"/>
                </a:lnTo>
                <a:cubicBezTo>
                  <a:pt x="261112" y="155099"/>
                  <a:pt x="263273" y="157263"/>
                  <a:pt x="263273" y="159788"/>
                </a:cubicBezTo>
                <a:cubicBezTo>
                  <a:pt x="263273" y="162313"/>
                  <a:pt x="261112" y="164477"/>
                  <a:pt x="258592" y="164477"/>
                </a:cubicBezTo>
                <a:lnTo>
                  <a:pt x="220060" y="164477"/>
                </a:lnTo>
                <a:lnTo>
                  <a:pt x="220060" y="185758"/>
                </a:lnTo>
                <a:lnTo>
                  <a:pt x="258592" y="185758"/>
                </a:lnTo>
                <a:cubicBezTo>
                  <a:pt x="261112" y="185758"/>
                  <a:pt x="263273" y="187561"/>
                  <a:pt x="263273" y="190086"/>
                </a:cubicBezTo>
                <a:cubicBezTo>
                  <a:pt x="263273" y="192972"/>
                  <a:pt x="261112" y="194775"/>
                  <a:pt x="258592" y="194775"/>
                </a:cubicBezTo>
                <a:lnTo>
                  <a:pt x="220060" y="194775"/>
                </a:lnTo>
                <a:lnTo>
                  <a:pt x="220060" y="216777"/>
                </a:lnTo>
                <a:lnTo>
                  <a:pt x="258592" y="216777"/>
                </a:lnTo>
                <a:cubicBezTo>
                  <a:pt x="261112" y="216777"/>
                  <a:pt x="263273" y="218942"/>
                  <a:pt x="263273" y="221466"/>
                </a:cubicBezTo>
                <a:cubicBezTo>
                  <a:pt x="263273" y="223631"/>
                  <a:pt x="261112" y="225795"/>
                  <a:pt x="258592" y="225795"/>
                </a:cubicBezTo>
                <a:lnTo>
                  <a:pt x="220060" y="225795"/>
                </a:lnTo>
                <a:lnTo>
                  <a:pt x="220060" y="247797"/>
                </a:lnTo>
                <a:lnTo>
                  <a:pt x="279478" y="247797"/>
                </a:lnTo>
                <a:lnTo>
                  <a:pt x="279478" y="102077"/>
                </a:lnTo>
                <a:lnTo>
                  <a:pt x="220060" y="102077"/>
                </a:lnTo>
                <a:close/>
                <a:moveTo>
                  <a:pt x="23079" y="102077"/>
                </a:moveTo>
                <a:lnTo>
                  <a:pt x="23079" y="247797"/>
                </a:lnTo>
                <a:lnTo>
                  <a:pt x="82497" y="247797"/>
                </a:lnTo>
                <a:lnTo>
                  <a:pt x="82497" y="225795"/>
                </a:lnTo>
                <a:lnTo>
                  <a:pt x="43965" y="225795"/>
                </a:lnTo>
                <a:cubicBezTo>
                  <a:pt x="41445" y="225795"/>
                  <a:pt x="39284" y="223631"/>
                  <a:pt x="39284" y="221466"/>
                </a:cubicBezTo>
                <a:cubicBezTo>
                  <a:pt x="39284" y="218942"/>
                  <a:pt x="41445" y="216777"/>
                  <a:pt x="43965" y="216777"/>
                </a:cubicBezTo>
                <a:lnTo>
                  <a:pt x="82497" y="216777"/>
                </a:lnTo>
                <a:lnTo>
                  <a:pt x="82497" y="194775"/>
                </a:lnTo>
                <a:lnTo>
                  <a:pt x="43965" y="194775"/>
                </a:lnTo>
                <a:cubicBezTo>
                  <a:pt x="41445" y="194775"/>
                  <a:pt x="39284" y="192972"/>
                  <a:pt x="39284" y="190086"/>
                </a:cubicBezTo>
                <a:cubicBezTo>
                  <a:pt x="39284" y="187561"/>
                  <a:pt x="41445" y="185758"/>
                  <a:pt x="43965" y="185758"/>
                </a:cubicBezTo>
                <a:lnTo>
                  <a:pt x="82497" y="185758"/>
                </a:lnTo>
                <a:lnTo>
                  <a:pt x="82497" y="164477"/>
                </a:lnTo>
                <a:lnTo>
                  <a:pt x="43965" y="164477"/>
                </a:lnTo>
                <a:cubicBezTo>
                  <a:pt x="41445" y="164477"/>
                  <a:pt x="39284" y="162313"/>
                  <a:pt x="39284" y="159788"/>
                </a:cubicBezTo>
                <a:cubicBezTo>
                  <a:pt x="39284" y="157263"/>
                  <a:pt x="41445" y="155099"/>
                  <a:pt x="43965" y="155099"/>
                </a:cubicBezTo>
                <a:lnTo>
                  <a:pt x="82497" y="155099"/>
                </a:lnTo>
                <a:lnTo>
                  <a:pt x="82497" y="133457"/>
                </a:lnTo>
                <a:lnTo>
                  <a:pt x="43965" y="133457"/>
                </a:lnTo>
                <a:cubicBezTo>
                  <a:pt x="41445" y="133457"/>
                  <a:pt x="39284" y="131293"/>
                  <a:pt x="39284" y="128768"/>
                </a:cubicBezTo>
                <a:cubicBezTo>
                  <a:pt x="39284" y="126243"/>
                  <a:pt x="41445" y="124079"/>
                  <a:pt x="43965" y="124079"/>
                </a:cubicBezTo>
                <a:lnTo>
                  <a:pt x="82497" y="124079"/>
                </a:lnTo>
                <a:lnTo>
                  <a:pt x="82497" y="102077"/>
                </a:lnTo>
                <a:lnTo>
                  <a:pt x="23079" y="102077"/>
                </a:lnTo>
                <a:close/>
                <a:moveTo>
                  <a:pt x="113876" y="93662"/>
                </a:moveTo>
                <a:lnTo>
                  <a:pt x="187094" y="93662"/>
                </a:lnTo>
                <a:cubicBezTo>
                  <a:pt x="189607" y="93662"/>
                  <a:pt x="191401" y="95860"/>
                  <a:pt x="191401" y="98425"/>
                </a:cubicBezTo>
                <a:cubicBezTo>
                  <a:pt x="191401" y="100989"/>
                  <a:pt x="189607" y="102821"/>
                  <a:pt x="187094" y="102821"/>
                </a:cubicBezTo>
                <a:lnTo>
                  <a:pt x="113876" y="102821"/>
                </a:lnTo>
                <a:cubicBezTo>
                  <a:pt x="111364" y="102821"/>
                  <a:pt x="109210" y="100989"/>
                  <a:pt x="109210" y="98425"/>
                </a:cubicBezTo>
                <a:cubicBezTo>
                  <a:pt x="109210" y="95860"/>
                  <a:pt x="111364" y="93662"/>
                  <a:pt x="113876" y="93662"/>
                </a:cubicBezTo>
                <a:close/>
                <a:moveTo>
                  <a:pt x="220060" y="71418"/>
                </a:moveTo>
                <a:lnTo>
                  <a:pt x="220060" y="93059"/>
                </a:lnTo>
                <a:lnTo>
                  <a:pt x="280918" y="93059"/>
                </a:lnTo>
                <a:lnTo>
                  <a:pt x="290641" y="71418"/>
                </a:lnTo>
                <a:lnTo>
                  <a:pt x="220060" y="71418"/>
                </a:lnTo>
                <a:close/>
                <a:moveTo>
                  <a:pt x="11555" y="71418"/>
                </a:moveTo>
                <a:lnTo>
                  <a:pt x="21278" y="93059"/>
                </a:lnTo>
                <a:lnTo>
                  <a:pt x="82497" y="93059"/>
                </a:lnTo>
                <a:lnTo>
                  <a:pt x="82497" y="71418"/>
                </a:lnTo>
                <a:lnTo>
                  <a:pt x="11555" y="71418"/>
                </a:lnTo>
                <a:close/>
                <a:moveTo>
                  <a:pt x="113876" y="61912"/>
                </a:moveTo>
                <a:lnTo>
                  <a:pt x="187094" y="61912"/>
                </a:lnTo>
                <a:cubicBezTo>
                  <a:pt x="189607" y="61912"/>
                  <a:pt x="191401" y="64029"/>
                  <a:pt x="191401" y="66498"/>
                </a:cubicBezTo>
                <a:cubicBezTo>
                  <a:pt x="191401" y="68968"/>
                  <a:pt x="189607" y="71084"/>
                  <a:pt x="187094" y="71084"/>
                </a:cubicBezTo>
                <a:lnTo>
                  <a:pt x="113876" y="71084"/>
                </a:lnTo>
                <a:cubicBezTo>
                  <a:pt x="111364" y="71084"/>
                  <a:pt x="109210" y="68968"/>
                  <a:pt x="109210" y="66498"/>
                </a:cubicBezTo>
                <a:cubicBezTo>
                  <a:pt x="109210" y="64029"/>
                  <a:pt x="111364" y="61912"/>
                  <a:pt x="113876" y="61912"/>
                </a:cubicBezTo>
                <a:close/>
                <a:moveTo>
                  <a:pt x="91860" y="40398"/>
                </a:moveTo>
                <a:lnTo>
                  <a:pt x="91860" y="247797"/>
                </a:lnTo>
                <a:lnTo>
                  <a:pt x="109866" y="247797"/>
                </a:lnTo>
                <a:lnTo>
                  <a:pt x="109866" y="221466"/>
                </a:lnTo>
                <a:cubicBezTo>
                  <a:pt x="109866" y="218942"/>
                  <a:pt x="112027" y="216777"/>
                  <a:pt x="114547" y="216777"/>
                </a:cubicBezTo>
                <a:lnTo>
                  <a:pt x="188010" y="216777"/>
                </a:lnTo>
                <a:cubicBezTo>
                  <a:pt x="190531" y="216777"/>
                  <a:pt x="192331" y="218942"/>
                  <a:pt x="192331" y="221466"/>
                </a:cubicBezTo>
                <a:lnTo>
                  <a:pt x="192331" y="247797"/>
                </a:lnTo>
                <a:lnTo>
                  <a:pt x="210697" y="247797"/>
                </a:lnTo>
                <a:lnTo>
                  <a:pt x="210697" y="40398"/>
                </a:lnTo>
                <a:lnTo>
                  <a:pt x="91860" y="40398"/>
                </a:lnTo>
                <a:close/>
                <a:moveTo>
                  <a:pt x="80336" y="9378"/>
                </a:moveTo>
                <a:lnTo>
                  <a:pt x="90059" y="31380"/>
                </a:lnTo>
                <a:lnTo>
                  <a:pt x="212498" y="31380"/>
                </a:lnTo>
                <a:lnTo>
                  <a:pt x="222221" y="9378"/>
                </a:lnTo>
                <a:lnTo>
                  <a:pt x="80336" y="9378"/>
                </a:lnTo>
                <a:close/>
                <a:moveTo>
                  <a:pt x="73494" y="0"/>
                </a:moveTo>
                <a:lnTo>
                  <a:pt x="229423" y="0"/>
                </a:lnTo>
                <a:cubicBezTo>
                  <a:pt x="230863" y="0"/>
                  <a:pt x="232304" y="1082"/>
                  <a:pt x="233024" y="2164"/>
                </a:cubicBezTo>
                <a:cubicBezTo>
                  <a:pt x="233744" y="3607"/>
                  <a:pt x="233744" y="5050"/>
                  <a:pt x="233384" y="6853"/>
                </a:cubicBezTo>
                <a:lnTo>
                  <a:pt x="220060" y="36791"/>
                </a:lnTo>
                <a:lnTo>
                  <a:pt x="220060" y="62040"/>
                </a:lnTo>
                <a:lnTo>
                  <a:pt x="297844" y="62040"/>
                </a:lnTo>
                <a:cubicBezTo>
                  <a:pt x="299284" y="62040"/>
                  <a:pt x="301085" y="62761"/>
                  <a:pt x="301805" y="64204"/>
                </a:cubicBezTo>
                <a:cubicBezTo>
                  <a:pt x="302525" y="65646"/>
                  <a:pt x="302525" y="67089"/>
                  <a:pt x="302165" y="68532"/>
                </a:cubicBezTo>
                <a:lnTo>
                  <a:pt x="288481" y="98470"/>
                </a:lnTo>
                <a:lnTo>
                  <a:pt x="288481" y="247797"/>
                </a:lnTo>
                <a:lnTo>
                  <a:pt x="297844" y="247797"/>
                </a:lnTo>
                <a:cubicBezTo>
                  <a:pt x="300364" y="247797"/>
                  <a:pt x="302525" y="249601"/>
                  <a:pt x="302525" y="252125"/>
                </a:cubicBezTo>
                <a:cubicBezTo>
                  <a:pt x="302525" y="255011"/>
                  <a:pt x="300364" y="256814"/>
                  <a:pt x="297844" y="256814"/>
                </a:cubicBezTo>
                <a:lnTo>
                  <a:pt x="284159" y="256814"/>
                </a:lnTo>
                <a:lnTo>
                  <a:pt x="215378" y="256814"/>
                </a:lnTo>
                <a:lnTo>
                  <a:pt x="188010" y="256814"/>
                </a:lnTo>
                <a:lnTo>
                  <a:pt x="114547" y="256814"/>
                </a:lnTo>
                <a:lnTo>
                  <a:pt x="87179" y="256814"/>
                </a:lnTo>
                <a:lnTo>
                  <a:pt x="18397" y="256814"/>
                </a:lnTo>
                <a:lnTo>
                  <a:pt x="4713" y="256814"/>
                </a:lnTo>
                <a:cubicBezTo>
                  <a:pt x="2193" y="256814"/>
                  <a:pt x="32" y="255011"/>
                  <a:pt x="32" y="252125"/>
                </a:cubicBezTo>
                <a:cubicBezTo>
                  <a:pt x="32" y="249601"/>
                  <a:pt x="2193" y="247797"/>
                  <a:pt x="4713" y="247797"/>
                </a:cubicBezTo>
                <a:lnTo>
                  <a:pt x="13716" y="247797"/>
                </a:lnTo>
                <a:lnTo>
                  <a:pt x="13716" y="98470"/>
                </a:lnTo>
                <a:lnTo>
                  <a:pt x="392" y="68532"/>
                </a:lnTo>
                <a:cubicBezTo>
                  <a:pt x="-328" y="67089"/>
                  <a:pt x="32" y="65646"/>
                  <a:pt x="752" y="64204"/>
                </a:cubicBezTo>
                <a:cubicBezTo>
                  <a:pt x="1832" y="62761"/>
                  <a:pt x="3273" y="62040"/>
                  <a:pt x="4713" y="62040"/>
                </a:cubicBezTo>
                <a:lnTo>
                  <a:pt x="82497" y="62040"/>
                </a:lnTo>
                <a:lnTo>
                  <a:pt x="82497" y="36791"/>
                </a:lnTo>
                <a:lnTo>
                  <a:pt x="69173" y="6853"/>
                </a:lnTo>
                <a:cubicBezTo>
                  <a:pt x="68453" y="5050"/>
                  <a:pt x="68813" y="3607"/>
                  <a:pt x="69533" y="2164"/>
                </a:cubicBezTo>
                <a:cubicBezTo>
                  <a:pt x="70253" y="1082"/>
                  <a:pt x="72054" y="0"/>
                  <a:pt x="73494" y="0"/>
                </a:cubicBezTo>
                <a:close/>
              </a:path>
            </a:pathLst>
          </a:custGeom>
          <a:solidFill>
            <a:schemeClr val="accent3"/>
          </a:solidFill>
          <a:ln>
            <a:noFill/>
          </a:ln>
          <a:effectLst/>
        </p:spPr>
        <p:txBody>
          <a:bodyPr anchor="ctr"/>
          <a:lstStyle/>
          <a:p>
            <a:endParaRPr lang="en-US" sz="900" dirty="0">
              <a:latin typeface="Montserrat Light" pitchFamily="2" charset="77"/>
            </a:endParaRPr>
          </a:p>
        </p:txBody>
      </p:sp>
      <p:sp>
        <p:nvSpPr>
          <p:cNvPr id="20" name="Freeform 829">
            <a:extLst>
              <a:ext uri="{FF2B5EF4-FFF2-40B4-BE49-F238E27FC236}">
                <a16:creationId xmlns:a16="http://schemas.microsoft.com/office/drawing/2014/main" id="{54069DCA-4023-804E-A401-EE5EDCF9CC28}"/>
              </a:ext>
            </a:extLst>
          </p:cNvPr>
          <p:cNvSpPr>
            <a:spLocks noChangeArrowheads="1"/>
          </p:cNvSpPr>
          <p:nvPr/>
        </p:nvSpPr>
        <p:spPr bwMode="auto">
          <a:xfrm>
            <a:off x="6454847" y="3735630"/>
            <a:ext cx="583619" cy="580562"/>
          </a:xfrm>
          <a:custGeom>
            <a:avLst/>
            <a:gdLst>
              <a:gd name="T0" fmla="*/ 59274716 w 841"/>
              <a:gd name="T1" fmla="*/ 25916410 h 840"/>
              <a:gd name="T2" fmla="*/ 59924407 w 841"/>
              <a:gd name="T3" fmla="*/ 19727352 h 840"/>
              <a:gd name="T4" fmla="*/ 60964561 w 841"/>
              <a:gd name="T5" fmla="*/ 19211717 h 840"/>
              <a:gd name="T6" fmla="*/ 61484458 w 841"/>
              <a:gd name="T7" fmla="*/ 18308997 h 840"/>
              <a:gd name="T8" fmla="*/ 75392957 w 841"/>
              <a:gd name="T9" fmla="*/ 15214468 h 840"/>
              <a:gd name="T10" fmla="*/ 88131869 w 841"/>
              <a:gd name="T11" fmla="*/ 18308997 h 840"/>
              <a:gd name="T12" fmla="*/ 88781920 w 841"/>
              <a:gd name="T13" fmla="*/ 19469535 h 840"/>
              <a:gd name="T14" fmla="*/ 89691920 w 841"/>
              <a:gd name="T15" fmla="*/ 19727352 h 840"/>
              <a:gd name="T16" fmla="*/ 89301817 w 841"/>
              <a:gd name="T17" fmla="*/ 27076589 h 840"/>
              <a:gd name="T18" fmla="*/ 65384044 w 841"/>
              <a:gd name="T19" fmla="*/ 46288306 h 840"/>
              <a:gd name="T20" fmla="*/ 81632439 w 841"/>
              <a:gd name="T21" fmla="*/ 42291057 h 840"/>
              <a:gd name="T22" fmla="*/ 80332697 w 841"/>
              <a:gd name="T23" fmla="*/ 71688722 h 840"/>
              <a:gd name="T24" fmla="*/ 63564045 w 841"/>
              <a:gd name="T25" fmla="*/ 81101217 h 840"/>
              <a:gd name="T26" fmla="*/ 57194769 w 841"/>
              <a:gd name="T27" fmla="*/ 71688722 h 840"/>
              <a:gd name="T28" fmla="*/ 68763733 w 841"/>
              <a:gd name="T29" fmla="*/ 55571534 h 840"/>
              <a:gd name="T30" fmla="*/ 68763733 w 841"/>
              <a:gd name="T31" fmla="*/ 93994609 h 840"/>
              <a:gd name="T32" fmla="*/ 68763733 w 841"/>
              <a:gd name="T33" fmla="*/ 86129737 h 840"/>
              <a:gd name="T34" fmla="*/ 74743266 w 841"/>
              <a:gd name="T35" fmla="*/ 3223438 h 840"/>
              <a:gd name="T36" fmla="*/ 74743266 w 841"/>
              <a:gd name="T37" fmla="*/ 3223438 h 840"/>
              <a:gd name="T38" fmla="*/ 36006634 w 841"/>
              <a:gd name="T39" fmla="*/ 53121908 h 840"/>
              <a:gd name="T40" fmla="*/ 23137928 w 841"/>
              <a:gd name="T41" fmla="*/ 37778531 h 840"/>
              <a:gd name="T42" fmla="*/ 21057981 w 841"/>
              <a:gd name="T43" fmla="*/ 33652373 h 840"/>
              <a:gd name="T44" fmla="*/ 27167668 w 841"/>
              <a:gd name="T45" fmla="*/ 25658233 h 840"/>
              <a:gd name="T46" fmla="*/ 44845960 w 841"/>
              <a:gd name="T47" fmla="*/ 25658233 h 840"/>
              <a:gd name="T48" fmla="*/ 49655545 w 841"/>
              <a:gd name="T49" fmla="*/ 31460565 h 840"/>
              <a:gd name="T50" fmla="*/ 49785339 w 841"/>
              <a:gd name="T51" fmla="*/ 36617993 h 840"/>
              <a:gd name="T52" fmla="*/ 29637358 w 841"/>
              <a:gd name="T53" fmla="*/ 47706662 h 840"/>
              <a:gd name="T54" fmla="*/ 90731713 w 841"/>
              <a:gd name="T55" fmla="*/ 44998859 h 840"/>
              <a:gd name="T56" fmla="*/ 92421558 w 841"/>
              <a:gd name="T57" fmla="*/ 28494945 h 840"/>
              <a:gd name="T58" fmla="*/ 74743266 w 841"/>
              <a:gd name="T59" fmla="*/ 0 h 840"/>
              <a:gd name="T60" fmla="*/ 57324923 w 841"/>
              <a:gd name="T61" fmla="*/ 28623853 h 840"/>
              <a:gd name="T62" fmla="*/ 58754459 w 841"/>
              <a:gd name="T63" fmla="*/ 45127768 h 840"/>
              <a:gd name="T64" fmla="*/ 56284769 w 841"/>
              <a:gd name="T65" fmla="*/ 49253926 h 840"/>
              <a:gd name="T66" fmla="*/ 65253889 w 841"/>
              <a:gd name="T67" fmla="*/ 52606273 h 840"/>
              <a:gd name="T68" fmla="*/ 48355443 w 841"/>
              <a:gd name="T69" fmla="*/ 53895360 h 840"/>
              <a:gd name="T70" fmla="*/ 52255390 w 841"/>
              <a:gd name="T71" fmla="*/ 39196887 h 840"/>
              <a:gd name="T72" fmla="*/ 46925547 w 841"/>
              <a:gd name="T73" fmla="*/ 22950790 h 840"/>
              <a:gd name="T74" fmla="*/ 21188135 w 841"/>
              <a:gd name="T75" fmla="*/ 28366036 h 840"/>
              <a:gd name="T76" fmla="*/ 20147981 w 841"/>
              <a:gd name="T77" fmla="*/ 39325796 h 840"/>
              <a:gd name="T78" fmla="*/ 19368136 w 841"/>
              <a:gd name="T79" fmla="*/ 54926990 h 840"/>
              <a:gd name="T80" fmla="*/ 50305236 w 841"/>
              <a:gd name="T81" fmla="*/ 14956650 h 840"/>
              <a:gd name="T82" fmla="*/ 36006634 w 841"/>
              <a:gd name="T83" fmla="*/ 7091419 h 840"/>
              <a:gd name="T84" fmla="*/ 0 w 841"/>
              <a:gd name="T85" fmla="*/ 71044178 h 840"/>
              <a:gd name="T86" fmla="*/ 3379689 w 841"/>
              <a:gd name="T87" fmla="*/ 71044178 h 840"/>
              <a:gd name="T88" fmla="*/ 23137928 w 841"/>
              <a:gd name="T89" fmla="*/ 57505883 h 840"/>
              <a:gd name="T90" fmla="*/ 51995081 w 841"/>
              <a:gd name="T91" fmla="*/ 58021519 h 840"/>
              <a:gd name="T92" fmla="*/ 53165029 w 841"/>
              <a:gd name="T93" fmla="*/ 69496914 h 840"/>
              <a:gd name="T94" fmla="*/ 59274716 w 841"/>
              <a:gd name="T95" fmla="*/ 86000828 h 840"/>
              <a:gd name="T96" fmla="*/ 41596064 w 841"/>
              <a:gd name="T97" fmla="*/ 99281305 h 840"/>
              <a:gd name="T98" fmla="*/ 44845960 w 841"/>
              <a:gd name="T99" fmla="*/ 99281305 h 840"/>
              <a:gd name="T100" fmla="*/ 58754459 w 841"/>
              <a:gd name="T101" fmla="*/ 89482083 h 840"/>
              <a:gd name="T102" fmla="*/ 80592645 w 841"/>
              <a:gd name="T103" fmla="*/ 89868810 h 840"/>
              <a:gd name="T104" fmla="*/ 92811661 w 841"/>
              <a:gd name="T105" fmla="*/ 106501633 h 840"/>
              <a:gd name="T106" fmla="*/ 90471765 w 841"/>
              <a:gd name="T107" fmla="*/ 89997718 h 840"/>
              <a:gd name="T108" fmla="*/ 76693059 w 841"/>
              <a:gd name="T109" fmla="*/ 83035208 h 840"/>
              <a:gd name="T110" fmla="*/ 81632439 w 841"/>
              <a:gd name="T111" fmla="*/ 64984029 h 840"/>
              <a:gd name="T112" fmla="*/ 93201403 w 841"/>
              <a:gd name="T113" fmla="*/ 49124658 h 840"/>
              <a:gd name="T114" fmla="*/ 107500005 w 841"/>
              <a:gd name="T115" fmla="*/ 108177806 h 8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1" h="840">
                <a:moveTo>
                  <a:pt x="632" y="297"/>
                </a:moveTo>
                <a:lnTo>
                  <a:pt x="632" y="297"/>
                </a:lnTo>
                <a:cubicBezTo>
                  <a:pt x="597" y="322"/>
                  <a:pt x="553" y="322"/>
                  <a:pt x="519" y="297"/>
                </a:cubicBezTo>
                <a:cubicBezTo>
                  <a:pt x="493" y="278"/>
                  <a:pt x="473" y="247"/>
                  <a:pt x="464" y="210"/>
                </a:cubicBezTo>
                <a:cubicBezTo>
                  <a:pt x="462" y="206"/>
                  <a:pt x="460" y="203"/>
                  <a:pt x="456" y="201"/>
                </a:cubicBezTo>
                <a:cubicBezTo>
                  <a:pt x="456" y="201"/>
                  <a:pt x="455" y="200"/>
                  <a:pt x="454" y="200"/>
                </a:cubicBezTo>
                <a:cubicBezTo>
                  <a:pt x="452" y="199"/>
                  <a:pt x="443" y="193"/>
                  <a:pt x="444" y="174"/>
                </a:cubicBezTo>
                <a:cubicBezTo>
                  <a:pt x="445" y="156"/>
                  <a:pt x="457" y="153"/>
                  <a:pt x="461" y="153"/>
                </a:cubicBezTo>
                <a:cubicBezTo>
                  <a:pt x="462" y="153"/>
                  <a:pt x="462" y="153"/>
                  <a:pt x="463" y="152"/>
                </a:cubicBezTo>
                <a:cubicBezTo>
                  <a:pt x="464" y="152"/>
                  <a:pt x="465" y="152"/>
                  <a:pt x="465" y="152"/>
                </a:cubicBezTo>
                <a:cubicBezTo>
                  <a:pt x="466" y="152"/>
                  <a:pt x="467" y="151"/>
                  <a:pt x="468" y="151"/>
                </a:cubicBezTo>
                <a:cubicBezTo>
                  <a:pt x="468" y="150"/>
                  <a:pt x="469" y="149"/>
                  <a:pt x="469" y="149"/>
                </a:cubicBezTo>
                <a:cubicBezTo>
                  <a:pt x="470" y="148"/>
                  <a:pt x="471" y="147"/>
                  <a:pt x="471" y="147"/>
                </a:cubicBezTo>
                <a:cubicBezTo>
                  <a:pt x="471" y="146"/>
                  <a:pt x="472" y="146"/>
                  <a:pt x="472" y="145"/>
                </a:cubicBezTo>
                <a:cubicBezTo>
                  <a:pt x="472" y="144"/>
                  <a:pt x="472" y="143"/>
                  <a:pt x="473" y="142"/>
                </a:cubicBezTo>
                <a:cubicBezTo>
                  <a:pt x="473" y="142"/>
                  <a:pt x="473" y="141"/>
                  <a:pt x="473" y="140"/>
                </a:cubicBezTo>
                <a:cubicBezTo>
                  <a:pt x="473" y="135"/>
                  <a:pt x="473" y="129"/>
                  <a:pt x="473" y="124"/>
                </a:cubicBezTo>
                <a:cubicBezTo>
                  <a:pt x="486" y="127"/>
                  <a:pt x="502" y="129"/>
                  <a:pt x="518" y="129"/>
                </a:cubicBezTo>
                <a:cubicBezTo>
                  <a:pt x="542" y="129"/>
                  <a:pt x="565" y="125"/>
                  <a:pt x="580" y="118"/>
                </a:cubicBezTo>
                <a:cubicBezTo>
                  <a:pt x="603" y="108"/>
                  <a:pt x="651" y="107"/>
                  <a:pt x="677" y="115"/>
                </a:cubicBezTo>
                <a:cubicBezTo>
                  <a:pt x="677" y="123"/>
                  <a:pt x="677" y="132"/>
                  <a:pt x="677" y="140"/>
                </a:cubicBezTo>
                <a:cubicBezTo>
                  <a:pt x="677" y="141"/>
                  <a:pt x="678" y="142"/>
                  <a:pt x="678" y="142"/>
                </a:cubicBezTo>
                <a:cubicBezTo>
                  <a:pt x="678" y="143"/>
                  <a:pt x="678" y="144"/>
                  <a:pt x="678" y="145"/>
                </a:cubicBezTo>
                <a:cubicBezTo>
                  <a:pt x="679" y="146"/>
                  <a:pt x="680" y="146"/>
                  <a:pt x="680" y="147"/>
                </a:cubicBezTo>
                <a:cubicBezTo>
                  <a:pt x="680" y="147"/>
                  <a:pt x="681" y="148"/>
                  <a:pt x="681" y="149"/>
                </a:cubicBezTo>
                <a:cubicBezTo>
                  <a:pt x="682" y="149"/>
                  <a:pt x="683" y="150"/>
                  <a:pt x="683" y="151"/>
                </a:cubicBezTo>
                <a:cubicBezTo>
                  <a:pt x="684" y="151"/>
                  <a:pt x="684" y="152"/>
                  <a:pt x="685" y="152"/>
                </a:cubicBezTo>
                <a:cubicBezTo>
                  <a:pt x="686" y="152"/>
                  <a:pt x="687" y="152"/>
                  <a:pt x="688" y="152"/>
                </a:cubicBezTo>
                <a:cubicBezTo>
                  <a:pt x="688" y="153"/>
                  <a:pt x="689" y="153"/>
                  <a:pt x="690" y="153"/>
                </a:cubicBezTo>
                <a:cubicBezTo>
                  <a:pt x="691" y="153"/>
                  <a:pt x="706" y="154"/>
                  <a:pt x="707" y="174"/>
                </a:cubicBezTo>
                <a:cubicBezTo>
                  <a:pt x="708" y="193"/>
                  <a:pt x="698" y="199"/>
                  <a:pt x="696" y="200"/>
                </a:cubicBezTo>
                <a:cubicBezTo>
                  <a:pt x="696" y="200"/>
                  <a:pt x="695" y="201"/>
                  <a:pt x="694" y="201"/>
                </a:cubicBezTo>
                <a:cubicBezTo>
                  <a:pt x="691" y="203"/>
                  <a:pt x="688" y="206"/>
                  <a:pt x="687" y="210"/>
                </a:cubicBezTo>
                <a:cubicBezTo>
                  <a:pt x="677" y="247"/>
                  <a:pt x="658" y="278"/>
                  <a:pt x="632" y="297"/>
                </a:cubicBezTo>
                <a:close/>
                <a:moveTo>
                  <a:pt x="599" y="424"/>
                </a:moveTo>
                <a:lnTo>
                  <a:pt x="599" y="424"/>
                </a:lnTo>
                <a:cubicBezTo>
                  <a:pt x="585" y="414"/>
                  <a:pt x="564" y="407"/>
                  <a:pt x="533" y="406"/>
                </a:cubicBezTo>
                <a:cubicBezTo>
                  <a:pt x="518" y="389"/>
                  <a:pt x="506" y="372"/>
                  <a:pt x="503" y="359"/>
                </a:cubicBezTo>
                <a:cubicBezTo>
                  <a:pt x="512" y="349"/>
                  <a:pt x="518" y="338"/>
                  <a:pt x="522" y="328"/>
                </a:cubicBezTo>
                <a:cubicBezTo>
                  <a:pt x="539" y="337"/>
                  <a:pt x="557" y="342"/>
                  <a:pt x="575" y="342"/>
                </a:cubicBezTo>
                <a:cubicBezTo>
                  <a:pt x="594" y="342"/>
                  <a:pt x="612" y="337"/>
                  <a:pt x="628" y="328"/>
                </a:cubicBezTo>
                <a:cubicBezTo>
                  <a:pt x="633" y="339"/>
                  <a:pt x="639" y="349"/>
                  <a:pt x="647" y="357"/>
                </a:cubicBezTo>
                <a:cubicBezTo>
                  <a:pt x="644" y="375"/>
                  <a:pt x="622" y="402"/>
                  <a:pt x="599" y="424"/>
                </a:cubicBezTo>
                <a:close/>
                <a:moveTo>
                  <a:pt x="624" y="540"/>
                </a:moveTo>
                <a:lnTo>
                  <a:pt x="624" y="540"/>
                </a:lnTo>
                <a:cubicBezTo>
                  <a:pt x="624" y="551"/>
                  <a:pt x="620" y="555"/>
                  <a:pt x="618" y="556"/>
                </a:cubicBezTo>
                <a:lnTo>
                  <a:pt x="617" y="556"/>
                </a:lnTo>
                <a:cubicBezTo>
                  <a:pt x="613" y="558"/>
                  <a:pt x="610" y="561"/>
                  <a:pt x="610" y="565"/>
                </a:cubicBezTo>
                <a:cubicBezTo>
                  <a:pt x="603" y="592"/>
                  <a:pt x="589" y="615"/>
                  <a:pt x="569" y="629"/>
                </a:cubicBezTo>
                <a:cubicBezTo>
                  <a:pt x="545" y="647"/>
                  <a:pt x="514" y="647"/>
                  <a:pt x="489" y="629"/>
                </a:cubicBezTo>
                <a:cubicBezTo>
                  <a:pt x="470" y="615"/>
                  <a:pt x="456" y="592"/>
                  <a:pt x="449" y="565"/>
                </a:cubicBezTo>
                <a:cubicBezTo>
                  <a:pt x="448" y="561"/>
                  <a:pt x="445" y="558"/>
                  <a:pt x="442" y="556"/>
                </a:cubicBezTo>
                <a:cubicBezTo>
                  <a:pt x="441" y="556"/>
                  <a:pt x="441" y="556"/>
                  <a:pt x="440" y="556"/>
                </a:cubicBezTo>
                <a:cubicBezTo>
                  <a:pt x="439" y="555"/>
                  <a:pt x="434" y="551"/>
                  <a:pt x="435" y="540"/>
                </a:cubicBezTo>
                <a:cubicBezTo>
                  <a:pt x="435" y="529"/>
                  <a:pt x="441" y="527"/>
                  <a:pt x="444" y="526"/>
                </a:cubicBezTo>
                <a:cubicBezTo>
                  <a:pt x="451" y="526"/>
                  <a:pt x="456" y="521"/>
                  <a:pt x="456" y="514"/>
                </a:cubicBezTo>
                <a:cubicBezTo>
                  <a:pt x="456" y="466"/>
                  <a:pt x="456" y="431"/>
                  <a:pt x="529" y="431"/>
                </a:cubicBezTo>
                <a:cubicBezTo>
                  <a:pt x="602" y="431"/>
                  <a:pt x="602" y="466"/>
                  <a:pt x="602" y="514"/>
                </a:cubicBezTo>
                <a:cubicBezTo>
                  <a:pt x="602" y="520"/>
                  <a:pt x="608" y="526"/>
                  <a:pt x="614" y="526"/>
                </a:cubicBezTo>
                <a:cubicBezTo>
                  <a:pt x="618" y="527"/>
                  <a:pt x="623" y="529"/>
                  <a:pt x="624" y="540"/>
                </a:cubicBezTo>
                <a:close/>
                <a:moveTo>
                  <a:pt x="529" y="729"/>
                </a:moveTo>
                <a:lnTo>
                  <a:pt x="529" y="729"/>
                </a:lnTo>
                <a:cubicBezTo>
                  <a:pt x="497" y="729"/>
                  <a:pt x="479" y="700"/>
                  <a:pt x="476" y="683"/>
                </a:cubicBezTo>
                <a:cubicBezTo>
                  <a:pt x="482" y="676"/>
                  <a:pt x="487" y="667"/>
                  <a:pt x="491" y="659"/>
                </a:cubicBezTo>
                <a:cubicBezTo>
                  <a:pt x="503" y="664"/>
                  <a:pt x="516" y="668"/>
                  <a:pt x="529" y="668"/>
                </a:cubicBezTo>
                <a:cubicBezTo>
                  <a:pt x="543" y="668"/>
                  <a:pt x="556" y="664"/>
                  <a:pt x="568" y="659"/>
                </a:cubicBezTo>
                <a:cubicBezTo>
                  <a:pt x="572" y="668"/>
                  <a:pt x="576" y="676"/>
                  <a:pt x="583" y="683"/>
                </a:cubicBezTo>
                <a:cubicBezTo>
                  <a:pt x="580" y="700"/>
                  <a:pt x="562" y="729"/>
                  <a:pt x="529" y="729"/>
                </a:cubicBezTo>
                <a:close/>
                <a:moveTo>
                  <a:pt x="575" y="25"/>
                </a:moveTo>
                <a:lnTo>
                  <a:pt x="575" y="25"/>
                </a:lnTo>
                <a:cubicBezTo>
                  <a:pt x="648" y="25"/>
                  <a:pt x="669" y="51"/>
                  <a:pt x="675" y="88"/>
                </a:cubicBezTo>
                <a:cubicBezTo>
                  <a:pt x="642" y="81"/>
                  <a:pt x="595" y="83"/>
                  <a:pt x="570" y="95"/>
                </a:cubicBezTo>
                <a:cubicBezTo>
                  <a:pt x="548" y="105"/>
                  <a:pt x="501" y="106"/>
                  <a:pt x="475" y="98"/>
                </a:cubicBezTo>
                <a:cubicBezTo>
                  <a:pt x="479" y="55"/>
                  <a:pt x="497" y="25"/>
                  <a:pt x="575" y="25"/>
                </a:cubicBezTo>
                <a:close/>
                <a:moveTo>
                  <a:pt x="277" y="642"/>
                </a:moveTo>
                <a:lnTo>
                  <a:pt x="277" y="642"/>
                </a:lnTo>
                <a:cubicBezTo>
                  <a:pt x="254" y="641"/>
                  <a:pt x="204" y="485"/>
                  <a:pt x="201" y="435"/>
                </a:cubicBezTo>
                <a:cubicBezTo>
                  <a:pt x="211" y="424"/>
                  <a:pt x="218" y="411"/>
                  <a:pt x="223" y="397"/>
                </a:cubicBezTo>
                <a:cubicBezTo>
                  <a:pt x="240" y="407"/>
                  <a:pt x="258" y="412"/>
                  <a:pt x="277" y="412"/>
                </a:cubicBezTo>
                <a:cubicBezTo>
                  <a:pt x="296" y="412"/>
                  <a:pt x="314" y="407"/>
                  <a:pt x="331" y="397"/>
                </a:cubicBezTo>
                <a:cubicBezTo>
                  <a:pt x="336" y="411"/>
                  <a:pt x="343" y="424"/>
                  <a:pt x="353" y="435"/>
                </a:cubicBezTo>
                <a:cubicBezTo>
                  <a:pt x="350" y="485"/>
                  <a:pt x="300" y="641"/>
                  <a:pt x="277" y="642"/>
                </a:cubicBezTo>
                <a:close/>
                <a:moveTo>
                  <a:pt x="178" y="293"/>
                </a:moveTo>
                <a:lnTo>
                  <a:pt x="178" y="293"/>
                </a:lnTo>
                <a:cubicBezTo>
                  <a:pt x="177" y="288"/>
                  <a:pt x="175" y="286"/>
                  <a:pt x="171" y="284"/>
                </a:cubicBezTo>
                <a:cubicBezTo>
                  <a:pt x="170" y="283"/>
                  <a:pt x="169" y="283"/>
                  <a:pt x="168" y="283"/>
                </a:cubicBezTo>
                <a:cubicBezTo>
                  <a:pt x="166" y="282"/>
                  <a:pt x="160" y="278"/>
                  <a:pt x="162" y="261"/>
                </a:cubicBezTo>
                <a:cubicBezTo>
                  <a:pt x="162" y="253"/>
                  <a:pt x="164" y="248"/>
                  <a:pt x="167" y="246"/>
                </a:cubicBezTo>
                <a:cubicBezTo>
                  <a:pt x="169" y="244"/>
                  <a:pt x="172" y="244"/>
                  <a:pt x="171" y="244"/>
                </a:cubicBezTo>
                <a:cubicBezTo>
                  <a:pt x="179" y="245"/>
                  <a:pt x="186" y="240"/>
                  <a:pt x="186" y="233"/>
                </a:cubicBezTo>
                <a:cubicBezTo>
                  <a:pt x="186" y="233"/>
                  <a:pt x="190" y="209"/>
                  <a:pt x="209" y="199"/>
                </a:cubicBezTo>
                <a:cubicBezTo>
                  <a:pt x="224" y="190"/>
                  <a:pt x="246" y="192"/>
                  <a:pt x="272" y="204"/>
                </a:cubicBezTo>
                <a:cubicBezTo>
                  <a:pt x="275" y="206"/>
                  <a:pt x="279" y="206"/>
                  <a:pt x="283" y="204"/>
                </a:cubicBezTo>
                <a:cubicBezTo>
                  <a:pt x="309" y="192"/>
                  <a:pt x="330" y="190"/>
                  <a:pt x="345" y="199"/>
                </a:cubicBezTo>
                <a:cubicBezTo>
                  <a:pt x="363" y="209"/>
                  <a:pt x="368" y="232"/>
                  <a:pt x="368" y="232"/>
                </a:cubicBezTo>
                <a:cubicBezTo>
                  <a:pt x="368" y="238"/>
                  <a:pt x="374" y="244"/>
                  <a:pt x="381" y="244"/>
                </a:cubicBezTo>
                <a:lnTo>
                  <a:pt x="382" y="244"/>
                </a:lnTo>
                <a:cubicBezTo>
                  <a:pt x="382" y="244"/>
                  <a:pt x="385" y="244"/>
                  <a:pt x="387" y="246"/>
                </a:cubicBezTo>
                <a:cubicBezTo>
                  <a:pt x="390" y="248"/>
                  <a:pt x="392" y="253"/>
                  <a:pt x="393" y="261"/>
                </a:cubicBezTo>
                <a:cubicBezTo>
                  <a:pt x="394" y="278"/>
                  <a:pt x="388" y="282"/>
                  <a:pt x="387" y="283"/>
                </a:cubicBezTo>
                <a:cubicBezTo>
                  <a:pt x="385" y="283"/>
                  <a:pt x="384" y="283"/>
                  <a:pt x="383" y="284"/>
                </a:cubicBezTo>
                <a:cubicBezTo>
                  <a:pt x="380" y="286"/>
                  <a:pt x="377" y="288"/>
                  <a:pt x="376" y="293"/>
                </a:cubicBezTo>
                <a:cubicBezTo>
                  <a:pt x="368" y="325"/>
                  <a:pt x="350" y="353"/>
                  <a:pt x="327" y="370"/>
                </a:cubicBezTo>
                <a:cubicBezTo>
                  <a:pt x="297" y="392"/>
                  <a:pt x="258" y="392"/>
                  <a:pt x="228" y="370"/>
                </a:cubicBezTo>
                <a:cubicBezTo>
                  <a:pt x="204" y="353"/>
                  <a:pt x="186" y="325"/>
                  <a:pt x="178" y="293"/>
                </a:cubicBezTo>
                <a:close/>
                <a:moveTo>
                  <a:pt x="786" y="382"/>
                </a:moveTo>
                <a:lnTo>
                  <a:pt x="786" y="382"/>
                </a:lnTo>
                <a:cubicBezTo>
                  <a:pt x="768" y="373"/>
                  <a:pt x="747" y="364"/>
                  <a:pt x="726" y="357"/>
                </a:cubicBezTo>
                <a:cubicBezTo>
                  <a:pt x="716" y="354"/>
                  <a:pt x="707" y="351"/>
                  <a:pt x="698" y="349"/>
                </a:cubicBezTo>
                <a:cubicBezTo>
                  <a:pt x="688" y="346"/>
                  <a:pt x="678" y="344"/>
                  <a:pt x="667" y="341"/>
                </a:cubicBezTo>
                <a:cubicBezTo>
                  <a:pt x="660" y="334"/>
                  <a:pt x="654" y="324"/>
                  <a:pt x="651" y="314"/>
                </a:cubicBezTo>
                <a:cubicBezTo>
                  <a:pt x="678" y="293"/>
                  <a:pt x="699" y="260"/>
                  <a:pt x="710" y="222"/>
                </a:cubicBezTo>
                <a:cubicBezTo>
                  <a:pt x="711" y="222"/>
                  <a:pt x="711" y="221"/>
                  <a:pt x="711" y="221"/>
                </a:cubicBezTo>
                <a:cubicBezTo>
                  <a:pt x="718" y="216"/>
                  <a:pt x="734" y="203"/>
                  <a:pt x="732" y="173"/>
                </a:cubicBezTo>
                <a:cubicBezTo>
                  <a:pt x="731" y="147"/>
                  <a:pt x="716" y="135"/>
                  <a:pt x="703" y="130"/>
                </a:cubicBezTo>
                <a:cubicBezTo>
                  <a:pt x="703" y="69"/>
                  <a:pt x="696" y="0"/>
                  <a:pt x="575" y="0"/>
                </a:cubicBezTo>
                <a:cubicBezTo>
                  <a:pt x="455" y="0"/>
                  <a:pt x="448" y="69"/>
                  <a:pt x="448" y="130"/>
                </a:cubicBezTo>
                <a:cubicBezTo>
                  <a:pt x="435" y="135"/>
                  <a:pt x="420" y="147"/>
                  <a:pt x="419" y="173"/>
                </a:cubicBezTo>
                <a:cubicBezTo>
                  <a:pt x="417" y="203"/>
                  <a:pt x="433" y="217"/>
                  <a:pt x="440" y="221"/>
                </a:cubicBezTo>
                <a:cubicBezTo>
                  <a:pt x="440" y="222"/>
                  <a:pt x="440" y="222"/>
                  <a:pt x="441" y="222"/>
                </a:cubicBezTo>
                <a:cubicBezTo>
                  <a:pt x="451" y="260"/>
                  <a:pt x="472" y="293"/>
                  <a:pt x="500" y="314"/>
                </a:cubicBezTo>
                <a:cubicBezTo>
                  <a:pt x="497" y="324"/>
                  <a:pt x="492" y="334"/>
                  <a:pt x="484" y="343"/>
                </a:cubicBezTo>
                <a:cubicBezTo>
                  <a:pt x="473" y="345"/>
                  <a:pt x="462" y="347"/>
                  <a:pt x="452" y="350"/>
                </a:cubicBezTo>
                <a:cubicBezTo>
                  <a:pt x="444" y="353"/>
                  <a:pt x="434" y="355"/>
                  <a:pt x="425" y="358"/>
                </a:cubicBezTo>
                <a:cubicBezTo>
                  <a:pt x="419" y="361"/>
                  <a:pt x="415" y="368"/>
                  <a:pt x="417" y="374"/>
                </a:cubicBezTo>
                <a:cubicBezTo>
                  <a:pt x="419" y="379"/>
                  <a:pt x="424" y="383"/>
                  <a:pt x="430" y="383"/>
                </a:cubicBezTo>
                <a:cubicBezTo>
                  <a:pt x="431" y="383"/>
                  <a:pt x="432" y="383"/>
                  <a:pt x="433" y="382"/>
                </a:cubicBezTo>
                <a:cubicBezTo>
                  <a:pt x="442" y="379"/>
                  <a:pt x="450" y="377"/>
                  <a:pt x="459" y="375"/>
                </a:cubicBezTo>
                <a:cubicBezTo>
                  <a:pt x="466" y="373"/>
                  <a:pt x="473" y="371"/>
                  <a:pt x="481" y="369"/>
                </a:cubicBezTo>
                <a:cubicBezTo>
                  <a:pt x="484" y="382"/>
                  <a:pt x="492" y="395"/>
                  <a:pt x="502" y="408"/>
                </a:cubicBezTo>
                <a:cubicBezTo>
                  <a:pt x="474" y="412"/>
                  <a:pt x="456" y="424"/>
                  <a:pt x="446" y="438"/>
                </a:cubicBezTo>
                <a:cubicBezTo>
                  <a:pt x="442" y="437"/>
                  <a:pt x="438" y="435"/>
                  <a:pt x="434" y="434"/>
                </a:cubicBezTo>
                <a:cubicBezTo>
                  <a:pt x="424" y="430"/>
                  <a:pt x="414" y="428"/>
                  <a:pt x="406" y="426"/>
                </a:cubicBezTo>
                <a:cubicBezTo>
                  <a:pt x="395" y="422"/>
                  <a:pt x="384" y="420"/>
                  <a:pt x="372" y="418"/>
                </a:cubicBezTo>
                <a:cubicBezTo>
                  <a:pt x="362" y="408"/>
                  <a:pt x="357" y="395"/>
                  <a:pt x="354" y="381"/>
                </a:cubicBezTo>
                <a:cubicBezTo>
                  <a:pt x="374" y="362"/>
                  <a:pt x="390" y="336"/>
                  <a:pt x="399" y="305"/>
                </a:cubicBezTo>
                <a:cubicBezTo>
                  <a:pt x="400" y="304"/>
                  <a:pt x="401" y="304"/>
                  <a:pt x="402" y="304"/>
                </a:cubicBezTo>
                <a:cubicBezTo>
                  <a:pt x="409" y="298"/>
                  <a:pt x="421" y="286"/>
                  <a:pt x="418" y="258"/>
                </a:cubicBezTo>
                <a:cubicBezTo>
                  <a:pt x="416" y="243"/>
                  <a:pt x="412" y="232"/>
                  <a:pt x="402" y="225"/>
                </a:cubicBezTo>
                <a:cubicBezTo>
                  <a:pt x="398" y="222"/>
                  <a:pt x="394" y="220"/>
                  <a:pt x="391" y="220"/>
                </a:cubicBezTo>
                <a:cubicBezTo>
                  <a:pt x="387" y="207"/>
                  <a:pt x="378" y="190"/>
                  <a:pt x="361" y="178"/>
                </a:cubicBezTo>
                <a:cubicBezTo>
                  <a:pt x="339" y="164"/>
                  <a:pt x="311" y="164"/>
                  <a:pt x="277" y="179"/>
                </a:cubicBezTo>
                <a:cubicBezTo>
                  <a:pt x="243" y="164"/>
                  <a:pt x="215" y="164"/>
                  <a:pt x="193" y="178"/>
                </a:cubicBezTo>
                <a:cubicBezTo>
                  <a:pt x="176" y="190"/>
                  <a:pt x="167" y="207"/>
                  <a:pt x="163" y="220"/>
                </a:cubicBezTo>
                <a:cubicBezTo>
                  <a:pt x="160" y="220"/>
                  <a:pt x="156" y="222"/>
                  <a:pt x="152" y="225"/>
                </a:cubicBezTo>
                <a:cubicBezTo>
                  <a:pt x="143" y="232"/>
                  <a:pt x="138" y="243"/>
                  <a:pt x="136" y="258"/>
                </a:cubicBezTo>
                <a:cubicBezTo>
                  <a:pt x="133" y="286"/>
                  <a:pt x="145" y="298"/>
                  <a:pt x="152" y="304"/>
                </a:cubicBezTo>
                <a:cubicBezTo>
                  <a:pt x="153" y="304"/>
                  <a:pt x="154" y="304"/>
                  <a:pt x="155" y="305"/>
                </a:cubicBezTo>
                <a:cubicBezTo>
                  <a:pt x="164" y="336"/>
                  <a:pt x="180" y="362"/>
                  <a:pt x="201" y="381"/>
                </a:cubicBezTo>
                <a:cubicBezTo>
                  <a:pt x="198" y="396"/>
                  <a:pt x="191" y="409"/>
                  <a:pt x="180" y="419"/>
                </a:cubicBezTo>
                <a:cubicBezTo>
                  <a:pt x="161" y="423"/>
                  <a:pt x="149" y="426"/>
                  <a:pt x="149" y="426"/>
                </a:cubicBezTo>
                <a:cubicBezTo>
                  <a:pt x="142" y="428"/>
                  <a:pt x="134" y="430"/>
                  <a:pt x="125" y="432"/>
                </a:cubicBezTo>
                <a:cubicBezTo>
                  <a:pt x="101" y="396"/>
                  <a:pt x="87" y="351"/>
                  <a:pt x="87" y="307"/>
                </a:cubicBezTo>
                <a:cubicBezTo>
                  <a:pt x="87" y="197"/>
                  <a:pt x="147" y="80"/>
                  <a:pt x="277" y="80"/>
                </a:cubicBezTo>
                <a:cubicBezTo>
                  <a:pt x="320" y="80"/>
                  <a:pt x="357" y="92"/>
                  <a:pt x="387" y="116"/>
                </a:cubicBezTo>
                <a:cubicBezTo>
                  <a:pt x="393" y="121"/>
                  <a:pt x="401" y="120"/>
                  <a:pt x="405" y="114"/>
                </a:cubicBezTo>
                <a:cubicBezTo>
                  <a:pt x="410" y="109"/>
                  <a:pt x="408" y="101"/>
                  <a:pt x="403" y="96"/>
                </a:cubicBezTo>
                <a:cubicBezTo>
                  <a:pt x="368" y="69"/>
                  <a:pt x="325" y="55"/>
                  <a:pt x="277" y="55"/>
                </a:cubicBezTo>
                <a:cubicBezTo>
                  <a:pt x="129" y="55"/>
                  <a:pt x="62" y="185"/>
                  <a:pt x="62" y="307"/>
                </a:cubicBezTo>
                <a:cubicBezTo>
                  <a:pt x="62" y="355"/>
                  <a:pt x="75" y="401"/>
                  <a:pt x="100" y="441"/>
                </a:cubicBezTo>
                <a:cubicBezTo>
                  <a:pt x="85" y="447"/>
                  <a:pt x="70" y="453"/>
                  <a:pt x="57" y="460"/>
                </a:cubicBezTo>
                <a:cubicBezTo>
                  <a:pt x="22" y="478"/>
                  <a:pt x="0" y="513"/>
                  <a:pt x="0" y="551"/>
                </a:cubicBezTo>
                <a:lnTo>
                  <a:pt x="0" y="826"/>
                </a:lnTo>
                <a:cubicBezTo>
                  <a:pt x="0" y="833"/>
                  <a:pt x="6" y="839"/>
                  <a:pt x="13" y="839"/>
                </a:cubicBezTo>
                <a:cubicBezTo>
                  <a:pt x="20" y="839"/>
                  <a:pt x="26" y="833"/>
                  <a:pt x="26" y="826"/>
                </a:cubicBezTo>
                <a:lnTo>
                  <a:pt x="26" y="551"/>
                </a:lnTo>
                <a:cubicBezTo>
                  <a:pt x="26" y="523"/>
                  <a:pt x="42" y="496"/>
                  <a:pt x="68" y="483"/>
                </a:cubicBezTo>
                <a:cubicBezTo>
                  <a:pt x="86" y="474"/>
                  <a:pt x="107" y="465"/>
                  <a:pt x="128" y="458"/>
                </a:cubicBezTo>
                <a:cubicBezTo>
                  <a:pt x="138" y="455"/>
                  <a:pt x="147" y="452"/>
                  <a:pt x="155" y="450"/>
                </a:cubicBezTo>
                <a:cubicBezTo>
                  <a:pt x="155" y="450"/>
                  <a:pt x="163" y="448"/>
                  <a:pt x="178" y="446"/>
                </a:cubicBezTo>
                <a:cubicBezTo>
                  <a:pt x="186" y="502"/>
                  <a:pt x="229" y="667"/>
                  <a:pt x="277" y="667"/>
                </a:cubicBezTo>
                <a:cubicBezTo>
                  <a:pt x="326" y="667"/>
                  <a:pt x="368" y="500"/>
                  <a:pt x="377" y="445"/>
                </a:cubicBezTo>
                <a:cubicBezTo>
                  <a:pt x="385" y="446"/>
                  <a:pt x="392" y="448"/>
                  <a:pt x="400" y="450"/>
                </a:cubicBezTo>
                <a:cubicBezTo>
                  <a:pt x="408" y="452"/>
                  <a:pt x="416" y="455"/>
                  <a:pt x="426" y="458"/>
                </a:cubicBezTo>
                <a:cubicBezTo>
                  <a:pt x="430" y="459"/>
                  <a:pt x="432" y="460"/>
                  <a:pt x="435" y="462"/>
                </a:cubicBezTo>
                <a:cubicBezTo>
                  <a:pt x="432" y="475"/>
                  <a:pt x="431" y="490"/>
                  <a:pt x="431" y="504"/>
                </a:cubicBezTo>
                <a:cubicBezTo>
                  <a:pt x="420" y="509"/>
                  <a:pt x="410" y="520"/>
                  <a:pt x="409" y="539"/>
                </a:cubicBezTo>
                <a:cubicBezTo>
                  <a:pt x="408" y="562"/>
                  <a:pt x="420" y="573"/>
                  <a:pt x="426" y="577"/>
                </a:cubicBezTo>
                <a:cubicBezTo>
                  <a:pt x="434" y="604"/>
                  <a:pt x="449" y="629"/>
                  <a:pt x="468" y="644"/>
                </a:cubicBezTo>
                <a:cubicBezTo>
                  <a:pt x="466" y="653"/>
                  <a:pt x="462" y="661"/>
                  <a:pt x="456" y="667"/>
                </a:cubicBezTo>
                <a:cubicBezTo>
                  <a:pt x="442" y="670"/>
                  <a:pt x="433" y="672"/>
                  <a:pt x="432" y="672"/>
                </a:cubicBezTo>
                <a:cubicBezTo>
                  <a:pt x="425" y="674"/>
                  <a:pt x="418" y="676"/>
                  <a:pt x="411" y="679"/>
                </a:cubicBezTo>
                <a:cubicBezTo>
                  <a:pt x="394" y="684"/>
                  <a:pt x="378" y="691"/>
                  <a:pt x="363" y="699"/>
                </a:cubicBezTo>
                <a:cubicBezTo>
                  <a:pt x="336" y="712"/>
                  <a:pt x="320" y="740"/>
                  <a:pt x="320" y="770"/>
                </a:cubicBezTo>
                <a:lnTo>
                  <a:pt x="320" y="826"/>
                </a:lnTo>
                <a:cubicBezTo>
                  <a:pt x="320" y="833"/>
                  <a:pt x="325" y="839"/>
                  <a:pt x="332" y="839"/>
                </a:cubicBezTo>
                <a:cubicBezTo>
                  <a:pt x="339" y="839"/>
                  <a:pt x="345" y="833"/>
                  <a:pt x="345" y="826"/>
                </a:cubicBezTo>
                <a:lnTo>
                  <a:pt x="345" y="770"/>
                </a:lnTo>
                <a:cubicBezTo>
                  <a:pt x="345" y="749"/>
                  <a:pt x="357" y="730"/>
                  <a:pt x="375" y="721"/>
                </a:cubicBezTo>
                <a:cubicBezTo>
                  <a:pt x="388" y="714"/>
                  <a:pt x="403" y="708"/>
                  <a:pt x="419" y="702"/>
                </a:cubicBezTo>
                <a:cubicBezTo>
                  <a:pt x="425" y="701"/>
                  <a:pt x="432" y="699"/>
                  <a:pt x="439" y="697"/>
                </a:cubicBezTo>
                <a:cubicBezTo>
                  <a:pt x="439" y="697"/>
                  <a:pt x="444" y="695"/>
                  <a:pt x="452" y="694"/>
                </a:cubicBezTo>
                <a:cubicBezTo>
                  <a:pt x="461" y="722"/>
                  <a:pt x="489" y="754"/>
                  <a:pt x="529" y="754"/>
                </a:cubicBezTo>
                <a:cubicBezTo>
                  <a:pt x="570" y="754"/>
                  <a:pt x="599" y="722"/>
                  <a:pt x="606" y="693"/>
                </a:cubicBezTo>
                <a:cubicBezTo>
                  <a:pt x="611" y="694"/>
                  <a:pt x="615" y="695"/>
                  <a:pt x="620" y="697"/>
                </a:cubicBezTo>
                <a:cubicBezTo>
                  <a:pt x="626" y="699"/>
                  <a:pt x="633" y="701"/>
                  <a:pt x="640" y="702"/>
                </a:cubicBezTo>
                <a:cubicBezTo>
                  <a:pt x="656" y="708"/>
                  <a:pt x="671" y="714"/>
                  <a:pt x="684" y="721"/>
                </a:cubicBezTo>
                <a:cubicBezTo>
                  <a:pt x="703" y="730"/>
                  <a:pt x="714" y="749"/>
                  <a:pt x="714" y="770"/>
                </a:cubicBezTo>
                <a:lnTo>
                  <a:pt x="714" y="826"/>
                </a:lnTo>
                <a:cubicBezTo>
                  <a:pt x="714" y="833"/>
                  <a:pt x="719" y="839"/>
                  <a:pt x="727" y="839"/>
                </a:cubicBezTo>
                <a:cubicBezTo>
                  <a:pt x="734" y="839"/>
                  <a:pt x="739" y="833"/>
                  <a:pt x="739" y="826"/>
                </a:cubicBezTo>
                <a:lnTo>
                  <a:pt x="739" y="770"/>
                </a:lnTo>
                <a:cubicBezTo>
                  <a:pt x="739" y="740"/>
                  <a:pt x="723" y="712"/>
                  <a:pt x="696" y="698"/>
                </a:cubicBezTo>
                <a:cubicBezTo>
                  <a:pt x="681" y="691"/>
                  <a:pt x="665" y="684"/>
                  <a:pt x="647" y="679"/>
                </a:cubicBezTo>
                <a:cubicBezTo>
                  <a:pt x="640" y="676"/>
                  <a:pt x="633" y="674"/>
                  <a:pt x="627" y="672"/>
                </a:cubicBezTo>
                <a:cubicBezTo>
                  <a:pt x="618" y="670"/>
                  <a:pt x="610" y="668"/>
                  <a:pt x="602" y="667"/>
                </a:cubicBezTo>
                <a:cubicBezTo>
                  <a:pt x="596" y="660"/>
                  <a:pt x="593" y="652"/>
                  <a:pt x="590" y="644"/>
                </a:cubicBezTo>
                <a:cubicBezTo>
                  <a:pt x="610" y="628"/>
                  <a:pt x="624" y="604"/>
                  <a:pt x="633" y="577"/>
                </a:cubicBezTo>
                <a:cubicBezTo>
                  <a:pt x="638" y="573"/>
                  <a:pt x="651" y="562"/>
                  <a:pt x="650" y="539"/>
                </a:cubicBezTo>
                <a:cubicBezTo>
                  <a:pt x="648" y="520"/>
                  <a:pt x="638" y="509"/>
                  <a:pt x="628" y="504"/>
                </a:cubicBezTo>
                <a:cubicBezTo>
                  <a:pt x="627" y="484"/>
                  <a:pt x="626" y="462"/>
                  <a:pt x="616" y="444"/>
                </a:cubicBezTo>
                <a:cubicBezTo>
                  <a:pt x="637" y="422"/>
                  <a:pt x="663" y="394"/>
                  <a:pt x="670" y="368"/>
                </a:cubicBezTo>
                <a:cubicBezTo>
                  <a:pt x="677" y="369"/>
                  <a:pt x="685" y="371"/>
                  <a:pt x="691" y="374"/>
                </a:cubicBezTo>
                <a:cubicBezTo>
                  <a:pt x="700" y="376"/>
                  <a:pt x="709" y="378"/>
                  <a:pt x="717" y="381"/>
                </a:cubicBezTo>
                <a:cubicBezTo>
                  <a:pt x="738" y="388"/>
                  <a:pt x="757" y="395"/>
                  <a:pt x="774" y="404"/>
                </a:cubicBezTo>
                <a:cubicBezTo>
                  <a:pt x="799" y="417"/>
                  <a:pt x="815" y="442"/>
                  <a:pt x="815" y="470"/>
                </a:cubicBezTo>
                <a:lnTo>
                  <a:pt x="815" y="826"/>
                </a:lnTo>
                <a:cubicBezTo>
                  <a:pt x="815" y="833"/>
                  <a:pt x="820" y="839"/>
                  <a:pt x="827" y="839"/>
                </a:cubicBezTo>
                <a:cubicBezTo>
                  <a:pt x="834" y="839"/>
                  <a:pt x="840" y="833"/>
                  <a:pt x="840" y="826"/>
                </a:cubicBezTo>
                <a:lnTo>
                  <a:pt x="840" y="470"/>
                </a:lnTo>
                <a:cubicBezTo>
                  <a:pt x="840" y="432"/>
                  <a:pt x="819" y="399"/>
                  <a:pt x="786" y="382"/>
                </a:cubicBezTo>
                <a:close/>
              </a:path>
            </a:pathLst>
          </a:custGeom>
          <a:solidFill>
            <a:schemeClr val="accent2"/>
          </a:solidFill>
          <a:ln>
            <a:noFill/>
          </a:ln>
          <a:effectLst/>
        </p:spPr>
        <p:txBody>
          <a:bodyPr wrap="none" anchor="ctr"/>
          <a:lstStyle/>
          <a:p>
            <a:endParaRPr lang="en-US" sz="900" dirty="0">
              <a:latin typeface="Montserrat Light" pitchFamily="2" charset="77"/>
            </a:endParaRPr>
          </a:p>
        </p:txBody>
      </p:sp>
      <p:sp>
        <p:nvSpPr>
          <p:cNvPr id="3" name="Picture Placeholder 2">
            <a:extLst>
              <a:ext uri="{FF2B5EF4-FFF2-40B4-BE49-F238E27FC236}">
                <a16:creationId xmlns:a16="http://schemas.microsoft.com/office/drawing/2014/main" id="{C79EA442-B61C-8549-8B47-54F90B741E80}"/>
              </a:ext>
            </a:extLst>
          </p:cNvPr>
          <p:cNvSpPr>
            <a:spLocks noGrp="1"/>
          </p:cNvSpPr>
          <p:nvPr>
            <p:ph type="pic" sz="quarter" idx="10"/>
          </p:nvPr>
        </p:nvSpPr>
        <p:spPr>
          <a:solidFill>
            <a:schemeClr val="bg1">
              <a:lumMod val="95000"/>
            </a:schemeClr>
          </a:solidFill>
        </p:spPr>
        <p:txBody>
          <a:bodyPr/>
          <a:lstStyle/>
          <a:p>
            <a:endParaRPr lang="es-CO"/>
          </a:p>
        </p:txBody>
      </p:sp>
      <p:sp>
        <p:nvSpPr>
          <p:cNvPr id="5" name="Picture Placeholder 4">
            <a:extLst>
              <a:ext uri="{FF2B5EF4-FFF2-40B4-BE49-F238E27FC236}">
                <a16:creationId xmlns:a16="http://schemas.microsoft.com/office/drawing/2014/main" id="{2C6A3991-DF93-EC42-BCEE-B9B9C0282C03}"/>
              </a:ext>
            </a:extLst>
          </p:cNvPr>
          <p:cNvSpPr>
            <a:spLocks noGrp="1"/>
          </p:cNvSpPr>
          <p:nvPr>
            <p:ph type="pic" sz="quarter" idx="11"/>
          </p:nvPr>
        </p:nvSpPr>
        <p:spPr>
          <a:solidFill>
            <a:schemeClr val="bg1">
              <a:lumMod val="95000"/>
            </a:schemeClr>
          </a:solidFill>
        </p:spPr>
        <p:txBody>
          <a:bodyPr/>
          <a:lstStyle/>
          <a:p>
            <a:endParaRPr lang="es-CO"/>
          </a:p>
        </p:txBody>
      </p:sp>
    </p:spTree>
    <p:extLst>
      <p:ext uri="{BB962C8B-B14F-4D97-AF65-F5344CB8AC3E}">
        <p14:creationId xmlns:p14="http://schemas.microsoft.com/office/powerpoint/2010/main" val="109269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69F09439-45EB-DF4C-9DA1-AB99D124E810}"/>
              </a:ext>
            </a:extLst>
          </p:cNvPr>
          <p:cNvSpPr>
            <a:spLocks noChangeArrowheads="1"/>
          </p:cNvSpPr>
          <p:nvPr/>
        </p:nvSpPr>
        <p:spPr bwMode="auto">
          <a:xfrm>
            <a:off x="1465" y="1340"/>
            <a:ext cx="12189071" cy="6855322"/>
          </a:xfrm>
          <a:custGeom>
            <a:avLst/>
            <a:gdLst>
              <a:gd name="T0" fmla="*/ 0 w 19570"/>
              <a:gd name="T1" fmla="*/ 11007 h 11008"/>
              <a:gd name="T2" fmla="*/ 19569 w 19570"/>
              <a:gd name="T3" fmla="*/ 11007 h 11008"/>
              <a:gd name="T4" fmla="*/ 19569 w 19570"/>
              <a:gd name="T5" fmla="*/ 0 h 11008"/>
              <a:gd name="T6" fmla="*/ 0 w 19570"/>
              <a:gd name="T7" fmla="*/ 0 h 11008"/>
              <a:gd name="T8" fmla="*/ 0 w 19570"/>
              <a:gd name="T9" fmla="*/ 11007 h 11008"/>
            </a:gdLst>
            <a:ahLst/>
            <a:cxnLst>
              <a:cxn ang="0">
                <a:pos x="T0" y="T1"/>
              </a:cxn>
              <a:cxn ang="0">
                <a:pos x="T2" y="T3"/>
              </a:cxn>
              <a:cxn ang="0">
                <a:pos x="T4" y="T5"/>
              </a:cxn>
              <a:cxn ang="0">
                <a:pos x="T6" y="T7"/>
              </a:cxn>
              <a:cxn ang="0">
                <a:pos x="T8" y="T9"/>
              </a:cxn>
            </a:cxnLst>
            <a:rect l="0" t="0" r="r" b="b"/>
            <a:pathLst>
              <a:path w="19570" h="11008">
                <a:moveTo>
                  <a:pt x="0" y="11007"/>
                </a:moveTo>
                <a:lnTo>
                  <a:pt x="19569" y="11007"/>
                </a:lnTo>
                <a:lnTo>
                  <a:pt x="19569" y="0"/>
                </a:lnTo>
                <a:lnTo>
                  <a:pt x="0" y="0"/>
                </a:lnTo>
                <a:lnTo>
                  <a:pt x="0" y="11007"/>
                </a:lnTo>
              </a:path>
            </a:pathLst>
          </a:custGeom>
          <a:solidFill>
            <a:schemeClr val="accent2"/>
          </a:solidFill>
          <a:ln>
            <a:noFill/>
          </a:ln>
          <a:effectLst/>
        </p:spPr>
        <p:txBody>
          <a:bodyPr wrap="none" anchor="ctr"/>
          <a:lstStyle/>
          <a:p>
            <a:endParaRPr lang="en-US" dirty="0">
              <a:solidFill>
                <a:schemeClr val="bg1"/>
              </a:solidFill>
              <a:latin typeface="Poppins" pitchFamily="2" charset="77"/>
            </a:endParaRPr>
          </a:p>
        </p:txBody>
      </p:sp>
      <p:grpSp>
        <p:nvGrpSpPr>
          <p:cNvPr id="118" name="Group 117">
            <a:extLst>
              <a:ext uri="{FF2B5EF4-FFF2-40B4-BE49-F238E27FC236}">
                <a16:creationId xmlns:a16="http://schemas.microsoft.com/office/drawing/2014/main" id="{C908E2C7-62BE-1B4F-92D7-0CBE8D416283}"/>
              </a:ext>
            </a:extLst>
          </p:cNvPr>
          <p:cNvGrpSpPr/>
          <p:nvPr/>
        </p:nvGrpSpPr>
        <p:grpSpPr>
          <a:xfrm>
            <a:off x="754012" y="2393563"/>
            <a:ext cx="5520512" cy="3339772"/>
            <a:chOff x="1504849" y="4787125"/>
            <a:chExt cx="11041024" cy="6679544"/>
          </a:xfrm>
        </p:grpSpPr>
        <p:sp>
          <p:nvSpPr>
            <p:cNvPr id="13" name="Freeform 67">
              <a:extLst>
                <a:ext uri="{FF2B5EF4-FFF2-40B4-BE49-F238E27FC236}">
                  <a16:creationId xmlns:a16="http://schemas.microsoft.com/office/drawing/2014/main" id="{CF4EDCDB-8EFF-BF49-9093-D02FFC33715E}"/>
                </a:ext>
              </a:extLst>
            </p:cNvPr>
            <p:cNvSpPr>
              <a:spLocks noChangeArrowheads="1"/>
            </p:cNvSpPr>
            <p:nvPr/>
          </p:nvSpPr>
          <p:spPr bwMode="auto">
            <a:xfrm>
              <a:off x="1504849" y="11213989"/>
              <a:ext cx="11041024" cy="252680"/>
            </a:xfrm>
            <a:custGeom>
              <a:avLst/>
              <a:gdLst>
                <a:gd name="T0" fmla="*/ 0 w 8862"/>
                <a:gd name="T1" fmla="*/ 200 h 201"/>
                <a:gd name="T2" fmla="*/ 8861 w 8862"/>
                <a:gd name="T3" fmla="*/ 200 h 201"/>
                <a:gd name="T4" fmla="*/ 8861 w 8862"/>
                <a:gd name="T5" fmla="*/ 0 h 201"/>
                <a:gd name="T6" fmla="*/ 0 w 8862"/>
                <a:gd name="T7" fmla="*/ 0 h 201"/>
                <a:gd name="T8" fmla="*/ 0 w 8862"/>
                <a:gd name="T9" fmla="*/ 200 h 201"/>
              </a:gdLst>
              <a:ahLst/>
              <a:cxnLst>
                <a:cxn ang="0">
                  <a:pos x="T0" y="T1"/>
                </a:cxn>
                <a:cxn ang="0">
                  <a:pos x="T2" y="T3"/>
                </a:cxn>
                <a:cxn ang="0">
                  <a:pos x="T4" y="T5"/>
                </a:cxn>
                <a:cxn ang="0">
                  <a:pos x="T6" y="T7"/>
                </a:cxn>
                <a:cxn ang="0">
                  <a:pos x="T8" y="T9"/>
                </a:cxn>
              </a:cxnLst>
              <a:rect l="0" t="0" r="r" b="b"/>
              <a:pathLst>
                <a:path w="8862" h="201">
                  <a:moveTo>
                    <a:pt x="0" y="200"/>
                  </a:moveTo>
                  <a:lnTo>
                    <a:pt x="8861" y="200"/>
                  </a:lnTo>
                  <a:lnTo>
                    <a:pt x="8861" y="0"/>
                  </a:lnTo>
                  <a:lnTo>
                    <a:pt x="0" y="0"/>
                  </a:lnTo>
                  <a:lnTo>
                    <a:pt x="0" y="20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4" name="Freeform 68">
              <a:extLst>
                <a:ext uri="{FF2B5EF4-FFF2-40B4-BE49-F238E27FC236}">
                  <a16:creationId xmlns:a16="http://schemas.microsoft.com/office/drawing/2014/main" id="{110E5DD7-1BA1-BB46-9E81-BFBF610A8274}"/>
                </a:ext>
              </a:extLst>
            </p:cNvPr>
            <p:cNvSpPr>
              <a:spLocks noChangeArrowheads="1"/>
            </p:cNvSpPr>
            <p:nvPr/>
          </p:nvSpPr>
          <p:spPr bwMode="auto">
            <a:xfrm>
              <a:off x="4965467" y="9588047"/>
              <a:ext cx="3389209" cy="1625943"/>
            </a:xfrm>
            <a:custGeom>
              <a:avLst/>
              <a:gdLst>
                <a:gd name="T0" fmla="*/ 2720 w 2721"/>
                <a:gd name="T1" fmla="*/ 1304 h 1305"/>
                <a:gd name="T2" fmla="*/ 0 w 2721"/>
                <a:gd name="T3" fmla="*/ 1304 h 1305"/>
                <a:gd name="T4" fmla="*/ 401 w 2721"/>
                <a:gd name="T5" fmla="*/ 329 h 1305"/>
                <a:gd name="T6" fmla="*/ 401 w 2721"/>
                <a:gd name="T7" fmla="*/ 329 h 1305"/>
                <a:gd name="T8" fmla="*/ 889 w 2721"/>
                <a:gd name="T9" fmla="*/ 0 h 1305"/>
                <a:gd name="T10" fmla="*/ 1811 w 2721"/>
                <a:gd name="T11" fmla="*/ 0 h 1305"/>
                <a:gd name="T12" fmla="*/ 1811 w 2721"/>
                <a:gd name="T13" fmla="*/ 0 h 1305"/>
                <a:gd name="T14" fmla="*/ 2295 w 2721"/>
                <a:gd name="T15" fmla="*/ 320 h 1305"/>
                <a:gd name="T16" fmla="*/ 2720 w 2721"/>
                <a:gd name="T17" fmla="*/ 1304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1" h="1305">
                  <a:moveTo>
                    <a:pt x="2720" y="1304"/>
                  </a:moveTo>
                  <a:lnTo>
                    <a:pt x="0" y="1304"/>
                  </a:lnTo>
                  <a:lnTo>
                    <a:pt x="401" y="329"/>
                  </a:lnTo>
                  <a:lnTo>
                    <a:pt x="401" y="329"/>
                  </a:lnTo>
                  <a:cubicBezTo>
                    <a:pt x="483" y="130"/>
                    <a:pt x="675" y="0"/>
                    <a:pt x="889" y="0"/>
                  </a:cubicBezTo>
                  <a:lnTo>
                    <a:pt x="1811" y="0"/>
                  </a:lnTo>
                  <a:lnTo>
                    <a:pt x="1811" y="0"/>
                  </a:lnTo>
                  <a:cubicBezTo>
                    <a:pt x="2021" y="0"/>
                    <a:pt x="2211" y="126"/>
                    <a:pt x="2295" y="320"/>
                  </a:cubicBezTo>
                  <a:lnTo>
                    <a:pt x="2720" y="1304"/>
                  </a:lnTo>
                </a:path>
              </a:pathLst>
            </a:custGeom>
            <a:solidFill>
              <a:schemeClr val="accent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5" name="Freeform 14">
              <a:extLst>
                <a:ext uri="{FF2B5EF4-FFF2-40B4-BE49-F238E27FC236}">
                  <a16:creationId xmlns:a16="http://schemas.microsoft.com/office/drawing/2014/main" id="{D064D903-EEAD-B146-AC9F-501D649A2ABD}"/>
                </a:ext>
              </a:extLst>
            </p:cNvPr>
            <p:cNvSpPr>
              <a:spLocks noChangeArrowheads="1"/>
            </p:cNvSpPr>
            <p:nvPr/>
          </p:nvSpPr>
          <p:spPr bwMode="auto">
            <a:xfrm>
              <a:off x="4948988" y="9577060"/>
              <a:ext cx="3420923" cy="1646668"/>
            </a:xfrm>
            <a:custGeom>
              <a:avLst/>
              <a:gdLst>
                <a:gd name="connsiteX0" fmla="*/ 1152902 w 3420923"/>
                <a:gd name="connsiteY0" fmla="*/ 700097 h 1646668"/>
                <a:gd name="connsiteX1" fmla="*/ 1159124 w 3420923"/>
                <a:gd name="connsiteY1" fmla="*/ 713741 h 1646668"/>
                <a:gd name="connsiteX2" fmla="*/ 1118170 w 3420923"/>
                <a:gd name="connsiteY2" fmla="*/ 830512 h 1646668"/>
                <a:gd name="connsiteX3" fmla="*/ 1117479 w 3420923"/>
                <a:gd name="connsiteY3" fmla="*/ 868426 h 1646668"/>
                <a:gd name="connsiteX4" fmla="*/ 1231386 w 3420923"/>
                <a:gd name="connsiteY4" fmla="*/ 1123238 h 1646668"/>
                <a:gd name="connsiteX5" fmla="*/ 1285392 w 3420923"/>
                <a:gd name="connsiteY5" fmla="*/ 1150903 h 1646668"/>
                <a:gd name="connsiteX6" fmla="*/ 1321833 w 3420923"/>
                <a:gd name="connsiteY6" fmla="*/ 1146358 h 1646668"/>
                <a:gd name="connsiteX7" fmla="*/ 1498812 w 3420923"/>
                <a:gd name="connsiteY7" fmla="*/ 1131745 h 1646668"/>
                <a:gd name="connsiteX8" fmla="*/ 2527832 w 3420923"/>
                <a:gd name="connsiteY8" fmla="*/ 1252061 h 1646668"/>
                <a:gd name="connsiteX9" fmla="*/ 2534053 w 3420923"/>
                <a:gd name="connsiteY9" fmla="*/ 1266946 h 1646668"/>
                <a:gd name="connsiteX10" fmla="*/ 2524099 w 3420923"/>
                <a:gd name="connsiteY10" fmla="*/ 1273148 h 1646668"/>
                <a:gd name="connsiteX11" fmla="*/ 2520366 w 3420923"/>
                <a:gd name="connsiteY11" fmla="*/ 1271907 h 1646668"/>
                <a:gd name="connsiteX12" fmla="*/ 976215 w 3420923"/>
                <a:gd name="connsiteY12" fmla="*/ 1221052 h 1646668"/>
                <a:gd name="connsiteX13" fmla="*/ 965016 w 3420923"/>
                <a:gd name="connsiteY13" fmla="*/ 1218571 h 1646668"/>
                <a:gd name="connsiteX14" fmla="*/ 963772 w 3420923"/>
                <a:gd name="connsiteY14" fmla="*/ 1207408 h 1646668"/>
                <a:gd name="connsiteX15" fmla="*/ 1137971 w 3420923"/>
                <a:gd name="connsiteY15" fmla="*/ 706299 h 1646668"/>
                <a:gd name="connsiteX16" fmla="*/ 1152902 w 3420923"/>
                <a:gd name="connsiteY16" fmla="*/ 700097 h 1646668"/>
                <a:gd name="connsiteX17" fmla="*/ 1123697 w 3420923"/>
                <a:gd name="connsiteY17" fmla="*/ 21175 h 1646668"/>
                <a:gd name="connsiteX18" fmla="*/ 525721 w 3420923"/>
                <a:gd name="connsiteY18" fmla="*/ 425991 h 1646668"/>
                <a:gd name="connsiteX19" fmla="*/ 32391 w 3420923"/>
                <a:gd name="connsiteY19" fmla="*/ 1624248 h 1646668"/>
                <a:gd name="connsiteX20" fmla="*/ 3387287 w 3420923"/>
                <a:gd name="connsiteY20" fmla="*/ 1624248 h 1646668"/>
                <a:gd name="connsiteX21" fmla="*/ 2865304 w 3420923"/>
                <a:gd name="connsiteY21" fmla="*/ 414781 h 1646668"/>
                <a:gd name="connsiteX22" fmla="*/ 2272310 w 3420923"/>
                <a:gd name="connsiteY22" fmla="*/ 21175 h 1646668"/>
                <a:gd name="connsiteX23" fmla="*/ 1123697 w 3420923"/>
                <a:gd name="connsiteY23" fmla="*/ 0 h 1646668"/>
                <a:gd name="connsiteX24" fmla="*/ 2272310 w 3420923"/>
                <a:gd name="connsiteY24" fmla="*/ 0 h 1646668"/>
                <a:gd name="connsiteX25" fmla="*/ 2885236 w 3420923"/>
                <a:gd name="connsiteY25" fmla="*/ 406062 h 1646668"/>
                <a:gd name="connsiteX26" fmla="*/ 3420923 w 3420923"/>
                <a:gd name="connsiteY26" fmla="*/ 1646668 h 1646668"/>
                <a:gd name="connsiteX27" fmla="*/ 0 w 3420923"/>
                <a:gd name="connsiteY27" fmla="*/ 1646668 h 1646668"/>
                <a:gd name="connsiteX28" fmla="*/ 504543 w 3420923"/>
                <a:gd name="connsiteY28" fmla="*/ 417272 h 1646668"/>
                <a:gd name="connsiteX29" fmla="*/ 1123697 w 3420923"/>
                <a:gd name="connsiteY29" fmla="*/ 0 h 164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0923" h="1646668">
                  <a:moveTo>
                    <a:pt x="1152902" y="700097"/>
                  </a:moveTo>
                  <a:cubicBezTo>
                    <a:pt x="1157880" y="702577"/>
                    <a:pt x="1161612" y="707539"/>
                    <a:pt x="1159124" y="713741"/>
                  </a:cubicBezTo>
                  <a:lnTo>
                    <a:pt x="1118170" y="830512"/>
                  </a:lnTo>
                  <a:lnTo>
                    <a:pt x="1117479" y="868426"/>
                  </a:lnTo>
                  <a:cubicBezTo>
                    <a:pt x="1120062" y="948723"/>
                    <a:pt x="1142189" y="1056668"/>
                    <a:pt x="1231386" y="1123238"/>
                  </a:cubicBezTo>
                  <a:lnTo>
                    <a:pt x="1285392" y="1150903"/>
                  </a:lnTo>
                  <a:lnTo>
                    <a:pt x="1321833" y="1146358"/>
                  </a:lnTo>
                  <a:cubicBezTo>
                    <a:pt x="1376562" y="1140583"/>
                    <a:pt x="1435976" y="1135466"/>
                    <a:pt x="1498812" y="1131745"/>
                  </a:cubicBezTo>
                  <a:cubicBezTo>
                    <a:pt x="1777531" y="1114380"/>
                    <a:pt x="2181922" y="1121822"/>
                    <a:pt x="2527832" y="1252061"/>
                  </a:cubicBezTo>
                  <a:cubicBezTo>
                    <a:pt x="2532809" y="1254542"/>
                    <a:pt x="2536542" y="1260744"/>
                    <a:pt x="2534053" y="1266946"/>
                  </a:cubicBezTo>
                  <a:cubicBezTo>
                    <a:pt x="2532809" y="1270667"/>
                    <a:pt x="2529076" y="1273148"/>
                    <a:pt x="2524099" y="1273148"/>
                  </a:cubicBezTo>
                  <a:cubicBezTo>
                    <a:pt x="2522855" y="1273148"/>
                    <a:pt x="2520366" y="1273148"/>
                    <a:pt x="2520366" y="1271907"/>
                  </a:cubicBezTo>
                  <a:cubicBezTo>
                    <a:pt x="1864631" y="1026314"/>
                    <a:pt x="984925" y="1219812"/>
                    <a:pt x="976215" y="1221052"/>
                  </a:cubicBezTo>
                  <a:cubicBezTo>
                    <a:pt x="971237" y="1222292"/>
                    <a:pt x="967505" y="1221052"/>
                    <a:pt x="965016" y="1218571"/>
                  </a:cubicBezTo>
                  <a:cubicBezTo>
                    <a:pt x="962528" y="1214850"/>
                    <a:pt x="961283" y="1211129"/>
                    <a:pt x="963772" y="1207408"/>
                  </a:cubicBezTo>
                  <a:lnTo>
                    <a:pt x="1137971" y="706299"/>
                  </a:lnTo>
                  <a:cubicBezTo>
                    <a:pt x="1140460" y="700097"/>
                    <a:pt x="1146681" y="697616"/>
                    <a:pt x="1152902" y="700097"/>
                  </a:cubicBezTo>
                  <a:close/>
                  <a:moveTo>
                    <a:pt x="1123697" y="21175"/>
                  </a:moveTo>
                  <a:cubicBezTo>
                    <a:pt x="860837" y="21175"/>
                    <a:pt x="626630" y="180610"/>
                    <a:pt x="525721" y="425991"/>
                  </a:cubicBezTo>
                  <a:lnTo>
                    <a:pt x="32391" y="1624248"/>
                  </a:lnTo>
                  <a:lnTo>
                    <a:pt x="3387287" y="1624248"/>
                  </a:lnTo>
                  <a:lnTo>
                    <a:pt x="2865304" y="414781"/>
                  </a:lnTo>
                  <a:cubicBezTo>
                    <a:pt x="2763149" y="176874"/>
                    <a:pt x="2528942" y="21175"/>
                    <a:pt x="2272310" y="21175"/>
                  </a:cubicBezTo>
                  <a:close/>
                  <a:moveTo>
                    <a:pt x="1123697" y="0"/>
                  </a:moveTo>
                  <a:lnTo>
                    <a:pt x="2272310" y="0"/>
                  </a:lnTo>
                  <a:cubicBezTo>
                    <a:pt x="2538908" y="0"/>
                    <a:pt x="2779345" y="159435"/>
                    <a:pt x="2885236" y="406062"/>
                  </a:cubicBezTo>
                  <a:lnTo>
                    <a:pt x="3420923" y="1646668"/>
                  </a:lnTo>
                  <a:lnTo>
                    <a:pt x="0" y="1646668"/>
                  </a:lnTo>
                  <a:lnTo>
                    <a:pt x="504543" y="417272"/>
                  </a:lnTo>
                  <a:cubicBezTo>
                    <a:pt x="609189" y="163172"/>
                    <a:pt x="852117" y="0"/>
                    <a:pt x="1123697"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6" name="Freeform 70">
              <a:extLst>
                <a:ext uri="{FF2B5EF4-FFF2-40B4-BE49-F238E27FC236}">
                  <a16:creationId xmlns:a16="http://schemas.microsoft.com/office/drawing/2014/main" id="{2BA06A7A-2B52-B24F-AC36-EE7874139B18}"/>
                </a:ext>
              </a:extLst>
            </p:cNvPr>
            <p:cNvSpPr>
              <a:spLocks noChangeArrowheads="1"/>
            </p:cNvSpPr>
            <p:nvPr/>
          </p:nvSpPr>
          <p:spPr bwMode="auto">
            <a:xfrm>
              <a:off x="7146207" y="9209026"/>
              <a:ext cx="1224950" cy="1988482"/>
            </a:xfrm>
            <a:custGeom>
              <a:avLst/>
              <a:gdLst>
                <a:gd name="T0" fmla="*/ 0 w 983"/>
                <a:gd name="T1" fmla="*/ 126 h 1597"/>
                <a:gd name="T2" fmla="*/ 510 w 983"/>
                <a:gd name="T3" fmla="*/ 0 h 1597"/>
                <a:gd name="T4" fmla="*/ 948 w 983"/>
                <a:gd name="T5" fmla="*/ 1135 h 1597"/>
                <a:gd name="T6" fmla="*/ 948 w 983"/>
                <a:gd name="T7" fmla="*/ 1135 h 1597"/>
                <a:gd name="T8" fmla="*/ 956 w 983"/>
                <a:gd name="T9" fmla="*/ 1384 h 1597"/>
                <a:gd name="T10" fmla="*/ 956 w 983"/>
                <a:gd name="T11" fmla="*/ 1384 h 1597"/>
                <a:gd name="T12" fmla="*/ 464 w 983"/>
                <a:gd name="T13" fmla="*/ 1495 h 1597"/>
                <a:gd name="T14" fmla="*/ 425 w 983"/>
                <a:gd name="T15" fmla="*/ 1468 h 1597"/>
                <a:gd name="T16" fmla="*/ 425 w 983"/>
                <a:gd name="T17" fmla="*/ 1468 h 1597"/>
                <a:gd name="T18" fmla="*/ 303 w 983"/>
                <a:gd name="T19" fmla="*/ 1279 h 1597"/>
                <a:gd name="T20" fmla="*/ 0 w 983"/>
                <a:gd name="T21" fmla="*/ 126 h 1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3" h="1597">
                  <a:moveTo>
                    <a:pt x="0" y="126"/>
                  </a:moveTo>
                  <a:lnTo>
                    <a:pt x="510" y="0"/>
                  </a:lnTo>
                  <a:lnTo>
                    <a:pt x="948" y="1135"/>
                  </a:lnTo>
                  <a:lnTo>
                    <a:pt x="948" y="1135"/>
                  </a:lnTo>
                  <a:cubicBezTo>
                    <a:pt x="982" y="1212"/>
                    <a:pt x="974" y="1325"/>
                    <a:pt x="956" y="1384"/>
                  </a:cubicBezTo>
                  <a:lnTo>
                    <a:pt x="956" y="1384"/>
                  </a:lnTo>
                  <a:cubicBezTo>
                    <a:pt x="903" y="1556"/>
                    <a:pt x="612" y="1596"/>
                    <a:pt x="464" y="1495"/>
                  </a:cubicBezTo>
                  <a:lnTo>
                    <a:pt x="425" y="1468"/>
                  </a:lnTo>
                  <a:lnTo>
                    <a:pt x="425" y="1468"/>
                  </a:lnTo>
                  <a:cubicBezTo>
                    <a:pt x="361" y="1424"/>
                    <a:pt x="316" y="1356"/>
                    <a:pt x="303" y="1279"/>
                  </a:cubicBezTo>
                  <a:lnTo>
                    <a:pt x="0" y="126"/>
                  </a:lnTo>
                </a:path>
              </a:pathLst>
            </a:custGeom>
            <a:solidFill>
              <a:schemeClr val="accent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7" name="Freeform 71">
              <a:extLst>
                <a:ext uri="{FF2B5EF4-FFF2-40B4-BE49-F238E27FC236}">
                  <a16:creationId xmlns:a16="http://schemas.microsoft.com/office/drawing/2014/main" id="{5AD6DDD8-F67D-4C4C-A08D-ED2CE6D53510}"/>
                </a:ext>
              </a:extLst>
            </p:cNvPr>
            <p:cNvSpPr>
              <a:spLocks noChangeArrowheads="1"/>
            </p:cNvSpPr>
            <p:nvPr/>
          </p:nvSpPr>
          <p:spPr bwMode="auto">
            <a:xfrm>
              <a:off x="7135218" y="9198039"/>
              <a:ext cx="1252415" cy="1955525"/>
            </a:xfrm>
            <a:custGeom>
              <a:avLst/>
              <a:gdLst>
                <a:gd name="T0" fmla="*/ 21 w 1004"/>
                <a:gd name="T1" fmla="*/ 142 h 1569"/>
                <a:gd name="T2" fmla="*/ 321 w 1004"/>
                <a:gd name="T3" fmla="*/ 1287 h 1569"/>
                <a:gd name="T4" fmla="*/ 321 w 1004"/>
                <a:gd name="T5" fmla="*/ 1287 h 1569"/>
                <a:gd name="T6" fmla="*/ 440 w 1004"/>
                <a:gd name="T7" fmla="*/ 1471 h 1569"/>
                <a:gd name="T8" fmla="*/ 479 w 1004"/>
                <a:gd name="T9" fmla="*/ 1497 h 1569"/>
                <a:gd name="T10" fmla="*/ 479 w 1004"/>
                <a:gd name="T11" fmla="*/ 1497 h 1569"/>
                <a:gd name="T12" fmla="*/ 808 w 1004"/>
                <a:gd name="T13" fmla="*/ 1528 h 1569"/>
                <a:gd name="T14" fmla="*/ 808 w 1004"/>
                <a:gd name="T15" fmla="*/ 1528 h 1569"/>
                <a:gd name="T16" fmla="*/ 958 w 1004"/>
                <a:gd name="T17" fmla="*/ 1391 h 1569"/>
                <a:gd name="T18" fmla="*/ 958 w 1004"/>
                <a:gd name="T19" fmla="*/ 1391 h 1569"/>
                <a:gd name="T20" fmla="*/ 949 w 1004"/>
                <a:gd name="T21" fmla="*/ 1148 h 1569"/>
                <a:gd name="T22" fmla="*/ 514 w 1004"/>
                <a:gd name="T23" fmla="*/ 22 h 1569"/>
                <a:gd name="T24" fmla="*/ 21 w 1004"/>
                <a:gd name="T25" fmla="*/ 142 h 1569"/>
                <a:gd name="T26" fmla="*/ 674 w 1004"/>
                <a:gd name="T27" fmla="*/ 1568 h 1569"/>
                <a:gd name="T28" fmla="*/ 674 w 1004"/>
                <a:gd name="T29" fmla="*/ 1568 h 1569"/>
                <a:gd name="T30" fmla="*/ 469 w 1004"/>
                <a:gd name="T31" fmla="*/ 1512 h 1569"/>
                <a:gd name="T32" fmla="*/ 430 w 1004"/>
                <a:gd name="T33" fmla="*/ 1486 h 1569"/>
                <a:gd name="T34" fmla="*/ 430 w 1004"/>
                <a:gd name="T35" fmla="*/ 1486 h 1569"/>
                <a:gd name="T36" fmla="*/ 304 w 1004"/>
                <a:gd name="T37" fmla="*/ 1291 h 1569"/>
                <a:gd name="T38" fmla="*/ 0 w 1004"/>
                <a:gd name="T39" fmla="*/ 129 h 1569"/>
                <a:gd name="T40" fmla="*/ 525 w 1004"/>
                <a:gd name="T41" fmla="*/ 0 h 1569"/>
                <a:gd name="T42" fmla="*/ 966 w 1004"/>
                <a:gd name="T43" fmla="*/ 1141 h 1569"/>
                <a:gd name="T44" fmla="*/ 966 w 1004"/>
                <a:gd name="T45" fmla="*/ 1141 h 1569"/>
                <a:gd name="T46" fmla="*/ 974 w 1004"/>
                <a:gd name="T47" fmla="*/ 1396 h 1569"/>
                <a:gd name="T48" fmla="*/ 974 w 1004"/>
                <a:gd name="T49" fmla="*/ 1396 h 1569"/>
                <a:gd name="T50" fmla="*/ 814 w 1004"/>
                <a:gd name="T51" fmla="*/ 1545 h 1569"/>
                <a:gd name="T52" fmla="*/ 814 w 1004"/>
                <a:gd name="T53" fmla="*/ 1545 h 1569"/>
                <a:gd name="T54" fmla="*/ 674 w 1004"/>
                <a:gd name="T55" fmla="*/ 1568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4" h="1569">
                  <a:moveTo>
                    <a:pt x="21" y="142"/>
                  </a:moveTo>
                  <a:lnTo>
                    <a:pt x="321" y="1287"/>
                  </a:lnTo>
                  <a:lnTo>
                    <a:pt x="321" y="1287"/>
                  </a:lnTo>
                  <a:cubicBezTo>
                    <a:pt x="335" y="1361"/>
                    <a:pt x="378" y="1429"/>
                    <a:pt x="440" y="1471"/>
                  </a:cubicBezTo>
                  <a:lnTo>
                    <a:pt x="479" y="1497"/>
                  </a:lnTo>
                  <a:lnTo>
                    <a:pt x="479" y="1497"/>
                  </a:lnTo>
                  <a:cubicBezTo>
                    <a:pt x="562" y="1555"/>
                    <a:pt x="698" y="1568"/>
                    <a:pt x="808" y="1528"/>
                  </a:cubicBezTo>
                  <a:lnTo>
                    <a:pt x="808" y="1528"/>
                  </a:lnTo>
                  <a:cubicBezTo>
                    <a:pt x="885" y="1502"/>
                    <a:pt x="939" y="1453"/>
                    <a:pt x="958" y="1391"/>
                  </a:cubicBezTo>
                  <a:lnTo>
                    <a:pt x="958" y="1391"/>
                  </a:lnTo>
                  <a:cubicBezTo>
                    <a:pt x="973" y="1339"/>
                    <a:pt x="985" y="1228"/>
                    <a:pt x="949" y="1148"/>
                  </a:cubicBezTo>
                  <a:lnTo>
                    <a:pt x="514" y="22"/>
                  </a:lnTo>
                  <a:lnTo>
                    <a:pt x="21" y="142"/>
                  </a:lnTo>
                  <a:close/>
                  <a:moveTo>
                    <a:pt x="674" y="1568"/>
                  </a:moveTo>
                  <a:lnTo>
                    <a:pt x="674" y="1568"/>
                  </a:lnTo>
                  <a:cubicBezTo>
                    <a:pt x="598" y="1568"/>
                    <a:pt x="523" y="1549"/>
                    <a:pt x="469" y="1512"/>
                  </a:cubicBezTo>
                  <a:lnTo>
                    <a:pt x="430" y="1486"/>
                  </a:lnTo>
                  <a:lnTo>
                    <a:pt x="430" y="1486"/>
                  </a:lnTo>
                  <a:cubicBezTo>
                    <a:pt x="364" y="1440"/>
                    <a:pt x="318" y="1370"/>
                    <a:pt x="304" y="1291"/>
                  </a:cubicBezTo>
                  <a:lnTo>
                    <a:pt x="0" y="129"/>
                  </a:lnTo>
                  <a:lnTo>
                    <a:pt x="525" y="0"/>
                  </a:lnTo>
                  <a:lnTo>
                    <a:pt x="966" y="1141"/>
                  </a:lnTo>
                  <a:lnTo>
                    <a:pt x="966" y="1141"/>
                  </a:lnTo>
                  <a:cubicBezTo>
                    <a:pt x="1003" y="1224"/>
                    <a:pt x="991" y="1342"/>
                    <a:pt x="974" y="1396"/>
                  </a:cubicBezTo>
                  <a:lnTo>
                    <a:pt x="974" y="1396"/>
                  </a:lnTo>
                  <a:cubicBezTo>
                    <a:pt x="954" y="1464"/>
                    <a:pt x="897" y="1516"/>
                    <a:pt x="814" y="1545"/>
                  </a:cubicBezTo>
                  <a:lnTo>
                    <a:pt x="814" y="1545"/>
                  </a:lnTo>
                  <a:cubicBezTo>
                    <a:pt x="770" y="1561"/>
                    <a:pt x="722" y="1568"/>
                    <a:pt x="674" y="1568"/>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8" name="Freeform 72">
              <a:extLst>
                <a:ext uri="{FF2B5EF4-FFF2-40B4-BE49-F238E27FC236}">
                  <a16:creationId xmlns:a16="http://schemas.microsoft.com/office/drawing/2014/main" id="{0E2FB557-37A8-6E44-812E-F6CC9B469821}"/>
                </a:ext>
              </a:extLst>
            </p:cNvPr>
            <p:cNvSpPr>
              <a:spLocks noChangeArrowheads="1"/>
            </p:cNvSpPr>
            <p:nvPr/>
          </p:nvSpPr>
          <p:spPr bwMode="auto">
            <a:xfrm>
              <a:off x="7102260" y="8862966"/>
              <a:ext cx="576772" cy="494374"/>
            </a:xfrm>
            <a:custGeom>
              <a:avLst/>
              <a:gdLst>
                <a:gd name="T0" fmla="*/ 335 w 462"/>
                <a:gd name="T1" fmla="*/ 0 h 399"/>
                <a:gd name="T2" fmla="*/ 0 w 462"/>
                <a:gd name="T3" fmla="*/ 101 h 399"/>
                <a:gd name="T4" fmla="*/ 105 w 462"/>
                <a:gd name="T5" fmla="*/ 398 h 399"/>
                <a:gd name="T6" fmla="*/ 461 w 462"/>
                <a:gd name="T7" fmla="*/ 308 h 399"/>
                <a:gd name="T8" fmla="*/ 335 w 462"/>
                <a:gd name="T9" fmla="*/ 0 h 399"/>
              </a:gdLst>
              <a:ahLst/>
              <a:cxnLst>
                <a:cxn ang="0">
                  <a:pos x="T0" y="T1"/>
                </a:cxn>
                <a:cxn ang="0">
                  <a:pos x="T2" y="T3"/>
                </a:cxn>
                <a:cxn ang="0">
                  <a:pos x="T4" y="T5"/>
                </a:cxn>
                <a:cxn ang="0">
                  <a:pos x="T6" y="T7"/>
                </a:cxn>
                <a:cxn ang="0">
                  <a:pos x="T8" y="T9"/>
                </a:cxn>
              </a:cxnLst>
              <a:rect l="0" t="0" r="r" b="b"/>
              <a:pathLst>
                <a:path w="462" h="399">
                  <a:moveTo>
                    <a:pt x="335" y="0"/>
                  </a:moveTo>
                  <a:lnTo>
                    <a:pt x="0" y="101"/>
                  </a:lnTo>
                  <a:lnTo>
                    <a:pt x="105" y="398"/>
                  </a:lnTo>
                  <a:lnTo>
                    <a:pt x="461" y="308"/>
                  </a:lnTo>
                  <a:lnTo>
                    <a:pt x="335"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9" name="Freeform 73">
              <a:extLst>
                <a:ext uri="{FF2B5EF4-FFF2-40B4-BE49-F238E27FC236}">
                  <a16:creationId xmlns:a16="http://schemas.microsoft.com/office/drawing/2014/main" id="{1DF838A9-3CED-7243-B15A-EEB950AF4103}"/>
                </a:ext>
              </a:extLst>
            </p:cNvPr>
            <p:cNvSpPr>
              <a:spLocks noChangeArrowheads="1"/>
            </p:cNvSpPr>
            <p:nvPr/>
          </p:nvSpPr>
          <p:spPr bwMode="auto">
            <a:xfrm>
              <a:off x="7003387" y="8461970"/>
              <a:ext cx="521842" cy="818466"/>
            </a:xfrm>
            <a:custGeom>
              <a:avLst/>
              <a:gdLst>
                <a:gd name="T0" fmla="*/ 341 w 420"/>
                <a:gd name="T1" fmla="*/ 609 h 656"/>
                <a:gd name="T2" fmla="*/ 223 w 420"/>
                <a:gd name="T3" fmla="*/ 655 h 656"/>
                <a:gd name="T4" fmla="*/ 0 w 420"/>
                <a:gd name="T5" fmla="*/ 83 h 656"/>
                <a:gd name="T6" fmla="*/ 212 w 420"/>
                <a:gd name="T7" fmla="*/ 0 h 656"/>
                <a:gd name="T8" fmla="*/ 399 w 420"/>
                <a:gd name="T9" fmla="*/ 477 h 656"/>
                <a:gd name="T10" fmla="*/ 399 w 420"/>
                <a:gd name="T11" fmla="*/ 477 h 656"/>
                <a:gd name="T12" fmla="*/ 341 w 420"/>
                <a:gd name="T13" fmla="*/ 609 h 656"/>
              </a:gdLst>
              <a:ahLst/>
              <a:cxnLst>
                <a:cxn ang="0">
                  <a:pos x="T0" y="T1"/>
                </a:cxn>
                <a:cxn ang="0">
                  <a:pos x="T2" y="T3"/>
                </a:cxn>
                <a:cxn ang="0">
                  <a:pos x="T4" y="T5"/>
                </a:cxn>
                <a:cxn ang="0">
                  <a:pos x="T6" y="T7"/>
                </a:cxn>
                <a:cxn ang="0">
                  <a:pos x="T8" y="T9"/>
                </a:cxn>
                <a:cxn ang="0">
                  <a:pos x="T10" y="T11"/>
                </a:cxn>
                <a:cxn ang="0">
                  <a:pos x="T12" y="T13"/>
                </a:cxn>
              </a:cxnLst>
              <a:rect l="0" t="0" r="r" b="b"/>
              <a:pathLst>
                <a:path w="420" h="656">
                  <a:moveTo>
                    <a:pt x="341" y="609"/>
                  </a:moveTo>
                  <a:lnTo>
                    <a:pt x="223" y="655"/>
                  </a:lnTo>
                  <a:lnTo>
                    <a:pt x="0" y="83"/>
                  </a:lnTo>
                  <a:lnTo>
                    <a:pt x="212" y="0"/>
                  </a:lnTo>
                  <a:lnTo>
                    <a:pt x="399" y="477"/>
                  </a:lnTo>
                  <a:lnTo>
                    <a:pt x="399" y="477"/>
                  </a:lnTo>
                  <a:cubicBezTo>
                    <a:pt x="419" y="529"/>
                    <a:pt x="393" y="588"/>
                    <a:pt x="341" y="609"/>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0" name="Freeform 74">
              <a:extLst>
                <a:ext uri="{FF2B5EF4-FFF2-40B4-BE49-F238E27FC236}">
                  <a16:creationId xmlns:a16="http://schemas.microsoft.com/office/drawing/2014/main" id="{8D1DCCDF-52A6-5A45-A81E-5FA49EDC7822}"/>
                </a:ext>
              </a:extLst>
            </p:cNvPr>
            <p:cNvSpPr>
              <a:spLocks noChangeArrowheads="1"/>
            </p:cNvSpPr>
            <p:nvPr/>
          </p:nvSpPr>
          <p:spPr bwMode="auto">
            <a:xfrm>
              <a:off x="6992401" y="8450985"/>
              <a:ext cx="538319" cy="845930"/>
            </a:xfrm>
            <a:custGeom>
              <a:avLst/>
              <a:gdLst>
                <a:gd name="T0" fmla="*/ 23 w 430"/>
                <a:gd name="T1" fmla="*/ 99 h 678"/>
                <a:gd name="T2" fmla="*/ 240 w 430"/>
                <a:gd name="T3" fmla="*/ 654 h 678"/>
                <a:gd name="T4" fmla="*/ 349 w 430"/>
                <a:gd name="T5" fmla="*/ 611 h 678"/>
                <a:gd name="T6" fmla="*/ 349 w 430"/>
                <a:gd name="T7" fmla="*/ 611 h 678"/>
                <a:gd name="T8" fmla="*/ 401 w 430"/>
                <a:gd name="T9" fmla="*/ 491 h 678"/>
                <a:gd name="T10" fmla="*/ 218 w 430"/>
                <a:gd name="T11" fmla="*/ 22 h 678"/>
                <a:gd name="T12" fmla="*/ 23 w 430"/>
                <a:gd name="T13" fmla="*/ 99 h 678"/>
                <a:gd name="T14" fmla="*/ 229 w 430"/>
                <a:gd name="T15" fmla="*/ 677 h 678"/>
                <a:gd name="T16" fmla="*/ 0 w 430"/>
                <a:gd name="T17" fmla="*/ 89 h 678"/>
                <a:gd name="T18" fmla="*/ 228 w 430"/>
                <a:gd name="T19" fmla="*/ 0 h 678"/>
                <a:gd name="T20" fmla="*/ 418 w 430"/>
                <a:gd name="T21" fmla="*/ 485 h 678"/>
                <a:gd name="T22" fmla="*/ 418 w 430"/>
                <a:gd name="T23" fmla="*/ 485 h 678"/>
                <a:gd name="T24" fmla="*/ 416 w 430"/>
                <a:gd name="T25" fmla="*/ 570 h 678"/>
                <a:gd name="T26" fmla="*/ 416 w 430"/>
                <a:gd name="T27" fmla="*/ 570 h 678"/>
                <a:gd name="T28" fmla="*/ 355 w 430"/>
                <a:gd name="T29" fmla="*/ 628 h 678"/>
                <a:gd name="T30" fmla="*/ 229 w 430"/>
                <a:gd name="T31" fmla="*/ 677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678">
                  <a:moveTo>
                    <a:pt x="23" y="99"/>
                  </a:moveTo>
                  <a:lnTo>
                    <a:pt x="240" y="654"/>
                  </a:lnTo>
                  <a:lnTo>
                    <a:pt x="349" y="611"/>
                  </a:lnTo>
                  <a:lnTo>
                    <a:pt x="349" y="611"/>
                  </a:lnTo>
                  <a:cubicBezTo>
                    <a:pt x="396" y="593"/>
                    <a:pt x="419" y="539"/>
                    <a:pt x="401" y="491"/>
                  </a:cubicBezTo>
                  <a:lnTo>
                    <a:pt x="218" y="22"/>
                  </a:lnTo>
                  <a:lnTo>
                    <a:pt x="23" y="99"/>
                  </a:lnTo>
                  <a:close/>
                  <a:moveTo>
                    <a:pt x="229" y="677"/>
                  </a:moveTo>
                  <a:lnTo>
                    <a:pt x="0" y="89"/>
                  </a:lnTo>
                  <a:lnTo>
                    <a:pt x="228" y="0"/>
                  </a:lnTo>
                  <a:lnTo>
                    <a:pt x="418" y="485"/>
                  </a:lnTo>
                  <a:lnTo>
                    <a:pt x="418" y="485"/>
                  </a:lnTo>
                  <a:cubicBezTo>
                    <a:pt x="429" y="513"/>
                    <a:pt x="428" y="543"/>
                    <a:pt x="416" y="570"/>
                  </a:cubicBezTo>
                  <a:lnTo>
                    <a:pt x="416" y="570"/>
                  </a:lnTo>
                  <a:cubicBezTo>
                    <a:pt x="404" y="597"/>
                    <a:pt x="383" y="617"/>
                    <a:pt x="355" y="628"/>
                  </a:cubicBezTo>
                  <a:lnTo>
                    <a:pt x="229" y="677"/>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1" name="Freeform 75">
              <a:extLst>
                <a:ext uri="{FF2B5EF4-FFF2-40B4-BE49-F238E27FC236}">
                  <a16:creationId xmlns:a16="http://schemas.microsoft.com/office/drawing/2014/main" id="{87CF5D2F-9933-6042-B5B5-B32DFD6FAB53}"/>
                </a:ext>
              </a:extLst>
            </p:cNvPr>
            <p:cNvSpPr>
              <a:spLocks noChangeArrowheads="1"/>
            </p:cNvSpPr>
            <p:nvPr/>
          </p:nvSpPr>
          <p:spPr bwMode="auto">
            <a:xfrm>
              <a:off x="6942965" y="8357606"/>
              <a:ext cx="587753" cy="708601"/>
            </a:xfrm>
            <a:custGeom>
              <a:avLst/>
              <a:gdLst>
                <a:gd name="T0" fmla="*/ 106 w 472"/>
                <a:gd name="T1" fmla="*/ 495 h 567"/>
                <a:gd name="T2" fmla="*/ 106 w 472"/>
                <a:gd name="T3" fmla="*/ 495 h 567"/>
                <a:gd name="T4" fmla="*/ 367 w 472"/>
                <a:gd name="T5" fmla="*/ 510 h 567"/>
                <a:gd name="T6" fmla="*/ 367 w 472"/>
                <a:gd name="T7" fmla="*/ 510 h 567"/>
                <a:gd name="T8" fmla="*/ 450 w 472"/>
                <a:gd name="T9" fmla="*/ 452 h 567"/>
                <a:gd name="T10" fmla="*/ 450 w 472"/>
                <a:gd name="T11" fmla="*/ 452 h 567"/>
                <a:gd name="T12" fmla="*/ 416 w 472"/>
                <a:gd name="T13" fmla="*/ 345 h 567"/>
                <a:gd name="T14" fmla="*/ 393 w 472"/>
                <a:gd name="T15" fmla="*/ 329 h 567"/>
                <a:gd name="T16" fmla="*/ 414 w 472"/>
                <a:gd name="T17" fmla="*/ 299 h 567"/>
                <a:gd name="T18" fmla="*/ 414 w 472"/>
                <a:gd name="T19" fmla="*/ 299 h 567"/>
                <a:gd name="T20" fmla="*/ 428 w 472"/>
                <a:gd name="T21" fmla="*/ 228 h 567"/>
                <a:gd name="T22" fmla="*/ 428 w 472"/>
                <a:gd name="T23" fmla="*/ 228 h 567"/>
                <a:gd name="T24" fmla="*/ 359 w 472"/>
                <a:gd name="T25" fmla="*/ 162 h 567"/>
                <a:gd name="T26" fmla="*/ 358 w 472"/>
                <a:gd name="T27" fmla="*/ 161 h 567"/>
                <a:gd name="T28" fmla="*/ 373 w 472"/>
                <a:gd name="T29" fmla="*/ 114 h 567"/>
                <a:gd name="T30" fmla="*/ 373 w 472"/>
                <a:gd name="T31" fmla="*/ 114 h 567"/>
                <a:gd name="T32" fmla="*/ 378 w 472"/>
                <a:gd name="T33" fmla="*/ 83 h 567"/>
                <a:gd name="T34" fmla="*/ 378 w 472"/>
                <a:gd name="T35" fmla="*/ 83 h 567"/>
                <a:gd name="T36" fmla="*/ 284 w 472"/>
                <a:gd name="T37" fmla="*/ 0 h 567"/>
                <a:gd name="T38" fmla="*/ 0 w 472"/>
                <a:gd name="T39" fmla="*/ 60 h 567"/>
                <a:gd name="T40" fmla="*/ 106 w 472"/>
                <a:gd name="T41" fmla="*/ 495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567">
                  <a:moveTo>
                    <a:pt x="106" y="495"/>
                  </a:moveTo>
                  <a:lnTo>
                    <a:pt x="106" y="495"/>
                  </a:lnTo>
                  <a:cubicBezTo>
                    <a:pt x="106" y="495"/>
                    <a:pt x="217" y="566"/>
                    <a:pt x="367" y="510"/>
                  </a:cubicBezTo>
                  <a:lnTo>
                    <a:pt x="367" y="510"/>
                  </a:lnTo>
                  <a:cubicBezTo>
                    <a:pt x="367" y="510"/>
                    <a:pt x="432" y="486"/>
                    <a:pt x="450" y="452"/>
                  </a:cubicBezTo>
                  <a:lnTo>
                    <a:pt x="450" y="452"/>
                  </a:lnTo>
                  <a:cubicBezTo>
                    <a:pt x="471" y="413"/>
                    <a:pt x="441" y="362"/>
                    <a:pt x="416" y="345"/>
                  </a:cubicBezTo>
                  <a:lnTo>
                    <a:pt x="393" y="329"/>
                  </a:lnTo>
                  <a:lnTo>
                    <a:pt x="414" y="299"/>
                  </a:lnTo>
                  <a:lnTo>
                    <a:pt x="414" y="299"/>
                  </a:lnTo>
                  <a:cubicBezTo>
                    <a:pt x="429" y="278"/>
                    <a:pt x="434" y="252"/>
                    <a:pt x="428" y="228"/>
                  </a:cubicBezTo>
                  <a:lnTo>
                    <a:pt x="428" y="228"/>
                  </a:lnTo>
                  <a:cubicBezTo>
                    <a:pt x="417" y="192"/>
                    <a:pt x="384" y="173"/>
                    <a:pt x="359" y="162"/>
                  </a:cubicBezTo>
                  <a:lnTo>
                    <a:pt x="358" y="161"/>
                  </a:lnTo>
                  <a:lnTo>
                    <a:pt x="373" y="114"/>
                  </a:lnTo>
                  <a:lnTo>
                    <a:pt x="373" y="114"/>
                  </a:lnTo>
                  <a:cubicBezTo>
                    <a:pt x="377" y="104"/>
                    <a:pt x="378" y="94"/>
                    <a:pt x="378" y="83"/>
                  </a:cubicBezTo>
                  <a:lnTo>
                    <a:pt x="378" y="83"/>
                  </a:lnTo>
                  <a:cubicBezTo>
                    <a:pt x="374" y="14"/>
                    <a:pt x="284" y="0"/>
                    <a:pt x="284" y="0"/>
                  </a:cubicBezTo>
                  <a:lnTo>
                    <a:pt x="0" y="60"/>
                  </a:lnTo>
                  <a:lnTo>
                    <a:pt x="106" y="495"/>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2" name="Freeform 76">
              <a:extLst>
                <a:ext uri="{FF2B5EF4-FFF2-40B4-BE49-F238E27FC236}">
                  <a16:creationId xmlns:a16="http://schemas.microsoft.com/office/drawing/2014/main" id="{809B0220-BD08-564F-9751-FB2419A7ED8F}"/>
                </a:ext>
              </a:extLst>
            </p:cNvPr>
            <p:cNvSpPr>
              <a:spLocks noChangeArrowheads="1"/>
            </p:cNvSpPr>
            <p:nvPr/>
          </p:nvSpPr>
          <p:spPr bwMode="auto">
            <a:xfrm>
              <a:off x="6931980" y="8346619"/>
              <a:ext cx="598740" cy="697614"/>
            </a:xfrm>
            <a:custGeom>
              <a:avLst/>
              <a:gdLst>
                <a:gd name="T0" fmla="*/ 125 w 480"/>
                <a:gd name="T1" fmla="*/ 498 h 560"/>
                <a:gd name="T2" fmla="*/ 125 w 480"/>
                <a:gd name="T3" fmla="*/ 498 h 560"/>
                <a:gd name="T4" fmla="*/ 375 w 480"/>
                <a:gd name="T5" fmla="*/ 511 h 560"/>
                <a:gd name="T6" fmla="*/ 375 w 480"/>
                <a:gd name="T7" fmla="*/ 511 h 560"/>
                <a:gd name="T8" fmla="*/ 454 w 480"/>
                <a:gd name="T9" fmla="*/ 457 h 560"/>
                <a:gd name="T10" fmla="*/ 454 w 480"/>
                <a:gd name="T11" fmla="*/ 457 h 560"/>
                <a:gd name="T12" fmla="*/ 422 w 480"/>
                <a:gd name="T13" fmla="*/ 361 h 560"/>
                <a:gd name="T14" fmla="*/ 392 w 480"/>
                <a:gd name="T15" fmla="*/ 340 h 560"/>
                <a:gd name="T16" fmla="*/ 418 w 480"/>
                <a:gd name="T17" fmla="*/ 303 h 560"/>
                <a:gd name="T18" fmla="*/ 418 w 480"/>
                <a:gd name="T19" fmla="*/ 303 h 560"/>
                <a:gd name="T20" fmla="*/ 430 w 480"/>
                <a:gd name="T21" fmla="*/ 239 h 560"/>
                <a:gd name="T22" fmla="*/ 430 w 480"/>
                <a:gd name="T23" fmla="*/ 239 h 560"/>
                <a:gd name="T24" fmla="*/ 367 w 480"/>
                <a:gd name="T25" fmla="*/ 179 h 560"/>
                <a:gd name="T26" fmla="*/ 359 w 480"/>
                <a:gd name="T27" fmla="*/ 175 h 560"/>
                <a:gd name="T28" fmla="*/ 376 w 480"/>
                <a:gd name="T29" fmla="*/ 120 h 560"/>
                <a:gd name="T30" fmla="*/ 376 w 480"/>
                <a:gd name="T31" fmla="*/ 120 h 560"/>
                <a:gd name="T32" fmla="*/ 380 w 480"/>
                <a:gd name="T33" fmla="*/ 93 h 560"/>
                <a:gd name="T34" fmla="*/ 380 w 480"/>
                <a:gd name="T35" fmla="*/ 93 h 560"/>
                <a:gd name="T36" fmla="*/ 295 w 480"/>
                <a:gd name="T37" fmla="*/ 18 h 560"/>
                <a:gd name="T38" fmla="*/ 21 w 480"/>
                <a:gd name="T39" fmla="*/ 76 h 560"/>
                <a:gd name="T40" fmla="*/ 125 w 480"/>
                <a:gd name="T41" fmla="*/ 498 h 560"/>
                <a:gd name="T42" fmla="*/ 261 w 480"/>
                <a:gd name="T43" fmla="*/ 549 h 560"/>
                <a:gd name="T44" fmla="*/ 261 w 480"/>
                <a:gd name="T45" fmla="*/ 549 h 560"/>
                <a:gd name="T46" fmla="*/ 113 w 480"/>
                <a:gd name="T47" fmla="*/ 511 h 560"/>
                <a:gd name="T48" fmla="*/ 110 w 480"/>
                <a:gd name="T49" fmla="*/ 509 h 560"/>
                <a:gd name="T50" fmla="*/ 0 w 480"/>
                <a:gd name="T51" fmla="*/ 62 h 560"/>
                <a:gd name="T52" fmla="*/ 295 w 480"/>
                <a:gd name="T53" fmla="*/ 0 h 560"/>
                <a:gd name="T54" fmla="*/ 296 w 480"/>
                <a:gd name="T55" fmla="*/ 1 h 560"/>
                <a:gd name="T56" fmla="*/ 296 w 480"/>
                <a:gd name="T57" fmla="*/ 1 h 560"/>
                <a:gd name="T58" fmla="*/ 345 w 480"/>
                <a:gd name="T59" fmla="*/ 17 h 560"/>
                <a:gd name="T60" fmla="*/ 345 w 480"/>
                <a:gd name="T61" fmla="*/ 17 h 560"/>
                <a:gd name="T62" fmla="*/ 398 w 480"/>
                <a:gd name="T63" fmla="*/ 92 h 560"/>
                <a:gd name="T64" fmla="*/ 398 w 480"/>
                <a:gd name="T65" fmla="*/ 92 h 560"/>
                <a:gd name="T66" fmla="*/ 393 w 480"/>
                <a:gd name="T67" fmla="*/ 125 h 560"/>
                <a:gd name="T68" fmla="*/ 380 w 480"/>
                <a:gd name="T69" fmla="*/ 165 h 560"/>
                <a:gd name="T70" fmla="*/ 380 w 480"/>
                <a:gd name="T71" fmla="*/ 165 h 560"/>
                <a:gd name="T72" fmla="*/ 447 w 480"/>
                <a:gd name="T73" fmla="*/ 235 h 560"/>
                <a:gd name="T74" fmla="*/ 447 w 480"/>
                <a:gd name="T75" fmla="*/ 235 h 560"/>
                <a:gd name="T76" fmla="*/ 433 w 480"/>
                <a:gd name="T77" fmla="*/ 313 h 560"/>
                <a:gd name="T78" fmla="*/ 416 w 480"/>
                <a:gd name="T79" fmla="*/ 336 h 560"/>
                <a:gd name="T80" fmla="*/ 432 w 480"/>
                <a:gd name="T81" fmla="*/ 347 h 560"/>
                <a:gd name="T82" fmla="*/ 432 w 480"/>
                <a:gd name="T83" fmla="*/ 347 h 560"/>
                <a:gd name="T84" fmla="*/ 469 w 480"/>
                <a:gd name="T85" fmla="*/ 396 h 560"/>
                <a:gd name="T86" fmla="*/ 469 w 480"/>
                <a:gd name="T87" fmla="*/ 396 h 560"/>
                <a:gd name="T88" fmla="*/ 469 w 480"/>
                <a:gd name="T89" fmla="*/ 465 h 560"/>
                <a:gd name="T90" fmla="*/ 469 w 480"/>
                <a:gd name="T91" fmla="*/ 465 h 560"/>
                <a:gd name="T92" fmla="*/ 381 w 480"/>
                <a:gd name="T93" fmla="*/ 527 h 560"/>
                <a:gd name="T94" fmla="*/ 381 w 480"/>
                <a:gd name="T95" fmla="*/ 527 h 560"/>
                <a:gd name="T96" fmla="*/ 261 w 480"/>
                <a:gd name="T97" fmla="*/ 549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0" h="560">
                  <a:moveTo>
                    <a:pt x="125" y="498"/>
                  </a:moveTo>
                  <a:lnTo>
                    <a:pt x="125" y="498"/>
                  </a:lnTo>
                  <a:cubicBezTo>
                    <a:pt x="143" y="509"/>
                    <a:pt x="244" y="559"/>
                    <a:pt x="375" y="511"/>
                  </a:cubicBezTo>
                  <a:lnTo>
                    <a:pt x="375" y="511"/>
                  </a:lnTo>
                  <a:cubicBezTo>
                    <a:pt x="376" y="511"/>
                    <a:pt x="437" y="488"/>
                    <a:pt x="454" y="457"/>
                  </a:cubicBezTo>
                  <a:lnTo>
                    <a:pt x="454" y="457"/>
                  </a:lnTo>
                  <a:cubicBezTo>
                    <a:pt x="472" y="422"/>
                    <a:pt x="442" y="376"/>
                    <a:pt x="422" y="361"/>
                  </a:cubicBezTo>
                  <a:lnTo>
                    <a:pt x="392" y="340"/>
                  </a:lnTo>
                  <a:lnTo>
                    <a:pt x="418" y="303"/>
                  </a:lnTo>
                  <a:lnTo>
                    <a:pt x="418" y="303"/>
                  </a:lnTo>
                  <a:cubicBezTo>
                    <a:pt x="432" y="283"/>
                    <a:pt x="436" y="261"/>
                    <a:pt x="430" y="239"/>
                  </a:cubicBezTo>
                  <a:lnTo>
                    <a:pt x="430" y="239"/>
                  </a:lnTo>
                  <a:cubicBezTo>
                    <a:pt x="423" y="214"/>
                    <a:pt x="402" y="194"/>
                    <a:pt x="367" y="179"/>
                  </a:cubicBezTo>
                  <a:lnTo>
                    <a:pt x="359" y="175"/>
                  </a:lnTo>
                  <a:lnTo>
                    <a:pt x="376" y="120"/>
                  </a:lnTo>
                  <a:lnTo>
                    <a:pt x="376" y="120"/>
                  </a:lnTo>
                  <a:cubicBezTo>
                    <a:pt x="379" y="111"/>
                    <a:pt x="381" y="102"/>
                    <a:pt x="380" y="93"/>
                  </a:cubicBezTo>
                  <a:lnTo>
                    <a:pt x="380" y="93"/>
                  </a:lnTo>
                  <a:cubicBezTo>
                    <a:pt x="377" y="36"/>
                    <a:pt x="307" y="20"/>
                    <a:pt x="295" y="18"/>
                  </a:cubicBezTo>
                  <a:lnTo>
                    <a:pt x="21" y="76"/>
                  </a:lnTo>
                  <a:lnTo>
                    <a:pt x="125" y="498"/>
                  </a:lnTo>
                  <a:close/>
                  <a:moveTo>
                    <a:pt x="261" y="549"/>
                  </a:moveTo>
                  <a:lnTo>
                    <a:pt x="261" y="549"/>
                  </a:lnTo>
                  <a:cubicBezTo>
                    <a:pt x="173" y="549"/>
                    <a:pt x="116" y="514"/>
                    <a:pt x="113" y="511"/>
                  </a:cubicBezTo>
                  <a:lnTo>
                    <a:pt x="110" y="509"/>
                  </a:lnTo>
                  <a:lnTo>
                    <a:pt x="0" y="62"/>
                  </a:lnTo>
                  <a:lnTo>
                    <a:pt x="295" y="0"/>
                  </a:lnTo>
                  <a:lnTo>
                    <a:pt x="296" y="1"/>
                  </a:lnTo>
                  <a:lnTo>
                    <a:pt x="296" y="1"/>
                  </a:lnTo>
                  <a:cubicBezTo>
                    <a:pt x="298" y="1"/>
                    <a:pt x="321" y="4"/>
                    <a:pt x="345" y="17"/>
                  </a:cubicBezTo>
                  <a:lnTo>
                    <a:pt x="345" y="17"/>
                  </a:lnTo>
                  <a:cubicBezTo>
                    <a:pt x="378" y="34"/>
                    <a:pt x="396" y="61"/>
                    <a:pt x="398" y="92"/>
                  </a:cubicBezTo>
                  <a:lnTo>
                    <a:pt x="398" y="92"/>
                  </a:lnTo>
                  <a:cubicBezTo>
                    <a:pt x="398" y="103"/>
                    <a:pt x="397" y="114"/>
                    <a:pt x="393" y="125"/>
                  </a:cubicBezTo>
                  <a:lnTo>
                    <a:pt x="380" y="165"/>
                  </a:lnTo>
                  <a:lnTo>
                    <a:pt x="380" y="165"/>
                  </a:lnTo>
                  <a:cubicBezTo>
                    <a:pt x="417" y="183"/>
                    <a:pt x="439" y="205"/>
                    <a:pt x="447" y="235"/>
                  </a:cubicBezTo>
                  <a:lnTo>
                    <a:pt x="447" y="235"/>
                  </a:lnTo>
                  <a:cubicBezTo>
                    <a:pt x="455" y="261"/>
                    <a:pt x="449" y="289"/>
                    <a:pt x="433" y="313"/>
                  </a:cubicBezTo>
                  <a:lnTo>
                    <a:pt x="416" y="336"/>
                  </a:lnTo>
                  <a:lnTo>
                    <a:pt x="432" y="347"/>
                  </a:lnTo>
                  <a:lnTo>
                    <a:pt x="432" y="347"/>
                  </a:lnTo>
                  <a:cubicBezTo>
                    <a:pt x="447" y="357"/>
                    <a:pt x="461" y="376"/>
                    <a:pt x="469" y="396"/>
                  </a:cubicBezTo>
                  <a:lnTo>
                    <a:pt x="469" y="396"/>
                  </a:lnTo>
                  <a:cubicBezTo>
                    <a:pt x="479" y="421"/>
                    <a:pt x="479" y="446"/>
                    <a:pt x="469" y="465"/>
                  </a:cubicBezTo>
                  <a:lnTo>
                    <a:pt x="469" y="465"/>
                  </a:lnTo>
                  <a:cubicBezTo>
                    <a:pt x="449" y="502"/>
                    <a:pt x="384" y="526"/>
                    <a:pt x="381" y="527"/>
                  </a:cubicBezTo>
                  <a:lnTo>
                    <a:pt x="381" y="527"/>
                  </a:lnTo>
                  <a:cubicBezTo>
                    <a:pt x="337" y="544"/>
                    <a:pt x="297" y="549"/>
                    <a:pt x="261" y="54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3" name="Freeform 77">
              <a:extLst>
                <a:ext uri="{FF2B5EF4-FFF2-40B4-BE49-F238E27FC236}">
                  <a16:creationId xmlns:a16="http://schemas.microsoft.com/office/drawing/2014/main" id="{90C7B837-80F2-824F-9582-64E0AB3D4CCC}"/>
                </a:ext>
              </a:extLst>
            </p:cNvPr>
            <p:cNvSpPr>
              <a:spLocks noChangeArrowheads="1"/>
            </p:cNvSpPr>
            <p:nvPr/>
          </p:nvSpPr>
          <p:spPr bwMode="auto">
            <a:xfrm>
              <a:off x="7036344" y="8802540"/>
              <a:ext cx="269162" cy="49440"/>
            </a:xfrm>
            <a:custGeom>
              <a:avLst/>
              <a:gdLst>
                <a:gd name="T0" fmla="*/ 79 w 217"/>
                <a:gd name="T1" fmla="*/ 35 h 40"/>
                <a:gd name="T2" fmla="*/ 79 w 217"/>
                <a:gd name="T3" fmla="*/ 35 h 40"/>
                <a:gd name="T4" fmla="*/ 6 w 217"/>
                <a:gd name="T5" fmla="*/ 18 h 40"/>
                <a:gd name="T6" fmla="*/ 6 w 217"/>
                <a:gd name="T7" fmla="*/ 18 h 40"/>
                <a:gd name="T8" fmla="*/ 2 w 217"/>
                <a:gd name="T9" fmla="*/ 7 h 40"/>
                <a:gd name="T10" fmla="*/ 2 w 217"/>
                <a:gd name="T11" fmla="*/ 7 h 40"/>
                <a:gd name="T12" fmla="*/ 14 w 217"/>
                <a:gd name="T13" fmla="*/ 3 h 40"/>
                <a:gd name="T14" fmla="*/ 14 w 217"/>
                <a:gd name="T15" fmla="*/ 3 h 40"/>
                <a:gd name="T16" fmla="*/ 204 w 217"/>
                <a:gd name="T17" fmla="*/ 7 h 40"/>
                <a:gd name="T18" fmla="*/ 204 w 217"/>
                <a:gd name="T19" fmla="*/ 7 h 40"/>
                <a:gd name="T20" fmla="*/ 215 w 217"/>
                <a:gd name="T21" fmla="*/ 14 h 40"/>
                <a:gd name="T22" fmla="*/ 215 w 217"/>
                <a:gd name="T23" fmla="*/ 14 h 40"/>
                <a:gd name="T24" fmla="*/ 209 w 217"/>
                <a:gd name="T25" fmla="*/ 24 h 40"/>
                <a:gd name="T26" fmla="*/ 209 w 217"/>
                <a:gd name="T27" fmla="*/ 24 h 40"/>
                <a:gd name="T28" fmla="*/ 79 w 217"/>
                <a:gd name="T29"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40">
                  <a:moveTo>
                    <a:pt x="79" y="35"/>
                  </a:moveTo>
                  <a:lnTo>
                    <a:pt x="79" y="35"/>
                  </a:lnTo>
                  <a:cubicBezTo>
                    <a:pt x="35" y="31"/>
                    <a:pt x="9" y="19"/>
                    <a:pt x="6" y="18"/>
                  </a:cubicBezTo>
                  <a:lnTo>
                    <a:pt x="6" y="18"/>
                  </a:lnTo>
                  <a:cubicBezTo>
                    <a:pt x="2" y="17"/>
                    <a:pt x="0" y="11"/>
                    <a:pt x="2" y="7"/>
                  </a:cubicBezTo>
                  <a:lnTo>
                    <a:pt x="2" y="7"/>
                  </a:lnTo>
                  <a:cubicBezTo>
                    <a:pt x="4" y="3"/>
                    <a:pt x="9" y="0"/>
                    <a:pt x="14" y="3"/>
                  </a:cubicBezTo>
                  <a:lnTo>
                    <a:pt x="14" y="3"/>
                  </a:lnTo>
                  <a:cubicBezTo>
                    <a:pt x="14" y="3"/>
                    <a:pt x="94" y="36"/>
                    <a:pt x="204" y="7"/>
                  </a:cubicBezTo>
                  <a:lnTo>
                    <a:pt x="204" y="7"/>
                  </a:lnTo>
                  <a:cubicBezTo>
                    <a:pt x="209" y="6"/>
                    <a:pt x="214" y="9"/>
                    <a:pt x="215" y="14"/>
                  </a:cubicBezTo>
                  <a:lnTo>
                    <a:pt x="215" y="14"/>
                  </a:lnTo>
                  <a:cubicBezTo>
                    <a:pt x="216" y="18"/>
                    <a:pt x="214" y="23"/>
                    <a:pt x="209" y="24"/>
                  </a:cubicBezTo>
                  <a:lnTo>
                    <a:pt x="209" y="24"/>
                  </a:lnTo>
                  <a:cubicBezTo>
                    <a:pt x="158" y="38"/>
                    <a:pt x="113" y="39"/>
                    <a:pt x="79" y="3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4" name="Freeform 78">
              <a:extLst>
                <a:ext uri="{FF2B5EF4-FFF2-40B4-BE49-F238E27FC236}">
                  <a16:creationId xmlns:a16="http://schemas.microsoft.com/office/drawing/2014/main" id="{19732A83-2DB3-B14E-839C-2D01C1FF51D7}"/>
                </a:ext>
              </a:extLst>
            </p:cNvPr>
            <p:cNvSpPr>
              <a:spLocks noChangeArrowheads="1"/>
            </p:cNvSpPr>
            <p:nvPr/>
          </p:nvSpPr>
          <p:spPr bwMode="auto">
            <a:xfrm>
              <a:off x="7118743" y="9044235"/>
              <a:ext cx="384513" cy="384513"/>
            </a:xfrm>
            <a:custGeom>
              <a:avLst/>
              <a:gdLst>
                <a:gd name="T0" fmla="*/ 249 w 308"/>
                <a:gd name="T1" fmla="*/ 258 h 310"/>
                <a:gd name="T2" fmla="*/ 144 w 308"/>
                <a:gd name="T3" fmla="*/ 295 h 310"/>
                <a:gd name="T4" fmla="*/ 144 w 308"/>
                <a:gd name="T5" fmla="*/ 295 h 310"/>
                <a:gd name="T6" fmla="*/ 50 w 308"/>
                <a:gd name="T7" fmla="*/ 251 h 310"/>
                <a:gd name="T8" fmla="*/ 13 w 308"/>
                <a:gd name="T9" fmla="*/ 145 h 310"/>
                <a:gd name="T10" fmla="*/ 13 w 308"/>
                <a:gd name="T11" fmla="*/ 145 h 310"/>
                <a:gd name="T12" fmla="*/ 58 w 308"/>
                <a:gd name="T13" fmla="*/ 51 h 310"/>
                <a:gd name="T14" fmla="*/ 164 w 308"/>
                <a:gd name="T15" fmla="*/ 14 h 310"/>
                <a:gd name="T16" fmla="*/ 164 w 308"/>
                <a:gd name="T17" fmla="*/ 14 h 310"/>
                <a:gd name="T18" fmla="*/ 256 w 308"/>
                <a:gd name="T19" fmla="*/ 59 h 310"/>
                <a:gd name="T20" fmla="*/ 294 w 308"/>
                <a:gd name="T21" fmla="*/ 164 h 310"/>
                <a:gd name="T22" fmla="*/ 294 w 308"/>
                <a:gd name="T23" fmla="*/ 164 h 310"/>
                <a:gd name="T24" fmla="*/ 249 w 308"/>
                <a:gd name="T25" fmla="*/ 2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310">
                  <a:moveTo>
                    <a:pt x="249" y="258"/>
                  </a:moveTo>
                  <a:lnTo>
                    <a:pt x="144" y="295"/>
                  </a:lnTo>
                  <a:lnTo>
                    <a:pt x="144" y="295"/>
                  </a:lnTo>
                  <a:cubicBezTo>
                    <a:pt x="105" y="309"/>
                    <a:pt x="64" y="288"/>
                    <a:pt x="50" y="251"/>
                  </a:cubicBezTo>
                  <a:lnTo>
                    <a:pt x="13" y="145"/>
                  </a:lnTo>
                  <a:lnTo>
                    <a:pt x="13" y="145"/>
                  </a:lnTo>
                  <a:cubicBezTo>
                    <a:pt x="0" y="107"/>
                    <a:pt x="20" y="65"/>
                    <a:pt x="58" y="51"/>
                  </a:cubicBezTo>
                  <a:lnTo>
                    <a:pt x="164" y="14"/>
                  </a:lnTo>
                  <a:lnTo>
                    <a:pt x="164" y="14"/>
                  </a:lnTo>
                  <a:cubicBezTo>
                    <a:pt x="202" y="0"/>
                    <a:pt x="243" y="21"/>
                    <a:pt x="256" y="59"/>
                  </a:cubicBezTo>
                  <a:lnTo>
                    <a:pt x="294" y="164"/>
                  </a:lnTo>
                  <a:lnTo>
                    <a:pt x="294" y="164"/>
                  </a:lnTo>
                  <a:cubicBezTo>
                    <a:pt x="307" y="202"/>
                    <a:pt x="288" y="245"/>
                    <a:pt x="249" y="258"/>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5" name="Freeform 24">
              <a:extLst>
                <a:ext uri="{FF2B5EF4-FFF2-40B4-BE49-F238E27FC236}">
                  <a16:creationId xmlns:a16="http://schemas.microsoft.com/office/drawing/2014/main" id="{11A85C47-052D-5042-B21C-2C35FFDB9B63}"/>
                </a:ext>
              </a:extLst>
            </p:cNvPr>
            <p:cNvSpPr>
              <a:spLocks noChangeArrowheads="1"/>
            </p:cNvSpPr>
            <p:nvPr/>
          </p:nvSpPr>
          <p:spPr bwMode="auto">
            <a:xfrm>
              <a:off x="7115285" y="9047219"/>
              <a:ext cx="384056" cy="380289"/>
            </a:xfrm>
            <a:custGeom>
              <a:avLst/>
              <a:gdLst>
                <a:gd name="connsiteX0" fmla="*/ 127686 w 384056"/>
                <a:gd name="connsiteY0" fmla="*/ 238707 h 380289"/>
                <a:gd name="connsiteX1" fmla="*/ 149235 w 384056"/>
                <a:gd name="connsiteY1" fmla="*/ 263427 h 380289"/>
                <a:gd name="connsiteX2" fmla="*/ 125151 w 384056"/>
                <a:gd name="connsiteY2" fmla="*/ 286846 h 380289"/>
                <a:gd name="connsiteX3" fmla="*/ 103602 w 384056"/>
                <a:gd name="connsiteY3" fmla="*/ 262126 h 380289"/>
                <a:gd name="connsiteX4" fmla="*/ 127686 w 384056"/>
                <a:gd name="connsiteY4" fmla="*/ 238707 h 380289"/>
                <a:gd name="connsiteX5" fmla="*/ 209444 w 384056"/>
                <a:gd name="connsiteY5" fmla="*/ 218004 h 380289"/>
                <a:gd name="connsiteX6" fmla="*/ 231562 w 384056"/>
                <a:gd name="connsiteY6" fmla="*/ 242090 h 380289"/>
                <a:gd name="connsiteX7" fmla="*/ 208143 w 384056"/>
                <a:gd name="connsiteY7" fmla="*/ 264908 h 380289"/>
                <a:gd name="connsiteX8" fmla="*/ 184724 w 384056"/>
                <a:gd name="connsiteY8" fmla="*/ 240822 h 380289"/>
                <a:gd name="connsiteX9" fmla="*/ 209444 w 384056"/>
                <a:gd name="connsiteY9" fmla="*/ 218004 h 380289"/>
                <a:gd name="connsiteX10" fmla="*/ 286981 w 384056"/>
                <a:gd name="connsiteY10" fmla="*/ 190543 h 380289"/>
                <a:gd name="connsiteX11" fmla="*/ 308532 w 384056"/>
                <a:gd name="connsiteY11" fmla="*/ 214627 h 380289"/>
                <a:gd name="connsiteX12" fmla="*/ 284446 w 384056"/>
                <a:gd name="connsiteY12" fmla="*/ 236176 h 380289"/>
                <a:gd name="connsiteX13" fmla="*/ 262895 w 384056"/>
                <a:gd name="connsiteY13" fmla="*/ 212092 h 380289"/>
                <a:gd name="connsiteX14" fmla="*/ 286981 w 384056"/>
                <a:gd name="connsiteY14" fmla="*/ 190543 h 380289"/>
                <a:gd name="connsiteX15" fmla="*/ 95995 w 384056"/>
                <a:gd name="connsiteY15" fmla="*/ 145330 h 380289"/>
                <a:gd name="connsiteX16" fmla="*/ 117544 w 384056"/>
                <a:gd name="connsiteY16" fmla="*/ 171349 h 380289"/>
                <a:gd name="connsiteX17" fmla="*/ 92192 w 384056"/>
                <a:gd name="connsiteY17" fmla="*/ 193465 h 380289"/>
                <a:gd name="connsiteX18" fmla="*/ 70643 w 384056"/>
                <a:gd name="connsiteY18" fmla="*/ 167446 h 380289"/>
                <a:gd name="connsiteX19" fmla="*/ 95995 w 384056"/>
                <a:gd name="connsiteY19" fmla="*/ 145330 h 380289"/>
                <a:gd name="connsiteX20" fmla="*/ 177120 w 384056"/>
                <a:gd name="connsiteY20" fmla="*/ 119130 h 380289"/>
                <a:gd name="connsiteX21" fmla="*/ 198671 w 384056"/>
                <a:gd name="connsiteY21" fmla="*/ 144484 h 380289"/>
                <a:gd name="connsiteX22" fmla="*/ 174585 w 384056"/>
                <a:gd name="connsiteY22" fmla="*/ 166034 h 380289"/>
                <a:gd name="connsiteX23" fmla="*/ 153034 w 384056"/>
                <a:gd name="connsiteY23" fmla="*/ 140680 h 380289"/>
                <a:gd name="connsiteX24" fmla="*/ 177120 w 384056"/>
                <a:gd name="connsiteY24" fmla="*/ 119130 h 380289"/>
                <a:gd name="connsiteX25" fmla="*/ 254024 w 384056"/>
                <a:gd name="connsiteY25" fmla="*/ 97158 h 380289"/>
                <a:gd name="connsiteX26" fmla="*/ 276843 w 384056"/>
                <a:gd name="connsiteY26" fmla="*/ 121244 h 380289"/>
                <a:gd name="connsiteX27" fmla="*/ 252756 w 384056"/>
                <a:gd name="connsiteY27" fmla="*/ 142795 h 380289"/>
                <a:gd name="connsiteX28" fmla="*/ 229938 w 384056"/>
                <a:gd name="connsiteY28" fmla="*/ 118708 h 380289"/>
                <a:gd name="connsiteX29" fmla="*/ 254024 w 384056"/>
                <a:gd name="connsiteY29" fmla="*/ 97158 h 380289"/>
                <a:gd name="connsiteX30" fmla="*/ 234916 w 384056"/>
                <a:gd name="connsiteY30" fmla="*/ 21823 h 380289"/>
                <a:gd name="connsiteX31" fmla="*/ 207367 w 384056"/>
                <a:gd name="connsiteY31" fmla="*/ 25544 h 380289"/>
                <a:gd name="connsiteX32" fmla="*/ 75884 w 384056"/>
                <a:gd name="connsiteY32" fmla="*/ 72678 h 380289"/>
                <a:gd name="connsiteX33" fmla="*/ 27047 w 384056"/>
                <a:gd name="connsiteY33" fmla="*/ 174388 h 380289"/>
                <a:gd name="connsiteX34" fmla="*/ 73380 w 384056"/>
                <a:gd name="connsiteY34" fmla="*/ 304626 h 380289"/>
                <a:gd name="connsiteX35" fmla="*/ 113451 w 384056"/>
                <a:gd name="connsiteY35" fmla="*/ 350520 h 380289"/>
                <a:gd name="connsiteX36" fmla="*/ 176062 w 384056"/>
                <a:gd name="connsiteY36" fmla="*/ 354241 h 380289"/>
                <a:gd name="connsiteX37" fmla="*/ 308797 w 384056"/>
                <a:gd name="connsiteY37" fmla="*/ 307107 h 380289"/>
                <a:gd name="connsiteX38" fmla="*/ 357634 w 384056"/>
                <a:gd name="connsiteY38" fmla="*/ 205397 h 380289"/>
                <a:gd name="connsiteX39" fmla="*/ 311302 w 384056"/>
                <a:gd name="connsiteY39" fmla="*/ 75159 h 380289"/>
                <a:gd name="connsiteX40" fmla="*/ 268726 w 384056"/>
                <a:gd name="connsiteY40" fmla="*/ 29265 h 380289"/>
                <a:gd name="connsiteX41" fmla="*/ 234916 w 384056"/>
                <a:gd name="connsiteY41" fmla="*/ 21823 h 380289"/>
                <a:gd name="connsiteX42" fmla="*/ 239925 w 384056"/>
                <a:gd name="connsiteY42" fmla="*/ 117 h 380289"/>
                <a:gd name="connsiteX43" fmla="*/ 278744 w 384056"/>
                <a:gd name="connsiteY43" fmla="*/ 9420 h 380289"/>
                <a:gd name="connsiteX44" fmla="*/ 331337 w 384056"/>
                <a:gd name="connsiteY44" fmla="*/ 67717 h 380289"/>
                <a:gd name="connsiteX45" fmla="*/ 377669 w 384056"/>
                <a:gd name="connsiteY45" fmla="*/ 197955 h 380289"/>
                <a:gd name="connsiteX46" fmla="*/ 315058 w 384056"/>
                <a:gd name="connsiteY46" fmla="*/ 328193 h 380289"/>
                <a:gd name="connsiteX47" fmla="*/ 183575 w 384056"/>
                <a:gd name="connsiteY47" fmla="*/ 374087 h 380289"/>
                <a:gd name="connsiteX48" fmla="*/ 149765 w 384056"/>
                <a:gd name="connsiteY48" fmla="*/ 380289 h 380289"/>
                <a:gd name="connsiteX49" fmla="*/ 104685 w 384056"/>
                <a:gd name="connsiteY49" fmla="*/ 370366 h 380289"/>
                <a:gd name="connsiteX50" fmla="*/ 52092 w 384056"/>
                <a:gd name="connsiteY50" fmla="*/ 313309 h 380289"/>
                <a:gd name="connsiteX51" fmla="*/ 5760 w 384056"/>
                <a:gd name="connsiteY51" fmla="*/ 181830 h 380289"/>
                <a:gd name="connsiteX52" fmla="*/ 68371 w 384056"/>
                <a:gd name="connsiteY52" fmla="*/ 51592 h 380289"/>
                <a:gd name="connsiteX53" fmla="*/ 201106 w 384056"/>
                <a:gd name="connsiteY53" fmla="*/ 5699 h 380289"/>
                <a:gd name="connsiteX54" fmla="*/ 239925 w 384056"/>
                <a:gd name="connsiteY54" fmla="*/ 117 h 3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4056" h="380289">
                  <a:moveTo>
                    <a:pt x="127686" y="238707"/>
                  </a:moveTo>
                  <a:cubicBezTo>
                    <a:pt x="140362" y="240008"/>
                    <a:pt x="150503" y="251718"/>
                    <a:pt x="149235" y="263427"/>
                  </a:cubicBezTo>
                  <a:cubicBezTo>
                    <a:pt x="149235" y="277739"/>
                    <a:pt x="137827" y="286846"/>
                    <a:pt x="125151" y="286846"/>
                  </a:cubicBezTo>
                  <a:cubicBezTo>
                    <a:pt x="112475" y="285545"/>
                    <a:pt x="102334" y="275136"/>
                    <a:pt x="103602" y="262126"/>
                  </a:cubicBezTo>
                  <a:cubicBezTo>
                    <a:pt x="103602" y="247814"/>
                    <a:pt x="115010" y="238707"/>
                    <a:pt x="127686" y="238707"/>
                  </a:cubicBezTo>
                  <a:close/>
                  <a:moveTo>
                    <a:pt x="209444" y="218004"/>
                  </a:moveTo>
                  <a:cubicBezTo>
                    <a:pt x="223756" y="218004"/>
                    <a:pt x="232863" y="229413"/>
                    <a:pt x="231562" y="242090"/>
                  </a:cubicBezTo>
                  <a:cubicBezTo>
                    <a:pt x="231562" y="256034"/>
                    <a:pt x="219853" y="264908"/>
                    <a:pt x="208143" y="264908"/>
                  </a:cubicBezTo>
                  <a:cubicBezTo>
                    <a:pt x="193832" y="263641"/>
                    <a:pt x="184724" y="252231"/>
                    <a:pt x="184724" y="240822"/>
                  </a:cubicBezTo>
                  <a:cubicBezTo>
                    <a:pt x="186025" y="226878"/>
                    <a:pt x="197735" y="216736"/>
                    <a:pt x="209444" y="218004"/>
                  </a:cubicBezTo>
                  <a:close/>
                  <a:moveTo>
                    <a:pt x="286981" y="190543"/>
                  </a:moveTo>
                  <a:cubicBezTo>
                    <a:pt x="299658" y="190543"/>
                    <a:pt x="309800" y="201951"/>
                    <a:pt x="308532" y="214627"/>
                  </a:cubicBezTo>
                  <a:cubicBezTo>
                    <a:pt x="308532" y="227303"/>
                    <a:pt x="297123" y="237443"/>
                    <a:pt x="284446" y="236176"/>
                  </a:cubicBezTo>
                  <a:cubicBezTo>
                    <a:pt x="271769" y="236176"/>
                    <a:pt x="261627" y="224768"/>
                    <a:pt x="262895" y="212092"/>
                  </a:cubicBezTo>
                  <a:cubicBezTo>
                    <a:pt x="262895" y="199416"/>
                    <a:pt x="274304" y="189275"/>
                    <a:pt x="286981" y="190543"/>
                  </a:cubicBezTo>
                  <a:close/>
                  <a:moveTo>
                    <a:pt x="95995" y="145330"/>
                  </a:moveTo>
                  <a:cubicBezTo>
                    <a:pt x="107403" y="146631"/>
                    <a:pt x="117544" y="157039"/>
                    <a:pt x="117544" y="171349"/>
                  </a:cubicBezTo>
                  <a:cubicBezTo>
                    <a:pt x="116276" y="183057"/>
                    <a:pt x="104868" y="193465"/>
                    <a:pt x="92192" y="193465"/>
                  </a:cubicBezTo>
                  <a:cubicBezTo>
                    <a:pt x="79516" y="192164"/>
                    <a:pt x="69375" y="181757"/>
                    <a:pt x="70643" y="167446"/>
                  </a:cubicBezTo>
                  <a:cubicBezTo>
                    <a:pt x="71910" y="154437"/>
                    <a:pt x="82051" y="145330"/>
                    <a:pt x="95995" y="145330"/>
                  </a:cubicBezTo>
                  <a:close/>
                  <a:moveTo>
                    <a:pt x="177120" y="119130"/>
                  </a:moveTo>
                  <a:cubicBezTo>
                    <a:pt x="189797" y="119130"/>
                    <a:pt x="199939" y="130539"/>
                    <a:pt x="198671" y="144484"/>
                  </a:cubicBezTo>
                  <a:cubicBezTo>
                    <a:pt x="198671" y="155893"/>
                    <a:pt x="187262" y="166034"/>
                    <a:pt x="174585" y="166034"/>
                  </a:cubicBezTo>
                  <a:cubicBezTo>
                    <a:pt x="161908" y="164767"/>
                    <a:pt x="151766" y="153357"/>
                    <a:pt x="153034" y="140680"/>
                  </a:cubicBezTo>
                  <a:cubicBezTo>
                    <a:pt x="153034" y="128004"/>
                    <a:pt x="164443" y="117862"/>
                    <a:pt x="177120" y="119130"/>
                  </a:cubicBezTo>
                  <a:close/>
                  <a:moveTo>
                    <a:pt x="254024" y="97158"/>
                  </a:moveTo>
                  <a:cubicBezTo>
                    <a:pt x="267969" y="97158"/>
                    <a:pt x="276843" y="108567"/>
                    <a:pt x="276843" y="121244"/>
                  </a:cubicBezTo>
                  <a:cubicBezTo>
                    <a:pt x="275575" y="133921"/>
                    <a:pt x="265433" y="144062"/>
                    <a:pt x="252756" y="142795"/>
                  </a:cubicBezTo>
                  <a:cubicBezTo>
                    <a:pt x="238812" y="142795"/>
                    <a:pt x="228670" y="131385"/>
                    <a:pt x="229938" y="118708"/>
                  </a:cubicBezTo>
                  <a:cubicBezTo>
                    <a:pt x="231206" y="106032"/>
                    <a:pt x="242615" y="95890"/>
                    <a:pt x="254024" y="97158"/>
                  </a:cubicBezTo>
                  <a:close/>
                  <a:moveTo>
                    <a:pt x="234916" y="21823"/>
                  </a:moveTo>
                  <a:cubicBezTo>
                    <a:pt x="226151" y="21823"/>
                    <a:pt x="216133" y="23064"/>
                    <a:pt x="207367" y="25544"/>
                  </a:cubicBezTo>
                  <a:lnTo>
                    <a:pt x="75884" y="72678"/>
                  </a:lnTo>
                  <a:cubicBezTo>
                    <a:pt x="33308" y="86322"/>
                    <a:pt x="10768" y="133456"/>
                    <a:pt x="27047" y="174388"/>
                  </a:cubicBezTo>
                  <a:lnTo>
                    <a:pt x="73380" y="304626"/>
                  </a:lnTo>
                  <a:cubicBezTo>
                    <a:pt x="80893" y="324472"/>
                    <a:pt x="94667" y="341837"/>
                    <a:pt x="113451" y="350520"/>
                  </a:cubicBezTo>
                  <a:cubicBezTo>
                    <a:pt x="133486" y="360443"/>
                    <a:pt x="154774" y="361683"/>
                    <a:pt x="176062" y="354241"/>
                  </a:cubicBezTo>
                  <a:lnTo>
                    <a:pt x="308797" y="307107"/>
                  </a:lnTo>
                  <a:cubicBezTo>
                    <a:pt x="350121" y="293463"/>
                    <a:pt x="371408" y="247570"/>
                    <a:pt x="357634" y="205397"/>
                  </a:cubicBezTo>
                  <a:lnTo>
                    <a:pt x="311302" y="75159"/>
                  </a:lnTo>
                  <a:cubicBezTo>
                    <a:pt x="303788" y="55313"/>
                    <a:pt x="288762" y="39188"/>
                    <a:pt x="268726" y="29265"/>
                  </a:cubicBezTo>
                  <a:cubicBezTo>
                    <a:pt x="258708" y="24304"/>
                    <a:pt x="246186" y="21823"/>
                    <a:pt x="234916" y="21823"/>
                  </a:cubicBezTo>
                  <a:close/>
                  <a:moveTo>
                    <a:pt x="239925" y="117"/>
                  </a:moveTo>
                  <a:cubicBezTo>
                    <a:pt x="253073" y="737"/>
                    <a:pt x="266221" y="3838"/>
                    <a:pt x="278744" y="9420"/>
                  </a:cubicBezTo>
                  <a:cubicBezTo>
                    <a:pt x="303788" y="21823"/>
                    <a:pt x="322572" y="41669"/>
                    <a:pt x="331337" y="67717"/>
                  </a:cubicBezTo>
                  <a:lnTo>
                    <a:pt x="377669" y="197955"/>
                  </a:lnTo>
                  <a:cubicBezTo>
                    <a:pt x="397705" y="251291"/>
                    <a:pt x="368904" y="309588"/>
                    <a:pt x="315058" y="328193"/>
                  </a:cubicBezTo>
                  <a:lnTo>
                    <a:pt x="183575" y="374087"/>
                  </a:lnTo>
                  <a:cubicBezTo>
                    <a:pt x="172305" y="379048"/>
                    <a:pt x="161035" y="380289"/>
                    <a:pt x="149765" y="380289"/>
                  </a:cubicBezTo>
                  <a:cubicBezTo>
                    <a:pt x="133486" y="380289"/>
                    <a:pt x="118460" y="376568"/>
                    <a:pt x="104685" y="370366"/>
                  </a:cubicBezTo>
                  <a:cubicBezTo>
                    <a:pt x="80893" y="357962"/>
                    <a:pt x="60857" y="338116"/>
                    <a:pt x="52092" y="313309"/>
                  </a:cubicBezTo>
                  <a:lnTo>
                    <a:pt x="5760" y="181830"/>
                  </a:lnTo>
                  <a:cubicBezTo>
                    <a:pt x="-13024" y="128495"/>
                    <a:pt x="15777" y="70198"/>
                    <a:pt x="68371" y="51592"/>
                  </a:cubicBezTo>
                  <a:lnTo>
                    <a:pt x="201106" y="5699"/>
                  </a:lnTo>
                  <a:cubicBezTo>
                    <a:pt x="213629" y="1358"/>
                    <a:pt x="226777" y="-503"/>
                    <a:pt x="239925" y="117"/>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26" name="Freeform 86">
              <a:extLst>
                <a:ext uri="{FF2B5EF4-FFF2-40B4-BE49-F238E27FC236}">
                  <a16:creationId xmlns:a16="http://schemas.microsoft.com/office/drawing/2014/main" id="{0515DAEC-699C-E643-AF15-2E95CCB349F6}"/>
                </a:ext>
              </a:extLst>
            </p:cNvPr>
            <p:cNvSpPr>
              <a:spLocks noChangeArrowheads="1"/>
            </p:cNvSpPr>
            <p:nvPr/>
          </p:nvSpPr>
          <p:spPr bwMode="auto">
            <a:xfrm>
              <a:off x="5355473" y="7918161"/>
              <a:ext cx="801985" cy="1362275"/>
            </a:xfrm>
            <a:custGeom>
              <a:avLst/>
              <a:gdLst>
                <a:gd name="T0" fmla="*/ 580 w 646"/>
                <a:gd name="T1" fmla="*/ 65 h 1092"/>
                <a:gd name="T2" fmla="*/ 580 w 646"/>
                <a:gd name="T3" fmla="*/ 65 h 1092"/>
                <a:gd name="T4" fmla="*/ 376 w 646"/>
                <a:gd name="T5" fmla="*/ 0 h 1092"/>
                <a:gd name="T6" fmla="*/ 362 w 646"/>
                <a:gd name="T7" fmla="*/ 0 h 1092"/>
                <a:gd name="T8" fmla="*/ 397 w 646"/>
                <a:gd name="T9" fmla="*/ 73 h 1092"/>
                <a:gd name="T10" fmla="*/ 397 w 646"/>
                <a:gd name="T11" fmla="*/ 73 h 1092"/>
                <a:gd name="T12" fmla="*/ 121 w 646"/>
                <a:gd name="T13" fmla="*/ 164 h 1092"/>
                <a:gd name="T14" fmla="*/ 121 w 646"/>
                <a:gd name="T15" fmla="*/ 164 h 1092"/>
                <a:gd name="T16" fmla="*/ 0 w 646"/>
                <a:gd name="T17" fmla="*/ 463 h 1092"/>
                <a:gd name="T18" fmla="*/ 0 w 646"/>
                <a:gd name="T19" fmla="*/ 476 h 1092"/>
                <a:gd name="T20" fmla="*/ 77 w 646"/>
                <a:gd name="T21" fmla="*/ 447 h 1092"/>
                <a:gd name="T22" fmla="*/ 58 w 646"/>
                <a:gd name="T23" fmla="*/ 1087 h 1092"/>
                <a:gd name="T24" fmla="*/ 66 w 646"/>
                <a:gd name="T25" fmla="*/ 1088 h 1092"/>
                <a:gd name="T26" fmla="*/ 66 w 646"/>
                <a:gd name="T27" fmla="*/ 1088 h 1092"/>
                <a:gd name="T28" fmla="*/ 116 w 646"/>
                <a:gd name="T29" fmla="*/ 1091 h 1092"/>
                <a:gd name="T30" fmla="*/ 116 w 646"/>
                <a:gd name="T31" fmla="*/ 1091 h 1092"/>
                <a:gd name="T32" fmla="*/ 156 w 646"/>
                <a:gd name="T33" fmla="*/ 1089 h 1092"/>
                <a:gd name="T34" fmla="*/ 156 w 646"/>
                <a:gd name="T35" fmla="*/ 1089 h 1092"/>
                <a:gd name="T36" fmla="*/ 319 w 646"/>
                <a:gd name="T37" fmla="*/ 1029 h 1092"/>
                <a:gd name="T38" fmla="*/ 319 w 646"/>
                <a:gd name="T39" fmla="*/ 1029 h 1092"/>
                <a:gd name="T40" fmla="*/ 389 w 646"/>
                <a:gd name="T41" fmla="*/ 882 h 1092"/>
                <a:gd name="T42" fmla="*/ 389 w 646"/>
                <a:gd name="T43" fmla="*/ 882 h 1092"/>
                <a:gd name="T44" fmla="*/ 448 w 646"/>
                <a:gd name="T45" fmla="*/ 877 h 1092"/>
                <a:gd name="T46" fmla="*/ 451 w 646"/>
                <a:gd name="T47" fmla="*/ 875 h 1092"/>
                <a:gd name="T48" fmla="*/ 463 w 646"/>
                <a:gd name="T49" fmla="*/ 474 h 1092"/>
                <a:gd name="T50" fmla="*/ 463 w 646"/>
                <a:gd name="T51" fmla="*/ 474 h 1092"/>
                <a:gd name="T52" fmla="*/ 564 w 646"/>
                <a:gd name="T53" fmla="*/ 313 h 1092"/>
                <a:gd name="T54" fmla="*/ 564 w 646"/>
                <a:gd name="T55" fmla="*/ 313 h 1092"/>
                <a:gd name="T56" fmla="*/ 570 w 646"/>
                <a:gd name="T57" fmla="*/ 309 h 1092"/>
                <a:gd name="T58" fmla="*/ 570 w 646"/>
                <a:gd name="T59" fmla="*/ 309 h 1092"/>
                <a:gd name="T60" fmla="*/ 642 w 646"/>
                <a:gd name="T61" fmla="*/ 193 h 1092"/>
                <a:gd name="T62" fmla="*/ 642 w 646"/>
                <a:gd name="T63" fmla="*/ 193 h 1092"/>
                <a:gd name="T64" fmla="*/ 580 w 646"/>
                <a:gd name="T65" fmla="*/ 65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6" h="1092">
                  <a:moveTo>
                    <a:pt x="580" y="65"/>
                  </a:moveTo>
                  <a:lnTo>
                    <a:pt x="580" y="65"/>
                  </a:lnTo>
                  <a:cubicBezTo>
                    <a:pt x="519" y="23"/>
                    <a:pt x="450" y="1"/>
                    <a:pt x="376" y="0"/>
                  </a:cubicBezTo>
                  <a:lnTo>
                    <a:pt x="362" y="0"/>
                  </a:lnTo>
                  <a:lnTo>
                    <a:pt x="397" y="73"/>
                  </a:lnTo>
                  <a:lnTo>
                    <a:pt x="397" y="73"/>
                  </a:lnTo>
                  <a:cubicBezTo>
                    <a:pt x="352" y="72"/>
                    <a:pt x="221" y="76"/>
                    <a:pt x="121" y="164"/>
                  </a:cubicBezTo>
                  <a:lnTo>
                    <a:pt x="121" y="164"/>
                  </a:lnTo>
                  <a:cubicBezTo>
                    <a:pt x="45" y="231"/>
                    <a:pt x="4" y="332"/>
                    <a:pt x="0" y="463"/>
                  </a:cubicBezTo>
                  <a:lnTo>
                    <a:pt x="0" y="476"/>
                  </a:lnTo>
                  <a:lnTo>
                    <a:pt x="77" y="447"/>
                  </a:lnTo>
                  <a:lnTo>
                    <a:pt x="58" y="1087"/>
                  </a:lnTo>
                  <a:lnTo>
                    <a:pt x="66" y="1088"/>
                  </a:lnTo>
                  <a:lnTo>
                    <a:pt x="66" y="1088"/>
                  </a:lnTo>
                  <a:cubicBezTo>
                    <a:pt x="67" y="1088"/>
                    <a:pt x="87" y="1091"/>
                    <a:pt x="116" y="1091"/>
                  </a:cubicBezTo>
                  <a:lnTo>
                    <a:pt x="116" y="1091"/>
                  </a:lnTo>
                  <a:cubicBezTo>
                    <a:pt x="128" y="1091"/>
                    <a:pt x="141" y="1090"/>
                    <a:pt x="156" y="1089"/>
                  </a:cubicBezTo>
                  <a:lnTo>
                    <a:pt x="156" y="1089"/>
                  </a:lnTo>
                  <a:cubicBezTo>
                    <a:pt x="203" y="1085"/>
                    <a:pt x="269" y="1071"/>
                    <a:pt x="319" y="1029"/>
                  </a:cubicBezTo>
                  <a:lnTo>
                    <a:pt x="319" y="1029"/>
                  </a:lnTo>
                  <a:cubicBezTo>
                    <a:pt x="360" y="994"/>
                    <a:pt x="384" y="944"/>
                    <a:pt x="389" y="882"/>
                  </a:cubicBezTo>
                  <a:lnTo>
                    <a:pt x="389" y="882"/>
                  </a:lnTo>
                  <a:cubicBezTo>
                    <a:pt x="403" y="889"/>
                    <a:pt x="424" y="892"/>
                    <a:pt x="448" y="877"/>
                  </a:cubicBezTo>
                  <a:lnTo>
                    <a:pt x="451" y="875"/>
                  </a:lnTo>
                  <a:lnTo>
                    <a:pt x="463" y="474"/>
                  </a:lnTo>
                  <a:lnTo>
                    <a:pt x="463" y="474"/>
                  </a:lnTo>
                  <a:cubicBezTo>
                    <a:pt x="465" y="404"/>
                    <a:pt x="503" y="342"/>
                    <a:pt x="564" y="313"/>
                  </a:cubicBezTo>
                  <a:lnTo>
                    <a:pt x="564" y="313"/>
                  </a:lnTo>
                  <a:cubicBezTo>
                    <a:pt x="566" y="311"/>
                    <a:pt x="568" y="310"/>
                    <a:pt x="570" y="309"/>
                  </a:cubicBezTo>
                  <a:lnTo>
                    <a:pt x="570" y="309"/>
                  </a:lnTo>
                  <a:cubicBezTo>
                    <a:pt x="612" y="286"/>
                    <a:pt x="639" y="242"/>
                    <a:pt x="642" y="193"/>
                  </a:cubicBezTo>
                  <a:lnTo>
                    <a:pt x="642" y="193"/>
                  </a:lnTo>
                  <a:cubicBezTo>
                    <a:pt x="645" y="143"/>
                    <a:pt x="622" y="95"/>
                    <a:pt x="580" y="6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7" name="Freeform 87">
              <a:extLst>
                <a:ext uri="{FF2B5EF4-FFF2-40B4-BE49-F238E27FC236}">
                  <a16:creationId xmlns:a16="http://schemas.microsoft.com/office/drawing/2014/main" id="{47E860C3-77B4-6E44-A447-26237B3CD239}"/>
                </a:ext>
              </a:extLst>
            </p:cNvPr>
            <p:cNvSpPr>
              <a:spLocks noChangeArrowheads="1"/>
            </p:cNvSpPr>
            <p:nvPr/>
          </p:nvSpPr>
          <p:spPr bwMode="auto">
            <a:xfrm>
              <a:off x="5948723" y="8022527"/>
              <a:ext cx="362541" cy="379022"/>
            </a:xfrm>
            <a:custGeom>
              <a:avLst/>
              <a:gdLst>
                <a:gd name="T0" fmla="*/ 249 w 290"/>
                <a:gd name="T1" fmla="*/ 37 h 304"/>
                <a:gd name="T2" fmla="*/ 249 w 290"/>
                <a:gd name="T3" fmla="*/ 37 h 304"/>
                <a:gd name="T4" fmla="*/ 218 w 290"/>
                <a:gd name="T5" fmla="*/ 218 h 304"/>
                <a:gd name="T6" fmla="*/ 218 w 290"/>
                <a:gd name="T7" fmla="*/ 218 h 304"/>
                <a:gd name="T8" fmla="*/ 40 w 290"/>
                <a:gd name="T9" fmla="*/ 267 h 304"/>
                <a:gd name="T10" fmla="*/ 40 w 290"/>
                <a:gd name="T11" fmla="*/ 267 h 304"/>
                <a:gd name="T12" fmla="*/ 71 w 290"/>
                <a:gd name="T13" fmla="*/ 85 h 304"/>
                <a:gd name="T14" fmla="*/ 71 w 290"/>
                <a:gd name="T15" fmla="*/ 85 h 304"/>
                <a:gd name="T16" fmla="*/ 249 w 290"/>
                <a:gd name="T17" fmla="*/ 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04">
                  <a:moveTo>
                    <a:pt x="249" y="37"/>
                  </a:moveTo>
                  <a:lnTo>
                    <a:pt x="249" y="37"/>
                  </a:lnTo>
                  <a:cubicBezTo>
                    <a:pt x="289" y="73"/>
                    <a:pt x="276" y="154"/>
                    <a:pt x="218" y="218"/>
                  </a:cubicBezTo>
                  <a:lnTo>
                    <a:pt x="218" y="218"/>
                  </a:lnTo>
                  <a:cubicBezTo>
                    <a:pt x="160" y="282"/>
                    <a:pt x="81" y="303"/>
                    <a:pt x="40" y="267"/>
                  </a:cubicBezTo>
                  <a:lnTo>
                    <a:pt x="40" y="267"/>
                  </a:lnTo>
                  <a:cubicBezTo>
                    <a:pt x="0" y="230"/>
                    <a:pt x="14" y="148"/>
                    <a:pt x="71" y="85"/>
                  </a:cubicBezTo>
                  <a:lnTo>
                    <a:pt x="71" y="85"/>
                  </a:lnTo>
                  <a:cubicBezTo>
                    <a:pt x="129" y="22"/>
                    <a:pt x="209" y="0"/>
                    <a:pt x="249" y="37"/>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8" name="Freeform 88">
              <a:extLst>
                <a:ext uri="{FF2B5EF4-FFF2-40B4-BE49-F238E27FC236}">
                  <a16:creationId xmlns:a16="http://schemas.microsoft.com/office/drawing/2014/main" id="{914538D4-23FF-6B4F-B479-4089BED96782}"/>
                </a:ext>
              </a:extLst>
            </p:cNvPr>
            <p:cNvSpPr>
              <a:spLocks noChangeArrowheads="1"/>
            </p:cNvSpPr>
            <p:nvPr/>
          </p:nvSpPr>
          <p:spPr bwMode="auto">
            <a:xfrm>
              <a:off x="5937736" y="8011540"/>
              <a:ext cx="368036" cy="379022"/>
            </a:xfrm>
            <a:custGeom>
              <a:avLst/>
              <a:gdLst>
                <a:gd name="T0" fmla="*/ 207 w 295"/>
                <a:gd name="T1" fmla="*/ 37 h 304"/>
                <a:gd name="T2" fmla="*/ 207 w 295"/>
                <a:gd name="T3" fmla="*/ 37 h 304"/>
                <a:gd name="T4" fmla="*/ 87 w 295"/>
                <a:gd name="T5" fmla="*/ 101 h 304"/>
                <a:gd name="T6" fmla="*/ 87 w 295"/>
                <a:gd name="T7" fmla="*/ 101 h 304"/>
                <a:gd name="T8" fmla="*/ 56 w 295"/>
                <a:gd name="T9" fmla="*/ 270 h 304"/>
                <a:gd name="T10" fmla="*/ 56 w 295"/>
                <a:gd name="T11" fmla="*/ 270 h 304"/>
                <a:gd name="T12" fmla="*/ 130 w 295"/>
                <a:gd name="T13" fmla="*/ 281 h 304"/>
                <a:gd name="T14" fmla="*/ 130 w 295"/>
                <a:gd name="T15" fmla="*/ 281 h 304"/>
                <a:gd name="T16" fmla="*/ 221 w 295"/>
                <a:gd name="T17" fmla="*/ 222 h 304"/>
                <a:gd name="T18" fmla="*/ 221 w 295"/>
                <a:gd name="T19" fmla="*/ 222 h 304"/>
                <a:gd name="T20" fmla="*/ 271 w 295"/>
                <a:gd name="T21" fmla="*/ 126 h 304"/>
                <a:gd name="T22" fmla="*/ 271 w 295"/>
                <a:gd name="T23" fmla="*/ 126 h 304"/>
                <a:gd name="T24" fmla="*/ 252 w 295"/>
                <a:gd name="T25" fmla="*/ 53 h 304"/>
                <a:gd name="T26" fmla="*/ 252 w 295"/>
                <a:gd name="T27" fmla="*/ 53 h 304"/>
                <a:gd name="T28" fmla="*/ 207 w 295"/>
                <a:gd name="T29" fmla="*/ 37 h 304"/>
                <a:gd name="T30" fmla="*/ 100 w 295"/>
                <a:gd name="T31" fmla="*/ 303 h 304"/>
                <a:gd name="T32" fmla="*/ 100 w 295"/>
                <a:gd name="T33" fmla="*/ 303 h 304"/>
                <a:gd name="T34" fmla="*/ 44 w 295"/>
                <a:gd name="T35" fmla="*/ 283 h 304"/>
                <a:gd name="T36" fmla="*/ 44 w 295"/>
                <a:gd name="T37" fmla="*/ 283 h 304"/>
                <a:gd name="T38" fmla="*/ 74 w 295"/>
                <a:gd name="T39" fmla="*/ 89 h 304"/>
                <a:gd name="T40" fmla="*/ 74 w 295"/>
                <a:gd name="T41" fmla="*/ 89 h 304"/>
                <a:gd name="T42" fmla="*/ 264 w 295"/>
                <a:gd name="T43" fmla="*/ 40 h 304"/>
                <a:gd name="T44" fmla="*/ 264 w 295"/>
                <a:gd name="T45" fmla="*/ 40 h 304"/>
                <a:gd name="T46" fmla="*/ 288 w 295"/>
                <a:gd name="T47" fmla="*/ 129 h 304"/>
                <a:gd name="T48" fmla="*/ 288 w 295"/>
                <a:gd name="T49" fmla="*/ 129 h 304"/>
                <a:gd name="T50" fmla="*/ 234 w 295"/>
                <a:gd name="T51" fmla="*/ 233 h 304"/>
                <a:gd name="T52" fmla="*/ 234 w 295"/>
                <a:gd name="T53" fmla="*/ 233 h 304"/>
                <a:gd name="T54" fmla="*/ 134 w 295"/>
                <a:gd name="T55" fmla="*/ 298 h 304"/>
                <a:gd name="T56" fmla="*/ 134 w 295"/>
                <a:gd name="T57" fmla="*/ 298 h 304"/>
                <a:gd name="T58" fmla="*/ 100 w 295"/>
                <a:gd name="T59" fmla="*/ 3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5" h="304">
                  <a:moveTo>
                    <a:pt x="207" y="37"/>
                  </a:moveTo>
                  <a:lnTo>
                    <a:pt x="207" y="37"/>
                  </a:lnTo>
                  <a:cubicBezTo>
                    <a:pt x="170" y="37"/>
                    <a:pt x="124" y="60"/>
                    <a:pt x="87" y="101"/>
                  </a:cubicBezTo>
                  <a:lnTo>
                    <a:pt x="87" y="101"/>
                  </a:lnTo>
                  <a:cubicBezTo>
                    <a:pt x="33" y="161"/>
                    <a:pt x="19" y="237"/>
                    <a:pt x="56" y="270"/>
                  </a:cubicBezTo>
                  <a:lnTo>
                    <a:pt x="56" y="270"/>
                  </a:lnTo>
                  <a:cubicBezTo>
                    <a:pt x="73" y="285"/>
                    <a:pt x="99" y="290"/>
                    <a:pt x="130" y="281"/>
                  </a:cubicBezTo>
                  <a:lnTo>
                    <a:pt x="130" y="281"/>
                  </a:lnTo>
                  <a:cubicBezTo>
                    <a:pt x="161" y="273"/>
                    <a:pt x="194" y="251"/>
                    <a:pt x="221" y="222"/>
                  </a:cubicBezTo>
                  <a:lnTo>
                    <a:pt x="221" y="222"/>
                  </a:lnTo>
                  <a:cubicBezTo>
                    <a:pt x="247" y="193"/>
                    <a:pt x="265" y="158"/>
                    <a:pt x="271" y="126"/>
                  </a:cubicBezTo>
                  <a:lnTo>
                    <a:pt x="271" y="126"/>
                  </a:lnTo>
                  <a:cubicBezTo>
                    <a:pt x="276" y="95"/>
                    <a:pt x="270" y="68"/>
                    <a:pt x="252" y="53"/>
                  </a:cubicBezTo>
                  <a:lnTo>
                    <a:pt x="252" y="53"/>
                  </a:lnTo>
                  <a:cubicBezTo>
                    <a:pt x="240" y="42"/>
                    <a:pt x="225" y="37"/>
                    <a:pt x="207" y="37"/>
                  </a:cubicBezTo>
                  <a:close/>
                  <a:moveTo>
                    <a:pt x="100" y="303"/>
                  </a:moveTo>
                  <a:lnTo>
                    <a:pt x="100" y="303"/>
                  </a:lnTo>
                  <a:cubicBezTo>
                    <a:pt x="77" y="303"/>
                    <a:pt x="58" y="296"/>
                    <a:pt x="44" y="283"/>
                  </a:cubicBezTo>
                  <a:lnTo>
                    <a:pt x="44" y="283"/>
                  </a:lnTo>
                  <a:cubicBezTo>
                    <a:pt x="0" y="243"/>
                    <a:pt x="13" y="156"/>
                    <a:pt x="74" y="89"/>
                  </a:cubicBezTo>
                  <a:lnTo>
                    <a:pt x="74" y="89"/>
                  </a:lnTo>
                  <a:cubicBezTo>
                    <a:pt x="135" y="22"/>
                    <a:pt x="220" y="0"/>
                    <a:pt x="264" y="40"/>
                  </a:cubicBezTo>
                  <a:lnTo>
                    <a:pt x="264" y="40"/>
                  </a:lnTo>
                  <a:cubicBezTo>
                    <a:pt x="286" y="60"/>
                    <a:pt x="294" y="91"/>
                    <a:pt x="288" y="129"/>
                  </a:cubicBezTo>
                  <a:lnTo>
                    <a:pt x="288" y="129"/>
                  </a:lnTo>
                  <a:cubicBezTo>
                    <a:pt x="282" y="164"/>
                    <a:pt x="263" y="202"/>
                    <a:pt x="234" y="233"/>
                  </a:cubicBezTo>
                  <a:lnTo>
                    <a:pt x="234" y="233"/>
                  </a:lnTo>
                  <a:cubicBezTo>
                    <a:pt x="205" y="266"/>
                    <a:pt x="169" y="289"/>
                    <a:pt x="134" y="298"/>
                  </a:cubicBezTo>
                  <a:lnTo>
                    <a:pt x="134" y="298"/>
                  </a:lnTo>
                  <a:cubicBezTo>
                    <a:pt x="122" y="301"/>
                    <a:pt x="110" y="303"/>
                    <a:pt x="100" y="303"/>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9" name="Freeform 89">
              <a:extLst>
                <a:ext uri="{FF2B5EF4-FFF2-40B4-BE49-F238E27FC236}">
                  <a16:creationId xmlns:a16="http://schemas.microsoft.com/office/drawing/2014/main" id="{DAF085CB-EA74-E14C-BF96-764EA015F5B2}"/>
                </a:ext>
              </a:extLst>
            </p:cNvPr>
            <p:cNvSpPr>
              <a:spLocks noChangeArrowheads="1"/>
            </p:cNvSpPr>
            <p:nvPr/>
          </p:nvSpPr>
          <p:spPr bwMode="auto">
            <a:xfrm>
              <a:off x="6108021" y="9247479"/>
              <a:ext cx="1054665" cy="1043678"/>
            </a:xfrm>
            <a:custGeom>
              <a:avLst/>
              <a:gdLst>
                <a:gd name="T0" fmla="*/ 845 w 846"/>
                <a:gd name="T1" fmla="*/ 272 h 837"/>
                <a:gd name="T2" fmla="*/ 845 w 846"/>
                <a:gd name="T3" fmla="*/ 272 h 837"/>
                <a:gd name="T4" fmla="*/ 414 w 846"/>
                <a:gd name="T5" fmla="*/ 833 h 837"/>
                <a:gd name="T6" fmla="*/ 414 w 846"/>
                <a:gd name="T7" fmla="*/ 833 h 837"/>
                <a:gd name="T8" fmla="*/ 8 w 846"/>
                <a:gd name="T9" fmla="*/ 272 h 837"/>
                <a:gd name="T10" fmla="*/ 187 w 846"/>
                <a:gd name="T11" fmla="*/ 272 h 837"/>
                <a:gd name="T12" fmla="*/ 247 w 846"/>
                <a:gd name="T13" fmla="*/ 0 h 837"/>
                <a:gd name="T14" fmla="*/ 612 w 846"/>
                <a:gd name="T15" fmla="*/ 0 h 837"/>
                <a:gd name="T16" fmla="*/ 672 w 846"/>
                <a:gd name="T17" fmla="*/ 272 h 837"/>
                <a:gd name="T18" fmla="*/ 845 w 846"/>
                <a:gd name="T19" fmla="*/ 27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 h="837">
                  <a:moveTo>
                    <a:pt x="845" y="272"/>
                  </a:moveTo>
                  <a:lnTo>
                    <a:pt x="845" y="272"/>
                  </a:lnTo>
                  <a:cubicBezTo>
                    <a:pt x="845" y="272"/>
                    <a:pt x="835" y="836"/>
                    <a:pt x="414" y="833"/>
                  </a:cubicBezTo>
                  <a:lnTo>
                    <a:pt x="414" y="833"/>
                  </a:lnTo>
                  <a:cubicBezTo>
                    <a:pt x="0" y="831"/>
                    <a:pt x="8" y="272"/>
                    <a:pt x="8" y="272"/>
                  </a:cubicBezTo>
                  <a:lnTo>
                    <a:pt x="187" y="272"/>
                  </a:lnTo>
                  <a:lnTo>
                    <a:pt x="247" y="0"/>
                  </a:lnTo>
                  <a:lnTo>
                    <a:pt x="612" y="0"/>
                  </a:lnTo>
                  <a:lnTo>
                    <a:pt x="672" y="272"/>
                  </a:lnTo>
                  <a:lnTo>
                    <a:pt x="845" y="272"/>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0" name="Freeform 90">
              <a:extLst>
                <a:ext uri="{FF2B5EF4-FFF2-40B4-BE49-F238E27FC236}">
                  <a16:creationId xmlns:a16="http://schemas.microsoft.com/office/drawing/2014/main" id="{79A38E58-B7EC-3E4D-A8E9-7300978759BF}"/>
                </a:ext>
              </a:extLst>
            </p:cNvPr>
            <p:cNvSpPr>
              <a:spLocks noChangeArrowheads="1"/>
            </p:cNvSpPr>
            <p:nvPr/>
          </p:nvSpPr>
          <p:spPr bwMode="auto">
            <a:xfrm>
              <a:off x="6102527" y="9236494"/>
              <a:ext cx="1065652" cy="1060155"/>
            </a:xfrm>
            <a:custGeom>
              <a:avLst/>
              <a:gdLst>
                <a:gd name="T0" fmla="*/ 19 w 856"/>
                <a:gd name="T1" fmla="*/ 289 h 852"/>
                <a:gd name="T2" fmla="*/ 19 w 856"/>
                <a:gd name="T3" fmla="*/ 289 h 852"/>
                <a:gd name="T4" fmla="*/ 171 w 856"/>
                <a:gd name="T5" fmla="*/ 734 h 852"/>
                <a:gd name="T6" fmla="*/ 171 w 856"/>
                <a:gd name="T7" fmla="*/ 734 h 852"/>
                <a:gd name="T8" fmla="*/ 416 w 856"/>
                <a:gd name="T9" fmla="*/ 833 h 852"/>
                <a:gd name="T10" fmla="*/ 416 w 856"/>
                <a:gd name="T11" fmla="*/ 833 h 852"/>
                <a:gd name="T12" fmla="*/ 419 w 856"/>
                <a:gd name="T13" fmla="*/ 833 h 852"/>
                <a:gd name="T14" fmla="*/ 419 w 856"/>
                <a:gd name="T15" fmla="*/ 833 h 852"/>
                <a:gd name="T16" fmla="*/ 781 w 856"/>
                <a:gd name="T17" fmla="*/ 559 h 852"/>
                <a:gd name="T18" fmla="*/ 781 w 856"/>
                <a:gd name="T19" fmla="*/ 559 h 852"/>
                <a:gd name="T20" fmla="*/ 838 w 856"/>
                <a:gd name="T21" fmla="*/ 289 h 852"/>
                <a:gd name="T22" fmla="*/ 666 w 856"/>
                <a:gd name="T23" fmla="*/ 289 h 852"/>
                <a:gd name="T24" fmla="*/ 607 w 856"/>
                <a:gd name="T25" fmla="*/ 18 h 852"/>
                <a:gd name="T26" fmla="*/ 256 w 856"/>
                <a:gd name="T27" fmla="*/ 18 h 852"/>
                <a:gd name="T28" fmla="*/ 197 w 856"/>
                <a:gd name="T29" fmla="*/ 289 h 852"/>
                <a:gd name="T30" fmla="*/ 19 w 856"/>
                <a:gd name="T31" fmla="*/ 289 h 852"/>
                <a:gd name="T32" fmla="*/ 419 w 856"/>
                <a:gd name="T33" fmla="*/ 851 h 852"/>
                <a:gd name="T34" fmla="*/ 419 w 856"/>
                <a:gd name="T35" fmla="*/ 851 h 852"/>
                <a:gd name="T36" fmla="*/ 416 w 856"/>
                <a:gd name="T37" fmla="*/ 851 h 852"/>
                <a:gd name="T38" fmla="*/ 416 w 856"/>
                <a:gd name="T39" fmla="*/ 851 h 852"/>
                <a:gd name="T40" fmla="*/ 158 w 856"/>
                <a:gd name="T41" fmla="*/ 746 h 852"/>
                <a:gd name="T42" fmla="*/ 158 w 856"/>
                <a:gd name="T43" fmla="*/ 746 h 852"/>
                <a:gd name="T44" fmla="*/ 19 w 856"/>
                <a:gd name="T45" fmla="*/ 452 h 852"/>
                <a:gd name="T46" fmla="*/ 19 w 856"/>
                <a:gd name="T47" fmla="*/ 452 h 852"/>
                <a:gd name="T48" fmla="*/ 1 w 856"/>
                <a:gd name="T49" fmla="*/ 281 h 852"/>
                <a:gd name="T50" fmla="*/ 1 w 856"/>
                <a:gd name="T51" fmla="*/ 272 h 852"/>
                <a:gd name="T52" fmla="*/ 182 w 856"/>
                <a:gd name="T53" fmla="*/ 272 h 852"/>
                <a:gd name="T54" fmla="*/ 241 w 856"/>
                <a:gd name="T55" fmla="*/ 0 h 852"/>
                <a:gd name="T56" fmla="*/ 621 w 856"/>
                <a:gd name="T57" fmla="*/ 0 h 852"/>
                <a:gd name="T58" fmla="*/ 681 w 856"/>
                <a:gd name="T59" fmla="*/ 272 h 852"/>
                <a:gd name="T60" fmla="*/ 855 w 856"/>
                <a:gd name="T61" fmla="*/ 272 h 852"/>
                <a:gd name="T62" fmla="*/ 855 w 856"/>
                <a:gd name="T63" fmla="*/ 281 h 852"/>
                <a:gd name="T64" fmla="*/ 855 w 856"/>
                <a:gd name="T65" fmla="*/ 281 h 852"/>
                <a:gd name="T66" fmla="*/ 797 w 856"/>
                <a:gd name="T67" fmla="*/ 566 h 852"/>
                <a:gd name="T68" fmla="*/ 797 w 856"/>
                <a:gd name="T69" fmla="*/ 566 h 852"/>
                <a:gd name="T70" fmla="*/ 419 w 856"/>
                <a:gd name="T71" fmla="*/ 851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6" h="852">
                  <a:moveTo>
                    <a:pt x="19" y="289"/>
                  </a:moveTo>
                  <a:lnTo>
                    <a:pt x="19" y="289"/>
                  </a:lnTo>
                  <a:cubicBezTo>
                    <a:pt x="19" y="340"/>
                    <a:pt x="32" y="592"/>
                    <a:pt x="171" y="734"/>
                  </a:cubicBezTo>
                  <a:lnTo>
                    <a:pt x="171" y="734"/>
                  </a:lnTo>
                  <a:cubicBezTo>
                    <a:pt x="235" y="799"/>
                    <a:pt x="317" y="833"/>
                    <a:pt x="416" y="833"/>
                  </a:cubicBezTo>
                  <a:lnTo>
                    <a:pt x="416" y="833"/>
                  </a:lnTo>
                  <a:cubicBezTo>
                    <a:pt x="417" y="833"/>
                    <a:pt x="418" y="833"/>
                    <a:pt x="419" y="833"/>
                  </a:cubicBezTo>
                  <a:lnTo>
                    <a:pt x="419" y="833"/>
                  </a:lnTo>
                  <a:cubicBezTo>
                    <a:pt x="588" y="833"/>
                    <a:pt x="710" y="741"/>
                    <a:pt x="781" y="559"/>
                  </a:cubicBezTo>
                  <a:lnTo>
                    <a:pt x="781" y="559"/>
                  </a:lnTo>
                  <a:cubicBezTo>
                    <a:pt x="827" y="442"/>
                    <a:pt x="836" y="322"/>
                    <a:pt x="838" y="289"/>
                  </a:cubicBezTo>
                  <a:lnTo>
                    <a:pt x="666" y="289"/>
                  </a:lnTo>
                  <a:lnTo>
                    <a:pt x="607" y="18"/>
                  </a:lnTo>
                  <a:lnTo>
                    <a:pt x="256" y="18"/>
                  </a:lnTo>
                  <a:lnTo>
                    <a:pt x="197" y="289"/>
                  </a:lnTo>
                  <a:lnTo>
                    <a:pt x="19" y="289"/>
                  </a:lnTo>
                  <a:close/>
                  <a:moveTo>
                    <a:pt x="419" y="851"/>
                  </a:moveTo>
                  <a:lnTo>
                    <a:pt x="419" y="851"/>
                  </a:lnTo>
                  <a:cubicBezTo>
                    <a:pt x="418" y="851"/>
                    <a:pt x="417" y="851"/>
                    <a:pt x="416" y="851"/>
                  </a:cubicBezTo>
                  <a:lnTo>
                    <a:pt x="416" y="851"/>
                  </a:lnTo>
                  <a:cubicBezTo>
                    <a:pt x="312" y="850"/>
                    <a:pt x="225" y="815"/>
                    <a:pt x="158" y="746"/>
                  </a:cubicBezTo>
                  <a:lnTo>
                    <a:pt x="158" y="746"/>
                  </a:lnTo>
                  <a:cubicBezTo>
                    <a:pt x="75" y="661"/>
                    <a:pt x="37" y="539"/>
                    <a:pt x="19" y="452"/>
                  </a:cubicBezTo>
                  <a:lnTo>
                    <a:pt x="19" y="452"/>
                  </a:lnTo>
                  <a:cubicBezTo>
                    <a:pt x="0" y="357"/>
                    <a:pt x="1" y="281"/>
                    <a:pt x="1" y="281"/>
                  </a:cubicBezTo>
                  <a:lnTo>
                    <a:pt x="1" y="272"/>
                  </a:lnTo>
                  <a:lnTo>
                    <a:pt x="182" y="272"/>
                  </a:lnTo>
                  <a:lnTo>
                    <a:pt x="241" y="0"/>
                  </a:lnTo>
                  <a:lnTo>
                    <a:pt x="621" y="0"/>
                  </a:lnTo>
                  <a:lnTo>
                    <a:pt x="681" y="272"/>
                  </a:lnTo>
                  <a:lnTo>
                    <a:pt x="855" y="272"/>
                  </a:lnTo>
                  <a:lnTo>
                    <a:pt x="855" y="281"/>
                  </a:lnTo>
                  <a:lnTo>
                    <a:pt x="855" y="281"/>
                  </a:lnTo>
                  <a:cubicBezTo>
                    <a:pt x="855" y="282"/>
                    <a:pt x="852" y="425"/>
                    <a:pt x="797" y="566"/>
                  </a:cubicBezTo>
                  <a:lnTo>
                    <a:pt x="797" y="566"/>
                  </a:lnTo>
                  <a:cubicBezTo>
                    <a:pt x="724" y="752"/>
                    <a:pt x="594" y="851"/>
                    <a:pt x="419" y="85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1" name="Freeform 91">
              <a:extLst>
                <a:ext uri="{FF2B5EF4-FFF2-40B4-BE49-F238E27FC236}">
                  <a16:creationId xmlns:a16="http://schemas.microsoft.com/office/drawing/2014/main" id="{48D2A11F-4335-2345-A4B8-5901F3FD4C96}"/>
                </a:ext>
              </a:extLst>
            </p:cNvPr>
            <p:cNvSpPr>
              <a:spLocks noChangeArrowheads="1"/>
            </p:cNvSpPr>
            <p:nvPr/>
          </p:nvSpPr>
          <p:spPr bwMode="auto">
            <a:xfrm>
              <a:off x="6530984" y="9247479"/>
              <a:ext cx="395500" cy="269158"/>
            </a:xfrm>
            <a:custGeom>
              <a:avLst/>
              <a:gdLst>
                <a:gd name="T0" fmla="*/ 316 w 317"/>
                <a:gd name="T1" fmla="*/ 217 h 218"/>
                <a:gd name="T2" fmla="*/ 269 w 317"/>
                <a:gd name="T3" fmla="*/ 0 h 218"/>
                <a:gd name="T4" fmla="*/ 0 w 317"/>
                <a:gd name="T5" fmla="*/ 0 h 218"/>
                <a:gd name="T6" fmla="*/ 0 w 317"/>
                <a:gd name="T7" fmla="*/ 0 h 218"/>
                <a:gd name="T8" fmla="*/ 316 w 317"/>
                <a:gd name="T9" fmla="*/ 217 h 218"/>
              </a:gdLst>
              <a:ahLst/>
              <a:cxnLst>
                <a:cxn ang="0">
                  <a:pos x="T0" y="T1"/>
                </a:cxn>
                <a:cxn ang="0">
                  <a:pos x="T2" y="T3"/>
                </a:cxn>
                <a:cxn ang="0">
                  <a:pos x="T4" y="T5"/>
                </a:cxn>
                <a:cxn ang="0">
                  <a:pos x="T6" y="T7"/>
                </a:cxn>
                <a:cxn ang="0">
                  <a:pos x="T8" y="T9"/>
                </a:cxn>
              </a:cxnLst>
              <a:rect l="0" t="0" r="r" b="b"/>
              <a:pathLst>
                <a:path w="317" h="218">
                  <a:moveTo>
                    <a:pt x="316" y="217"/>
                  </a:moveTo>
                  <a:lnTo>
                    <a:pt x="269" y="0"/>
                  </a:lnTo>
                  <a:lnTo>
                    <a:pt x="0" y="0"/>
                  </a:lnTo>
                  <a:lnTo>
                    <a:pt x="0" y="0"/>
                  </a:lnTo>
                  <a:cubicBezTo>
                    <a:pt x="19" y="90"/>
                    <a:pt x="86" y="213"/>
                    <a:pt x="316" y="217"/>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2" name="Freeform 92">
              <a:extLst>
                <a:ext uri="{FF2B5EF4-FFF2-40B4-BE49-F238E27FC236}">
                  <a16:creationId xmlns:a16="http://schemas.microsoft.com/office/drawing/2014/main" id="{EB8F820C-B6C4-824B-8339-9A4982290038}"/>
                </a:ext>
              </a:extLst>
            </p:cNvPr>
            <p:cNvSpPr>
              <a:spLocks noChangeArrowheads="1"/>
            </p:cNvSpPr>
            <p:nvPr/>
          </p:nvSpPr>
          <p:spPr bwMode="auto">
            <a:xfrm>
              <a:off x="6140978" y="8236758"/>
              <a:ext cx="1010721" cy="1175512"/>
            </a:xfrm>
            <a:custGeom>
              <a:avLst/>
              <a:gdLst>
                <a:gd name="T0" fmla="*/ 802 w 810"/>
                <a:gd name="T1" fmla="*/ 468 h 945"/>
                <a:gd name="T2" fmla="*/ 802 w 810"/>
                <a:gd name="T3" fmla="*/ 468 h 945"/>
                <a:gd name="T4" fmla="*/ 391 w 810"/>
                <a:gd name="T5" fmla="*/ 938 h 945"/>
                <a:gd name="T6" fmla="*/ 391 w 810"/>
                <a:gd name="T7" fmla="*/ 938 h 945"/>
                <a:gd name="T8" fmla="*/ 8 w 810"/>
                <a:gd name="T9" fmla="*/ 445 h 945"/>
                <a:gd name="T10" fmla="*/ 8 w 810"/>
                <a:gd name="T11" fmla="*/ 445 h 945"/>
                <a:gd name="T12" fmla="*/ 418 w 810"/>
                <a:gd name="T13" fmla="*/ 6 h 945"/>
                <a:gd name="T14" fmla="*/ 418 w 810"/>
                <a:gd name="T15" fmla="*/ 6 h 945"/>
                <a:gd name="T16" fmla="*/ 802 w 810"/>
                <a:gd name="T17" fmla="*/ 468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0" h="945">
                  <a:moveTo>
                    <a:pt x="802" y="468"/>
                  </a:moveTo>
                  <a:lnTo>
                    <a:pt x="802" y="468"/>
                  </a:lnTo>
                  <a:cubicBezTo>
                    <a:pt x="795" y="716"/>
                    <a:pt x="611" y="944"/>
                    <a:pt x="391" y="938"/>
                  </a:cubicBezTo>
                  <a:lnTo>
                    <a:pt x="391" y="938"/>
                  </a:lnTo>
                  <a:cubicBezTo>
                    <a:pt x="172" y="932"/>
                    <a:pt x="0" y="694"/>
                    <a:pt x="8" y="445"/>
                  </a:cubicBezTo>
                  <a:lnTo>
                    <a:pt x="8" y="445"/>
                  </a:lnTo>
                  <a:cubicBezTo>
                    <a:pt x="14" y="196"/>
                    <a:pt x="198" y="0"/>
                    <a:pt x="418" y="6"/>
                  </a:cubicBezTo>
                  <a:lnTo>
                    <a:pt x="418" y="6"/>
                  </a:lnTo>
                  <a:cubicBezTo>
                    <a:pt x="637" y="12"/>
                    <a:pt x="809" y="219"/>
                    <a:pt x="802" y="468"/>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3" name="Freeform 93">
              <a:extLst>
                <a:ext uri="{FF2B5EF4-FFF2-40B4-BE49-F238E27FC236}">
                  <a16:creationId xmlns:a16="http://schemas.microsoft.com/office/drawing/2014/main" id="{61B3804D-9DE8-7B47-A4AF-4DB733A09C2F}"/>
                </a:ext>
              </a:extLst>
            </p:cNvPr>
            <p:cNvSpPr>
              <a:spLocks noChangeArrowheads="1"/>
            </p:cNvSpPr>
            <p:nvPr/>
          </p:nvSpPr>
          <p:spPr bwMode="auto">
            <a:xfrm>
              <a:off x="6140978" y="8225773"/>
              <a:ext cx="1027199" cy="1191990"/>
            </a:xfrm>
            <a:custGeom>
              <a:avLst/>
              <a:gdLst>
                <a:gd name="T0" fmla="*/ 412 w 823"/>
                <a:gd name="T1" fmla="*/ 23 h 957"/>
                <a:gd name="T2" fmla="*/ 412 w 823"/>
                <a:gd name="T3" fmla="*/ 23 h 957"/>
                <a:gd name="T4" fmla="*/ 20 w 823"/>
                <a:gd name="T5" fmla="*/ 454 h 957"/>
                <a:gd name="T6" fmla="*/ 20 w 823"/>
                <a:gd name="T7" fmla="*/ 454 h 957"/>
                <a:gd name="T8" fmla="*/ 126 w 823"/>
                <a:gd name="T9" fmla="*/ 786 h 957"/>
                <a:gd name="T10" fmla="*/ 126 w 823"/>
                <a:gd name="T11" fmla="*/ 786 h 957"/>
                <a:gd name="T12" fmla="*/ 396 w 823"/>
                <a:gd name="T13" fmla="*/ 938 h 957"/>
                <a:gd name="T14" fmla="*/ 396 w 823"/>
                <a:gd name="T15" fmla="*/ 938 h 957"/>
                <a:gd name="T16" fmla="*/ 674 w 823"/>
                <a:gd name="T17" fmla="*/ 802 h 957"/>
                <a:gd name="T18" fmla="*/ 674 w 823"/>
                <a:gd name="T19" fmla="*/ 802 h 957"/>
                <a:gd name="T20" fmla="*/ 798 w 823"/>
                <a:gd name="T21" fmla="*/ 477 h 957"/>
                <a:gd name="T22" fmla="*/ 798 w 823"/>
                <a:gd name="T23" fmla="*/ 477 h 957"/>
                <a:gd name="T24" fmla="*/ 421 w 823"/>
                <a:gd name="T25" fmla="*/ 23 h 957"/>
                <a:gd name="T26" fmla="*/ 421 w 823"/>
                <a:gd name="T27" fmla="*/ 23 h 957"/>
                <a:gd name="T28" fmla="*/ 412 w 823"/>
                <a:gd name="T29" fmla="*/ 23 h 957"/>
                <a:gd name="T30" fmla="*/ 404 w 823"/>
                <a:gd name="T31" fmla="*/ 956 h 957"/>
                <a:gd name="T32" fmla="*/ 404 w 823"/>
                <a:gd name="T33" fmla="*/ 956 h 957"/>
                <a:gd name="T34" fmla="*/ 395 w 823"/>
                <a:gd name="T35" fmla="*/ 955 h 957"/>
                <a:gd name="T36" fmla="*/ 395 w 823"/>
                <a:gd name="T37" fmla="*/ 955 h 957"/>
                <a:gd name="T38" fmla="*/ 111 w 823"/>
                <a:gd name="T39" fmla="*/ 796 h 957"/>
                <a:gd name="T40" fmla="*/ 111 w 823"/>
                <a:gd name="T41" fmla="*/ 796 h 957"/>
                <a:gd name="T42" fmla="*/ 2 w 823"/>
                <a:gd name="T43" fmla="*/ 454 h 957"/>
                <a:gd name="T44" fmla="*/ 2 w 823"/>
                <a:gd name="T45" fmla="*/ 454 h 957"/>
                <a:gd name="T46" fmla="*/ 422 w 823"/>
                <a:gd name="T47" fmla="*/ 6 h 957"/>
                <a:gd name="T48" fmla="*/ 422 w 823"/>
                <a:gd name="T49" fmla="*/ 6 h 957"/>
                <a:gd name="T50" fmla="*/ 815 w 823"/>
                <a:gd name="T51" fmla="*/ 477 h 957"/>
                <a:gd name="T52" fmla="*/ 815 w 823"/>
                <a:gd name="T53" fmla="*/ 477 h 957"/>
                <a:gd name="T54" fmla="*/ 687 w 823"/>
                <a:gd name="T55" fmla="*/ 813 h 957"/>
                <a:gd name="T56" fmla="*/ 687 w 823"/>
                <a:gd name="T57" fmla="*/ 813 h 957"/>
                <a:gd name="T58" fmla="*/ 404 w 823"/>
                <a:gd name="T59" fmla="*/ 956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3" h="957">
                  <a:moveTo>
                    <a:pt x="412" y="23"/>
                  </a:moveTo>
                  <a:lnTo>
                    <a:pt x="412" y="23"/>
                  </a:lnTo>
                  <a:cubicBezTo>
                    <a:pt x="202" y="23"/>
                    <a:pt x="27" y="214"/>
                    <a:pt x="20" y="454"/>
                  </a:cubicBezTo>
                  <a:lnTo>
                    <a:pt x="20" y="454"/>
                  </a:lnTo>
                  <a:cubicBezTo>
                    <a:pt x="17" y="573"/>
                    <a:pt x="55" y="694"/>
                    <a:pt x="126" y="786"/>
                  </a:cubicBezTo>
                  <a:lnTo>
                    <a:pt x="126" y="786"/>
                  </a:lnTo>
                  <a:cubicBezTo>
                    <a:pt x="197" y="881"/>
                    <a:pt x="294" y="935"/>
                    <a:pt x="396" y="938"/>
                  </a:cubicBezTo>
                  <a:lnTo>
                    <a:pt x="396" y="938"/>
                  </a:lnTo>
                  <a:cubicBezTo>
                    <a:pt x="497" y="941"/>
                    <a:pt x="596" y="892"/>
                    <a:pt x="674" y="802"/>
                  </a:cubicBezTo>
                  <a:lnTo>
                    <a:pt x="674" y="802"/>
                  </a:lnTo>
                  <a:cubicBezTo>
                    <a:pt x="749" y="713"/>
                    <a:pt x="794" y="595"/>
                    <a:pt x="798" y="477"/>
                  </a:cubicBezTo>
                  <a:lnTo>
                    <a:pt x="798" y="477"/>
                  </a:lnTo>
                  <a:cubicBezTo>
                    <a:pt x="804" y="233"/>
                    <a:pt x="636" y="30"/>
                    <a:pt x="421" y="23"/>
                  </a:cubicBezTo>
                  <a:lnTo>
                    <a:pt x="421" y="23"/>
                  </a:lnTo>
                  <a:cubicBezTo>
                    <a:pt x="418" y="23"/>
                    <a:pt x="415" y="23"/>
                    <a:pt x="412" y="23"/>
                  </a:cubicBezTo>
                  <a:close/>
                  <a:moveTo>
                    <a:pt x="404" y="956"/>
                  </a:moveTo>
                  <a:lnTo>
                    <a:pt x="404" y="956"/>
                  </a:lnTo>
                  <a:cubicBezTo>
                    <a:pt x="401" y="956"/>
                    <a:pt x="398" y="956"/>
                    <a:pt x="395" y="955"/>
                  </a:cubicBezTo>
                  <a:lnTo>
                    <a:pt x="395" y="955"/>
                  </a:lnTo>
                  <a:cubicBezTo>
                    <a:pt x="287" y="953"/>
                    <a:pt x="187" y="896"/>
                    <a:pt x="111" y="796"/>
                  </a:cubicBezTo>
                  <a:lnTo>
                    <a:pt x="111" y="796"/>
                  </a:lnTo>
                  <a:cubicBezTo>
                    <a:pt x="39" y="701"/>
                    <a:pt x="0" y="576"/>
                    <a:pt x="2" y="454"/>
                  </a:cubicBezTo>
                  <a:lnTo>
                    <a:pt x="2" y="454"/>
                  </a:lnTo>
                  <a:cubicBezTo>
                    <a:pt x="10" y="200"/>
                    <a:pt x="198" y="0"/>
                    <a:pt x="422" y="6"/>
                  </a:cubicBezTo>
                  <a:lnTo>
                    <a:pt x="422" y="6"/>
                  </a:lnTo>
                  <a:cubicBezTo>
                    <a:pt x="646" y="12"/>
                    <a:pt x="822" y="224"/>
                    <a:pt x="815" y="477"/>
                  </a:cubicBezTo>
                  <a:lnTo>
                    <a:pt x="815" y="477"/>
                  </a:lnTo>
                  <a:cubicBezTo>
                    <a:pt x="811" y="599"/>
                    <a:pt x="765" y="722"/>
                    <a:pt x="687" y="813"/>
                  </a:cubicBezTo>
                  <a:lnTo>
                    <a:pt x="687" y="813"/>
                  </a:lnTo>
                  <a:cubicBezTo>
                    <a:pt x="609" y="905"/>
                    <a:pt x="508" y="956"/>
                    <a:pt x="404" y="95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4" name="Freeform 96">
              <a:extLst>
                <a:ext uri="{FF2B5EF4-FFF2-40B4-BE49-F238E27FC236}">
                  <a16:creationId xmlns:a16="http://schemas.microsoft.com/office/drawing/2014/main" id="{52522C81-E26B-FF47-89CF-012E3BA86710}"/>
                </a:ext>
              </a:extLst>
            </p:cNvPr>
            <p:cNvSpPr>
              <a:spLocks noChangeArrowheads="1"/>
            </p:cNvSpPr>
            <p:nvPr/>
          </p:nvSpPr>
          <p:spPr bwMode="auto">
            <a:xfrm>
              <a:off x="6860568" y="8857470"/>
              <a:ext cx="258175" cy="137327"/>
            </a:xfrm>
            <a:custGeom>
              <a:avLst/>
              <a:gdLst>
                <a:gd name="T0" fmla="*/ 99 w 207"/>
                <a:gd name="T1" fmla="*/ 0 h 109"/>
                <a:gd name="T2" fmla="*/ 99 w 207"/>
                <a:gd name="T3" fmla="*/ 0 h 109"/>
                <a:gd name="T4" fmla="*/ 1 w 207"/>
                <a:gd name="T5" fmla="*/ 51 h 109"/>
                <a:gd name="T6" fmla="*/ 1 w 207"/>
                <a:gd name="T7" fmla="*/ 51 h 109"/>
                <a:gd name="T8" fmla="*/ 101 w 207"/>
                <a:gd name="T9" fmla="*/ 108 h 109"/>
                <a:gd name="T10" fmla="*/ 101 w 207"/>
                <a:gd name="T11" fmla="*/ 108 h 109"/>
                <a:gd name="T12" fmla="*/ 107 w 207"/>
                <a:gd name="T13" fmla="*/ 108 h 109"/>
                <a:gd name="T14" fmla="*/ 107 w 207"/>
                <a:gd name="T15" fmla="*/ 108 h 109"/>
                <a:gd name="T16" fmla="*/ 205 w 207"/>
                <a:gd name="T17" fmla="*/ 57 h 109"/>
                <a:gd name="T18" fmla="*/ 205 w 207"/>
                <a:gd name="T19" fmla="*/ 57 h 109"/>
                <a:gd name="T20" fmla="*/ 104 w 207"/>
                <a:gd name="T21" fmla="*/ 0 h 109"/>
                <a:gd name="T22" fmla="*/ 104 w 207"/>
                <a:gd name="T23" fmla="*/ 0 h 109"/>
                <a:gd name="T24" fmla="*/ 99 w 207"/>
                <a:gd name="T25" fmla="*/ 0 h 109"/>
                <a:gd name="T26" fmla="*/ 99 w 207"/>
                <a:gd name="T27" fmla="*/ 0 h 109"/>
                <a:gd name="T28" fmla="*/ 99 w 207"/>
                <a:gd name="T29" fmla="*/ 17 h 109"/>
                <a:gd name="T30" fmla="*/ 99 w 207"/>
                <a:gd name="T31" fmla="*/ 17 h 109"/>
                <a:gd name="T32" fmla="*/ 104 w 207"/>
                <a:gd name="T33" fmla="*/ 17 h 109"/>
                <a:gd name="T34" fmla="*/ 104 w 207"/>
                <a:gd name="T35" fmla="*/ 17 h 109"/>
                <a:gd name="T36" fmla="*/ 189 w 207"/>
                <a:gd name="T37" fmla="*/ 57 h 109"/>
                <a:gd name="T38" fmla="*/ 189 w 207"/>
                <a:gd name="T39" fmla="*/ 57 h 109"/>
                <a:gd name="T40" fmla="*/ 107 w 207"/>
                <a:gd name="T41" fmla="*/ 91 h 109"/>
                <a:gd name="T42" fmla="*/ 107 w 207"/>
                <a:gd name="T43" fmla="*/ 91 h 109"/>
                <a:gd name="T44" fmla="*/ 102 w 207"/>
                <a:gd name="T45" fmla="*/ 91 h 109"/>
                <a:gd name="T46" fmla="*/ 102 w 207"/>
                <a:gd name="T47" fmla="*/ 91 h 109"/>
                <a:gd name="T48" fmla="*/ 17 w 207"/>
                <a:gd name="T49" fmla="*/ 52 h 109"/>
                <a:gd name="T50" fmla="*/ 17 w 207"/>
                <a:gd name="T51" fmla="*/ 52 h 109"/>
                <a:gd name="T52" fmla="*/ 99 w 207"/>
                <a:gd name="T53" fmla="*/ 17 h 109"/>
                <a:gd name="T54" fmla="*/ 99 w 207"/>
                <a:gd name="T5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109">
                  <a:moveTo>
                    <a:pt x="99" y="0"/>
                  </a:moveTo>
                  <a:lnTo>
                    <a:pt x="99" y="0"/>
                  </a:lnTo>
                  <a:cubicBezTo>
                    <a:pt x="45" y="0"/>
                    <a:pt x="2" y="22"/>
                    <a:pt x="1" y="51"/>
                  </a:cubicBezTo>
                  <a:lnTo>
                    <a:pt x="1" y="51"/>
                  </a:lnTo>
                  <a:cubicBezTo>
                    <a:pt x="0" y="81"/>
                    <a:pt x="45" y="106"/>
                    <a:pt x="101" y="108"/>
                  </a:cubicBezTo>
                  <a:lnTo>
                    <a:pt x="101" y="108"/>
                  </a:lnTo>
                  <a:cubicBezTo>
                    <a:pt x="103" y="108"/>
                    <a:pt x="105" y="108"/>
                    <a:pt x="107" y="108"/>
                  </a:cubicBezTo>
                  <a:lnTo>
                    <a:pt x="107" y="108"/>
                  </a:lnTo>
                  <a:cubicBezTo>
                    <a:pt x="161" y="108"/>
                    <a:pt x="204" y="86"/>
                    <a:pt x="205" y="57"/>
                  </a:cubicBezTo>
                  <a:lnTo>
                    <a:pt x="205" y="57"/>
                  </a:lnTo>
                  <a:cubicBezTo>
                    <a:pt x="206" y="27"/>
                    <a:pt x="161" y="2"/>
                    <a:pt x="104" y="0"/>
                  </a:cubicBezTo>
                  <a:lnTo>
                    <a:pt x="104" y="0"/>
                  </a:lnTo>
                  <a:cubicBezTo>
                    <a:pt x="103" y="0"/>
                    <a:pt x="101" y="0"/>
                    <a:pt x="99" y="0"/>
                  </a:cubicBezTo>
                  <a:close/>
                  <a:moveTo>
                    <a:pt x="99" y="0"/>
                  </a:moveTo>
                  <a:lnTo>
                    <a:pt x="99" y="17"/>
                  </a:lnTo>
                  <a:lnTo>
                    <a:pt x="99" y="17"/>
                  </a:lnTo>
                  <a:cubicBezTo>
                    <a:pt x="101" y="17"/>
                    <a:pt x="103" y="17"/>
                    <a:pt x="104" y="17"/>
                  </a:cubicBezTo>
                  <a:lnTo>
                    <a:pt x="104" y="17"/>
                  </a:lnTo>
                  <a:cubicBezTo>
                    <a:pt x="157" y="18"/>
                    <a:pt x="189" y="40"/>
                    <a:pt x="189" y="57"/>
                  </a:cubicBezTo>
                  <a:lnTo>
                    <a:pt x="189" y="57"/>
                  </a:lnTo>
                  <a:cubicBezTo>
                    <a:pt x="188" y="77"/>
                    <a:pt x="145" y="91"/>
                    <a:pt x="107" y="91"/>
                  </a:cubicBezTo>
                  <a:lnTo>
                    <a:pt x="107" y="91"/>
                  </a:lnTo>
                  <a:cubicBezTo>
                    <a:pt x="105" y="91"/>
                    <a:pt x="104" y="91"/>
                    <a:pt x="102" y="91"/>
                  </a:cubicBezTo>
                  <a:lnTo>
                    <a:pt x="102" y="91"/>
                  </a:lnTo>
                  <a:cubicBezTo>
                    <a:pt x="49" y="90"/>
                    <a:pt x="17" y="68"/>
                    <a:pt x="17" y="52"/>
                  </a:cubicBezTo>
                  <a:lnTo>
                    <a:pt x="17" y="52"/>
                  </a:lnTo>
                  <a:cubicBezTo>
                    <a:pt x="18" y="31"/>
                    <a:pt x="61" y="17"/>
                    <a:pt x="99" y="17"/>
                  </a:cubicBezTo>
                  <a:lnTo>
                    <a:pt x="99"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5" name="Freeform 100">
              <a:extLst>
                <a:ext uri="{FF2B5EF4-FFF2-40B4-BE49-F238E27FC236}">
                  <a16:creationId xmlns:a16="http://schemas.microsoft.com/office/drawing/2014/main" id="{8E20FBDA-29C6-9842-A540-7089B5991832}"/>
                </a:ext>
              </a:extLst>
            </p:cNvPr>
            <p:cNvSpPr>
              <a:spLocks noChangeArrowheads="1"/>
            </p:cNvSpPr>
            <p:nvPr/>
          </p:nvSpPr>
          <p:spPr bwMode="auto">
            <a:xfrm>
              <a:off x="5899287" y="8022527"/>
              <a:ext cx="1417206" cy="1384247"/>
            </a:xfrm>
            <a:custGeom>
              <a:avLst/>
              <a:gdLst>
                <a:gd name="T0" fmla="*/ 1131 w 1136"/>
                <a:gd name="T1" fmla="*/ 426 h 1110"/>
                <a:gd name="T2" fmla="*/ 1131 w 1136"/>
                <a:gd name="T3" fmla="*/ 426 h 1110"/>
                <a:gd name="T4" fmla="*/ 1038 w 1136"/>
                <a:gd name="T5" fmla="*/ 162 h 1110"/>
                <a:gd name="T6" fmla="*/ 1038 w 1136"/>
                <a:gd name="T7" fmla="*/ 162 h 1110"/>
                <a:gd name="T8" fmla="*/ 778 w 1136"/>
                <a:gd name="T9" fmla="*/ 108 h 1110"/>
                <a:gd name="T10" fmla="*/ 778 w 1136"/>
                <a:gd name="T11" fmla="*/ 108 h 1110"/>
                <a:gd name="T12" fmla="*/ 541 w 1136"/>
                <a:gd name="T13" fmla="*/ 2 h 1110"/>
                <a:gd name="T14" fmla="*/ 541 w 1136"/>
                <a:gd name="T15" fmla="*/ 2 h 1110"/>
                <a:gd name="T16" fmla="*/ 204 w 1136"/>
                <a:gd name="T17" fmla="*/ 143 h 1110"/>
                <a:gd name="T18" fmla="*/ 204 w 1136"/>
                <a:gd name="T19" fmla="*/ 143 h 1110"/>
                <a:gd name="T20" fmla="*/ 84 w 1136"/>
                <a:gd name="T21" fmla="*/ 642 h 1110"/>
                <a:gd name="T22" fmla="*/ 84 w 1136"/>
                <a:gd name="T23" fmla="*/ 642 h 1110"/>
                <a:gd name="T24" fmla="*/ 45 w 1136"/>
                <a:gd name="T25" fmla="*/ 706 h 1110"/>
                <a:gd name="T26" fmla="*/ 45 w 1136"/>
                <a:gd name="T27" fmla="*/ 706 h 1110"/>
                <a:gd name="T28" fmla="*/ 156 w 1136"/>
                <a:gd name="T29" fmla="*/ 1029 h 1110"/>
                <a:gd name="T30" fmla="*/ 283 w 1136"/>
                <a:gd name="T31" fmla="*/ 1109 h 1110"/>
                <a:gd name="T32" fmla="*/ 288 w 1136"/>
                <a:gd name="T33" fmla="*/ 1101 h 1110"/>
                <a:gd name="T34" fmla="*/ 288 w 1136"/>
                <a:gd name="T35" fmla="*/ 1101 h 1110"/>
                <a:gd name="T36" fmla="*/ 340 w 1136"/>
                <a:gd name="T37" fmla="*/ 778 h 1110"/>
                <a:gd name="T38" fmla="*/ 340 w 1136"/>
                <a:gd name="T39" fmla="*/ 778 h 1110"/>
                <a:gd name="T40" fmla="*/ 294 w 1136"/>
                <a:gd name="T41" fmla="*/ 671 h 1110"/>
                <a:gd name="T42" fmla="*/ 294 w 1136"/>
                <a:gd name="T43" fmla="*/ 671 h 1110"/>
                <a:gd name="T44" fmla="*/ 490 w 1136"/>
                <a:gd name="T45" fmla="*/ 605 h 1110"/>
                <a:gd name="T46" fmla="*/ 490 w 1136"/>
                <a:gd name="T47" fmla="*/ 605 h 1110"/>
                <a:gd name="T48" fmla="*/ 541 w 1136"/>
                <a:gd name="T49" fmla="*/ 494 h 1110"/>
                <a:gd name="T50" fmla="*/ 568 w 1136"/>
                <a:gd name="T51" fmla="*/ 543 h 1110"/>
                <a:gd name="T52" fmla="*/ 574 w 1136"/>
                <a:gd name="T53" fmla="*/ 542 h 1110"/>
                <a:gd name="T54" fmla="*/ 574 w 1136"/>
                <a:gd name="T55" fmla="*/ 542 h 1110"/>
                <a:gd name="T56" fmla="*/ 728 w 1136"/>
                <a:gd name="T57" fmla="*/ 438 h 1110"/>
                <a:gd name="T58" fmla="*/ 728 w 1136"/>
                <a:gd name="T59" fmla="*/ 438 h 1110"/>
                <a:gd name="T60" fmla="*/ 888 w 1136"/>
                <a:gd name="T61" fmla="*/ 537 h 1110"/>
                <a:gd name="T62" fmla="*/ 898 w 1136"/>
                <a:gd name="T63" fmla="*/ 538 h 1110"/>
                <a:gd name="T64" fmla="*/ 899 w 1136"/>
                <a:gd name="T65" fmla="*/ 496 h 1110"/>
                <a:gd name="T66" fmla="*/ 899 w 1136"/>
                <a:gd name="T67" fmla="*/ 496 h 1110"/>
                <a:gd name="T68" fmla="*/ 920 w 1136"/>
                <a:gd name="T69" fmla="*/ 524 h 1110"/>
                <a:gd name="T70" fmla="*/ 920 w 1136"/>
                <a:gd name="T71" fmla="*/ 524 h 1110"/>
                <a:gd name="T72" fmla="*/ 1112 w 1136"/>
                <a:gd name="T73" fmla="*/ 595 h 1110"/>
                <a:gd name="T74" fmla="*/ 1120 w 1136"/>
                <a:gd name="T75" fmla="*/ 596 h 1110"/>
                <a:gd name="T76" fmla="*/ 1122 w 1136"/>
                <a:gd name="T77" fmla="*/ 588 h 1110"/>
                <a:gd name="T78" fmla="*/ 1122 w 1136"/>
                <a:gd name="T79" fmla="*/ 588 h 1110"/>
                <a:gd name="T80" fmla="*/ 1131 w 1136"/>
                <a:gd name="T81" fmla="*/ 4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6" h="1110">
                  <a:moveTo>
                    <a:pt x="1131" y="426"/>
                  </a:moveTo>
                  <a:lnTo>
                    <a:pt x="1131" y="426"/>
                  </a:lnTo>
                  <a:cubicBezTo>
                    <a:pt x="1127" y="308"/>
                    <a:pt x="1095" y="217"/>
                    <a:pt x="1038" y="162"/>
                  </a:cubicBezTo>
                  <a:lnTo>
                    <a:pt x="1038" y="162"/>
                  </a:lnTo>
                  <a:cubicBezTo>
                    <a:pt x="979" y="104"/>
                    <a:pt x="891" y="86"/>
                    <a:pt x="778" y="108"/>
                  </a:cubicBezTo>
                  <a:lnTo>
                    <a:pt x="778" y="108"/>
                  </a:lnTo>
                  <a:cubicBezTo>
                    <a:pt x="762" y="64"/>
                    <a:pt x="710" y="0"/>
                    <a:pt x="541" y="2"/>
                  </a:cubicBezTo>
                  <a:lnTo>
                    <a:pt x="541" y="2"/>
                  </a:lnTo>
                  <a:cubicBezTo>
                    <a:pt x="396" y="4"/>
                    <a:pt x="283" y="52"/>
                    <a:pt x="204" y="143"/>
                  </a:cubicBezTo>
                  <a:lnTo>
                    <a:pt x="204" y="143"/>
                  </a:lnTo>
                  <a:cubicBezTo>
                    <a:pt x="54" y="318"/>
                    <a:pt x="79" y="602"/>
                    <a:pt x="84" y="642"/>
                  </a:cubicBezTo>
                  <a:lnTo>
                    <a:pt x="84" y="642"/>
                  </a:lnTo>
                  <a:cubicBezTo>
                    <a:pt x="68" y="657"/>
                    <a:pt x="55" y="679"/>
                    <a:pt x="45" y="706"/>
                  </a:cubicBezTo>
                  <a:lnTo>
                    <a:pt x="45" y="706"/>
                  </a:lnTo>
                  <a:cubicBezTo>
                    <a:pt x="0" y="824"/>
                    <a:pt x="47" y="960"/>
                    <a:pt x="156" y="1029"/>
                  </a:cubicBezTo>
                  <a:lnTo>
                    <a:pt x="283" y="1109"/>
                  </a:lnTo>
                  <a:lnTo>
                    <a:pt x="288" y="1101"/>
                  </a:lnTo>
                  <a:lnTo>
                    <a:pt x="288" y="1101"/>
                  </a:lnTo>
                  <a:cubicBezTo>
                    <a:pt x="362" y="962"/>
                    <a:pt x="357" y="849"/>
                    <a:pt x="340" y="778"/>
                  </a:cubicBezTo>
                  <a:lnTo>
                    <a:pt x="340" y="778"/>
                  </a:lnTo>
                  <a:cubicBezTo>
                    <a:pt x="327" y="727"/>
                    <a:pt x="306" y="690"/>
                    <a:pt x="294" y="671"/>
                  </a:cubicBezTo>
                  <a:lnTo>
                    <a:pt x="294" y="671"/>
                  </a:lnTo>
                  <a:cubicBezTo>
                    <a:pt x="381" y="671"/>
                    <a:pt x="446" y="649"/>
                    <a:pt x="490" y="605"/>
                  </a:cubicBezTo>
                  <a:lnTo>
                    <a:pt x="490" y="605"/>
                  </a:lnTo>
                  <a:cubicBezTo>
                    <a:pt x="525" y="568"/>
                    <a:pt x="538" y="523"/>
                    <a:pt x="541" y="494"/>
                  </a:cubicBezTo>
                  <a:lnTo>
                    <a:pt x="568" y="543"/>
                  </a:lnTo>
                  <a:lnTo>
                    <a:pt x="574" y="542"/>
                  </a:lnTo>
                  <a:lnTo>
                    <a:pt x="574" y="542"/>
                  </a:lnTo>
                  <a:cubicBezTo>
                    <a:pt x="648" y="533"/>
                    <a:pt x="697" y="475"/>
                    <a:pt x="728" y="438"/>
                  </a:cubicBezTo>
                  <a:lnTo>
                    <a:pt x="728" y="438"/>
                  </a:lnTo>
                  <a:cubicBezTo>
                    <a:pt x="758" y="475"/>
                    <a:pt x="807" y="535"/>
                    <a:pt x="888" y="537"/>
                  </a:cubicBezTo>
                  <a:lnTo>
                    <a:pt x="898" y="538"/>
                  </a:lnTo>
                  <a:lnTo>
                    <a:pt x="899" y="496"/>
                  </a:lnTo>
                  <a:lnTo>
                    <a:pt x="899" y="496"/>
                  </a:lnTo>
                  <a:cubicBezTo>
                    <a:pt x="904" y="505"/>
                    <a:pt x="911" y="515"/>
                    <a:pt x="920" y="524"/>
                  </a:cubicBezTo>
                  <a:lnTo>
                    <a:pt x="920" y="524"/>
                  </a:lnTo>
                  <a:cubicBezTo>
                    <a:pt x="948" y="555"/>
                    <a:pt x="1005" y="592"/>
                    <a:pt x="1112" y="595"/>
                  </a:cubicBezTo>
                  <a:lnTo>
                    <a:pt x="1120" y="596"/>
                  </a:lnTo>
                  <a:lnTo>
                    <a:pt x="1122" y="588"/>
                  </a:lnTo>
                  <a:lnTo>
                    <a:pt x="1122" y="588"/>
                  </a:lnTo>
                  <a:cubicBezTo>
                    <a:pt x="1122" y="585"/>
                    <a:pt x="1135" y="514"/>
                    <a:pt x="1131" y="42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6" name="Freeform 104">
              <a:extLst>
                <a:ext uri="{FF2B5EF4-FFF2-40B4-BE49-F238E27FC236}">
                  <a16:creationId xmlns:a16="http://schemas.microsoft.com/office/drawing/2014/main" id="{046F79C2-C403-AD48-849A-A577BB4D7420}"/>
                </a:ext>
              </a:extLst>
            </p:cNvPr>
            <p:cNvSpPr>
              <a:spLocks noChangeArrowheads="1"/>
            </p:cNvSpPr>
            <p:nvPr/>
          </p:nvSpPr>
          <p:spPr bwMode="auto">
            <a:xfrm>
              <a:off x="6272813" y="9588049"/>
              <a:ext cx="758041" cy="494374"/>
            </a:xfrm>
            <a:custGeom>
              <a:avLst/>
              <a:gdLst>
                <a:gd name="T0" fmla="*/ 574 w 609"/>
                <a:gd name="T1" fmla="*/ 123 h 398"/>
                <a:gd name="T2" fmla="*/ 574 w 609"/>
                <a:gd name="T3" fmla="*/ 123 h 398"/>
                <a:gd name="T4" fmla="*/ 588 w 609"/>
                <a:gd name="T5" fmla="*/ 0 h 398"/>
                <a:gd name="T6" fmla="*/ 570 w 609"/>
                <a:gd name="T7" fmla="*/ 1 h 398"/>
                <a:gd name="T8" fmla="*/ 570 w 609"/>
                <a:gd name="T9" fmla="*/ 1 h 398"/>
                <a:gd name="T10" fmla="*/ 557 w 609"/>
                <a:gd name="T11" fmla="*/ 118 h 398"/>
                <a:gd name="T12" fmla="*/ 557 w 609"/>
                <a:gd name="T13" fmla="*/ 118 h 398"/>
                <a:gd name="T14" fmla="*/ 545 w 609"/>
                <a:gd name="T15" fmla="*/ 116 h 398"/>
                <a:gd name="T16" fmla="*/ 545 w 609"/>
                <a:gd name="T17" fmla="*/ 116 h 398"/>
                <a:gd name="T18" fmla="*/ 482 w 609"/>
                <a:gd name="T19" fmla="*/ 179 h 398"/>
                <a:gd name="T20" fmla="*/ 482 w 609"/>
                <a:gd name="T21" fmla="*/ 179 h 398"/>
                <a:gd name="T22" fmla="*/ 508 w 609"/>
                <a:gd name="T23" fmla="*/ 230 h 398"/>
                <a:gd name="T24" fmla="*/ 508 w 609"/>
                <a:gd name="T25" fmla="*/ 230 h 398"/>
                <a:gd name="T26" fmla="*/ 485 w 609"/>
                <a:gd name="T27" fmla="*/ 256 h 398"/>
                <a:gd name="T28" fmla="*/ 485 w 609"/>
                <a:gd name="T29" fmla="*/ 256 h 398"/>
                <a:gd name="T30" fmla="*/ 371 w 609"/>
                <a:gd name="T31" fmla="*/ 319 h 398"/>
                <a:gd name="T32" fmla="*/ 371 w 609"/>
                <a:gd name="T33" fmla="*/ 319 h 398"/>
                <a:gd name="T34" fmla="*/ 310 w 609"/>
                <a:gd name="T35" fmla="*/ 271 h 398"/>
                <a:gd name="T36" fmla="*/ 310 w 609"/>
                <a:gd name="T37" fmla="*/ 271 h 398"/>
                <a:gd name="T38" fmla="*/ 249 w 609"/>
                <a:gd name="T39" fmla="*/ 319 h 398"/>
                <a:gd name="T40" fmla="*/ 249 w 609"/>
                <a:gd name="T41" fmla="*/ 319 h 398"/>
                <a:gd name="T42" fmla="*/ 114 w 609"/>
                <a:gd name="T43" fmla="*/ 243 h 398"/>
                <a:gd name="T44" fmla="*/ 114 w 609"/>
                <a:gd name="T45" fmla="*/ 243 h 398"/>
                <a:gd name="T46" fmla="*/ 136 w 609"/>
                <a:gd name="T47" fmla="*/ 195 h 398"/>
                <a:gd name="T48" fmla="*/ 136 w 609"/>
                <a:gd name="T49" fmla="*/ 195 h 398"/>
                <a:gd name="T50" fmla="*/ 73 w 609"/>
                <a:gd name="T51" fmla="*/ 132 h 398"/>
                <a:gd name="T52" fmla="*/ 73 w 609"/>
                <a:gd name="T53" fmla="*/ 132 h 398"/>
                <a:gd name="T54" fmla="*/ 50 w 609"/>
                <a:gd name="T55" fmla="*/ 137 h 398"/>
                <a:gd name="T56" fmla="*/ 50 w 609"/>
                <a:gd name="T57" fmla="*/ 137 h 398"/>
                <a:gd name="T58" fmla="*/ 18 w 609"/>
                <a:gd name="T59" fmla="*/ 0 h 398"/>
                <a:gd name="T60" fmla="*/ 0 w 609"/>
                <a:gd name="T61" fmla="*/ 1 h 398"/>
                <a:gd name="T62" fmla="*/ 0 w 609"/>
                <a:gd name="T63" fmla="*/ 1 h 398"/>
                <a:gd name="T64" fmla="*/ 34 w 609"/>
                <a:gd name="T65" fmla="*/ 146 h 398"/>
                <a:gd name="T66" fmla="*/ 34 w 609"/>
                <a:gd name="T67" fmla="*/ 146 h 398"/>
                <a:gd name="T68" fmla="*/ 10 w 609"/>
                <a:gd name="T69" fmla="*/ 195 h 398"/>
                <a:gd name="T70" fmla="*/ 10 w 609"/>
                <a:gd name="T71" fmla="*/ 195 h 398"/>
                <a:gd name="T72" fmla="*/ 73 w 609"/>
                <a:gd name="T73" fmla="*/ 258 h 398"/>
                <a:gd name="T74" fmla="*/ 73 w 609"/>
                <a:gd name="T75" fmla="*/ 258 h 398"/>
                <a:gd name="T76" fmla="*/ 99 w 609"/>
                <a:gd name="T77" fmla="*/ 252 h 398"/>
                <a:gd name="T78" fmla="*/ 99 w 609"/>
                <a:gd name="T79" fmla="*/ 252 h 398"/>
                <a:gd name="T80" fmla="*/ 248 w 609"/>
                <a:gd name="T81" fmla="*/ 337 h 398"/>
                <a:gd name="T82" fmla="*/ 248 w 609"/>
                <a:gd name="T83" fmla="*/ 337 h 398"/>
                <a:gd name="T84" fmla="*/ 310 w 609"/>
                <a:gd name="T85" fmla="*/ 397 h 398"/>
                <a:gd name="T86" fmla="*/ 310 w 609"/>
                <a:gd name="T87" fmla="*/ 397 h 398"/>
                <a:gd name="T88" fmla="*/ 372 w 609"/>
                <a:gd name="T89" fmla="*/ 337 h 398"/>
                <a:gd name="T90" fmla="*/ 372 w 609"/>
                <a:gd name="T91" fmla="*/ 337 h 398"/>
                <a:gd name="T92" fmla="*/ 498 w 609"/>
                <a:gd name="T93" fmla="*/ 269 h 398"/>
                <a:gd name="T94" fmla="*/ 498 w 609"/>
                <a:gd name="T95" fmla="*/ 269 h 398"/>
                <a:gd name="T96" fmla="*/ 523 w 609"/>
                <a:gd name="T97" fmla="*/ 238 h 398"/>
                <a:gd name="T98" fmla="*/ 523 w 609"/>
                <a:gd name="T99" fmla="*/ 238 h 398"/>
                <a:gd name="T100" fmla="*/ 545 w 609"/>
                <a:gd name="T101" fmla="*/ 242 h 398"/>
                <a:gd name="T102" fmla="*/ 545 w 609"/>
                <a:gd name="T103" fmla="*/ 242 h 398"/>
                <a:gd name="T104" fmla="*/ 608 w 609"/>
                <a:gd name="T105" fmla="*/ 179 h 398"/>
                <a:gd name="T106" fmla="*/ 608 w 609"/>
                <a:gd name="T107" fmla="*/ 179 h 398"/>
                <a:gd name="T108" fmla="*/ 574 w 609"/>
                <a:gd name="T109" fmla="*/ 12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9" h="398">
                  <a:moveTo>
                    <a:pt x="574" y="123"/>
                  </a:moveTo>
                  <a:lnTo>
                    <a:pt x="574" y="123"/>
                  </a:lnTo>
                  <a:cubicBezTo>
                    <a:pt x="590" y="59"/>
                    <a:pt x="588" y="5"/>
                    <a:pt x="588" y="0"/>
                  </a:cubicBezTo>
                  <a:lnTo>
                    <a:pt x="570" y="1"/>
                  </a:lnTo>
                  <a:lnTo>
                    <a:pt x="570" y="1"/>
                  </a:lnTo>
                  <a:cubicBezTo>
                    <a:pt x="570" y="2"/>
                    <a:pt x="572" y="55"/>
                    <a:pt x="557" y="118"/>
                  </a:cubicBezTo>
                  <a:lnTo>
                    <a:pt x="557" y="118"/>
                  </a:lnTo>
                  <a:cubicBezTo>
                    <a:pt x="553" y="117"/>
                    <a:pt x="549" y="116"/>
                    <a:pt x="545" y="116"/>
                  </a:cubicBezTo>
                  <a:lnTo>
                    <a:pt x="545" y="116"/>
                  </a:lnTo>
                  <a:cubicBezTo>
                    <a:pt x="511" y="116"/>
                    <a:pt x="482" y="145"/>
                    <a:pt x="482" y="179"/>
                  </a:cubicBezTo>
                  <a:lnTo>
                    <a:pt x="482" y="179"/>
                  </a:lnTo>
                  <a:cubicBezTo>
                    <a:pt x="482" y="200"/>
                    <a:pt x="493" y="218"/>
                    <a:pt x="508" y="230"/>
                  </a:cubicBezTo>
                  <a:lnTo>
                    <a:pt x="508" y="230"/>
                  </a:lnTo>
                  <a:cubicBezTo>
                    <a:pt x="501" y="239"/>
                    <a:pt x="493" y="248"/>
                    <a:pt x="485" y="256"/>
                  </a:cubicBezTo>
                  <a:lnTo>
                    <a:pt x="485" y="256"/>
                  </a:lnTo>
                  <a:cubicBezTo>
                    <a:pt x="455" y="288"/>
                    <a:pt x="416" y="309"/>
                    <a:pt x="371" y="319"/>
                  </a:cubicBezTo>
                  <a:lnTo>
                    <a:pt x="371" y="319"/>
                  </a:lnTo>
                  <a:cubicBezTo>
                    <a:pt x="364" y="291"/>
                    <a:pt x="339" y="271"/>
                    <a:pt x="310" y="271"/>
                  </a:cubicBezTo>
                  <a:lnTo>
                    <a:pt x="310" y="271"/>
                  </a:lnTo>
                  <a:cubicBezTo>
                    <a:pt x="281" y="271"/>
                    <a:pt x="255" y="291"/>
                    <a:pt x="249" y="319"/>
                  </a:cubicBezTo>
                  <a:lnTo>
                    <a:pt x="249" y="319"/>
                  </a:lnTo>
                  <a:cubicBezTo>
                    <a:pt x="196" y="308"/>
                    <a:pt x="150" y="283"/>
                    <a:pt x="114" y="243"/>
                  </a:cubicBezTo>
                  <a:lnTo>
                    <a:pt x="114" y="243"/>
                  </a:lnTo>
                  <a:cubicBezTo>
                    <a:pt x="128" y="231"/>
                    <a:pt x="136" y="214"/>
                    <a:pt x="136" y="195"/>
                  </a:cubicBezTo>
                  <a:lnTo>
                    <a:pt x="136" y="195"/>
                  </a:lnTo>
                  <a:cubicBezTo>
                    <a:pt x="136" y="161"/>
                    <a:pt x="108" y="132"/>
                    <a:pt x="73" y="132"/>
                  </a:cubicBezTo>
                  <a:lnTo>
                    <a:pt x="73" y="132"/>
                  </a:lnTo>
                  <a:cubicBezTo>
                    <a:pt x="65" y="132"/>
                    <a:pt x="57" y="134"/>
                    <a:pt x="50" y="137"/>
                  </a:cubicBezTo>
                  <a:lnTo>
                    <a:pt x="50" y="137"/>
                  </a:lnTo>
                  <a:cubicBezTo>
                    <a:pt x="21" y="66"/>
                    <a:pt x="18" y="1"/>
                    <a:pt x="18" y="0"/>
                  </a:cubicBezTo>
                  <a:lnTo>
                    <a:pt x="0" y="1"/>
                  </a:lnTo>
                  <a:lnTo>
                    <a:pt x="0" y="1"/>
                  </a:lnTo>
                  <a:cubicBezTo>
                    <a:pt x="0" y="5"/>
                    <a:pt x="4" y="72"/>
                    <a:pt x="34" y="146"/>
                  </a:cubicBezTo>
                  <a:lnTo>
                    <a:pt x="34" y="146"/>
                  </a:lnTo>
                  <a:cubicBezTo>
                    <a:pt x="20" y="157"/>
                    <a:pt x="10" y="175"/>
                    <a:pt x="10" y="195"/>
                  </a:cubicBezTo>
                  <a:lnTo>
                    <a:pt x="10" y="195"/>
                  </a:lnTo>
                  <a:cubicBezTo>
                    <a:pt x="10" y="230"/>
                    <a:pt x="38" y="258"/>
                    <a:pt x="73" y="258"/>
                  </a:cubicBezTo>
                  <a:lnTo>
                    <a:pt x="73" y="258"/>
                  </a:lnTo>
                  <a:cubicBezTo>
                    <a:pt x="82" y="258"/>
                    <a:pt x="91" y="256"/>
                    <a:pt x="99" y="252"/>
                  </a:cubicBezTo>
                  <a:lnTo>
                    <a:pt x="99" y="252"/>
                  </a:lnTo>
                  <a:cubicBezTo>
                    <a:pt x="139" y="296"/>
                    <a:pt x="189" y="325"/>
                    <a:pt x="248" y="337"/>
                  </a:cubicBezTo>
                  <a:lnTo>
                    <a:pt x="248" y="337"/>
                  </a:lnTo>
                  <a:cubicBezTo>
                    <a:pt x="249" y="370"/>
                    <a:pt x="276" y="397"/>
                    <a:pt x="310" y="397"/>
                  </a:cubicBezTo>
                  <a:lnTo>
                    <a:pt x="310" y="397"/>
                  </a:lnTo>
                  <a:cubicBezTo>
                    <a:pt x="344" y="397"/>
                    <a:pt x="371" y="370"/>
                    <a:pt x="372" y="337"/>
                  </a:cubicBezTo>
                  <a:lnTo>
                    <a:pt x="372" y="337"/>
                  </a:lnTo>
                  <a:cubicBezTo>
                    <a:pt x="422" y="326"/>
                    <a:pt x="465" y="304"/>
                    <a:pt x="498" y="269"/>
                  </a:cubicBezTo>
                  <a:lnTo>
                    <a:pt x="498" y="269"/>
                  </a:lnTo>
                  <a:cubicBezTo>
                    <a:pt x="507" y="259"/>
                    <a:pt x="516" y="249"/>
                    <a:pt x="523" y="238"/>
                  </a:cubicBezTo>
                  <a:lnTo>
                    <a:pt x="523" y="238"/>
                  </a:lnTo>
                  <a:cubicBezTo>
                    <a:pt x="530" y="241"/>
                    <a:pt x="537" y="242"/>
                    <a:pt x="545" y="242"/>
                  </a:cubicBezTo>
                  <a:lnTo>
                    <a:pt x="545" y="242"/>
                  </a:lnTo>
                  <a:cubicBezTo>
                    <a:pt x="580" y="242"/>
                    <a:pt x="608" y="214"/>
                    <a:pt x="608" y="179"/>
                  </a:cubicBezTo>
                  <a:lnTo>
                    <a:pt x="608" y="179"/>
                  </a:lnTo>
                  <a:cubicBezTo>
                    <a:pt x="608" y="155"/>
                    <a:pt x="594" y="134"/>
                    <a:pt x="574" y="123"/>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7" name="Freeform 105">
              <a:extLst>
                <a:ext uri="{FF2B5EF4-FFF2-40B4-BE49-F238E27FC236}">
                  <a16:creationId xmlns:a16="http://schemas.microsoft.com/office/drawing/2014/main" id="{3B90512A-709E-C547-B9DF-981F75A585F9}"/>
                </a:ext>
              </a:extLst>
            </p:cNvPr>
            <p:cNvSpPr>
              <a:spLocks noChangeArrowheads="1"/>
            </p:cNvSpPr>
            <p:nvPr/>
          </p:nvSpPr>
          <p:spPr bwMode="auto">
            <a:xfrm>
              <a:off x="7481284" y="8972825"/>
              <a:ext cx="340569" cy="1181003"/>
            </a:xfrm>
            <a:custGeom>
              <a:avLst/>
              <a:gdLst>
                <a:gd name="T0" fmla="*/ 114 w 272"/>
                <a:gd name="T1" fmla="*/ 334 h 950"/>
                <a:gd name="T2" fmla="*/ 100 w 272"/>
                <a:gd name="T3" fmla="*/ 336 h 950"/>
                <a:gd name="T4" fmla="*/ 44 w 272"/>
                <a:gd name="T5" fmla="*/ 395 h 950"/>
                <a:gd name="T6" fmla="*/ 100 w 272"/>
                <a:gd name="T7" fmla="*/ 436 h 950"/>
                <a:gd name="T8" fmla="*/ 141 w 272"/>
                <a:gd name="T9" fmla="*/ 426 h 950"/>
                <a:gd name="T10" fmla="*/ 143 w 272"/>
                <a:gd name="T11" fmla="*/ 342 h 950"/>
                <a:gd name="T12" fmla="*/ 67 w 272"/>
                <a:gd name="T13" fmla="*/ 586 h 950"/>
                <a:gd name="T14" fmla="*/ 62 w 272"/>
                <a:gd name="T15" fmla="*/ 587 h 950"/>
                <a:gd name="T16" fmla="*/ 30 w 272"/>
                <a:gd name="T17" fmla="*/ 636 h 950"/>
                <a:gd name="T18" fmla="*/ 36 w 272"/>
                <a:gd name="T19" fmla="*/ 659 h 950"/>
                <a:gd name="T20" fmla="*/ 112 w 272"/>
                <a:gd name="T21" fmla="*/ 645 h 950"/>
                <a:gd name="T22" fmla="*/ 91 w 272"/>
                <a:gd name="T23" fmla="*/ 599 h 950"/>
                <a:gd name="T24" fmla="*/ 67 w 272"/>
                <a:gd name="T25" fmla="*/ 586 h 950"/>
                <a:gd name="T26" fmla="*/ 204 w 272"/>
                <a:gd name="T27" fmla="*/ 949 h 950"/>
                <a:gd name="T28" fmla="*/ 103 w 272"/>
                <a:gd name="T29" fmla="*/ 721 h 950"/>
                <a:gd name="T30" fmla="*/ 113 w 272"/>
                <a:gd name="T31" fmla="*/ 670 h 950"/>
                <a:gd name="T32" fmla="*/ 24 w 272"/>
                <a:gd name="T33" fmla="*/ 679 h 950"/>
                <a:gd name="T34" fmla="*/ 7 w 272"/>
                <a:gd name="T35" fmla="*/ 631 h 950"/>
                <a:gd name="T36" fmla="*/ 55 w 272"/>
                <a:gd name="T37" fmla="*/ 564 h 950"/>
                <a:gd name="T38" fmla="*/ 108 w 272"/>
                <a:gd name="T39" fmla="*/ 583 h 950"/>
                <a:gd name="T40" fmla="*/ 133 w 272"/>
                <a:gd name="T41" fmla="*/ 632 h 950"/>
                <a:gd name="T42" fmla="*/ 149 w 272"/>
                <a:gd name="T43" fmla="*/ 619 h 950"/>
                <a:gd name="T44" fmla="*/ 195 w 272"/>
                <a:gd name="T45" fmla="*/ 406 h 950"/>
                <a:gd name="T46" fmla="*/ 170 w 272"/>
                <a:gd name="T47" fmla="*/ 363 h 950"/>
                <a:gd name="T48" fmla="*/ 160 w 272"/>
                <a:gd name="T49" fmla="*/ 439 h 950"/>
                <a:gd name="T50" fmla="*/ 95 w 272"/>
                <a:gd name="T51" fmla="*/ 459 h 950"/>
                <a:gd name="T52" fmla="*/ 20 w 272"/>
                <a:gd name="T53" fmla="*/ 395 h 950"/>
                <a:gd name="T54" fmla="*/ 95 w 272"/>
                <a:gd name="T55" fmla="*/ 313 h 950"/>
                <a:gd name="T56" fmla="*/ 136 w 272"/>
                <a:gd name="T57" fmla="*/ 314 h 950"/>
                <a:gd name="T58" fmla="*/ 22 w 272"/>
                <a:gd name="T59" fmla="*/ 0 h 950"/>
                <a:gd name="T60" fmla="*/ 163 w 272"/>
                <a:gd name="T61" fmla="*/ 326 h 950"/>
                <a:gd name="T62" fmla="*/ 217 w 272"/>
                <a:gd name="T63" fmla="*/ 396 h 950"/>
                <a:gd name="T64" fmla="*/ 165 w 272"/>
                <a:gd name="T65" fmla="*/ 637 h 950"/>
                <a:gd name="T66" fmla="*/ 136 w 272"/>
                <a:gd name="T67" fmla="*/ 657 h 950"/>
                <a:gd name="T68" fmla="*/ 125 w 272"/>
                <a:gd name="T69" fmla="*/ 729 h 950"/>
                <a:gd name="T70" fmla="*/ 154 w 272"/>
                <a:gd name="T71" fmla="*/ 873 h 950"/>
                <a:gd name="T72" fmla="*/ 216 w 272"/>
                <a:gd name="T73" fmla="*/ 929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2" h="950">
                  <a:moveTo>
                    <a:pt x="114" y="334"/>
                  </a:moveTo>
                  <a:lnTo>
                    <a:pt x="114" y="334"/>
                  </a:lnTo>
                  <a:cubicBezTo>
                    <a:pt x="109" y="334"/>
                    <a:pt x="105" y="335"/>
                    <a:pt x="100" y="336"/>
                  </a:cubicBezTo>
                  <a:lnTo>
                    <a:pt x="100" y="336"/>
                  </a:lnTo>
                  <a:cubicBezTo>
                    <a:pt x="69" y="343"/>
                    <a:pt x="43" y="370"/>
                    <a:pt x="44" y="395"/>
                  </a:cubicBezTo>
                  <a:lnTo>
                    <a:pt x="44" y="395"/>
                  </a:lnTo>
                  <a:cubicBezTo>
                    <a:pt x="44" y="415"/>
                    <a:pt x="64" y="430"/>
                    <a:pt x="100" y="436"/>
                  </a:cubicBezTo>
                  <a:lnTo>
                    <a:pt x="100" y="436"/>
                  </a:lnTo>
                  <a:cubicBezTo>
                    <a:pt x="129" y="442"/>
                    <a:pt x="138" y="429"/>
                    <a:pt x="141" y="426"/>
                  </a:cubicBezTo>
                  <a:lnTo>
                    <a:pt x="141" y="426"/>
                  </a:lnTo>
                  <a:cubicBezTo>
                    <a:pt x="152" y="409"/>
                    <a:pt x="152" y="379"/>
                    <a:pt x="143" y="342"/>
                  </a:cubicBezTo>
                  <a:lnTo>
                    <a:pt x="143" y="342"/>
                  </a:lnTo>
                  <a:cubicBezTo>
                    <a:pt x="134" y="337"/>
                    <a:pt x="125" y="334"/>
                    <a:pt x="114" y="334"/>
                  </a:cubicBezTo>
                  <a:close/>
                  <a:moveTo>
                    <a:pt x="67" y="586"/>
                  </a:moveTo>
                  <a:lnTo>
                    <a:pt x="67" y="586"/>
                  </a:lnTo>
                  <a:cubicBezTo>
                    <a:pt x="65" y="586"/>
                    <a:pt x="63" y="586"/>
                    <a:pt x="62" y="587"/>
                  </a:cubicBezTo>
                  <a:lnTo>
                    <a:pt x="62" y="587"/>
                  </a:lnTo>
                  <a:cubicBezTo>
                    <a:pt x="48" y="591"/>
                    <a:pt x="36" y="608"/>
                    <a:pt x="30" y="636"/>
                  </a:cubicBezTo>
                  <a:lnTo>
                    <a:pt x="30" y="636"/>
                  </a:lnTo>
                  <a:cubicBezTo>
                    <a:pt x="26" y="653"/>
                    <a:pt x="33" y="657"/>
                    <a:pt x="36" y="659"/>
                  </a:cubicBezTo>
                  <a:lnTo>
                    <a:pt x="36" y="659"/>
                  </a:lnTo>
                  <a:cubicBezTo>
                    <a:pt x="49" y="666"/>
                    <a:pt x="80" y="662"/>
                    <a:pt x="112" y="645"/>
                  </a:cubicBezTo>
                  <a:lnTo>
                    <a:pt x="112" y="645"/>
                  </a:lnTo>
                  <a:cubicBezTo>
                    <a:pt x="109" y="624"/>
                    <a:pt x="100" y="608"/>
                    <a:pt x="91" y="599"/>
                  </a:cubicBezTo>
                  <a:lnTo>
                    <a:pt x="91" y="599"/>
                  </a:lnTo>
                  <a:cubicBezTo>
                    <a:pt x="84" y="591"/>
                    <a:pt x="75" y="586"/>
                    <a:pt x="67" y="586"/>
                  </a:cubicBezTo>
                  <a:close/>
                  <a:moveTo>
                    <a:pt x="204" y="949"/>
                  </a:moveTo>
                  <a:lnTo>
                    <a:pt x="204" y="949"/>
                  </a:lnTo>
                  <a:cubicBezTo>
                    <a:pt x="202" y="948"/>
                    <a:pt x="55" y="859"/>
                    <a:pt x="103" y="721"/>
                  </a:cubicBezTo>
                  <a:lnTo>
                    <a:pt x="103" y="721"/>
                  </a:lnTo>
                  <a:cubicBezTo>
                    <a:pt x="110" y="703"/>
                    <a:pt x="112" y="685"/>
                    <a:pt x="113" y="670"/>
                  </a:cubicBezTo>
                  <a:lnTo>
                    <a:pt x="113" y="670"/>
                  </a:lnTo>
                  <a:cubicBezTo>
                    <a:pt x="79" y="687"/>
                    <a:pt x="44" y="691"/>
                    <a:pt x="24" y="679"/>
                  </a:cubicBezTo>
                  <a:lnTo>
                    <a:pt x="24" y="679"/>
                  </a:lnTo>
                  <a:cubicBezTo>
                    <a:pt x="15" y="673"/>
                    <a:pt x="0" y="660"/>
                    <a:pt x="7" y="631"/>
                  </a:cubicBezTo>
                  <a:lnTo>
                    <a:pt x="7" y="631"/>
                  </a:lnTo>
                  <a:cubicBezTo>
                    <a:pt x="18" y="581"/>
                    <a:pt x="42" y="568"/>
                    <a:pt x="55" y="564"/>
                  </a:cubicBezTo>
                  <a:lnTo>
                    <a:pt x="55" y="564"/>
                  </a:lnTo>
                  <a:cubicBezTo>
                    <a:pt x="73" y="559"/>
                    <a:pt x="93" y="566"/>
                    <a:pt x="108" y="583"/>
                  </a:cubicBezTo>
                  <a:lnTo>
                    <a:pt x="108" y="583"/>
                  </a:lnTo>
                  <a:cubicBezTo>
                    <a:pt x="118" y="594"/>
                    <a:pt x="128" y="610"/>
                    <a:pt x="133" y="632"/>
                  </a:cubicBezTo>
                  <a:lnTo>
                    <a:pt x="133" y="632"/>
                  </a:lnTo>
                  <a:cubicBezTo>
                    <a:pt x="139" y="628"/>
                    <a:pt x="144" y="624"/>
                    <a:pt x="149" y="619"/>
                  </a:cubicBezTo>
                  <a:lnTo>
                    <a:pt x="149" y="619"/>
                  </a:lnTo>
                  <a:cubicBezTo>
                    <a:pt x="179" y="592"/>
                    <a:pt x="244" y="520"/>
                    <a:pt x="195" y="406"/>
                  </a:cubicBezTo>
                  <a:lnTo>
                    <a:pt x="195" y="406"/>
                  </a:lnTo>
                  <a:cubicBezTo>
                    <a:pt x="188" y="388"/>
                    <a:pt x="180" y="374"/>
                    <a:pt x="170" y="363"/>
                  </a:cubicBezTo>
                  <a:lnTo>
                    <a:pt x="170" y="363"/>
                  </a:lnTo>
                  <a:cubicBezTo>
                    <a:pt x="174" y="396"/>
                    <a:pt x="172" y="422"/>
                    <a:pt x="160" y="439"/>
                  </a:cubicBezTo>
                  <a:lnTo>
                    <a:pt x="160" y="439"/>
                  </a:lnTo>
                  <a:cubicBezTo>
                    <a:pt x="147" y="458"/>
                    <a:pt x="125" y="464"/>
                    <a:pt x="95" y="459"/>
                  </a:cubicBezTo>
                  <a:lnTo>
                    <a:pt x="95" y="459"/>
                  </a:lnTo>
                  <a:cubicBezTo>
                    <a:pt x="28" y="448"/>
                    <a:pt x="21" y="410"/>
                    <a:pt x="20" y="395"/>
                  </a:cubicBezTo>
                  <a:lnTo>
                    <a:pt x="20" y="395"/>
                  </a:lnTo>
                  <a:cubicBezTo>
                    <a:pt x="19" y="359"/>
                    <a:pt x="53" y="322"/>
                    <a:pt x="95" y="313"/>
                  </a:cubicBezTo>
                  <a:lnTo>
                    <a:pt x="95" y="313"/>
                  </a:lnTo>
                  <a:cubicBezTo>
                    <a:pt x="109" y="310"/>
                    <a:pt x="123" y="311"/>
                    <a:pt x="136" y="314"/>
                  </a:cubicBezTo>
                  <a:lnTo>
                    <a:pt x="136" y="314"/>
                  </a:lnTo>
                  <a:cubicBezTo>
                    <a:pt x="106" y="210"/>
                    <a:pt x="38" y="77"/>
                    <a:pt x="2" y="12"/>
                  </a:cubicBezTo>
                  <a:lnTo>
                    <a:pt x="22" y="0"/>
                  </a:lnTo>
                  <a:lnTo>
                    <a:pt x="22" y="0"/>
                  </a:lnTo>
                  <a:cubicBezTo>
                    <a:pt x="37" y="27"/>
                    <a:pt x="132" y="197"/>
                    <a:pt x="163" y="326"/>
                  </a:cubicBezTo>
                  <a:lnTo>
                    <a:pt x="163" y="326"/>
                  </a:lnTo>
                  <a:cubicBezTo>
                    <a:pt x="185" y="340"/>
                    <a:pt x="204" y="364"/>
                    <a:pt x="217" y="396"/>
                  </a:cubicBezTo>
                  <a:lnTo>
                    <a:pt x="217" y="396"/>
                  </a:lnTo>
                  <a:cubicBezTo>
                    <a:pt x="271" y="525"/>
                    <a:pt x="199" y="607"/>
                    <a:pt x="165" y="637"/>
                  </a:cubicBezTo>
                  <a:lnTo>
                    <a:pt x="165" y="637"/>
                  </a:lnTo>
                  <a:cubicBezTo>
                    <a:pt x="156" y="644"/>
                    <a:pt x="146" y="651"/>
                    <a:pt x="136" y="657"/>
                  </a:cubicBezTo>
                  <a:lnTo>
                    <a:pt x="136" y="657"/>
                  </a:lnTo>
                  <a:cubicBezTo>
                    <a:pt x="137" y="679"/>
                    <a:pt x="134" y="703"/>
                    <a:pt x="125" y="729"/>
                  </a:cubicBezTo>
                  <a:lnTo>
                    <a:pt x="125" y="729"/>
                  </a:lnTo>
                  <a:cubicBezTo>
                    <a:pt x="108" y="779"/>
                    <a:pt x="117" y="827"/>
                    <a:pt x="154" y="873"/>
                  </a:cubicBezTo>
                  <a:lnTo>
                    <a:pt x="154" y="873"/>
                  </a:lnTo>
                  <a:cubicBezTo>
                    <a:pt x="181" y="908"/>
                    <a:pt x="216" y="928"/>
                    <a:pt x="216" y="929"/>
                  </a:cubicBezTo>
                  <a:lnTo>
                    <a:pt x="204" y="949"/>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8" name="Freeform 106">
              <a:extLst>
                <a:ext uri="{FF2B5EF4-FFF2-40B4-BE49-F238E27FC236}">
                  <a16:creationId xmlns:a16="http://schemas.microsoft.com/office/drawing/2014/main" id="{DB2EF749-EA32-8141-8545-45524BE1FDBF}"/>
                </a:ext>
              </a:extLst>
            </p:cNvPr>
            <p:cNvSpPr>
              <a:spLocks noChangeArrowheads="1"/>
            </p:cNvSpPr>
            <p:nvPr/>
          </p:nvSpPr>
          <p:spPr bwMode="auto">
            <a:xfrm>
              <a:off x="6108021" y="8725639"/>
              <a:ext cx="252680" cy="252680"/>
            </a:xfrm>
            <a:custGeom>
              <a:avLst/>
              <a:gdLst>
                <a:gd name="T0" fmla="*/ 199 w 202"/>
                <a:gd name="T1" fmla="*/ 104 h 202"/>
                <a:gd name="T2" fmla="*/ 199 w 202"/>
                <a:gd name="T3" fmla="*/ 104 h 202"/>
                <a:gd name="T4" fmla="*/ 98 w 202"/>
                <a:gd name="T5" fmla="*/ 200 h 202"/>
                <a:gd name="T6" fmla="*/ 98 w 202"/>
                <a:gd name="T7" fmla="*/ 200 h 202"/>
                <a:gd name="T8" fmla="*/ 2 w 202"/>
                <a:gd name="T9" fmla="*/ 98 h 202"/>
                <a:gd name="T10" fmla="*/ 2 w 202"/>
                <a:gd name="T11" fmla="*/ 98 h 202"/>
                <a:gd name="T12" fmla="*/ 104 w 202"/>
                <a:gd name="T13" fmla="*/ 2 h 202"/>
                <a:gd name="T14" fmla="*/ 104 w 202"/>
                <a:gd name="T15" fmla="*/ 2 h 202"/>
                <a:gd name="T16" fmla="*/ 199 w 202"/>
                <a:gd name="T1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2">
                  <a:moveTo>
                    <a:pt x="199" y="104"/>
                  </a:moveTo>
                  <a:lnTo>
                    <a:pt x="199" y="104"/>
                  </a:lnTo>
                  <a:cubicBezTo>
                    <a:pt x="198" y="158"/>
                    <a:pt x="152" y="201"/>
                    <a:pt x="98" y="200"/>
                  </a:cubicBezTo>
                  <a:lnTo>
                    <a:pt x="98" y="200"/>
                  </a:lnTo>
                  <a:cubicBezTo>
                    <a:pt x="43" y="198"/>
                    <a:pt x="0" y="153"/>
                    <a:pt x="2" y="98"/>
                  </a:cubicBezTo>
                  <a:lnTo>
                    <a:pt x="2" y="98"/>
                  </a:lnTo>
                  <a:cubicBezTo>
                    <a:pt x="3" y="44"/>
                    <a:pt x="48" y="0"/>
                    <a:pt x="104" y="2"/>
                  </a:cubicBezTo>
                  <a:lnTo>
                    <a:pt x="104" y="2"/>
                  </a:lnTo>
                  <a:cubicBezTo>
                    <a:pt x="158" y="4"/>
                    <a:pt x="201" y="49"/>
                    <a:pt x="199" y="104"/>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9" name="Freeform 38">
              <a:extLst>
                <a:ext uri="{FF2B5EF4-FFF2-40B4-BE49-F238E27FC236}">
                  <a16:creationId xmlns:a16="http://schemas.microsoft.com/office/drawing/2014/main" id="{94D9E2E7-6027-DD41-9406-364E6BE9DF48}"/>
                </a:ext>
              </a:extLst>
            </p:cNvPr>
            <p:cNvSpPr>
              <a:spLocks noChangeArrowheads="1"/>
            </p:cNvSpPr>
            <p:nvPr/>
          </p:nvSpPr>
          <p:spPr bwMode="auto">
            <a:xfrm>
              <a:off x="6099467" y="8718187"/>
              <a:ext cx="1019641" cy="517856"/>
            </a:xfrm>
            <a:custGeom>
              <a:avLst/>
              <a:gdLst>
                <a:gd name="connsiteX0" fmla="*/ 432921 w 1019641"/>
                <a:gd name="connsiteY0" fmla="*/ 331541 h 517856"/>
                <a:gd name="connsiteX1" fmla="*/ 644495 w 1019641"/>
                <a:gd name="connsiteY1" fmla="*/ 459786 h 517856"/>
                <a:gd name="connsiteX2" fmla="*/ 452952 w 1019641"/>
                <a:gd name="connsiteY2" fmla="*/ 484449 h 517856"/>
                <a:gd name="connsiteX3" fmla="*/ 432921 w 1019641"/>
                <a:gd name="connsiteY3" fmla="*/ 331541 h 517856"/>
                <a:gd name="connsiteX4" fmla="*/ 701756 w 1019641"/>
                <a:gd name="connsiteY4" fmla="*/ 172243 h 517856"/>
                <a:gd name="connsiteX5" fmla="*/ 724449 w 1019641"/>
                <a:gd name="connsiteY5" fmla="*/ 173480 h 517856"/>
                <a:gd name="connsiteX6" fmla="*/ 720667 w 1019641"/>
                <a:gd name="connsiteY6" fmla="*/ 267466 h 517856"/>
                <a:gd name="connsiteX7" fmla="*/ 807655 w 1019641"/>
                <a:gd name="connsiteY7" fmla="*/ 279833 h 517856"/>
                <a:gd name="connsiteX8" fmla="*/ 808915 w 1019641"/>
                <a:gd name="connsiteY8" fmla="*/ 287253 h 517856"/>
                <a:gd name="connsiteX9" fmla="*/ 784962 w 1019641"/>
                <a:gd name="connsiteY9" fmla="*/ 378766 h 517856"/>
                <a:gd name="connsiteX10" fmla="*/ 701756 w 1019641"/>
                <a:gd name="connsiteY10" fmla="*/ 407209 h 517856"/>
                <a:gd name="connsiteX11" fmla="*/ 667718 w 1019641"/>
                <a:gd name="connsiteY11" fmla="*/ 404736 h 517856"/>
                <a:gd name="connsiteX12" fmla="*/ 670239 w 1019641"/>
                <a:gd name="connsiteY12" fmla="*/ 383713 h 517856"/>
                <a:gd name="connsiteX13" fmla="*/ 768573 w 1019641"/>
                <a:gd name="connsiteY13" fmla="*/ 363926 h 517856"/>
                <a:gd name="connsiteX14" fmla="*/ 788744 w 1019641"/>
                <a:gd name="connsiteY14" fmla="*/ 298383 h 517856"/>
                <a:gd name="connsiteX15" fmla="*/ 697974 w 1019641"/>
                <a:gd name="connsiteY15" fmla="*/ 284780 h 517856"/>
                <a:gd name="connsiteX16" fmla="*/ 932005 w 1019641"/>
                <a:gd name="connsiteY16" fmla="*/ 161256 h 517856"/>
                <a:gd name="connsiteX17" fmla="*/ 1001551 w 1019641"/>
                <a:gd name="connsiteY17" fmla="*/ 214714 h 517856"/>
                <a:gd name="connsiteX18" fmla="*/ 929521 w 1019641"/>
                <a:gd name="connsiteY18" fmla="*/ 263080 h 517856"/>
                <a:gd name="connsiteX19" fmla="*/ 861216 w 1019641"/>
                <a:gd name="connsiteY19" fmla="*/ 210895 h 517856"/>
                <a:gd name="connsiteX20" fmla="*/ 932005 w 1019641"/>
                <a:gd name="connsiteY20" fmla="*/ 161256 h 517856"/>
                <a:gd name="connsiteX21" fmla="*/ 527526 w 1019641"/>
                <a:gd name="connsiteY21" fmla="*/ 153949 h 517856"/>
                <a:gd name="connsiteX22" fmla="*/ 425255 w 1019641"/>
                <a:gd name="connsiteY22" fmla="*/ 199304 h 517856"/>
                <a:gd name="connsiteX23" fmla="*/ 531267 w 1019641"/>
                <a:gd name="connsiteY23" fmla="*/ 248438 h 517856"/>
                <a:gd name="connsiteX24" fmla="*/ 537503 w 1019641"/>
                <a:gd name="connsiteY24" fmla="*/ 248438 h 517856"/>
                <a:gd name="connsiteX25" fmla="*/ 549322 w 1019641"/>
                <a:gd name="connsiteY25" fmla="*/ 246290 h 517856"/>
                <a:gd name="connsiteX26" fmla="*/ 529504 w 1019641"/>
                <a:gd name="connsiteY26" fmla="*/ 236249 h 517856"/>
                <a:gd name="connsiteX27" fmla="*/ 510882 w 1019641"/>
                <a:gd name="connsiteY27" fmla="*/ 200568 h 517856"/>
                <a:gd name="connsiteX28" fmla="*/ 531659 w 1019641"/>
                <a:gd name="connsiteY28" fmla="*/ 164730 h 517856"/>
                <a:gd name="connsiteX29" fmla="*/ 550258 w 1019641"/>
                <a:gd name="connsiteY29" fmla="*/ 156287 h 517856"/>
                <a:gd name="connsiteX30" fmla="*/ 533762 w 1019641"/>
                <a:gd name="connsiteY30" fmla="*/ 153949 h 517856"/>
                <a:gd name="connsiteX31" fmla="*/ 527526 w 1019641"/>
                <a:gd name="connsiteY31" fmla="*/ 153949 h 517856"/>
                <a:gd name="connsiteX32" fmla="*/ 527526 w 1019641"/>
                <a:gd name="connsiteY32" fmla="*/ 133791 h 517856"/>
                <a:gd name="connsiteX33" fmla="*/ 533762 w 1019641"/>
                <a:gd name="connsiteY33" fmla="*/ 133791 h 517856"/>
                <a:gd name="connsiteX34" fmla="*/ 659729 w 1019641"/>
                <a:gd name="connsiteY34" fmla="*/ 205603 h 517856"/>
                <a:gd name="connsiteX35" fmla="*/ 537503 w 1019641"/>
                <a:gd name="connsiteY35" fmla="*/ 269856 h 517856"/>
                <a:gd name="connsiteX36" fmla="*/ 531267 w 1019641"/>
                <a:gd name="connsiteY36" fmla="*/ 269856 h 517856"/>
                <a:gd name="connsiteX37" fmla="*/ 405300 w 1019641"/>
                <a:gd name="connsiteY37" fmla="*/ 198044 h 517856"/>
                <a:gd name="connsiteX38" fmla="*/ 527526 w 1019641"/>
                <a:gd name="connsiteY38" fmla="*/ 133791 h 517856"/>
                <a:gd name="connsiteX39" fmla="*/ 171703 w 1019641"/>
                <a:gd name="connsiteY39" fmla="*/ 86878 h 517856"/>
                <a:gd name="connsiteX40" fmla="*/ 179280 w 1019641"/>
                <a:gd name="connsiteY40" fmla="*/ 90666 h 517856"/>
                <a:gd name="connsiteX41" fmla="*/ 178017 w 1019641"/>
                <a:gd name="connsiteY41" fmla="*/ 107082 h 517856"/>
                <a:gd name="connsiteX42" fmla="*/ 152762 w 1019641"/>
                <a:gd name="connsiteY42" fmla="*/ 131074 h 517856"/>
                <a:gd name="connsiteX43" fmla="*/ 152762 w 1019641"/>
                <a:gd name="connsiteY43" fmla="*/ 147491 h 517856"/>
                <a:gd name="connsiteX44" fmla="*/ 176755 w 1019641"/>
                <a:gd name="connsiteY44" fmla="*/ 172746 h 517856"/>
                <a:gd name="connsiteX45" fmla="*/ 176755 w 1019641"/>
                <a:gd name="connsiteY45" fmla="*/ 189162 h 517856"/>
                <a:gd name="connsiteX46" fmla="*/ 160339 w 1019641"/>
                <a:gd name="connsiteY46" fmla="*/ 187899 h 517856"/>
                <a:gd name="connsiteX47" fmla="*/ 136346 w 1019641"/>
                <a:gd name="connsiteY47" fmla="*/ 161381 h 517856"/>
                <a:gd name="connsiteX48" fmla="*/ 119930 w 1019641"/>
                <a:gd name="connsiteY48" fmla="*/ 161381 h 517856"/>
                <a:gd name="connsiteX49" fmla="*/ 94675 w 1019641"/>
                <a:gd name="connsiteY49" fmla="*/ 186636 h 517856"/>
                <a:gd name="connsiteX50" fmla="*/ 78259 w 1019641"/>
                <a:gd name="connsiteY50" fmla="*/ 185374 h 517856"/>
                <a:gd name="connsiteX51" fmla="*/ 79521 w 1019641"/>
                <a:gd name="connsiteY51" fmla="*/ 170220 h 517856"/>
                <a:gd name="connsiteX52" fmla="*/ 104777 w 1019641"/>
                <a:gd name="connsiteY52" fmla="*/ 144965 h 517856"/>
                <a:gd name="connsiteX53" fmla="*/ 106040 w 1019641"/>
                <a:gd name="connsiteY53" fmla="*/ 129812 h 517856"/>
                <a:gd name="connsiteX54" fmla="*/ 80784 w 1019641"/>
                <a:gd name="connsiteY54" fmla="*/ 104556 h 517856"/>
                <a:gd name="connsiteX55" fmla="*/ 82047 w 1019641"/>
                <a:gd name="connsiteY55" fmla="*/ 88140 h 517856"/>
                <a:gd name="connsiteX56" fmla="*/ 97200 w 1019641"/>
                <a:gd name="connsiteY56" fmla="*/ 88140 h 517856"/>
                <a:gd name="connsiteX57" fmla="*/ 122456 w 1019641"/>
                <a:gd name="connsiteY57" fmla="*/ 114658 h 517856"/>
                <a:gd name="connsiteX58" fmla="*/ 137609 w 1019641"/>
                <a:gd name="connsiteY58" fmla="*/ 114658 h 517856"/>
                <a:gd name="connsiteX59" fmla="*/ 164127 w 1019641"/>
                <a:gd name="connsiteY59" fmla="*/ 90666 h 517856"/>
                <a:gd name="connsiteX60" fmla="*/ 171703 w 1019641"/>
                <a:gd name="connsiteY60" fmla="*/ 86878 h 517856"/>
                <a:gd name="connsiteX61" fmla="*/ 837590 w 1019641"/>
                <a:gd name="connsiteY61" fmla="*/ 60348 h 517856"/>
                <a:gd name="connsiteX62" fmla="*/ 1007412 w 1019641"/>
                <a:gd name="connsiteY62" fmla="*/ 89770 h 517856"/>
                <a:gd name="connsiteX63" fmla="*/ 1013610 w 1019641"/>
                <a:gd name="connsiteY63" fmla="*/ 129425 h 517856"/>
                <a:gd name="connsiteX64" fmla="*/ 980141 w 1019641"/>
                <a:gd name="connsiteY64" fmla="*/ 135821 h 517856"/>
                <a:gd name="connsiteX65" fmla="*/ 784288 w 1019641"/>
                <a:gd name="connsiteY65" fmla="*/ 130705 h 517856"/>
                <a:gd name="connsiteX66" fmla="*/ 752059 w 1019641"/>
                <a:gd name="connsiteY66" fmla="*/ 116633 h 517856"/>
                <a:gd name="connsiteX67" fmla="*/ 766934 w 1019641"/>
                <a:gd name="connsiteY67" fmla="*/ 79536 h 517856"/>
                <a:gd name="connsiteX68" fmla="*/ 837590 w 1019641"/>
                <a:gd name="connsiteY68" fmla="*/ 60348 h 517856"/>
                <a:gd name="connsiteX69" fmla="*/ 559546 w 1019641"/>
                <a:gd name="connsiteY69" fmla="*/ 49843 h 517856"/>
                <a:gd name="connsiteX70" fmla="*/ 636987 w 1019641"/>
                <a:gd name="connsiteY70" fmla="*/ 78785 h 517856"/>
                <a:gd name="connsiteX71" fmla="*/ 644392 w 1019641"/>
                <a:gd name="connsiteY71" fmla="*/ 119720 h 517856"/>
                <a:gd name="connsiteX72" fmla="*/ 609836 w 1019641"/>
                <a:gd name="connsiteY72" fmla="*/ 126116 h 517856"/>
                <a:gd name="connsiteX73" fmla="*/ 416079 w 1019641"/>
                <a:gd name="connsiteY73" fmla="*/ 119720 h 517856"/>
                <a:gd name="connsiteX74" fmla="*/ 383991 w 1019641"/>
                <a:gd name="connsiteY74" fmla="*/ 106927 h 517856"/>
                <a:gd name="connsiteX75" fmla="*/ 398801 w 1019641"/>
                <a:gd name="connsiteY75" fmla="*/ 68551 h 517856"/>
                <a:gd name="connsiteX76" fmla="*/ 469146 w 1019641"/>
                <a:gd name="connsiteY76" fmla="*/ 50642 h 517856"/>
                <a:gd name="connsiteX77" fmla="*/ 559546 w 1019641"/>
                <a:gd name="connsiteY77" fmla="*/ 49843 h 517856"/>
                <a:gd name="connsiteX78" fmla="*/ 134268 w 1019641"/>
                <a:gd name="connsiteY78" fmla="*/ 21157 h 517856"/>
                <a:gd name="connsiteX79" fmla="*/ 22651 w 1019641"/>
                <a:gd name="connsiteY79" fmla="*/ 128575 h 517856"/>
                <a:gd name="connsiteX80" fmla="*/ 131760 w 1019641"/>
                <a:gd name="connsiteY80" fmla="*/ 242166 h 517856"/>
                <a:gd name="connsiteX81" fmla="*/ 247139 w 1019641"/>
                <a:gd name="connsiteY81" fmla="*/ 134748 h 517856"/>
                <a:gd name="connsiteX82" fmla="*/ 138031 w 1019641"/>
                <a:gd name="connsiteY82" fmla="*/ 21157 h 517856"/>
                <a:gd name="connsiteX83" fmla="*/ 134268 w 1019641"/>
                <a:gd name="connsiteY83" fmla="*/ 21157 h 517856"/>
                <a:gd name="connsiteX84" fmla="*/ 139285 w 1019641"/>
                <a:gd name="connsiteY84" fmla="*/ 167 h 517856"/>
                <a:gd name="connsiteX85" fmla="*/ 269713 w 1019641"/>
                <a:gd name="connsiteY85" fmla="*/ 135983 h 517856"/>
                <a:gd name="connsiteX86" fmla="*/ 134268 w 1019641"/>
                <a:gd name="connsiteY86" fmla="*/ 264390 h 517856"/>
                <a:gd name="connsiteX87" fmla="*/ 131760 w 1019641"/>
                <a:gd name="connsiteY87" fmla="*/ 264390 h 517856"/>
                <a:gd name="connsiteX88" fmla="*/ 77 w 1019641"/>
                <a:gd name="connsiteY88" fmla="*/ 128575 h 517856"/>
                <a:gd name="connsiteX89" fmla="*/ 139285 w 1019641"/>
                <a:gd name="connsiteY89" fmla="*/ 167 h 51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19641" h="517856">
                  <a:moveTo>
                    <a:pt x="432921" y="331541"/>
                  </a:moveTo>
                  <a:cubicBezTo>
                    <a:pt x="432921" y="331541"/>
                    <a:pt x="534326" y="389498"/>
                    <a:pt x="644495" y="459786"/>
                  </a:cubicBezTo>
                  <a:cubicBezTo>
                    <a:pt x="644495" y="459786"/>
                    <a:pt x="571884" y="572001"/>
                    <a:pt x="452952" y="484449"/>
                  </a:cubicBezTo>
                  <a:cubicBezTo>
                    <a:pt x="376585" y="428958"/>
                    <a:pt x="432921" y="331541"/>
                    <a:pt x="432921" y="331541"/>
                  </a:cubicBezTo>
                  <a:close/>
                  <a:moveTo>
                    <a:pt x="701756" y="172243"/>
                  </a:moveTo>
                  <a:lnTo>
                    <a:pt x="724449" y="173480"/>
                  </a:lnTo>
                  <a:lnTo>
                    <a:pt x="720667" y="267466"/>
                  </a:lnTo>
                  <a:lnTo>
                    <a:pt x="807655" y="279833"/>
                  </a:lnTo>
                  <a:lnTo>
                    <a:pt x="808915" y="287253"/>
                  </a:lnTo>
                  <a:cubicBezTo>
                    <a:pt x="810176" y="289726"/>
                    <a:pt x="820262" y="342903"/>
                    <a:pt x="784962" y="378766"/>
                  </a:cubicBezTo>
                  <a:cubicBezTo>
                    <a:pt x="766052" y="398553"/>
                    <a:pt x="738316" y="407209"/>
                    <a:pt x="701756" y="407209"/>
                  </a:cubicBezTo>
                  <a:cubicBezTo>
                    <a:pt x="691671" y="407209"/>
                    <a:pt x="680325" y="407209"/>
                    <a:pt x="667718" y="404736"/>
                  </a:cubicBezTo>
                  <a:lnTo>
                    <a:pt x="670239" y="383713"/>
                  </a:lnTo>
                  <a:cubicBezTo>
                    <a:pt x="716885" y="389896"/>
                    <a:pt x="749663" y="383713"/>
                    <a:pt x="768573" y="363926"/>
                  </a:cubicBezTo>
                  <a:cubicBezTo>
                    <a:pt x="790005" y="342903"/>
                    <a:pt x="790005" y="313223"/>
                    <a:pt x="788744" y="298383"/>
                  </a:cubicBezTo>
                  <a:lnTo>
                    <a:pt x="697974" y="284780"/>
                  </a:lnTo>
                  <a:close/>
                  <a:moveTo>
                    <a:pt x="932005" y="161256"/>
                  </a:moveTo>
                  <a:cubicBezTo>
                    <a:pt x="970504" y="162529"/>
                    <a:pt x="1001551" y="186712"/>
                    <a:pt x="1001551" y="214714"/>
                  </a:cubicBezTo>
                  <a:cubicBezTo>
                    <a:pt x="1000309" y="242716"/>
                    <a:pt x="968020" y="264353"/>
                    <a:pt x="929521" y="263080"/>
                  </a:cubicBezTo>
                  <a:cubicBezTo>
                    <a:pt x="889780" y="263080"/>
                    <a:pt x="859974" y="238897"/>
                    <a:pt x="861216" y="210895"/>
                  </a:cubicBezTo>
                  <a:cubicBezTo>
                    <a:pt x="861216" y="182894"/>
                    <a:pt x="893506" y="161256"/>
                    <a:pt x="932005" y="161256"/>
                  </a:cubicBezTo>
                  <a:close/>
                  <a:moveTo>
                    <a:pt x="527526" y="153949"/>
                  </a:moveTo>
                  <a:cubicBezTo>
                    <a:pt x="478885" y="153949"/>
                    <a:pt x="426502" y="172847"/>
                    <a:pt x="425255" y="199304"/>
                  </a:cubicBezTo>
                  <a:cubicBezTo>
                    <a:pt x="425255" y="218202"/>
                    <a:pt x="465166" y="245919"/>
                    <a:pt x="531267" y="248438"/>
                  </a:cubicBezTo>
                  <a:cubicBezTo>
                    <a:pt x="532515" y="248438"/>
                    <a:pt x="535009" y="248438"/>
                    <a:pt x="537503" y="248438"/>
                  </a:cubicBezTo>
                  <a:lnTo>
                    <a:pt x="549322" y="246290"/>
                  </a:lnTo>
                  <a:lnTo>
                    <a:pt x="529504" y="236249"/>
                  </a:lnTo>
                  <a:cubicBezTo>
                    <a:pt x="517038" y="226975"/>
                    <a:pt x="509651" y="214400"/>
                    <a:pt x="510882" y="200568"/>
                  </a:cubicBezTo>
                  <a:cubicBezTo>
                    <a:pt x="510882" y="186107"/>
                    <a:pt x="518885" y="173532"/>
                    <a:pt x="531659" y="164730"/>
                  </a:cubicBezTo>
                  <a:lnTo>
                    <a:pt x="550258" y="156287"/>
                  </a:lnTo>
                  <a:lnTo>
                    <a:pt x="533762" y="153949"/>
                  </a:lnTo>
                  <a:cubicBezTo>
                    <a:pt x="531267" y="153949"/>
                    <a:pt x="528773" y="153949"/>
                    <a:pt x="527526" y="153949"/>
                  </a:cubicBezTo>
                  <a:close/>
                  <a:moveTo>
                    <a:pt x="527526" y="133791"/>
                  </a:moveTo>
                  <a:cubicBezTo>
                    <a:pt x="530020" y="133791"/>
                    <a:pt x="532515" y="133791"/>
                    <a:pt x="533762" y="133791"/>
                  </a:cubicBezTo>
                  <a:cubicBezTo>
                    <a:pt x="604852" y="136311"/>
                    <a:pt x="660977" y="167807"/>
                    <a:pt x="659729" y="205603"/>
                  </a:cubicBezTo>
                  <a:cubicBezTo>
                    <a:pt x="658482" y="240879"/>
                    <a:pt x="604852" y="269856"/>
                    <a:pt x="537503" y="269856"/>
                  </a:cubicBezTo>
                  <a:cubicBezTo>
                    <a:pt x="535009" y="269856"/>
                    <a:pt x="532515" y="269856"/>
                    <a:pt x="531267" y="269856"/>
                  </a:cubicBezTo>
                  <a:cubicBezTo>
                    <a:pt x="460177" y="267336"/>
                    <a:pt x="404053" y="235840"/>
                    <a:pt x="405300" y="198044"/>
                  </a:cubicBezTo>
                  <a:cubicBezTo>
                    <a:pt x="406547" y="161508"/>
                    <a:pt x="460177" y="133791"/>
                    <a:pt x="527526" y="133791"/>
                  </a:cubicBezTo>
                  <a:close/>
                  <a:moveTo>
                    <a:pt x="171703" y="86878"/>
                  </a:moveTo>
                  <a:cubicBezTo>
                    <a:pt x="174545" y="86878"/>
                    <a:pt x="177386" y="88141"/>
                    <a:pt x="179280" y="90666"/>
                  </a:cubicBezTo>
                  <a:cubicBezTo>
                    <a:pt x="183068" y="95717"/>
                    <a:pt x="183068" y="102031"/>
                    <a:pt x="178017" y="107082"/>
                  </a:cubicBezTo>
                  <a:lnTo>
                    <a:pt x="152762" y="131074"/>
                  </a:lnTo>
                  <a:cubicBezTo>
                    <a:pt x="147711" y="136126"/>
                    <a:pt x="147711" y="142439"/>
                    <a:pt x="152762" y="147491"/>
                  </a:cubicBezTo>
                  <a:lnTo>
                    <a:pt x="176755" y="172746"/>
                  </a:lnTo>
                  <a:cubicBezTo>
                    <a:pt x="180543" y="177797"/>
                    <a:pt x="180543" y="184111"/>
                    <a:pt x="176755" y="189162"/>
                  </a:cubicBezTo>
                  <a:cubicBezTo>
                    <a:pt x="171704" y="192950"/>
                    <a:pt x="164127" y="192950"/>
                    <a:pt x="160339" y="187899"/>
                  </a:cubicBezTo>
                  <a:lnTo>
                    <a:pt x="136346" y="161381"/>
                  </a:lnTo>
                  <a:cubicBezTo>
                    <a:pt x="132558" y="157593"/>
                    <a:pt x="124981" y="157593"/>
                    <a:pt x="119930" y="161381"/>
                  </a:cubicBezTo>
                  <a:lnTo>
                    <a:pt x="94675" y="186636"/>
                  </a:lnTo>
                  <a:cubicBezTo>
                    <a:pt x="90886" y="190425"/>
                    <a:pt x="83310" y="190425"/>
                    <a:pt x="78259" y="185374"/>
                  </a:cubicBezTo>
                  <a:cubicBezTo>
                    <a:pt x="74470" y="180323"/>
                    <a:pt x="74470" y="174009"/>
                    <a:pt x="79521" y="170220"/>
                  </a:cubicBezTo>
                  <a:lnTo>
                    <a:pt x="104777" y="144965"/>
                  </a:lnTo>
                  <a:cubicBezTo>
                    <a:pt x="109828" y="141177"/>
                    <a:pt x="109828" y="133600"/>
                    <a:pt x="106040" y="129812"/>
                  </a:cubicBezTo>
                  <a:lnTo>
                    <a:pt x="80784" y="104556"/>
                  </a:lnTo>
                  <a:cubicBezTo>
                    <a:pt x="76996" y="99505"/>
                    <a:pt x="76996" y="91929"/>
                    <a:pt x="82047" y="88140"/>
                  </a:cubicBezTo>
                  <a:cubicBezTo>
                    <a:pt x="85835" y="84352"/>
                    <a:pt x="93412" y="84352"/>
                    <a:pt x="97200" y="88140"/>
                  </a:cubicBezTo>
                  <a:lnTo>
                    <a:pt x="122456" y="114658"/>
                  </a:lnTo>
                  <a:cubicBezTo>
                    <a:pt x="126244" y="119710"/>
                    <a:pt x="132558" y="119710"/>
                    <a:pt x="137609" y="114658"/>
                  </a:cubicBezTo>
                  <a:lnTo>
                    <a:pt x="164127" y="90666"/>
                  </a:lnTo>
                  <a:cubicBezTo>
                    <a:pt x="166021" y="88141"/>
                    <a:pt x="168862" y="86878"/>
                    <a:pt x="171703" y="86878"/>
                  </a:cubicBezTo>
                  <a:close/>
                  <a:moveTo>
                    <a:pt x="837590" y="60348"/>
                  </a:moveTo>
                  <a:cubicBezTo>
                    <a:pt x="902048" y="51393"/>
                    <a:pt x="959069" y="60348"/>
                    <a:pt x="1007412" y="89770"/>
                  </a:cubicBezTo>
                  <a:cubicBezTo>
                    <a:pt x="1021047" y="97445"/>
                    <a:pt x="1023527" y="116633"/>
                    <a:pt x="1013610" y="129425"/>
                  </a:cubicBezTo>
                  <a:cubicBezTo>
                    <a:pt x="1006173" y="139659"/>
                    <a:pt x="991298" y="143497"/>
                    <a:pt x="980141" y="135821"/>
                  </a:cubicBezTo>
                  <a:cubicBezTo>
                    <a:pt x="909485" y="93607"/>
                    <a:pt x="823954" y="116633"/>
                    <a:pt x="784288" y="130705"/>
                  </a:cubicBezTo>
                  <a:cubicBezTo>
                    <a:pt x="771892" y="135821"/>
                    <a:pt x="758257" y="129425"/>
                    <a:pt x="752059" y="116633"/>
                  </a:cubicBezTo>
                  <a:cubicBezTo>
                    <a:pt x="744621" y="102562"/>
                    <a:pt x="752059" y="84653"/>
                    <a:pt x="766934" y="79536"/>
                  </a:cubicBezTo>
                  <a:cubicBezTo>
                    <a:pt x="784288" y="73140"/>
                    <a:pt x="809079" y="65464"/>
                    <a:pt x="837590" y="60348"/>
                  </a:cubicBezTo>
                  <a:close/>
                  <a:moveTo>
                    <a:pt x="559546" y="49843"/>
                  </a:moveTo>
                  <a:cubicBezTo>
                    <a:pt x="587930" y="54480"/>
                    <a:pt x="614156" y="64074"/>
                    <a:pt x="636987" y="78785"/>
                  </a:cubicBezTo>
                  <a:cubicBezTo>
                    <a:pt x="651796" y="87739"/>
                    <a:pt x="655499" y="105648"/>
                    <a:pt x="644392" y="119720"/>
                  </a:cubicBezTo>
                  <a:cubicBezTo>
                    <a:pt x="636987" y="129953"/>
                    <a:pt x="622177" y="132512"/>
                    <a:pt x="609836" y="126116"/>
                  </a:cubicBezTo>
                  <a:cubicBezTo>
                    <a:pt x="540725" y="83901"/>
                    <a:pt x="455571" y="105648"/>
                    <a:pt x="416079" y="119720"/>
                  </a:cubicBezTo>
                  <a:cubicBezTo>
                    <a:pt x="403737" y="124836"/>
                    <a:pt x="390162" y="119720"/>
                    <a:pt x="383991" y="106927"/>
                  </a:cubicBezTo>
                  <a:cubicBezTo>
                    <a:pt x="376587" y="91577"/>
                    <a:pt x="383991" y="74947"/>
                    <a:pt x="398801" y="68551"/>
                  </a:cubicBezTo>
                  <a:cubicBezTo>
                    <a:pt x="416079" y="62155"/>
                    <a:pt x="440761" y="54479"/>
                    <a:pt x="469146" y="50642"/>
                  </a:cubicBezTo>
                  <a:cubicBezTo>
                    <a:pt x="500616" y="45525"/>
                    <a:pt x="531161" y="45205"/>
                    <a:pt x="559546" y="49843"/>
                  </a:cubicBezTo>
                  <a:close/>
                  <a:moveTo>
                    <a:pt x="134268" y="21157"/>
                  </a:moveTo>
                  <a:cubicBezTo>
                    <a:pt x="74070" y="21157"/>
                    <a:pt x="23905" y="68075"/>
                    <a:pt x="22651" y="128575"/>
                  </a:cubicBezTo>
                  <a:cubicBezTo>
                    <a:pt x="20143" y="190309"/>
                    <a:pt x="69054" y="240931"/>
                    <a:pt x="131760" y="242166"/>
                  </a:cubicBezTo>
                  <a:cubicBezTo>
                    <a:pt x="194466" y="244635"/>
                    <a:pt x="245885" y="196482"/>
                    <a:pt x="247139" y="134748"/>
                  </a:cubicBezTo>
                  <a:cubicBezTo>
                    <a:pt x="249647" y="74248"/>
                    <a:pt x="199482" y="22391"/>
                    <a:pt x="138031" y="21157"/>
                  </a:cubicBezTo>
                  <a:cubicBezTo>
                    <a:pt x="136776" y="21157"/>
                    <a:pt x="135522" y="21157"/>
                    <a:pt x="134268" y="21157"/>
                  </a:cubicBezTo>
                  <a:close/>
                  <a:moveTo>
                    <a:pt x="139285" y="167"/>
                  </a:moveTo>
                  <a:cubicBezTo>
                    <a:pt x="213278" y="1402"/>
                    <a:pt x="270967" y="61901"/>
                    <a:pt x="269713" y="135983"/>
                  </a:cubicBezTo>
                  <a:cubicBezTo>
                    <a:pt x="267205" y="207595"/>
                    <a:pt x="207007" y="264390"/>
                    <a:pt x="134268" y="264390"/>
                  </a:cubicBezTo>
                  <a:cubicBezTo>
                    <a:pt x="133014" y="264390"/>
                    <a:pt x="133014" y="264390"/>
                    <a:pt x="131760" y="264390"/>
                  </a:cubicBezTo>
                  <a:cubicBezTo>
                    <a:pt x="56512" y="261921"/>
                    <a:pt x="-2431" y="201421"/>
                    <a:pt x="77" y="128575"/>
                  </a:cubicBezTo>
                  <a:cubicBezTo>
                    <a:pt x="2585" y="54493"/>
                    <a:pt x="64037" y="-3537"/>
                    <a:pt x="139285" y="167"/>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0" name="Freeform 39">
              <a:extLst>
                <a:ext uri="{FF2B5EF4-FFF2-40B4-BE49-F238E27FC236}">
                  <a16:creationId xmlns:a16="http://schemas.microsoft.com/office/drawing/2014/main" id="{9ECA97C6-1D74-D847-BE40-4386C639444B}"/>
                </a:ext>
              </a:extLst>
            </p:cNvPr>
            <p:cNvSpPr>
              <a:spLocks noChangeArrowheads="1"/>
            </p:cNvSpPr>
            <p:nvPr/>
          </p:nvSpPr>
          <p:spPr bwMode="auto">
            <a:xfrm>
              <a:off x="6322251" y="9758328"/>
              <a:ext cx="674377" cy="247435"/>
            </a:xfrm>
            <a:custGeom>
              <a:avLst/>
              <a:gdLst>
                <a:gd name="connsiteX0" fmla="*/ 342026 w 674377"/>
                <a:gd name="connsiteY0" fmla="*/ 197752 h 247435"/>
                <a:gd name="connsiteX1" fmla="*/ 383224 w 674377"/>
                <a:gd name="connsiteY1" fmla="*/ 236424 h 247435"/>
                <a:gd name="connsiteX2" fmla="*/ 342026 w 674377"/>
                <a:gd name="connsiteY2" fmla="*/ 242466 h 247435"/>
                <a:gd name="connsiteX3" fmla="*/ 302116 w 674377"/>
                <a:gd name="connsiteY3" fmla="*/ 236424 h 247435"/>
                <a:gd name="connsiteX4" fmla="*/ 342026 w 674377"/>
                <a:gd name="connsiteY4" fmla="*/ 197752 h 247435"/>
                <a:gd name="connsiteX5" fmla="*/ 40565 w 674377"/>
                <a:gd name="connsiteY5" fmla="*/ 21974 h 247435"/>
                <a:gd name="connsiteX6" fmla="*/ 81130 w 674377"/>
                <a:gd name="connsiteY6" fmla="*/ 64626 h 247435"/>
                <a:gd name="connsiteX7" fmla="*/ 40565 w 674377"/>
                <a:gd name="connsiteY7" fmla="*/ 71089 h 247435"/>
                <a:gd name="connsiteX8" fmla="*/ 0 w 674377"/>
                <a:gd name="connsiteY8" fmla="*/ 64626 h 247435"/>
                <a:gd name="connsiteX9" fmla="*/ 40565 w 674377"/>
                <a:gd name="connsiteY9" fmla="*/ 21974 h 247435"/>
                <a:gd name="connsiteX10" fmla="*/ 633812 w 674377"/>
                <a:gd name="connsiteY10" fmla="*/ 0 h 247435"/>
                <a:gd name="connsiteX11" fmla="*/ 674377 w 674377"/>
                <a:gd name="connsiteY11" fmla="*/ 41360 h 247435"/>
                <a:gd name="connsiteX12" fmla="*/ 633812 w 674377"/>
                <a:gd name="connsiteY12" fmla="*/ 47822 h 247435"/>
                <a:gd name="connsiteX13" fmla="*/ 593247 w 674377"/>
                <a:gd name="connsiteY13" fmla="*/ 41360 h 247435"/>
                <a:gd name="connsiteX14" fmla="*/ 633812 w 674377"/>
                <a:gd name="connsiteY14" fmla="*/ 0 h 24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377" h="247435">
                  <a:moveTo>
                    <a:pt x="342026" y="197752"/>
                  </a:moveTo>
                  <a:cubicBezTo>
                    <a:pt x="365200" y="197752"/>
                    <a:pt x="383224" y="214671"/>
                    <a:pt x="383224" y="236424"/>
                  </a:cubicBezTo>
                  <a:cubicBezTo>
                    <a:pt x="383224" y="256968"/>
                    <a:pt x="365200" y="242466"/>
                    <a:pt x="342026" y="242466"/>
                  </a:cubicBezTo>
                  <a:cubicBezTo>
                    <a:pt x="320140" y="242466"/>
                    <a:pt x="302116" y="256968"/>
                    <a:pt x="302116" y="236424"/>
                  </a:cubicBezTo>
                  <a:cubicBezTo>
                    <a:pt x="302116" y="214671"/>
                    <a:pt x="320140" y="197752"/>
                    <a:pt x="342026" y="197752"/>
                  </a:cubicBezTo>
                  <a:close/>
                  <a:moveTo>
                    <a:pt x="40565" y="21974"/>
                  </a:moveTo>
                  <a:cubicBezTo>
                    <a:pt x="63383" y="21974"/>
                    <a:pt x="81130" y="41361"/>
                    <a:pt x="81130" y="64626"/>
                  </a:cubicBezTo>
                  <a:cubicBezTo>
                    <a:pt x="81130" y="86599"/>
                    <a:pt x="63383" y="71089"/>
                    <a:pt x="40565" y="71089"/>
                  </a:cubicBezTo>
                  <a:cubicBezTo>
                    <a:pt x="19015" y="71089"/>
                    <a:pt x="0" y="86599"/>
                    <a:pt x="0" y="64626"/>
                  </a:cubicBezTo>
                  <a:cubicBezTo>
                    <a:pt x="0" y="41361"/>
                    <a:pt x="19015" y="21974"/>
                    <a:pt x="40565" y="21974"/>
                  </a:cubicBezTo>
                  <a:close/>
                  <a:moveTo>
                    <a:pt x="633812" y="0"/>
                  </a:moveTo>
                  <a:cubicBezTo>
                    <a:pt x="656630" y="0"/>
                    <a:pt x="674377" y="18095"/>
                    <a:pt x="674377" y="41360"/>
                  </a:cubicBezTo>
                  <a:cubicBezTo>
                    <a:pt x="674377" y="64625"/>
                    <a:pt x="656630" y="47822"/>
                    <a:pt x="633812" y="47822"/>
                  </a:cubicBezTo>
                  <a:cubicBezTo>
                    <a:pt x="610994" y="47822"/>
                    <a:pt x="593247" y="64625"/>
                    <a:pt x="593247" y="41360"/>
                  </a:cubicBezTo>
                  <a:cubicBezTo>
                    <a:pt x="593247" y="18095"/>
                    <a:pt x="610994" y="0"/>
                    <a:pt x="633812"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1" name="Freeform 113">
              <a:extLst>
                <a:ext uri="{FF2B5EF4-FFF2-40B4-BE49-F238E27FC236}">
                  <a16:creationId xmlns:a16="http://schemas.microsoft.com/office/drawing/2014/main" id="{540BA109-E914-9341-B22D-4BFFC9466134}"/>
                </a:ext>
              </a:extLst>
            </p:cNvPr>
            <p:cNvSpPr>
              <a:spLocks noChangeArrowheads="1"/>
            </p:cNvSpPr>
            <p:nvPr/>
          </p:nvSpPr>
          <p:spPr bwMode="auto">
            <a:xfrm>
              <a:off x="5992664" y="9615513"/>
              <a:ext cx="3867105" cy="1598478"/>
            </a:xfrm>
            <a:custGeom>
              <a:avLst/>
              <a:gdLst>
                <a:gd name="T0" fmla="*/ 3104 w 3105"/>
                <a:gd name="T1" fmla="*/ 0 h 1283"/>
                <a:gd name="T2" fmla="*/ 1498 w 3105"/>
                <a:gd name="T3" fmla="*/ 0 h 1283"/>
                <a:gd name="T4" fmla="*/ 961 w 3105"/>
                <a:gd name="T5" fmla="*/ 1131 h 1283"/>
                <a:gd name="T6" fmla="*/ 73 w 3105"/>
                <a:gd name="T7" fmla="*/ 1131 h 1283"/>
                <a:gd name="T8" fmla="*/ 0 w 3105"/>
                <a:gd name="T9" fmla="*/ 1282 h 1283"/>
                <a:gd name="T10" fmla="*/ 889 w 3105"/>
                <a:gd name="T11" fmla="*/ 1282 h 1283"/>
                <a:gd name="T12" fmla="*/ 910 w 3105"/>
                <a:gd name="T13" fmla="*/ 1282 h 1283"/>
                <a:gd name="T14" fmla="*/ 2495 w 3105"/>
                <a:gd name="T15" fmla="*/ 1282 h 1283"/>
                <a:gd name="T16" fmla="*/ 2558 w 3105"/>
                <a:gd name="T17" fmla="*/ 1150 h 1283"/>
                <a:gd name="T18" fmla="*/ 2558 w 3105"/>
                <a:gd name="T19" fmla="*/ 1150 h 1283"/>
                <a:gd name="T20" fmla="*/ 3104 w 3105"/>
                <a:gd name="T21" fmla="*/ 0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05" h="1283">
                  <a:moveTo>
                    <a:pt x="3104" y="0"/>
                  </a:moveTo>
                  <a:lnTo>
                    <a:pt x="1498" y="0"/>
                  </a:lnTo>
                  <a:lnTo>
                    <a:pt x="961" y="1131"/>
                  </a:lnTo>
                  <a:lnTo>
                    <a:pt x="73" y="1131"/>
                  </a:lnTo>
                  <a:lnTo>
                    <a:pt x="0" y="1282"/>
                  </a:lnTo>
                  <a:lnTo>
                    <a:pt x="889" y="1282"/>
                  </a:lnTo>
                  <a:lnTo>
                    <a:pt x="910" y="1282"/>
                  </a:lnTo>
                  <a:lnTo>
                    <a:pt x="2495" y="1282"/>
                  </a:lnTo>
                  <a:lnTo>
                    <a:pt x="2558" y="1150"/>
                  </a:lnTo>
                  <a:lnTo>
                    <a:pt x="2558" y="1150"/>
                  </a:lnTo>
                  <a:lnTo>
                    <a:pt x="3104"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2" name="Freeform 114">
              <a:extLst>
                <a:ext uri="{FF2B5EF4-FFF2-40B4-BE49-F238E27FC236}">
                  <a16:creationId xmlns:a16="http://schemas.microsoft.com/office/drawing/2014/main" id="{A9DCFE9C-CAF6-7E43-8721-D582BC16AAD8}"/>
                </a:ext>
              </a:extLst>
            </p:cNvPr>
            <p:cNvSpPr>
              <a:spLocks noChangeArrowheads="1"/>
            </p:cNvSpPr>
            <p:nvPr/>
          </p:nvSpPr>
          <p:spPr bwMode="auto">
            <a:xfrm>
              <a:off x="8206366" y="10087915"/>
              <a:ext cx="626206" cy="477896"/>
            </a:xfrm>
            <a:custGeom>
              <a:avLst/>
              <a:gdLst>
                <a:gd name="T0" fmla="*/ 450 w 501"/>
                <a:gd name="T1" fmla="*/ 190 h 382"/>
                <a:gd name="T2" fmla="*/ 450 w 501"/>
                <a:gd name="T3" fmla="*/ 190 h 382"/>
                <a:gd name="T4" fmla="*/ 159 w 501"/>
                <a:gd name="T5" fmla="*/ 381 h 382"/>
                <a:gd name="T6" fmla="*/ 159 w 501"/>
                <a:gd name="T7" fmla="*/ 381 h 382"/>
                <a:gd name="T8" fmla="*/ 49 w 501"/>
                <a:gd name="T9" fmla="*/ 190 h 382"/>
                <a:gd name="T10" fmla="*/ 49 w 501"/>
                <a:gd name="T11" fmla="*/ 190 h 382"/>
                <a:gd name="T12" fmla="*/ 340 w 501"/>
                <a:gd name="T13" fmla="*/ 0 h 382"/>
                <a:gd name="T14" fmla="*/ 340 w 501"/>
                <a:gd name="T15" fmla="*/ 0 h 382"/>
                <a:gd name="T16" fmla="*/ 450 w 501"/>
                <a:gd name="T17" fmla="*/ 19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1" h="382">
                  <a:moveTo>
                    <a:pt x="450" y="190"/>
                  </a:moveTo>
                  <a:lnTo>
                    <a:pt x="450" y="190"/>
                  </a:lnTo>
                  <a:cubicBezTo>
                    <a:pt x="401" y="295"/>
                    <a:pt x="271" y="381"/>
                    <a:pt x="159" y="381"/>
                  </a:cubicBezTo>
                  <a:lnTo>
                    <a:pt x="159" y="381"/>
                  </a:lnTo>
                  <a:cubicBezTo>
                    <a:pt x="48" y="381"/>
                    <a:pt x="0" y="295"/>
                    <a:pt x="49" y="190"/>
                  </a:cubicBezTo>
                  <a:lnTo>
                    <a:pt x="49" y="190"/>
                  </a:lnTo>
                  <a:cubicBezTo>
                    <a:pt x="99" y="85"/>
                    <a:pt x="230" y="0"/>
                    <a:pt x="340" y="0"/>
                  </a:cubicBezTo>
                  <a:lnTo>
                    <a:pt x="340" y="0"/>
                  </a:lnTo>
                  <a:cubicBezTo>
                    <a:pt x="452" y="0"/>
                    <a:pt x="500" y="85"/>
                    <a:pt x="450" y="19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3" name="Freeform 115">
              <a:extLst>
                <a:ext uri="{FF2B5EF4-FFF2-40B4-BE49-F238E27FC236}">
                  <a16:creationId xmlns:a16="http://schemas.microsoft.com/office/drawing/2014/main" id="{6A39BF6D-9763-644C-B3F8-C8B834FE1D06}"/>
                </a:ext>
              </a:extLst>
            </p:cNvPr>
            <p:cNvSpPr>
              <a:spLocks noChangeArrowheads="1"/>
            </p:cNvSpPr>
            <p:nvPr/>
          </p:nvSpPr>
          <p:spPr bwMode="auto">
            <a:xfrm>
              <a:off x="8211859" y="10065941"/>
              <a:ext cx="609729" cy="521842"/>
            </a:xfrm>
            <a:custGeom>
              <a:avLst/>
              <a:gdLst>
                <a:gd name="T0" fmla="*/ 335 w 491"/>
                <a:gd name="T1" fmla="*/ 35 h 417"/>
                <a:gd name="T2" fmla="*/ 335 w 491"/>
                <a:gd name="T3" fmla="*/ 35 h 417"/>
                <a:gd name="T4" fmla="*/ 61 w 491"/>
                <a:gd name="T5" fmla="*/ 216 h 417"/>
                <a:gd name="T6" fmla="*/ 61 w 491"/>
                <a:gd name="T7" fmla="*/ 216 h 417"/>
                <a:gd name="T8" fmla="*/ 56 w 491"/>
                <a:gd name="T9" fmla="*/ 337 h 417"/>
                <a:gd name="T10" fmla="*/ 56 w 491"/>
                <a:gd name="T11" fmla="*/ 337 h 417"/>
                <a:gd name="T12" fmla="*/ 154 w 491"/>
                <a:gd name="T13" fmla="*/ 381 h 417"/>
                <a:gd name="T14" fmla="*/ 154 w 491"/>
                <a:gd name="T15" fmla="*/ 381 h 417"/>
                <a:gd name="T16" fmla="*/ 429 w 491"/>
                <a:gd name="T17" fmla="*/ 201 h 417"/>
                <a:gd name="T18" fmla="*/ 429 w 491"/>
                <a:gd name="T19" fmla="*/ 201 h 417"/>
                <a:gd name="T20" fmla="*/ 434 w 491"/>
                <a:gd name="T21" fmla="*/ 79 h 417"/>
                <a:gd name="T22" fmla="*/ 434 w 491"/>
                <a:gd name="T23" fmla="*/ 79 h 417"/>
                <a:gd name="T24" fmla="*/ 335 w 491"/>
                <a:gd name="T25" fmla="*/ 35 h 417"/>
                <a:gd name="T26" fmla="*/ 154 w 491"/>
                <a:gd name="T27" fmla="*/ 416 h 417"/>
                <a:gd name="T28" fmla="*/ 154 w 491"/>
                <a:gd name="T29" fmla="*/ 416 h 417"/>
                <a:gd name="T30" fmla="*/ 26 w 491"/>
                <a:gd name="T31" fmla="*/ 356 h 417"/>
                <a:gd name="T32" fmla="*/ 26 w 491"/>
                <a:gd name="T33" fmla="*/ 356 h 417"/>
                <a:gd name="T34" fmla="*/ 28 w 491"/>
                <a:gd name="T35" fmla="*/ 201 h 417"/>
                <a:gd name="T36" fmla="*/ 28 w 491"/>
                <a:gd name="T37" fmla="*/ 201 h 417"/>
                <a:gd name="T38" fmla="*/ 335 w 491"/>
                <a:gd name="T39" fmla="*/ 0 h 417"/>
                <a:gd name="T40" fmla="*/ 335 w 491"/>
                <a:gd name="T41" fmla="*/ 0 h 417"/>
                <a:gd name="T42" fmla="*/ 464 w 491"/>
                <a:gd name="T43" fmla="*/ 61 h 417"/>
                <a:gd name="T44" fmla="*/ 464 w 491"/>
                <a:gd name="T45" fmla="*/ 61 h 417"/>
                <a:gd name="T46" fmla="*/ 462 w 491"/>
                <a:gd name="T47" fmla="*/ 216 h 417"/>
                <a:gd name="T48" fmla="*/ 462 w 491"/>
                <a:gd name="T49" fmla="*/ 216 h 417"/>
                <a:gd name="T50" fmla="*/ 154 w 491"/>
                <a:gd name="T51" fmla="*/ 416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1" h="417">
                  <a:moveTo>
                    <a:pt x="335" y="35"/>
                  </a:moveTo>
                  <a:lnTo>
                    <a:pt x="335" y="35"/>
                  </a:lnTo>
                  <a:cubicBezTo>
                    <a:pt x="231" y="35"/>
                    <a:pt x="108" y="117"/>
                    <a:pt x="61" y="216"/>
                  </a:cubicBezTo>
                  <a:lnTo>
                    <a:pt x="61" y="216"/>
                  </a:lnTo>
                  <a:cubicBezTo>
                    <a:pt x="38" y="263"/>
                    <a:pt x="37" y="306"/>
                    <a:pt x="56" y="337"/>
                  </a:cubicBezTo>
                  <a:lnTo>
                    <a:pt x="56" y="337"/>
                  </a:lnTo>
                  <a:cubicBezTo>
                    <a:pt x="74" y="365"/>
                    <a:pt x="109" y="381"/>
                    <a:pt x="154" y="381"/>
                  </a:cubicBezTo>
                  <a:lnTo>
                    <a:pt x="154" y="381"/>
                  </a:lnTo>
                  <a:cubicBezTo>
                    <a:pt x="259" y="381"/>
                    <a:pt x="382" y="300"/>
                    <a:pt x="429" y="201"/>
                  </a:cubicBezTo>
                  <a:lnTo>
                    <a:pt x="429" y="201"/>
                  </a:lnTo>
                  <a:cubicBezTo>
                    <a:pt x="452" y="154"/>
                    <a:pt x="453" y="111"/>
                    <a:pt x="434" y="79"/>
                  </a:cubicBezTo>
                  <a:lnTo>
                    <a:pt x="434" y="79"/>
                  </a:lnTo>
                  <a:cubicBezTo>
                    <a:pt x="416" y="51"/>
                    <a:pt x="381" y="35"/>
                    <a:pt x="335" y="35"/>
                  </a:cubicBezTo>
                  <a:close/>
                  <a:moveTo>
                    <a:pt x="154" y="416"/>
                  </a:moveTo>
                  <a:lnTo>
                    <a:pt x="154" y="416"/>
                  </a:lnTo>
                  <a:cubicBezTo>
                    <a:pt x="97" y="416"/>
                    <a:pt x="51" y="395"/>
                    <a:pt x="26" y="356"/>
                  </a:cubicBezTo>
                  <a:lnTo>
                    <a:pt x="26" y="356"/>
                  </a:lnTo>
                  <a:cubicBezTo>
                    <a:pt x="0" y="314"/>
                    <a:pt x="1" y="259"/>
                    <a:pt x="28" y="201"/>
                  </a:cubicBezTo>
                  <a:lnTo>
                    <a:pt x="28" y="201"/>
                  </a:lnTo>
                  <a:cubicBezTo>
                    <a:pt x="81" y="90"/>
                    <a:pt x="219" y="0"/>
                    <a:pt x="335" y="0"/>
                  </a:cubicBezTo>
                  <a:lnTo>
                    <a:pt x="335" y="0"/>
                  </a:lnTo>
                  <a:cubicBezTo>
                    <a:pt x="393" y="0"/>
                    <a:pt x="439" y="22"/>
                    <a:pt x="464" y="61"/>
                  </a:cubicBezTo>
                  <a:lnTo>
                    <a:pt x="464" y="61"/>
                  </a:lnTo>
                  <a:cubicBezTo>
                    <a:pt x="490" y="102"/>
                    <a:pt x="489" y="157"/>
                    <a:pt x="462" y="216"/>
                  </a:cubicBezTo>
                  <a:lnTo>
                    <a:pt x="462" y="216"/>
                  </a:lnTo>
                  <a:cubicBezTo>
                    <a:pt x="409" y="326"/>
                    <a:pt x="271" y="416"/>
                    <a:pt x="154" y="416"/>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4" name="Freeform 117">
              <a:extLst>
                <a:ext uri="{FF2B5EF4-FFF2-40B4-BE49-F238E27FC236}">
                  <a16:creationId xmlns:a16="http://schemas.microsoft.com/office/drawing/2014/main" id="{90F6FA33-78CB-C645-B509-4576C4C4C77A}"/>
                </a:ext>
              </a:extLst>
            </p:cNvPr>
            <p:cNvSpPr>
              <a:spLocks noChangeArrowheads="1"/>
            </p:cNvSpPr>
            <p:nvPr/>
          </p:nvSpPr>
          <p:spPr bwMode="auto">
            <a:xfrm>
              <a:off x="9645544" y="10005520"/>
              <a:ext cx="2120317" cy="1109595"/>
            </a:xfrm>
            <a:custGeom>
              <a:avLst/>
              <a:gdLst>
                <a:gd name="T0" fmla="*/ 423 w 1700"/>
                <a:gd name="T1" fmla="*/ 0 h 891"/>
                <a:gd name="T2" fmla="*/ 0 w 1700"/>
                <a:gd name="T3" fmla="*/ 890 h 891"/>
                <a:gd name="T4" fmla="*/ 1277 w 1700"/>
                <a:gd name="T5" fmla="*/ 890 h 891"/>
                <a:gd name="T6" fmla="*/ 1699 w 1700"/>
                <a:gd name="T7" fmla="*/ 0 h 891"/>
                <a:gd name="T8" fmla="*/ 423 w 1700"/>
                <a:gd name="T9" fmla="*/ 0 h 891"/>
              </a:gdLst>
              <a:ahLst/>
              <a:cxnLst>
                <a:cxn ang="0">
                  <a:pos x="T0" y="T1"/>
                </a:cxn>
                <a:cxn ang="0">
                  <a:pos x="T2" y="T3"/>
                </a:cxn>
                <a:cxn ang="0">
                  <a:pos x="T4" y="T5"/>
                </a:cxn>
                <a:cxn ang="0">
                  <a:pos x="T6" y="T7"/>
                </a:cxn>
                <a:cxn ang="0">
                  <a:pos x="T8" y="T9"/>
                </a:cxn>
              </a:cxnLst>
              <a:rect l="0" t="0" r="r" b="b"/>
              <a:pathLst>
                <a:path w="1700" h="891">
                  <a:moveTo>
                    <a:pt x="423" y="0"/>
                  </a:moveTo>
                  <a:lnTo>
                    <a:pt x="0" y="890"/>
                  </a:lnTo>
                  <a:lnTo>
                    <a:pt x="1277" y="890"/>
                  </a:lnTo>
                  <a:lnTo>
                    <a:pt x="1699" y="0"/>
                  </a:lnTo>
                  <a:lnTo>
                    <a:pt x="423" y="0"/>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5" name="Freeform 44">
              <a:extLst>
                <a:ext uri="{FF2B5EF4-FFF2-40B4-BE49-F238E27FC236}">
                  <a16:creationId xmlns:a16="http://schemas.microsoft.com/office/drawing/2014/main" id="{43581401-10D5-0C4F-8E64-F74B4B37C8AD}"/>
                </a:ext>
              </a:extLst>
            </p:cNvPr>
            <p:cNvSpPr>
              <a:spLocks noChangeArrowheads="1"/>
            </p:cNvSpPr>
            <p:nvPr/>
          </p:nvSpPr>
          <p:spPr bwMode="auto">
            <a:xfrm>
              <a:off x="9535681" y="9994535"/>
              <a:ext cx="2245409" cy="1130321"/>
            </a:xfrm>
            <a:custGeom>
              <a:avLst/>
              <a:gdLst>
                <a:gd name="connsiteX0" fmla="*/ 647191 w 2245409"/>
                <a:gd name="connsiteY0" fmla="*/ 22432 h 1130321"/>
                <a:gd name="connsiteX1" fmla="*/ 209846 w 2245409"/>
                <a:gd name="connsiteY1" fmla="*/ 937299 h 1130321"/>
                <a:gd name="connsiteX2" fmla="*/ 128271 w 2245409"/>
                <a:gd name="connsiteY2" fmla="*/ 1109135 h 1130321"/>
                <a:gd name="connsiteX3" fmla="*/ 1694629 w 2245409"/>
                <a:gd name="connsiteY3" fmla="*/ 1109135 h 1130321"/>
                <a:gd name="connsiteX4" fmla="*/ 2211764 w 2245409"/>
                <a:gd name="connsiteY4" fmla="*/ 22432 h 1130321"/>
                <a:gd name="connsiteX5" fmla="*/ 540340 w 2245409"/>
                <a:gd name="connsiteY5" fmla="*/ 0 h 1130321"/>
                <a:gd name="connsiteX6" fmla="*/ 630453 w 2245409"/>
                <a:gd name="connsiteY6" fmla="*/ 0 h 1130321"/>
                <a:gd name="connsiteX7" fmla="*/ 657914 w 2245409"/>
                <a:gd name="connsiteY7" fmla="*/ 0 h 1130321"/>
                <a:gd name="connsiteX8" fmla="*/ 2245409 w 2245409"/>
                <a:gd name="connsiteY8" fmla="*/ 0 h 1130321"/>
                <a:gd name="connsiteX9" fmla="*/ 1709582 w 2245409"/>
                <a:gd name="connsiteY9" fmla="*/ 1130321 h 1130321"/>
                <a:gd name="connsiteX10" fmla="*/ 117574 w 2245409"/>
                <a:gd name="connsiteY10" fmla="*/ 1130321 h 1130321"/>
                <a:gd name="connsiteX11" fmla="*/ 93380 w 2245409"/>
                <a:gd name="connsiteY11" fmla="*/ 1130321 h 1130321"/>
                <a:gd name="connsiteX12" fmla="*/ 0 w 2245409"/>
                <a:gd name="connsiteY12" fmla="*/ 1130321 h 11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5409" h="1130321">
                  <a:moveTo>
                    <a:pt x="647191" y="22432"/>
                  </a:moveTo>
                  <a:lnTo>
                    <a:pt x="209846" y="937299"/>
                  </a:lnTo>
                  <a:lnTo>
                    <a:pt x="128271" y="1109135"/>
                  </a:lnTo>
                  <a:lnTo>
                    <a:pt x="1694629" y="1109135"/>
                  </a:lnTo>
                  <a:lnTo>
                    <a:pt x="2211764" y="22432"/>
                  </a:lnTo>
                  <a:close/>
                  <a:moveTo>
                    <a:pt x="540340" y="0"/>
                  </a:moveTo>
                  <a:lnTo>
                    <a:pt x="630453" y="0"/>
                  </a:lnTo>
                  <a:lnTo>
                    <a:pt x="657914" y="0"/>
                  </a:lnTo>
                  <a:lnTo>
                    <a:pt x="2245409" y="0"/>
                  </a:lnTo>
                  <a:lnTo>
                    <a:pt x="1709582" y="1130321"/>
                  </a:lnTo>
                  <a:lnTo>
                    <a:pt x="117574" y="1130321"/>
                  </a:lnTo>
                  <a:lnTo>
                    <a:pt x="93380" y="1130321"/>
                  </a:lnTo>
                  <a:lnTo>
                    <a:pt x="0" y="1130321"/>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6" name="Freeform 120">
              <a:extLst>
                <a:ext uri="{FF2B5EF4-FFF2-40B4-BE49-F238E27FC236}">
                  <a16:creationId xmlns:a16="http://schemas.microsoft.com/office/drawing/2014/main" id="{228C951E-2943-894A-8281-CA3353102CF5}"/>
                </a:ext>
              </a:extLst>
            </p:cNvPr>
            <p:cNvSpPr>
              <a:spLocks noChangeArrowheads="1"/>
            </p:cNvSpPr>
            <p:nvPr/>
          </p:nvSpPr>
          <p:spPr bwMode="auto">
            <a:xfrm>
              <a:off x="10288228" y="10384539"/>
              <a:ext cx="1257909" cy="829452"/>
            </a:xfrm>
            <a:custGeom>
              <a:avLst/>
              <a:gdLst>
                <a:gd name="T0" fmla="*/ 1007 w 1008"/>
                <a:gd name="T1" fmla="*/ 665 h 666"/>
                <a:gd name="T2" fmla="*/ 0 w 1008"/>
                <a:gd name="T3" fmla="*/ 665 h 666"/>
                <a:gd name="T4" fmla="*/ 0 w 1008"/>
                <a:gd name="T5" fmla="*/ 0 h 666"/>
                <a:gd name="T6" fmla="*/ 1007 w 1008"/>
                <a:gd name="T7" fmla="*/ 0 h 666"/>
                <a:gd name="T8" fmla="*/ 1007 w 1008"/>
                <a:gd name="T9" fmla="*/ 665 h 666"/>
              </a:gdLst>
              <a:ahLst/>
              <a:cxnLst>
                <a:cxn ang="0">
                  <a:pos x="T0" y="T1"/>
                </a:cxn>
                <a:cxn ang="0">
                  <a:pos x="T2" y="T3"/>
                </a:cxn>
                <a:cxn ang="0">
                  <a:pos x="T4" y="T5"/>
                </a:cxn>
                <a:cxn ang="0">
                  <a:pos x="T6" y="T7"/>
                </a:cxn>
                <a:cxn ang="0">
                  <a:pos x="T8" y="T9"/>
                </a:cxn>
              </a:cxnLst>
              <a:rect l="0" t="0" r="r" b="b"/>
              <a:pathLst>
                <a:path w="1008" h="666">
                  <a:moveTo>
                    <a:pt x="1007" y="665"/>
                  </a:moveTo>
                  <a:lnTo>
                    <a:pt x="0" y="665"/>
                  </a:lnTo>
                  <a:lnTo>
                    <a:pt x="0" y="0"/>
                  </a:lnTo>
                  <a:lnTo>
                    <a:pt x="1007" y="0"/>
                  </a:lnTo>
                  <a:lnTo>
                    <a:pt x="1007" y="665"/>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7" name="Freeform 46">
              <a:extLst>
                <a:ext uri="{FF2B5EF4-FFF2-40B4-BE49-F238E27FC236}">
                  <a16:creationId xmlns:a16="http://schemas.microsoft.com/office/drawing/2014/main" id="{80B3EEFA-248B-E143-B7E4-DB255717B2DC}"/>
                </a:ext>
              </a:extLst>
            </p:cNvPr>
            <p:cNvSpPr>
              <a:spLocks noChangeArrowheads="1"/>
            </p:cNvSpPr>
            <p:nvPr/>
          </p:nvSpPr>
          <p:spPr bwMode="auto">
            <a:xfrm>
              <a:off x="9827545" y="10373552"/>
              <a:ext cx="1728329" cy="850179"/>
            </a:xfrm>
            <a:custGeom>
              <a:avLst/>
              <a:gdLst>
                <a:gd name="connsiteX0" fmla="*/ 641955 w 1728329"/>
                <a:gd name="connsiteY0" fmla="*/ 587757 h 850179"/>
                <a:gd name="connsiteX1" fmla="*/ 794509 w 1728329"/>
                <a:gd name="connsiteY1" fmla="*/ 587757 h 850179"/>
                <a:gd name="connsiteX2" fmla="*/ 794509 w 1728329"/>
                <a:gd name="connsiteY2" fmla="*/ 740311 h 850179"/>
                <a:gd name="connsiteX3" fmla="*/ 641955 w 1728329"/>
                <a:gd name="connsiteY3" fmla="*/ 740311 h 850179"/>
                <a:gd name="connsiteX4" fmla="*/ 475916 w 1728329"/>
                <a:gd name="connsiteY4" fmla="*/ 22406 h 850179"/>
                <a:gd name="connsiteX5" fmla="*/ 475916 w 1728329"/>
                <a:gd name="connsiteY5" fmla="*/ 827773 h 850179"/>
                <a:gd name="connsiteX6" fmla="*/ 1707123 w 1728329"/>
                <a:gd name="connsiteY6" fmla="*/ 827773 h 850179"/>
                <a:gd name="connsiteX7" fmla="*/ 1707123 w 1728329"/>
                <a:gd name="connsiteY7" fmla="*/ 22406 h 850179"/>
                <a:gd name="connsiteX8" fmla="*/ 388572 w 1728329"/>
                <a:gd name="connsiteY8" fmla="*/ 0 h 850179"/>
                <a:gd name="connsiteX9" fmla="*/ 449696 w 1728329"/>
                <a:gd name="connsiteY9" fmla="*/ 0 h 850179"/>
                <a:gd name="connsiteX10" fmla="*/ 464686 w 1728329"/>
                <a:gd name="connsiteY10" fmla="*/ 0 h 850179"/>
                <a:gd name="connsiteX11" fmla="*/ 1728329 w 1728329"/>
                <a:gd name="connsiteY11" fmla="*/ 0 h 850179"/>
                <a:gd name="connsiteX12" fmla="*/ 1728329 w 1728329"/>
                <a:gd name="connsiteY12" fmla="*/ 850179 h 850179"/>
                <a:gd name="connsiteX13" fmla="*/ 464686 w 1728329"/>
                <a:gd name="connsiteY13" fmla="*/ 850179 h 850179"/>
                <a:gd name="connsiteX14" fmla="*/ 449696 w 1728329"/>
                <a:gd name="connsiteY14" fmla="*/ 850179 h 850179"/>
                <a:gd name="connsiteX15" fmla="*/ 11746 w 1728329"/>
                <a:gd name="connsiteY15" fmla="*/ 850179 h 850179"/>
                <a:gd name="connsiteX16" fmla="*/ 1764 w 1728329"/>
                <a:gd name="connsiteY16" fmla="*/ 845200 h 850179"/>
                <a:gd name="connsiteX17" fmla="*/ 516 w 1728329"/>
                <a:gd name="connsiteY17" fmla="*/ 835242 h 850179"/>
                <a:gd name="connsiteX18" fmla="*/ 377342 w 1728329"/>
                <a:gd name="connsiteY18" fmla="*/ 7469 h 850179"/>
                <a:gd name="connsiteX19" fmla="*/ 388572 w 1728329"/>
                <a:gd name="connsiteY19" fmla="*/ 0 h 8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8329" h="850179">
                  <a:moveTo>
                    <a:pt x="641955" y="587757"/>
                  </a:moveTo>
                  <a:lnTo>
                    <a:pt x="794509" y="587757"/>
                  </a:lnTo>
                  <a:lnTo>
                    <a:pt x="794509" y="740311"/>
                  </a:lnTo>
                  <a:lnTo>
                    <a:pt x="641955" y="740311"/>
                  </a:lnTo>
                  <a:close/>
                  <a:moveTo>
                    <a:pt x="475916" y="22406"/>
                  </a:moveTo>
                  <a:lnTo>
                    <a:pt x="475916" y="827773"/>
                  </a:lnTo>
                  <a:lnTo>
                    <a:pt x="1707123" y="827773"/>
                  </a:lnTo>
                  <a:lnTo>
                    <a:pt x="1707123" y="22406"/>
                  </a:lnTo>
                  <a:close/>
                  <a:moveTo>
                    <a:pt x="388572" y="0"/>
                  </a:moveTo>
                  <a:lnTo>
                    <a:pt x="449696" y="0"/>
                  </a:lnTo>
                  <a:lnTo>
                    <a:pt x="464686" y="0"/>
                  </a:lnTo>
                  <a:lnTo>
                    <a:pt x="1728329" y="0"/>
                  </a:lnTo>
                  <a:lnTo>
                    <a:pt x="1728329" y="850179"/>
                  </a:lnTo>
                  <a:lnTo>
                    <a:pt x="464686" y="850179"/>
                  </a:lnTo>
                  <a:lnTo>
                    <a:pt x="449696" y="850179"/>
                  </a:lnTo>
                  <a:lnTo>
                    <a:pt x="11746" y="850179"/>
                  </a:lnTo>
                  <a:cubicBezTo>
                    <a:pt x="8002" y="850179"/>
                    <a:pt x="4259" y="848934"/>
                    <a:pt x="1764" y="845200"/>
                  </a:cubicBezTo>
                  <a:cubicBezTo>
                    <a:pt x="516" y="841466"/>
                    <a:pt x="-732" y="837732"/>
                    <a:pt x="516" y="835242"/>
                  </a:cubicBezTo>
                  <a:lnTo>
                    <a:pt x="377342" y="7469"/>
                  </a:lnTo>
                  <a:cubicBezTo>
                    <a:pt x="379838" y="2490"/>
                    <a:pt x="383581" y="0"/>
                    <a:pt x="38857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8" name="Freeform 123">
              <a:extLst>
                <a:ext uri="{FF2B5EF4-FFF2-40B4-BE49-F238E27FC236}">
                  <a16:creationId xmlns:a16="http://schemas.microsoft.com/office/drawing/2014/main" id="{E4C16C92-66DB-714F-A3CB-E8AA608F2A02}"/>
                </a:ext>
              </a:extLst>
            </p:cNvPr>
            <p:cNvSpPr>
              <a:spLocks noChangeArrowheads="1"/>
            </p:cNvSpPr>
            <p:nvPr/>
          </p:nvSpPr>
          <p:spPr bwMode="auto">
            <a:xfrm>
              <a:off x="9206099" y="10802008"/>
              <a:ext cx="1356781" cy="373528"/>
            </a:xfrm>
            <a:custGeom>
              <a:avLst/>
              <a:gdLst>
                <a:gd name="T0" fmla="*/ 460 w 1091"/>
                <a:gd name="T1" fmla="*/ 24 h 302"/>
                <a:gd name="T2" fmla="*/ 418 w 1091"/>
                <a:gd name="T3" fmla="*/ 144 h 302"/>
                <a:gd name="T4" fmla="*/ 475 w 1091"/>
                <a:gd name="T5" fmla="*/ 117 h 302"/>
                <a:gd name="T6" fmla="*/ 460 w 1091"/>
                <a:gd name="T7" fmla="*/ 24 h 302"/>
                <a:gd name="T8" fmla="*/ 164 w 1091"/>
                <a:gd name="T9" fmla="*/ 76 h 302"/>
                <a:gd name="T10" fmla="*/ 135 w 1091"/>
                <a:gd name="T11" fmla="*/ 101 h 302"/>
                <a:gd name="T12" fmla="*/ 229 w 1091"/>
                <a:gd name="T13" fmla="*/ 155 h 302"/>
                <a:gd name="T14" fmla="*/ 260 w 1091"/>
                <a:gd name="T15" fmla="*/ 88 h 302"/>
                <a:gd name="T16" fmla="*/ 892 w 1091"/>
                <a:gd name="T17" fmla="*/ 87 h 302"/>
                <a:gd name="T18" fmla="*/ 835 w 1091"/>
                <a:gd name="T19" fmla="*/ 159 h 302"/>
                <a:gd name="T20" fmla="*/ 861 w 1091"/>
                <a:gd name="T21" fmla="*/ 224 h 302"/>
                <a:gd name="T22" fmla="*/ 937 w 1091"/>
                <a:gd name="T23" fmla="*/ 129 h 302"/>
                <a:gd name="T24" fmla="*/ 666 w 1091"/>
                <a:gd name="T25" fmla="*/ 143 h 302"/>
                <a:gd name="T26" fmla="*/ 649 w 1091"/>
                <a:gd name="T27" fmla="*/ 148 h 302"/>
                <a:gd name="T28" fmla="*/ 701 w 1091"/>
                <a:gd name="T29" fmla="*/ 235 h 302"/>
                <a:gd name="T30" fmla="*/ 732 w 1091"/>
                <a:gd name="T31" fmla="*/ 194 h 302"/>
                <a:gd name="T32" fmla="*/ 666 w 1091"/>
                <a:gd name="T33" fmla="*/ 143 h 302"/>
                <a:gd name="T34" fmla="*/ 457 w 1091"/>
                <a:gd name="T35" fmla="*/ 257 h 302"/>
                <a:gd name="T36" fmla="*/ 403 w 1091"/>
                <a:gd name="T37" fmla="*/ 173 h 302"/>
                <a:gd name="T38" fmla="*/ 134 w 1091"/>
                <a:gd name="T39" fmla="*/ 221 h 302"/>
                <a:gd name="T40" fmla="*/ 12 w 1091"/>
                <a:gd name="T41" fmla="*/ 121 h 302"/>
                <a:gd name="T42" fmla="*/ 135 w 1091"/>
                <a:gd name="T43" fmla="*/ 198 h 302"/>
                <a:gd name="T44" fmla="*/ 161 w 1091"/>
                <a:gd name="T45" fmla="*/ 158 h 302"/>
                <a:gd name="T46" fmla="*/ 111 w 1091"/>
                <a:gd name="T47" fmla="*/ 104 h 302"/>
                <a:gd name="T48" fmla="*/ 280 w 1091"/>
                <a:gd name="T49" fmla="*/ 76 h 302"/>
                <a:gd name="T50" fmla="*/ 256 w 1091"/>
                <a:gd name="T51" fmla="*/ 160 h 302"/>
                <a:gd name="T52" fmla="*/ 395 w 1091"/>
                <a:gd name="T53" fmla="*/ 150 h 302"/>
                <a:gd name="T54" fmla="*/ 389 w 1091"/>
                <a:gd name="T55" fmla="*/ 52 h 302"/>
                <a:gd name="T56" fmla="*/ 460 w 1091"/>
                <a:gd name="T57" fmla="*/ 0 h 302"/>
                <a:gd name="T58" fmla="*/ 538 w 1091"/>
                <a:gd name="T59" fmla="*/ 50 h 302"/>
                <a:gd name="T60" fmla="*/ 425 w 1091"/>
                <a:gd name="T61" fmla="*/ 166 h 302"/>
                <a:gd name="T62" fmla="*/ 473 w 1091"/>
                <a:gd name="T63" fmla="*/ 240 h 302"/>
                <a:gd name="T64" fmla="*/ 676 w 1091"/>
                <a:gd name="T65" fmla="*/ 249 h 302"/>
                <a:gd name="T66" fmla="*/ 628 w 1091"/>
                <a:gd name="T67" fmla="*/ 192 h 302"/>
                <a:gd name="T68" fmla="*/ 704 w 1091"/>
                <a:gd name="T69" fmla="*/ 128 h 302"/>
                <a:gd name="T70" fmla="*/ 755 w 1091"/>
                <a:gd name="T71" fmla="*/ 194 h 302"/>
                <a:gd name="T72" fmla="*/ 735 w 1091"/>
                <a:gd name="T73" fmla="*/ 244 h 302"/>
                <a:gd name="T74" fmla="*/ 838 w 1091"/>
                <a:gd name="T75" fmla="*/ 233 h 302"/>
                <a:gd name="T76" fmla="*/ 882 w 1091"/>
                <a:gd name="T77" fmla="*/ 64 h 302"/>
                <a:gd name="T78" fmla="*/ 959 w 1091"/>
                <a:gd name="T79" fmla="*/ 121 h 302"/>
                <a:gd name="T80" fmla="*/ 882 w 1091"/>
                <a:gd name="T81" fmla="*/ 240 h 302"/>
                <a:gd name="T82" fmla="*/ 938 w 1091"/>
                <a:gd name="T83" fmla="*/ 264 h 302"/>
                <a:gd name="T84" fmla="*/ 1067 w 1091"/>
                <a:gd name="T85" fmla="*/ 185 h 302"/>
                <a:gd name="T86" fmla="*/ 1044 w 1091"/>
                <a:gd name="T87" fmla="*/ 275 h 302"/>
                <a:gd name="T88" fmla="*/ 932 w 1091"/>
                <a:gd name="T89" fmla="*/ 287 h 302"/>
                <a:gd name="T90" fmla="*/ 731 w 1091"/>
                <a:gd name="T91" fmla="*/ 268 h 302"/>
                <a:gd name="T92" fmla="*/ 703 w 1091"/>
                <a:gd name="T93" fmla="*/ 262 h 302"/>
                <a:gd name="T94" fmla="*/ 570 w 1091"/>
                <a:gd name="T95" fmla="*/ 30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1" h="302">
                  <a:moveTo>
                    <a:pt x="460" y="24"/>
                  </a:moveTo>
                  <a:lnTo>
                    <a:pt x="460" y="24"/>
                  </a:lnTo>
                  <a:lnTo>
                    <a:pt x="460" y="24"/>
                  </a:lnTo>
                  <a:cubicBezTo>
                    <a:pt x="445" y="24"/>
                    <a:pt x="421" y="28"/>
                    <a:pt x="412" y="59"/>
                  </a:cubicBezTo>
                  <a:lnTo>
                    <a:pt x="412" y="59"/>
                  </a:lnTo>
                  <a:cubicBezTo>
                    <a:pt x="406" y="78"/>
                    <a:pt x="408" y="111"/>
                    <a:pt x="418" y="144"/>
                  </a:cubicBezTo>
                  <a:lnTo>
                    <a:pt x="418" y="144"/>
                  </a:lnTo>
                  <a:cubicBezTo>
                    <a:pt x="438" y="138"/>
                    <a:pt x="458" y="128"/>
                    <a:pt x="475" y="117"/>
                  </a:cubicBezTo>
                  <a:lnTo>
                    <a:pt x="475" y="117"/>
                  </a:lnTo>
                  <a:cubicBezTo>
                    <a:pt x="507" y="97"/>
                    <a:pt x="521" y="75"/>
                    <a:pt x="515" y="57"/>
                  </a:cubicBezTo>
                  <a:lnTo>
                    <a:pt x="515" y="57"/>
                  </a:lnTo>
                  <a:cubicBezTo>
                    <a:pt x="510" y="38"/>
                    <a:pt x="485" y="24"/>
                    <a:pt x="460" y="24"/>
                  </a:cubicBezTo>
                  <a:close/>
                  <a:moveTo>
                    <a:pt x="206" y="69"/>
                  </a:moveTo>
                  <a:lnTo>
                    <a:pt x="206" y="69"/>
                  </a:lnTo>
                  <a:cubicBezTo>
                    <a:pt x="192" y="69"/>
                    <a:pt x="178" y="71"/>
                    <a:pt x="164" y="76"/>
                  </a:cubicBezTo>
                  <a:lnTo>
                    <a:pt x="164" y="76"/>
                  </a:lnTo>
                  <a:cubicBezTo>
                    <a:pt x="157" y="78"/>
                    <a:pt x="134" y="87"/>
                    <a:pt x="135" y="101"/>
                  </a:cubicBezTo>
                  <a:lnTo>
                    <a:pt x="135" y="101"/>
                  </a:lnTo>
                  <a:cubicBezTo>
                    <a:pt x="136" y="114"/>
                    <a:pt x="150" y="127"/>
                    <a:pt x="171" y="137"/>
                  </a:cubicBezTo>
                  <a:lnTo>
                    <a:pt x="171" y="137"/>
                  </a:lnTo>
                  <a:cubicBezTo>
                    <a:pt x="187" y="144"/>
                    <a:pt x="206" y="150"/>
                    <a:pt x="229" y="155"/>
                  </a:cubicBezTo>
                  <a:lnTo>
                    <a:pt x="229" y="155"/>
                  </a:lnTo>
                  <a:cubicBezTo>
                    <a:pt x="256" y="126"/>
                    <a:pt x="268" y="102"/>
                    <a:pt x="260" y="88"/>
                  </a:cubicBezTo>
                  <a:lnTo>
                    <a:pt x="260" y="88"/>
                  </a:lnTo>
                  <a:cubicBezTo>
                    <a:pt x="252" y="76"/>
                    <a:pt x="230" y="69"/>
                    <a:pt x="206" y="69"/>
                  </a:cubicBezTo>
                  <a:close/>
                  <a:moveTo>
                    <a:pt x="892" y="87"/>
                  </a:moveTo>
                  <a:lnTo>
                    <a:pt x="892" y="87"/>
                  </a:lnTo>
                  <a:cubicBezTo>
                    <a:pt x="890" y="87"/>
                    <a:pt x="888" y="87"/>
                    <a:pt x="886" y="87"/>
                  </a:cubicBezTo>
                  <a:lnTo>
                    <a:pt x="886" y="87"/>
                  </a:lnTo>
                  <a:cubicBezTo>
                    <a:pt x="860" y="92"/>
                    <a:pt x="836" y="125"/>
                    <a:pt x="835" y="159"/>
                  </a:cubicBezTo>
                  <a:lnTo>
                    <a:pt x="835" y="159"/>
                  </a:lnTo>
                  <a:cubicBezTo>
                    <a:pt x="834" y="184"/>
                    <a:pt x="843" y="206"/>
                    <a:pt x="861" y="224"/>
                  </a:cubicBezTo>
                  <a:lnTo>
                    <a:pt x="861" y="224"/>
                  </a:lnTo>
                  <a:cubicBezTo>
                    <a:pt x="889" y="212"/>
                    <a:pt x="912" y="196"/>
                    <a:pt x="927" y="177"/>
                  </a:cubicBezTo>
                  <a:lnTo>
                    <a:pt x="927" y="177"/>
                  </a:lnTo>
                  <a:cubicBezTo>
                    <a:pt x="940" y="160"/>
                    <a:pt x="943" y="144"/>
                    <a:pt x="937" y="129"/>
                  </a:cubicBezTo>
                  <a:lnTo>
                    <a:pt x="937" y="129"/>
                  </a:lnTo>
                  <a:cubicBezTo>
                    <a:pt x="926" y="102"/>
                    <a:pt x="910" y="87"/>
                    <a:pt x="892" y="87"/>
                  </a:cubicBezTo>
                  <a:close/>
                  <a:moveTo>
                    <a:pt x="666" y="143"/>
                  </a:moveTo>
                  <a:lnTo>
                    <a:pt x="666" y="143"/>
                  </a:lnTo>
                  <a:cubicBezTo>
                    <a:pt x="658" y="143"/>
                    <a:pt x="652" y="145"/>
                    <a:pt x="649" y="148"/>
                  </a:cubicBezTo>
                  <a:lnTo>
                    <a:pt x="649" y="148"/>
                  </a:lnTo>
                  <a:cubicBezTo>
                    <a:pt x="643" y="154"/>
                    <a:pt x="643" y="166"/>
                    <a:pt x="650" y="184"/>
                  </a:cubicBezTo>
                  <a:lnTo>
                    <a:pt x="650" y="184"/>
                  </a:lnTo>
                  <a:cubicBezTo>
                    <a:pt x="661" y="211"/>
                    <a:pt x="680" y="226"/>
                    <a:pt x="701" y="235"/>
                  </a:cubicBezTo>
                  <a:lnTo>
                    <a:pt x="701" y="235"/>
                  </a:lnTo>
                  <a:cubicBezTo>
                    <a:pt x="725" y="218"/>
                    <a:pt x="731" y="203"/>
                    <a:pt x="732" y="194"/>
                  </a:cubicBezTo>
                  <a:lnTo>
                    <a:pt x="732" y="194"/>
                  </a:lnTo>
                  <a:cubicBezTo>
                    <a:pt x="732" y="174"/>
                    <a:pt x="712" y="158"/>
                    <a:pt x="695" y="150"/>
                  </a:cubicBezTo>
                  <a:lnTo>
                    <a:pt x="695" y="150"/>
                  </a:lnTo>
                  <a:cubicBezTo>
                    <a:pt x="685" y="145"/>
                    <a:pt x="674" y="143"/>
                    <a:pt x="666" y="143"/>
                  </a:cubicBezTo>
                  <a:close/>
                  <a:moveTo>
                    <a:pt x="570" y="301"/>
                  </a:moveTo>
                  <a:lnTo>
                    <a:pt x="570" y="301"/>
                  </a:lnTo>
                  <a:cubicBezTo>
                    <a:pt x="518" y="301"/>
                    <a:pt x="482" y="279"/>
                    <a:pt x="457" y="257"/>
                  </a:cubicBezTo>
                  <a:lnTo>
                    <a:pt x="457" y="257"/>
                  </a:lnTo>
                  <a:cubicBezTo>
                    <a:pt x="434" y="235"/>
                    <a:pt x="415" y="206"/>
                    <a:pt x="403" y="173"/>
                  </a:cubicBezTo>
                  <a:lnTo>
                    <a:pt x="403" y="173"/>
                  </a:lnTo>
                  <a:cubicBezTo>
                    <a:pt x="346" y="188"/>
                    <a:pt x="287" y="188"/>
                    <a:pt x="237" y="180"/>
                  </a:cubicBezTo>
                  <a:lnTo>
                    <a:pt x="237" y="180"/>
                  </a:lnTo>
                  <a:cubicBezTo>
                    <a:pt x="206" y="210"/>
                    <a:pt x="171" y="224"/>
                    <a:pt x="134" y="221"/>
                  </a:cubicBezTo>
                  <a:lnTo>
                    <a:pt x="134" y="221"/>
                  </a:lnTo>
                  <a:cubicBezTo>
                    <a:pt x="59" y="218"/>
                    <a:pt x="3" y="150"/>
                    <a:pt x="0" y="147"/>
                  </a:cubicBezTo>
                  <a:lnTo>
                    <a:pt x="12" y="121"/>
                  </a:lnTo>
                  <a:lnTo>
                    <a:pt x="12" y="121"/>
                  </a:lnTo>
                  <a:cubicBezTo>
                    <a:pt x="13" y="122"/>
                    <a:pt x="71" y="194"/>
                    <a:pt x="135" y="198"/>
                  </a:cubicBezTo>
                  <a:lnTo>
                    <a:pt x="135" y="198"/>
                  </a:lnTo>
                  <a:cubicBezTo>
                    <a:pt x="161" y="199"/>
                    <a:pt x="185" y="191"/>
                    <a:pt x="208" y="174"/>
                  </a:cubicBezTo>
                  <a:lnTo>
                    <a:pt x="208" y="174"/>
                  </a:lnTo>
                  <a:cubicBezTo>
                    <a:pt x="190" y="170"/>
                    <a:pt x="174" y="164"/>
                    <a:pt x="161" y="158"/>
                  </a:cubicBezTo>
                  <a:lnTo>
                    <a:pt x="161" y="158"/>
                  </a:lnTo>
                  <a:cubicBezTo>
                    <a:pt x="130" y="144"/>
                    <a:pt x="113" y="125"/>
                    <a:pt x="111" y="104"/>
                  </a:cubicBezTo>
                  <a:lnTo>
                    <a:pt x="111" y="104"/>
                  </a:lnTo>
                  <a:cubicBezTo>
                    <a:pt x="109" y="82"/>
                    <a:pt x="126" y="64"/>
                    <a:pt x="157" y="54"/>
                  </a:cubicBezTo>
                  <a:lnTo>
                    <a:pt x="157" y="54"/>
                  </a:lnTo>
                  <a:cubicBezTo>
                    <a:pt x="195" y="41"/>
                    <a:pt x="259" y="42"/>
                    <a:pt x="280" y="76"/>
                  </a:cubicBezTo>
                  <a:lnTo>
                    <a:pt x="280" y="76"/>
                  </a:lnTo>
                  <a:cubicBezTo>
                    <a:pt x="289" y="92"/>
                    <a:pt x="292" y="119"/>
                    <a:pt x="256" y="160"/>
                  </a:cubicBezTo>
                  <a:lnTo>
                    <a:pt x="256" y="160"/>
                  </a:lnTo>
                  <a:cubicBezTo>
                    <a:pt x="299" y="164"/>
                    <a:pt x="349" y="163"/>
                    <a:pt x="395" y="151"/>
                  </a:cubicBezTo>
                  <a:lnTo>
                    <a:pt x="395" y="151"/>
                  </a:lnTo>
                  <a:cubicBezTo>
                    <a:pt x="395" y="151"/>
                    <a:pt x="395" y="151"/>
                    <a:pt x="395" y="150"/>
                  </a:cubicBezTo>
                  <a:lnTo>
                    <a:pt x="395" y="150"/>
                  </a:lnTo>
                  <a:cubicBezTo>
                    <a:pt x="384" y="114"/>
                    <a:pt x="382" y="77"/>
                    <a:pt x="389" y="52"/>
                  </a:cubicBezTo>
                  <a:lnTo>
                    <a:pt x="389" y="52"/>
                  </a:lnTo>
                  <a:cubicBezTo>
                    <a:pt x="399" y="19"/>
                    <a:pt x="425" y="0"/>
                    <a:pt x="460" y="0"/>
                  </a:cubicBezTo>
                  <a:lnTo>
                    <a:pt x="460" y="0"/>
                  </a:lnTo>
                  <a:lnTo>
                    <a:pt x="460" y="0"/>
                  </a:lnTo>
                  <a:lnTo>
                    <a:pt x="460" y="0"/>
                  </a:lnTo>
                  <a:cubicBezTo>
                    <a:pt x="496" y="0"/>
                    <a:pt x="529" y="21"/>
                    <a:pt x="538" y="50"/>
                  </a:cubicBezTo>
                  <a:lnTo>
                    <a:pt x="538" y="50"/>
                  </a:lnTo>
                  <a:cubicBezTo>
                    <a:pt x="543" y="67"/>
                    <a:pt x="543" y="101"/>
                    <a:pt x="488" y="136"/>
                  </a:cubicBezTo>
                  <a:lnTo>
                    <a:pt x="488" y="136"/>
                  </a:lnTo>
                  <a:cubicBezTo>
                    <a:pt x="469" y="149"/>
                    <a:pt x="447" y="159"/>
                    <a:pt x="425" y="166"/>
                  </a:cubicBezTo>
                  <a:lnTo>
                    <a:pt x="425" y="166"/>
                  </a:lnTo>
                  <a:cubicBezTo>
                    <a:pt x="436" y="193"/>
                    <a:pt x="451" y="219"/>
                    <a:pt x="473" y="240"/>
                  </a:cubicBezTo>
                  <a:lnTo>
                    <a:pt x="473" y="240"/>
                  </a:lnTo>
                  <a:cubicBezTo>
                    <a:pt x="517" y="281"/>
                    <a:pt x="574" y="289"/>
                    <a:pt x="642" y="264"/>
                  </a:cubicBezTo>
                  <a:lnTo>
                    <a:pt x="642" y="264"/>
                  </a:lnTo>
                  <a:cubicBezTo>
                    <a:pt x="655" y="259"/>
                    <a:pt x="667" y="254"/>
                    <a:pt x="676" y="249"/>
                  </a:cubicBezTo>
                  <a:lnTo>
                    <a:pt x="676" y="249"/>
                  </a:lnTo>
                  <a:cubicBezTo>
                    <a:pt x="654" y="236"/>
                    <a:pt x="638" y="217"/>
                    <a:pt x="628" y="192"/>
                  </a:cubicBezTo>
                  <a:lnTo>
                    <a:pt x="628" y="192"/>
                  </a:lnTo>
                  <a:cubicBezTo>
                    <a:pt x="614" y="158"/>
                    <a:pt x="623" y="140"/>
                    <a:pt x="633" y="132"/>
                  </a:cubicBezTo>
                  <a:lnTo>
                    <a:pt x="633" y="132"/>
                  </a:lnTo>
                  <a:cubicBezTo>
                    <a:pt x="647" y="117"/>
                    <a:pt x="676" y="116"/>
                    <a:pt x="704" y="128"/>
                  </a:cubicBezTo>
                  <a:lnTo>
                    <a:pt x="704" y="128"/>
                  </a:lnTo>
                  <a:cubicBezTo>
                    <a:pt x="730" y="140"/>
                    <a:pt x="756" y="163"/>
                    <a:pt x="755" y="194"/>
                  </a:cubicBezTo>
                  <a:lnTo>
                    <a:pt x="755" y="194"/>
                  </a:lnTo>
                  <a:cubicBezTo>
                    <a:pt x="754" y="212"/>
                    <a:pt x="745" y="229"/>
                    <a:pt x="729" y="243"/>
                  </a:cubicBezTo>
                  <a:lnTo>
                    <a:pt x="729" y="243"/>
                  </a:lnTo>
                  <a:cubicBezTo>
                    <a:pt x="730" y="244"/>
                    <a:pt x="732" y="244"/>
                    <a:pt x="735" y="244"/>
                  </a:cubicBezTo>
                  <a:lnTo>
                    <a:pt x="735" y="244"/>
                  </a:lnTo>
                  <a:cubicBezTo>
                    <a:pt x="766" y="249"/>
                    <a:pt x="803" y="244"/>
                    <a:pt x="838" y="233"/>
                  </a:cubicBezTo>
                  <a:lnTo>
                    <a:pt x="838" y="233"/>
                  </a:lnTo>
                  <a:cubicBezTo>
                    <a:pt x="814" y="205"/>
                    <a:pt x="811" y="174"/>
                    <a:pt x="811" y="158"/>
                  </a:cubicBezTo>
                  <a:lnTo>
                    <a:pt x="811" y="158"/>
                  </a:lnTo>
                  <a:cubicBezTo>
                    <a:pt x="814" y="112"/>
                    <a:pt x="845" y="71"/>
                    <a:pt x="882" y="64"/>
                  </a:cubicBezTo>
                  <a:lnTo>
                    <a:pt x="882" y="64"/>
                  </a:lnTo>
                  <a:cubicBezTo>
                    <a:pt x="897" y="62"/>
                    <a:pt x="935" y="62"/>
                    <a:pt x="959" y="121"/>
                  </a:cubicBezTo>
                  <a:lnTo>
                    <a:pt x="959" y="121"/>
                  </a:lnTo>
                  <a:cubicBezTo>
                    <a:pt x="968" y="144"/>
                    <a:pt x="963" y="168"/>
                    <a:pt x="945" y="191"/>
                  </a:cubicBezTo>
                  <a:lnTo>
                    <a:pt x="945" y="191"/>
                  </a:lnTo>
                  <a:cubicBezTo>
                    <a:pt x="930" y="210"/>
                    <a:pt x="908" y="227"/>
                    <a:pt x="882" y="240"/>
                  </a:cubicBezTo>
                  <a:lnTo>
                    <a:pt x="882" y="240"/>
                  </a:lnTo>
                  <a:cubicBezTo>
                    <a:pt x="897" y="250"/>
                    <a:pt x="916" y="258"/>
                    <a:pt x="938" y="264"/>
                  </a:cubicBezTo>
                  <a:lnTo>
                    <a:pt x="938" y="264"/>
                  </a:lnTo>
                  <a:cubicBezTo>
                    <a:pt x="977" y="275"/>
                    <a:pt x="1008" y="271"/>
                    <a:pt x="1030" y="255"/>
                  </a:cubicBezTo>
                  <a:lnTo>
                    <a:pt x="1030" y="255"/>
                  </a:lnTo>
                  <a:cubicBezTo>
                    <a:pt x="1063" y="232"/>
                    <a:pt x="1067" y="186"/>
                    <a:pt x="1067" y="185"/>
                  </a:cubicBezTo>
                  <a:lnTo>
                    <a:pt x="1090" y="187"/>
                  </a:lnTo>
                  <a:lnTo>
                    <a:pt x="1090" y="187"/>
                  </a:lnTo>
                  <a:cubicBezTo>
                    <a:pt x="1090" y="189"/>
                    <a:pt x="1086" y="244"/>
                    <a:pt x="1044" y="275"/>
                  </a:cubicBezTo>
                  <a:lnTo>
                    <a:pt x="1044" y="275"/>
                  </a:lnTo>
                  <a:cubicBezTo>
                    <a:pt x="1016" y="295"/>
                    <a:pt x="978" y="299"/>
                    <a:pt x="932" y="287"/>
                  </a:cubicBezTo>
                  <a:lnTo>
                    <a:pt x="932" y="287"/>
                  </a:lnTo>
                  <a:cubicBezTo>
                    <a:pt x="898" y="278"/>
                    <a:pt x="874" y="265"/>
                    <a:pt x="856" y="251"/>
                  </a:cubicBezTo>
                  <a:lnTo>
                    <a:pt x="856" y="251"/>
                  </a:lnTo>
                  <a:cubicBezTo>
                    <a:pt x="816" y="266"/>
                    <a:pt x="771" y="273"/>
                    <a:pt x="731" y="268"/>
                  </a:cubicBezTo>
                  <a:lnTo>
                    <a:pt x="731" y="268"/>
                  </a:lnTo>
                  <a:cubicBezTo>
                    <a:pt x="721" y="266"/>
                    <a:pt x="712" y="264"/>
                    <a:pt x="703" y="262"/>
                  </a:cubicBezTo>
                  <a:lnTo>
                    <a:pt x="703" y="262"/>
                  </a:lnTo>
                  <a:cubicBezTo>
                    <a:pt x="689" y="270"/>
                    <a:pt x="671" y="278"/>
                    <a:pt x="650" y="286"/>
                  </a:cubicBezTo>
                  <a:lnTo>
                    <a:pt x="650" y="286"/>
                  </a:lnTo>
                  <a:cubicBezTo>
                    <a:pt x="620" y="296"/>
                    <a:pt x="593" y="301"/>
                    <a:pt x="570" y="30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9" name="Freeform 124">
              <a:extLst>
                <a:ext uri="{FF2B5EF4-FFF2-40B4-BE49-F238E27FC236}">
                  <a16:creationId xmlns:a16="http://schemas.microsoft.com/office/drawing/2014/main" id="{F47F7360-360E-9649-AB92-B6E8C5DD2639}"/>
                </a:ext>
              </a:extLst>
            </p:cNvPr>
            <p:cNvSpPr>
              <a:spLocks noChangeArrowheads="1"/>
            </p:cNvSpPr>
            <p:nvPr/>
          </p:nvSpPr>
          <p:spPr bwMode="auto">
            <a:xfrm>
              <a:off x="4300806" y="11038213"/>
              <a:ext cx="1455659" cy="164791"/>
            </a:xfrm>
            <a:custGeom>
              <a:avLst/>
              <a:gdLst>
                <a:gd name="T0" fmla="*/ 1041 w 1168"/>
                <a:gd name="T1" fmla="*/ 133 h 134"/>
                <a:gd name="T2" fmla="*/ 126 w 1168"/>
                <a:gd name="T3" fmla="*/ 133 h 134"/>
                <a:gd name="T4" fmla="*/ 0 w 1168"/>
                <a:gd name="T5" fmla="*/ 0 h 134"/>
                <a:gd name="T6" fmla="*/ 1167 w 1168"/>
                <a:gd name="T7" fmla="*/ 0 h 134"/>
                <a:gd name="T8" fmla="*/ 1041 w 1168"/>
                <a:gd name="T9" fmla="*/ 133 h 134"/>
              </a:gdLst>
              <a:ahLst/>
              <a:cxnLst>
                <a:cxn ang="0">
                  <a:pos x="T0" y="T1"/>
                </a:cxn>
                <a:cxn ang="0">
                  <a:pos x="T2" y="T3"/>
                </a:cxn>
                <a:cxn ang="0">
                  <a:pos x="T4" y="T5"/>
                </a:cxn>
                <a:cxn ang="0">
                  <a:pos x="T6" y="T7"/>
                </a:cxn>
                <a:cxn ang="0">
                  <a:pos x="T8" y="T9"/>
                </a:cxn>
              </a:cxnLst>
              <a:rect l="0" t="0" r="r" b="b"/>
              <a:pathLst>
                <a:path w="1168" h="134">
                  <a:moveTo>
                    <a:pt x="1041" y="133"/>
                  </a:moveTo>
                  <a:lnTo>
                    <a:pt x="126" y="133"/>
                  </a:lnTo>
                  <a:lnTo>
                    <a:pt x="0" y="0"/>
                  </a:lnTo>
                  <a:lnTo>
                    <a:pt x="1167" y="0"/>
                  </a:lnTo>
                  <a:lnTo>
                    <a:pt x="1041" y="133"/>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0" name="Freeform 125">
              <a:extLst>
                <a:ext uri="{FF2B5EF4-FFF2-40B4-BE49-F238E27FC236}">
                  <a16:creationId xmlns:a16="http://schemas.microsoft.com/office/drawing/2014/main" id="{C3708541-0D27-534A-BFC0-FAF26055C802}"/>
                </a:ext>
              </a:extLst>
            </p:cNvPr>
            <p:cNvSpPr>
              <a:spLocks noChangeArrowheads="1"/>
            </p:cNvSpPr>
            <p:nvPr/>
          </p:nvSpPr>
          <p:spPr bwMode="auto">
            <a:xfrm>
              <a:off x="4278836" y="11027226"/>
              <a:ext cx="1505095" cy="186763"/>
            </a:xfrm>
            <a:custGeom>
              <a:avLst/>
              <a:gdLst>
                <a:gd name="T0" fmla="*/ 150 w 1208"/>
                <a:gd name="T1" fmla="*/ 132 h 151"/>
                <a:gd name="T2" fmla="*/ 1058 w 1208"/>
                <a:gd name="T3" fmla="*/ 132 h 151"/>
                <a:gd name="T4" fmla="*/ 1166 w 1208"/>
                <a:gd name="T5" fmla="*/ 18 h 151"/>
                <a:gd name="T6" fmla="*/ 41 w 1208"/>
                <a:gd name="T7" fmla="*/ 18 h 151"/>
                <a:gd name="T8" fmla="*/ 150 w 1208"/>
                <a:gd name="T9" fmla="*/ 132 h 151"/>
                <a:gd name="T10" fmla="*/ 1065 w 1208"/>
                <a:gd name="T11" fmla="*/ 150 h 151"/>
                <a:gd name="T12" fmla="*/ 142 w 1208"/>
                <a:gd name="T13" fmla="*/ 150 h 151"/>
                <a:gd name="T14" fmla="*/ 0 w 1208"/>
                <a:gd name="T15" fmla="*/ 0 h 151"/>
                <a:gd name="T16" fmla="*/ 1207 w 1208"/>
                <a:gd name="T17" fmla="*/ 0 h 151"/>
                <a:gd name="T18" fmla="*/ 1065 w 1208"/>
                <a:gd name="T19"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8" h="151">
                  <a:moveTo>
                    <a:pt x="150" y="132"/>
                  </a:moveTo>
                  <a:lnTo>
                    <a:pt x="1058" y="132"/>
                  </a:lnTo>
                  <a:lnTo>
                    <a:pt x="1166" y="18"/>
                  </a:lnTo>
                  <a:lnTo>
                    <a:pt x="41" y="18"/>
                  </a:lnTo>
                  <a:lnTo>
                    <a:pt x="150" y="132"/>
                  </a:lnTo>
                  <a:close/>
                  <a:moveTo>
                    <a:pt x="1065" y="150"/>
                  </a:moveTo>
                  <a:lnTo>
                    <a:pt x="142" y="150"/>
                  </a:lnTo>
                  <a:lnTo>
                    <a:pt x="0" y="0"/>
                  </a:lnTo>
                  <a:lnTo>
                    <a:pt x="1207" y="0"/>
                  </a:lnTo>
                  <a:lnTo>
                    <a:pt x="1065" y="15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1" name="Freeform 126">
              <a:extLst>
                <a:ext uri="{FF2B5EF4-FFF2-40B4-BE49-F238E27FC236}">
                  <a16:creationId xmlns:a16="http://schemas.microsoft.com/office/drawing/2014/main" id="{09F99D76-5A1E-DD4D-AC7C-1F5EC34F7AC8}"/>
                </a:ext>
              </a:extLst>
            </p:cNvPr>
            <p:cNvSpPr>
              <a:spLocks noChangeArrowheads="1"/>
            </p:cNvSpPr>
            <p:nvPr/>
          </p:nvSpPr>
          <p:spPr bwMode="auto">
            <a:xfrm>
              <a:off x="4465599" y="10455948"/>
              <a:ext cx="983257" cy="593250"/>
            </a:xfrm>
            <a:custGeom>
              <a:avLst/>
              <a:gdLst>
                <a:gd name="T0" fmla="*/ 221 w 789"/>
                <a:gd name="T1" fmla="*/ 314 h 478"/>
                <a:gd name="T2" fmla="*/ 221 w 789"/>
                <a:gd name="T3" fmla="*/ 314 h 478"/>
                <a:gd name="T4" fmla="*/ 164 w 789"/>
                <a:gd name="T5" fmla="*/ 337 h 478"/>
                <a:gd name="T6" fmla="*/ 164 w 789"/>
                <a:gd name="T7" fmla="*/ 337 h 478"/>
                <a:gd name="T8" fmla="*/ 83 w 789"/>
                <a:gd name="T9" fmla="*/ 256 h 478"/>
                <a:gd name="T10" fmla="*/ 83 w 789"/>
                <a:gd name="T11" fmla="*/ 256 h 478"/>
                <a:gd name="T12" fmla="*/ 164 w 789"/>
                <a:gd name="T13" fmla="*/ 174 h 478"/>
                <a:gd name="T14" fmla="*/ 164 w 789"/>
                <a:gd name="T15" fmla="*/ 174 h 478"/>
                <a:gd name="T16" fmla="*/ 200 w 789"/>
                <a:gd name="T17" fmla="*/ 183 h 478"/>
                <a:gd name="T18" fmla="*/ 221 w 789"/>
                <a:gd name="T19" fmla="*/ 314 h 478"/>
                <a:gd name="T20" fmla="*/ 172 w 789"/>
                <a:gd name="T21" fmla="*/ 0 h 478"/>
                <a:gd name="T22" fmla="*/ 186 w 789"/>
                <a:gd name="T23" fmla="*/ 94 h 478"/>
                <a:gd name="T24" fmla="*/ 186 w 789"/>
                <a:gd name="T25" fmla="*/ 94 h 478"/>
                <a:gd name="T26" fmla="*/ 164 w 789"/>
                <a:gd name="T27" fmla="*/ 92 h 478"/>
                <a:gd name="T28" fmla="*/ 164 w 789"/>
                <a:gd name="T29" fmla="*/ 92 h 478"/>
                <a:gd name="T30" fmla="*/ 0 w 789"/>
                <a:gd name="T31" fmla="*/ 256 h 478"/>
                <a:gd name="T32" fmla="*/ 0 w 789"/>
                <a:gd name="T33" fmla="*/ 256 h 478"/>
                <a:gd name="T34" fmla="*/ 164 w 789"/>
                <a:gd name="T35" fmla="*/ 419 h 478"/>
                <a:gd name="T36" fmla="*/ 164 w 789"/>
                <a:gd name="T37" fmla="*/ 419 h 478"/>
                <a:gd name="T38" fmla="*/ 234 w 789"/>
                <a:gd name="T39" fmla="*/ 404 h 478"/>
                <a:gd name="T40" fmla="*/ 245 w 789"/>
                <a:gd name="T41" fmla="*/ 477 h 478"/>
                <a:gd name="T42" fmla="*/ 715 w 789"/>
                <a:gd name="T43" fmla="*/ 477 h 478"/>
                <a:gd name="T44" fmla="*/ 788 w 789"/>
                <a:gd name="T45" fmla="*/ 0 h 478"/>
                <a:gd name="T46" fmla="*/ 172 w 789"/>
                <a:gd name="T4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9" h="478">
                  <a:moveTo>
                    <a:pt x="221" y="314"/>
                  </a:moveTo>
                  <a:lnTo>
                    <a:pt x="221" y="314"/>
                  </a:lnTo>
                  <a:cubicBezTo>
                    <a:pt x="205" y="329"/>
                    <a:pt x="185" y="337"/>
                    <a:pt x="164" y="337"/>
                  </a:cubicBezTo>
                  <a:lnTo>
                    <a:pt x="164" y="337"/>
                  </a:lnTo>
                  <a:cubicBezTo>
                    <a:pt x="119" y="337"/>
                    <a:pt x="83" y="300"/>
                    <a:pt x="83" y="256"/>
                  </a:cubicBezTo>
                  <a:lnTo>
                    <a:pt x="83" y="256"/>
                  </a:lnTo>
                  <a:cubicBezTo>
                    <a:pt x="83" y="211"/>
                    <a:pt x="119" y="174"/>
                    <a:pt x="164" y="174"/>
                  </a:cubicBezTo>
                  <a:lnTo>
                    <a:pt x="164" y="174"/>
                  </a:lnTo>
                  <a:cubicBezTo>
                    <a:pt x="177" y="174"/>
                    <a:pt x="189" y="178"/>
                    <a:pt x="200" y="183"/>
                  </a:cubicBezTo>
                  <a:lnTo>
                    <a:pt x="221" y="314"/>
                  </a:lnTo>
                  <a:close/>
                  <a:moveTo>
                    <a:pt x="172" y="0"/>
                  </a:moveTo>
                  <a:lnTo>
                    <a:pt x="186" y="94"/>
                  </a:lnTo>
                  <a:lnTo>
                    <a:pt x="186" y="94"/>
                  </a:lnTo>
                  <a:cubicBezTo>
                    <a:pt x="179" y="93"/>
                    <a:pt x="172" y="92"/>
                    <a:pt x="164" y="92"/>
                  </a:cubicBezTo>
                  <a:lnTo>
                    <a:pt x="164" y="92"/>
                  </a:lnTo>
                  <a:cubicBezTo>
                    <a:pt x="74" y="92"/>
                    <a:pt x="0" y="165"/>
                    <a:pt x="0" y="256"/>
                  </a:cubicBezTo>
                  <a:lnTo>
                    <a:pt x="0" y="256"/>
                  </a:lnTo>
                  <a:cubicBezTo>
                    <a:pt x="0" y="346"/>
                    <a:pt x="74" y="419"/>
                    <a:pt x="164" y="419"/>
                  </a:cubicBezTo>
                  <a:lnTo>
                    <a:pt x="164" y="419"/>
                  </a:lnTo>
                  <a:cubicBezTo>
                    <a:pt x="188" y="419"/>
                    <a:pt x="212" y="414"/>
                    <a:pt x="234" y="404"/>
                  </a:cubicBezTo>
                  <a:lnTo>
                    <a:pt x="245" y="477"/>
                  </a:lnTo>
                  <a:lnTo>
                    <a:pt x="715" y="477"/>
                  </a:lnTo>
                  <a:lnTo>
                    <a:pt x="788" y="0"/>
                  </a:lnTo>
                  <a:lnTo>
                    <a:pt x="172"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2" name="Freeform 51">
              <a:extLst>
                <a:ext uri="{FF2B5EF4-FFF2-40B4-BE49-F238E27FC236}">
                  <a16:creationId xmlns:a16="http://schemas.microsoft.com/office/drawing/2014/main" id="{7577E19E-AAAF-6F49-8642-66CD78725F2C}"/>
                </a:ext>
              </a:extLst>
            </p:cNvPr>
            <p:cNvSpPr>
              <a:spLocks noChangeArrowheads="1"/>
            </p:cNvSpPr>
            <p:nvPr/>
          </p:nvSpPr>
          <p:spPr bwMode="auto">
            <a:xfrm>
              <a:off x="4820273" y="9258464"/>
              <a:ext cx="395515" cy="1119334"/>
            </a:xfrm>
            <a:custGeom>
              <a:avLst/>
              <a:gdLst>
                <a:gd name="connsiteX0" fmla="*/ 334177 w 395515"/>
                <a:gd name="connsiteY0" fmla="*/ 759746 h 1119334"/>
                <a:gd name="connsiteX1" fmla="*/ 340832 w 395515"/>
                <a:gd name="connsiteY1" fmla="*/ 764239 h 1119334"/>
                <a:gd name="connsiteX2" fmla="*/ 339564 w 395515"/>
                <a:gd name="connsiteY2" fmla="*/ 779116 h 1119334"/>
                <a:gd name="connsiteX3" fmla="*/ 295198 w 395515"/>
                <a:gd name="connsiteY3" fmla="*/ 857215 h 1119334"/>
                <a:gd name="connsiteX4" fmla="*/ 392805 w 395515"/>
                <a:gd name="connsiteY4" fmla="*/ 1056804 h 1119334"/>
                <a:gd name="connsiteX5" fmla="*/ 391537 w 395515"/>
                <a:gd name="connsiteY5" fmla="*/ 1071680 h 1119334"/>
                <a:gd name="connsiteX6" fmla="*/ 383931 w 395515"/>
                <a:gd name="connsiteY6" fmla="*/ 1075399 h 1119334"/>
                <a:gd name="connsiteX7" fmla="*/ 376326 w 395515"/>
                <a:gd name="connsiteY7" fmla="*/ 1071680 h 1119334"/>
                <a:gd name="connsiteX8" fmla="*/ 273648 w 395515"/>
                <a:gd name="connsiteY8" fmla="*/ 854736 h 1119334"/>
                <a:gd name="connsiteX9" fmla="*/ 325621 w 395515"/>
                <a:gd name="connsiteY9" fmla="*/ 761760 h 1119334"/>
                <a:gd name="connsiteX10" fmla="*/ 334177 w 395515"/>
                <a:gd name="connsiteY10" fmla="*/ 759746 h 1119334"/>
                <a:gd name="connsiteX11" fmla="*/ 244254 w 395515"/>
                <a:gd name="connsiteY11" fmla="*/ 0 h 1119334"/>
                <a:gd name="connsiteX12" fmla="*/ 256710 w 395515"/>
                <a:gd name="connsiteY12" fmla="*/ 9983 h 1119334"/>
                <a:gd name="connsiteX13" fmla="*/ 246745 w 395515"/>
                <a:gd name="connsiteY13" fmla="*/ 22462 h 1119334"/>
                <a:gd name="connsiteX14" fmla="*/ 86058 w 395515"/>
                <a:gd name="connsiteY14" fmla="*/ 188427 h 1119334"/>
                <a:gd name="connsiteX15" fmla="*/ 165779 w 395515"/>
                <a:gd name="connsiteY15" fmla="*/ 285761 h 1119334"/>
                <a:gd name="connsiteX16" fmla="*/ 322728 w 395515"/>
                <a:gd name="connsiteY16" fmla="*/ 455470 h 1119334"/>
                <a:gd name="connsiteX17" fmla="*/ 142112 w 395515"/>
                <a:gd name="connsiteY17" fmla="*/ 651385 h 1119334"/>
                <a:gd name="connsiteX18" fmla="*/ 23777 w 395515"/>
                <a:gd name="connsiteY18" fmla="*/ 778667 h 1119334"/>
                <a:gd name="connsiteX19" fmla="*/ 189446 w 395515"/>
                <a:gd name="connsiteY19" fmla="*/ 1100616 h 1119334"/>
                <a:gd name="connsiteX20" fmla="*/ 189446 w 395515"/>
                <a:gd name="connsiteY20" fmla="*/ 1115590 h 1119334"/>
                <a:gd name="connsiteX21" fmla="*/ 181972 w 395515"/>
                <a:gd name="connsiteY21" fmla="*/ 1119334 h 1119334"/>
                <a:gd name="connsiteX22" fmla="*/ 174498 w 395515"/>
                <a:gd name="connsiteY22" fmla="*/ 1115590 h 1119334"/>
                <a:gd name="connsiteX23" fmla="*/ 79830 w 395515"/>
                <a:gd name="connsiteY23" fmla="*/ 1004531 h 1119334"/>
                <a:gd name="connsiteX24" fmla="*/ 2601 w 395515"/>
                <a:gd name="connsiteY24" fmla="*/ 774924 h 1119334"/>
                <a:gd name="connsiteX25" fmla="*/ 133392 w 395515"/>
                <a:gd name="connsiteY25" fmla="*/ 631419 h 1119334"/>
                <a:gd name="connsiteX26" fmla="*/ 301553 w 395515"/>
                <a:gd name="connsiteY26" fmla="*/ 455470 h 1119334"/>
                <a:gd name="connsiteX27" fmla="*/ 157059 w 395515"/>
                <a:gd name="connsiteY27" fmla="*/ 306975 h 1119334"/>
                <a:gd name="connsiteX28" fmla="*/ 63637 w 395515"/>
                <a:gd name="connsiteY28" fmla="*/ 184684 h 1119334"/>
                <a:gd name="connsiteX29" fmla="*/ 244254 w 395515"/>
                <a:gd name="connsiteY29" fmla="*/ 0 h 111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5515" h="1119334">
                  <a:moveTo>
                    <a:pt x="334177" y="759746"/>
                  </a:moveTo>
                  <a:cubicBezTo>
                    <a:pt x="337029" y="760210"/>
                    <a:pt x="339564" y="761760"/>
                    <a:pt x="340832" y="764239"/>
                  </a:cubicBezTo>
                  <a:cubicBezTo>
                    <a:pt x="345903" y="767958"/>
                    <a:pt x="344635" y="775397"/>
                    <a:pt x="339564" y="779116"/>
                  </a:cubicBezTo>
                  <a:cubicBezTo>
                    <a:pt x="312944" y="800190"/>
                    <a:pt x="296465" y="824984"/>
                    <a:pt x="295198" y="857215"/>
                  </a:cubicBezTo>
                  <a:cubicBezTo>
                    <a:pt x="288859" y="948952"/>
                    <a:pt x="390269" y="1056804"/>
                    <a:pt x="392805" y="1056804"/>
                  </a:cubicBezTo>
                  <a:cubicBezTo>
                    <a:pt x="396608" y="1061763"/>
                    <a:pt x="396608" y="1067961"/>
                    <a:pt x="391537" y="1071680"/>
                  </a:cubicBezTo>
                  <a:cubicBezTo>
                    <a:pt x="390269" y="1074160"/>
                    <a:pt x="386467" y="1075399"/>
                    <a:pt x="383931" y="1075399"/>
                  </a:cubicBezTo>
                  <a:cubicBezTo>
                    <a:pt x="381396" y="1075399"/>
                    <a:pt x="378861" y="1074160"/>
                    <a:pt x="376326" y="1071680"/>
                  </a:cubicBezTo>
                  <a:cubicBezTo>
                    <a:pt x="371255" y="1067961"/>
                    <a:pt x="266042" y="957630"/>
                    <a:pt x="273648" y="854736"/>
                  </a:cubicBezTo>
                  <a:cubicBezTo>
                    <a:pt x="274916" y="817546"/>
                    <a:pt x="293930" y="786554"/>
                    <a:pt x="325621" y="761760"/>
                  </a:cubicBezTo>
                  <a:cubicBezTo>
                    <a:pt x="328156" y="759901"/>
                    <a:pt x="331325" y="759281"/>
                    <a:pt x="334177" y="759746"/>
                  </a:cubicBezTo>
                  <a:close/>
                  <a:moveTo>
                    <a:pt x="244254" y="0"/>
                  </a:moveTo>
                  <a:cubicBezTo>
                    <a:pt x="250482" y="0"/>
                    <a:pt x="255464" y="3744"/>
                    <a:pt x="256710" y="9983"/>
                  </a:cubicBezTo>
                  <a:cubicBezTo>
                    <a:pt x="257955" y="16222"/>
                    <a:pt x="252973" y="21214"/>
                    <a:pt x="246745" y="22462"/>
                  </a:cubicBezTo>
                  <a:cubicBezTo>
                    <a:pt x="208130" y="26205"/>
                    <a:pt x="96023" y="109812"/>
                    <a:pt x="86058" y="188427"/>
                  </a:cubicBezTo>
                  <a:cubicBezTo>
                    <a:pt x="79830" y="230855"/>
                    <a:pt x="105988" y="263299"/>
                    <a:pt x="165779" y="285761"/>
                  </a:cubicBezTo>
                  <a:cubicBezTo>
                    <a:pt x="261692" y="323197"/>
                    <a:pt x="321483" y="385590"/>
                    <a:pt x="322728" y="455470"/>
                  </a:cubicBezTo>
                  <a:cubicBezTo>
                    <a:pt x="325220" y="529094"/>
                    <a:pt x="261692" y="598975"/>
                    <a:pt x="142112" y="651385"/>
                  </a:cubicBezTo>
                  <a:cubicBezTo>
                    <a:pt x="73602" y="681334"/>
                    <a:pt x="33742" y="725009"/>
                    <a:pt x="23777" y="778667"/>
                  </a:cubicBezTo>
                  <a:cubicBezTo>
                    <a:pt x="110" y="919676"/>
                    <a:pt x="188200" y="1098120"/>
                    <a:pt x="189446" y="1100616"/>
                  </a:cubicBezTo>
                  <a:cubicBezTo>
                    <a:pt x="193183" y="1104360"/>
                    <a:pt x="194428" y="1110599"/>
                    <a:pt x="189446" y="1115590"/>
                  </a:cubicBezTo>
                  <a:cubicBezTo>
                    <a:pt x="188200" y="1118086"/>
                    <a:pt x="185709" y="1119334"/>
                    <a:pt x="181972" y="1119334"/>
                  </a:cubicBezTo>
                  <a:cubicBezTo>
                    <a:pt x="179481" y="1119334"/>
                    <a:pt x="176989" y="1118086"/>
                    <a:pt x="174498" y="1115590"/>
                  </a:cubicBezTo>
                  <a:cubicBezTo>
                    <a:pt x="172007" y="1114343"/>
                    <a:pt x="124673" y="1069420"/>
                    <a:pt x="79830" y="1004531"/>
                  </a:cubicBezTo>
                  <a:cubicBezTo>
                    <a:pt x="16303" y="917180"/>
                    <a:pt x="-8610" y="839813"/>
                    <a:pt x="2601" y="774924"/>
                  </a:cubicBezTo>
                  <a:cubicBezTo>
                    <a:pt x="12566" y="713778"/>
                    <a:pt x="57409" y="663864"/>
                    <a:pt x="133392" y="631419"/>
                  </a:cubicBezTo>
                  <a:cubicBezTo>
                    <a:pt x="244254" y="582753"/>
                    <a:pt x="302798" y="520359"/>
                    <a:pt x="301553" y="455470"/>
                  </a:cubicBezTo>
                  <a:cubicBezTo>
                    <a:pt x="300307" y="395573"/>
                    <a:pt x="246745" y="340667"/>
                    <a:pt x="157059" y="306975"/>
                  </a:cubicBezTo>
                  <a:cubicBezTo>
                    <a:pt x="69865" y="273282"/>
                    <a:pt x="58654" y="223368"/>
                    <a:pt x="63637" y="184684"/>
                  </a:cubicBezTo>
                  <a:cubicBezTo>
                    <a:pt x="74848" y="97333"/>
                    <a:pt x="195674" y="3744"/>
                    <a:pt x="244254"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53" name="Freeform 129">
              <a:extLst>
                <a:ext uri="{FF2B5EF4-FFF2-40B4-BE49-F238E27FC236}">
                  <a16:creationId xmlns:a16="http://schemas.microsoft.com/office/drawing/2014/main" id="{013F9096-21FE-C547-A639-396A7E97904F}"/>
                </a:ext>
              </a:extLst>
            </p:cNvPr>
            <p:cNvSpPr>
              <a:spLocks noChangeArrowheads="1"/>
            </p:cNvSpPr>
            <p:nvPr/>
          </p:nvSpPr>
          <p:spPr bwMode="auto">
            <a:xfrm>
              <a:off x="4965469" y="10532850"/>
              <a:ext cx="384513" cy="368032"/>
            </a:xfrm>
            <a:custGeom>
              <a:avLst/>
              <a:gdLst>
                <a:gd name="T0" fmla="*/ 263 w 307"/>
                <a:gd name="T1" fmla="*/ 293 h 294"/>
                <a:gd name="T2" fmla="*/ 263 w 307"/>
                <a:gd name="T3" fmla="*/ 293 h 294"/>
                <a:gd name="T4" fmla="*/ 262 w 307"/>
                <a:gd name="T5" fmla="*/ 293 h 294"/>
                <a:gd name="T6" fmla="*/ 262 w 307"/>
                <a:gd name="T7" fmla="*/ 293 h 294"/>
                <a:gd name="T8" fmla="*/ 255 w 307"/>
                <a:gd name="T9" fmla="*/ 283 h 294"/>
                <a:gd name="T10" fmla="*/ 287 w 307"/>
                <a:gd name="T11" fmla="*/ 17 h 294"/>
                <a:gd name="T12" fmla="*/ 9 w 307"/>
                <a:gd name="T13" fmla="*/ 17 h 294"/>
                <a:gd name="T14" fmla="*/ 9 w 307"/>
                <a:gd name="T15" fmla="*/ 17 h 294"/>
                <a:gd name="T16" fmla="*/ 0 w 307"/>
                <a:gd name="T17" fmla="*/ 8 h 294"/>
                <a:gd name="T18" fmla="*/ 0 w 307"/>
                <a:gd name="T19" fmla="*/ 8 h 294"/>
                <a:gd name="T20" fmla="*/ 9 w 307"/>
                <a:gd name="T21" fmla="*/ 0 h 294"/>
                <a:gd name="T22" fmla="*/ 297 w 307"/>
                <a:gd name="T23" fmla="*/ 0 h 294"/>
                <a:gd name="T24" fmla="*/ 297 w 307"/>
                <a:gd name="T25" fmla="*/ 0 h 294"/>
                <a:gd name="T26" fmla="*/ 304 w 307"/>
                <a:gd name="T27" fmla="*/ 3 h 294"/>
                <a:gd name="T28" fmla="*/ 304 w 307"/>
                <a:gd name="T29" fmla="*/ 3 h 294"/>
                <a:gd name="T30" fmla="*/ 305 w 307"/>
                <a:gd name="T31" fmla="*/ 9 h 294"/>
                <a:gd name="T32" fmla="*/ 272 w 307"/>
                <a:gd name="T33" fmla="*/ 285 h 294"/>
                <a:gd name="T34" fmla="*/ 272 w 307"/>
                <a:gd name="T35" fmla="*/ 285 h 294"/>
                <a:gd name="T36" fmla="*/ 263 w 307"/>
                <a:gd name="T37" fmla="*/ 29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294">
                  <a:moveTo>
                    <a:pt x="263" y="293"/>
                  </a:moveTo>
                  <a:lnTo>
                    <a:pt x="263" y="293"/>
                  </a:lnTo>
                  <a:cubicBezTo>
                    <a:pt x="263" y="293"/>
                    <a:pt x="263" y="293"/>
                    <a:pt x="262" y="293"/>
                  </a:cubicBezTo>
                  <a:lnTo>
                    <a:pt x="262" y="293"/>
                  </a:lnTo>
                  <a:cubicBezTo>
                    <a:pt x="257" y="292"/>
                    <a:pt x="254" y="288"/>
                    <a:pt x="255" y="283"/>
                  </a:cubicBezTo>
                  <a:lnTo>
                    <a:pt x="287" y="17"/>
                  </a:lnTo>
                  <a:lnTo>
                    <a:pt x="9" y="17"/>
                  </a:lnTo>
                  <a:lnTo>
                    <a:pt x="9" y="17"/>
                  </a:lnTo>
                  <a:cubicBezTo>
                    <a:pt x="4" y="17"/>
                    <a:pt x="0" y="13"/>
                    <a:pt x="0" y="8"/>
                  </a:cubicBezTo>
                  <a:lnTo>
                    <a:pt x="0" y="8"/>
                  </a:lnTo>
                  <a:cubicBezTo>
                    <a:pt x="0" y="3"/>
                    <a:pt x="4" y="0"/>
                    <a:pt x="9" y="0"/>
                  </a:cubicBezTo>
                  <a:lnTo>
                    <a:pt x="297" y="0"/>
                  </a:lnTo>
                  <a:lnTo>
                    <a:pt x="297" y="0"/>
                  </a:lnTo>
                  <a:cubicBezTo>
                    <a:pt x="299" y="0"/>
                    <a:pt x="302" y="1"/>
                    <a:pt x="304" y="3"/>
                  </a:cubicBezTo>
                  <a:lnTo>
                    <a:pt x="304" y="3"/>
                  </a:lnTo>
                  <a:cubicBezTo>
                    <a:pt x="305" y="5"/>
                    <a:pt x="306" y="7"/>
                    <a:pt x="305" y="9"/>
                  </a:cubicBezTo>
                  <a:lnTo>
                    <a:pt x="272" y="285"/>
                  </a:lnTo>
                  <a:lnTo>
                    <a:pt x="272" y="285"/>
                  </a:lnTo>
                  <a:cubicBezTo>
                    <a:pt x="271" y="289"/>
                    <a:pt x="267" y="293"/>
                    <a:pt x="263" y="293"/>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4" name="Freeform 130">
              <a:extLst>
                <a:ext uri="{FF2B5EF4-FFF2-40B4-BE49-F238E27FC236}">
                  <a16:creationId xmlns:a16="http://schemas.microsoft.com/office/drawing/2014/main" id="{E74443C2-A25C-164C-9D1C-E5BCAF9E451A}"/>
                </a:ext>
              </a:extLst>
            </p:cNvPr>
            <p:cNvSpPr>
              <a:spLocks noChangeArrowheads="1"/>
            </p:cNvSpPr>
            <p:nvPr/>
          </p:nvSpPr>
          <p:spPr bwMode="auto">
            <a:xfrm>
              <a:off x="5992666" y="11203002"/>
              <a:ext cx="3109064" cy="21972"/>
            </a:xfrm>
            <a:custGeom>
              <a:avLst/>
              <a:gdLst>
                <a:gd name="T0" fmla="*/ 2497 w 2498"/>
                <a:gd name="T1" fmla="*/ 18 h 19"/>
                <a:gd name="T2" fmla="*/ 0 w 2498"/>
                <a:gd name="T3" fmla="*/ 18 h 19"/>
                <a:gd name="T4" fmla="*/ 0 w 2498"/>
                <a:gd name="T5" fmla="*/ 0 h 19"/>
                <a:gd name="T6" fmla="*/ 2497 w 2498"/>
                <a:gd name="T7" fmla="*/ 0 h 19"/>
                <a:gd name="T8" fmla="*/ 2497 w 2498"/>
                <a:gd name="T9" fmla="*/ 18 h 19"/>
              </a:gdLst>
              <a:ahLst/>
              <a:cxnLst>
                <a:cxn ang="0">
                  <a:pos x="T0" y="T1"/>
                </a:cxn>
                <a:cxn ang="0">
                  <a:pos x="T2" y="T3"/>
                </a:cxn>
                <a:cxn ang="0">
                  <a:pos x="T4" y="T5"/>
                </a:cxn>
                <a:cxn ang="0">
                  <a:pos x="T6" y="T7"/>
                </a:cxn>
                <a:cxn ang="0">
                  <a:pos x="T8" y="T9"/>
                </a:cxn>
              </a:cxnLst>
              <a:rect l="0" t="0" r="r" b="b"/>
              <a:pathLst>
                <a:path w="2498" h="19">
                  <a:moveTo>
                    <a:pt x="2497" y="18"/>
                  </a:moveTo>
                  <a:lnTo>
                    <a:pt x="0" y="18"/>
                  </a:lnTo>
                  <a:lnTo>
                    <a:pt x="0" y="0"/>
                  </a:lnTo>
                  <a:lnTo>
                    <a:pt x="2497" y="0"/>
                  </a:lnTo>
                  <a:lnTo>
                    <a:pt x="2497" y="1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5" name="Freeform 131">
              <a:extLst>
                <a:ext uri="{FF2B5EF4-FFF2-40B4-BE49-F238E27FC236}">
                  <a16:creationId xmlns:a16="http://schemas.microsoft.com/office/drawing/2014/main" id="{CE5B7520-C2F0-A64E-BAF6-C2388E6665A7}"/>
                </a:ext>
              </a:extLst>
            </p:cNvPr>
            <p:cNvSpPr>
              <a:spLocks noChangeArrowheads="1"/>
            </p:cNvSpPr>
            <p:nvPr/>
          </p:nvSpPr>
          <p:spPr bwMode="auto">
            <a:xfrm>
              <a:off x="3004448" y="9220013"/>
              <a:ext cx="1186497" cy="1549038"/>
            </a:xfrm>
            <a:custGeom>
              <a:avLst/>
              <a:gdLst>
                <a:gd name="T0" fmla="*/ 951 w 952"/>
                <a:gd name="T1" fmla="*/ 1242 h 1243"/>
                <a:gd name="T2" fmla="*/ 0 w 952"/>
                <a:gd name="T3" fmla="*/ 1242 h 1243"/>
                <a:gd name="T4" fmla="*/ 0 w 952"/>
                <a:gd name="T5" fmla="*/ 213 h 1243"/>
                <a:gd name="T6" fmla="*/ 0 w 952"/>
                <a:gd name="T7" fmla="*/ 213 h 1243"/>
                <a:gd name="T8" fmla="*/ 213 w 952"/>
                <a:gd name="T9" fmla="*/ 0 h 1243"/>
                <a:gd name="T10" fmla="*/ 740 w 952"/>
                <a:gd name="T11" fmla="*/ 0 h 1243"/>
                <a:gd name="T12" fmla="*/ 740 w 952"/>
                <a:gd name="T13" fmla="*/ 0 h 1243"/>
                <a:gd name="T14" fmla="*/ 951 w 952"/>
                <a:gd name="T15" fmla="*/ 213 h 1243"/>
                <a:gd name="T16" fmla="*/ 951 w 952"/>
                <a:gd name="T17" fmla="*/ 1242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43">
                  <a:moveTo>
                    <a:pt x="951" y="1242"/>
                  </a:moveTo>
                  <a:lnTo>
                    <a:pt x="0" y="1242"/>
                  </a:lnTo>
                  <a:lnTo>
                    <a:pt x="0" y="213"/>
                  </a:lnTo>
                  <a:lnTo>
                    <a:pt x="0" y="213"/>
                  </a:lnTo>
                  <a:cubicBezTo>
                    <a:pt x="0" y="95"/>
                    <a:pt x="95" y="0"/>
                    <a:pt x="213" y="0"/>
                  </a:cubicBezTo>
                  <a:lnTo>
                    <a:pt x="740" y="0"/>
                  </a:lnTo>
                  <a:lnTo>
                    <a:pt x="740" y="0"/>
                  </a:lnTo>
                  <a:cubicBezTo>
                    <a:pt x="857" y="0"/>
                    <a:pt x="951" y="95"/>
                    <a:pt x="951" y="213"/>
                  </a:cubicBezTo>
                  <a:lnTo>
                    <a:pt x="951" y="1242"/>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6" name="Freeform 134">
              <a:extLst>
                <a:ext uri="{FF2B5EF4-FFF2-40B4-BE49-F238E27FC236}">
                  <a16:creationId xmlns:a16="http://schemas.microsoft.com/office/drawing/2014/main" id="{24938B17-5F57-D448-9353-CD017C0228A7}"/>
                </a:ext>
              </a:extLst>
            </p:cNvPr>
            <p:cNvSpPr>
              <a:spLocks noChangeArrowheads="1"/>
            </p:cNvSpPr>
            <p:nvPr/>
          </p:nvSpPr>
          <p:spPr bwMode="auto">
            <a:xfrm>
              <a:off x="3377976" y="10175804"/>
              <a:ext cx="164791" cy="477896"/>
            </a:xfrm>
            <a:custGeom>
              <a:avLst/>
              <a:gdLst>
                <a:gd name="T0" fmla="*/ 131 w 132"/>
                <a:gd name="T1" fmla="*/ 382 h 383"/>
                <a:gd name="T2" fmla="*/ 0 w 132"/>
                <a:gd name="T3" fmla="*/ 382 h 383"/>
                <a:gd name="T4" fmla="*/ 0 w 132"/>
                <a:gd name="T5" fmla="*/ 0 h 383"/>
                <a:gd name="T6" fmla="*/ 131 w 132"/>
                <a:gd name="T7" fmla="*/ 0 h 383"/>
                <a:gd name="T8" fmla="*/ 131 w 132"/>
                <a:gd name="T9" fmla="*/ 382 h 383"/>
              </a:gdLst>
              <a:ahLst/>
              <a:cxnLst>
                <a:cxn ang="0">
                  <a:pos x="T0" y="T1"/>
                </a:cxn>
                <a:cxn ang="0">
                  <a:pos x="T2" y="T3"/>
                </a:cxn>
                <a:cxn ang="0">
                  <a:pos x="T4" y="T5"/>
                </a:cxn>
                <a:cxn ang="0">
                  <a:pos x="T6" y="T7"/>
                </a:cxn>
                <a:cxn ang="0">
                  <a:pos x="T8" y="T9"/>
                </a:cxn>
              </a:cxnLst>
              <a:rect l="0" t="0" r="r" b="b"/>
              <a:pathLst>
                <a:path w="132" h="383">
                  <a:moveTo>
                    <a:pt x="131" y="382"/>
                  </a:moveTo>
                  <a:lnTo>
                    <a:pt x="0" y="382"/>
                  </a:lnTo>
                  <a:lnTo>
                    <a:pt x="0" y="0"/>
                  </a:lnTo>
                  <a:lnTo>
                    <a:pt x="131" y="0"/>
                  </a:lnTo>
                  <a:lnTo>
                    <a:pt x="131" y="38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7" name="Freeform 136">
              <a:extLst>
                <a:ext uri="{FF2B5EF4-FFF2-40B4-BE49-F238E27FC236}">
                  <a16:creationId xmlns:a16="http://schemas.microsoft.com/office/drawing/2014/main" id="{ADE49C9B-CD95-3947-B7CD-CE3A496D1E92}"/>
                </a:ext>
              </a:extLst>
            </p:cNvPr>
            <p:cNvSpPr>
              <a:spLocks noChangeArrowheads="1"/>
            </p:cNvSpPr>
            <p:nvPr/>
          </p:nvSpPr>
          <p:spPr bwMode="auto">
            <a:xfrm>
              <a:off x="3647137" y="9967065"/>
              <a:ext cx="164791" cy="686633"/>
            </a:xfrm>
            <a:custGeom>
              <a:avLst/>
              <a:gdLst>
                <a:gd name="T0" fmla="*/ 130 w 131"/>
                <a:gd name="T1" fmla="*/ 552 h 553"/>
                <a:gd name="T2" fmla="*/ 0 w 131"/>
                <a:gd name="T3" fmla="*/ 552 h 553"/>
                <a:gd name="T4" fmla="*/ 0 w 131"/>
                <a:gd name="T5" fmla="*/ 0 h 553"/>
                <a:gd name="T6" fmla="*/ 130 w 131"/>
                <a:gd name="T7" fmla="*/ 0 h 553"/>
                <a:gd name="T8" fmla="*/ 130 w 131"/>
                <a:gd name="T9" fmla="*/ 552 h 553"/>
              </a:gdLst>
              <a:ahLst/>
              <a:cxnLst>
                <a:cxn ang="0">
                  <a:pos x="T0" y="T1"/>
                </a:cxn>
                <a:cxn ang="0">
                  <a:pos x="T2" y="T3"/>
                </a:cxn>
                <a:cxn ang="0">
                  <a:pos x="T4" y="T5"/>
                </a:cxn>
                <a:cxn ang="0">
                  <a:pos x="T6" y="T7"/>
                </a:cxn>
                <a:cxn ang="0">
                  <a:pos x="T8" y="T9"/>
                </a:cxn>
              </a:cxnLst>
              <a:rect l="0" t="0" r="r" b="b"/>
              <a:pathLst>
                <a:path w="131" h="553">
                  <a:moveTo>
                    <a:pt x="130" y="552"/>
                  </a:moveTo>
                  <a:lnTo>
                    <a:pt x="0" y="552"/>
                  </a:lnTo>
                  <a:lnTo>
                    <a:pt x="0" y="0"/>
                  </a:lnTo>
                  <a:lnTo>
                    <a:pt x="130" y="0"/>
                  </a:lnTo>
                  <a:lnTo>
                    <a:pt x="130" y="552"/>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8" name="Freeform 138">
              <a:extLst>
                <a:ext uri="{FF2B5EF4-FFF2-40B4-BE49-F238E27FC236}">
                  <a16:creationId xmlns:a16="http://schemas.microsoft.com/office/drawing/2014/main" id="{2FD2124F-9439-A744-B716-5CE1222B967A}"/>
                </a:ext>
              </a:extLst>
            </p:cNvPr>
            <p:cNvSpPr>
              <a:spLocks noChangeArrowheads="1"/>
            </p:cNvSpPr>
            <p:nvPr/>
          </p:nvSpPr>
          <p:spPr bwMode="auto">
            <a:xfrm>
              <a:off x="3916295" y="9692413"/>
              <a:ext cx="164791" cy="966776"/>
            </a:xfrm>
            <a:custGeom>
              <a:avLst/>
              <a:gdLst>
                <a:gd name="T0" fmla="*/ 131 w 132"/>
                <a:gd name="T1" fmla="*/ 773 h 774"/>
                <a:gd name="T2" fmla="*/ 0 w 132"/>
                <a:gd name="T3" fmla="*/ 773 h 774"/>
                <a:gd name="T4" fmla="*/ 0 w 132"/>
                <a:gd name="T5" fmla="*/ 0 h 774"/>
                <a:gd name="T6" fmla="*/ 131 w 132"/>
                <a:gd name="T7" fmla="*/ 0 h 774"/>
                <a:gd name="T8" fmla="*/ 131 w 132"/>
                <a:gd name="T9" fmla="*/ 773 h 774"/>
              </a:gdLst>
              <a:ahLst/>
              <a:cxnLst>
                <a:cxn ang="0">
                  <a:pos x="T0" y="T1"/>
                </a:cxn>
                <a:cxn ang="0">
                  <a:pos x="T2" y="T3"/>
                </a:cxn>
                <a:cxn ang="0">
                  <a:pos x="T4" y="T5"/>
                </a:cxn>
                <a:cxn ang="0">
                  <a:pos x="T6" y="T7"/>
                </a:cxn>
                <a:cxn ang="0">
                  <a:pos x="T8" y="T9"/>
                </a:cxn>
              </a:cxnLst>
              <a:rect l="0" t="0" r="r" b="b"/>
              <a:pathLst>
                <a:path w="132" h="774">
                  <a:moveTo>
                    <a:pt x="131" y="773"/>
                  </a:moveTo>
                  <a:lnTo>
                    <a:pt x="0" y="773"/>
                  </a:lnTo>
                  <a:lnTo>
                    <a:pt x="0" y="0"/>
                  </a:lnTo>
                  <a:lnTo>
                    <a:pt x="131" y="0"/>
                  </a:lnTo>
                  <a:lnTo>
                    <a:pt x="131" y="773"/>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9" name="Freeform 140">
              <a:extLst>
                <a:ext uri="{FF2B5EF4-FFF2-40B4-BE49-F238E27FC236}">
                  <a16:creationId xmlns:a16="http://schemas.microsoft.com/office/drawing/2014/main" id="{2057FE0A-4AA4-7945-BDE9-A6FEE3A8E83C}"/>
                </a:ext>
              </a:extLst>
            </p:cNvPr>
            <p:cNvSpPr>
              <a:spLocks noChangeArrowheads="1"/>
            </p:cNvSpPr>
            <p:nvPr/>
          </p:nvSpPr>
          <p:spPr bwMode="auto">
            <a:xfrm>
              <a:off x="3180226" y="9445227"/>
              <a:ext cx="829453" cy="829449"/>
            </a:xfrm>
            <a:custGeom>
              <a:avLst/>
              <a:gdLst>
                <a:gd name="T0" fmla="*/ 17 w 664"/>
                <a:gd name="T1" fmla="*/ 667 h 668"/>
                <a:gd name="T2" fmla="*/ 0 w 664"/>
                <a:gd name="T3" fmla="*/ 662 h 668"/>
                <a:gd name="T4" fmla="*/ 76 w 664"/>
                <a:gd name="T5" fmla="*/ 431 h 668"/>
                <a:gd name="T6" fmla="*/ 76 w 664"/>
                <a:gd name="T7" fmla="*/ 431 h 668"/>
                <a:gd name="T8" fmla="*/ 82 w 664"/>
                <a:gd name="T9" fmla="*/ 425 h 668"/>
                <a:gd name="T10" fmla="*/ 82 w 664"/>
                <a:gd name="T11" fmla="*/ 425 h 668"/>
                <a:gd name="T12" fmla="*/ 90 w 664"/>
                <a:gd name="T13" fmla="*/ 426 h 668"/>
                <a:gd name="T14" fmla="*/ 210 w 664"/>
                <a:gd name="T15" fmla="*/ 511 h 668"/>
                <a:gd name="T16" fmla="*/ 354 w 664"/>
                <a:gd name="T17" fmla="*/ 248 h 668"/>
                <a:gd name="T18" fmla="*/ 354 w 664"/>
                <a:gd name="T19" fmla="*/ 248 h 668"/>
                <a:gd name="T20" fmla="*/ 362 w 664"/>
                <a:gd name="T21" fmla="*/ 244 h 668"/>
                <a:gd name="T22" fmla="*/ 362 w 664"/>
                <a:gd name="T23" fmla="*/ 244 h 668"/>
                <a:gd name="T24" fmla="*/ 369 w 664"/>
                <a:gd name="T25" fmla="*/ 247 h 668"/>
                <a:gd name="T26" fmla="*/ 440 w 664"/>
                <a:gd name="T27" fmla="*/ 335 h 668"/>
                <a:gd name="T28" fmla="*/ 648 w 664"/>
                <a:gd name="T29" fmla="*/ 0 h 668"/>
                <a:gd name="T30" fmla="*/ 663 w 664"/>
                <a:gd name="T31" fmla="*/ 9 h 668"/>
                <a:gd name="T32" fmla="*/ 447 w 664"/>
                <a:gd name="T33" fmla="*/ 355 h 668"/>
                <a:gd name="T34" fmla="*/ 447 w 664"/>
                <a:gd name="T35" fmla="*/ 355 h 668"/>
                <a:gd name="T36" fmla="*/ 441 w 664"/>
                <a:gd name="T37" fmla="*/ 359 h 668"/>
                <a:gd name="T38" fmla="*/ 441 w 664"/>
                <a:gd name="T39" fmla="*/ 359 h 668"/>
                <a:gd name="T40" fmla="*/ 433 w 664"/>
                <a:gd name="T41" fmla="*/ 356 h 668"/>
                <a:gd name="T42" fmla="*/ 364 w 664"/>
                <a:gd name="T43" fmla="*/ 268 h 668"/>
                <a:gd name="T44" fmla="*/ 221 w 664"/>
                <a:gd name="T45" fmla="*/ 528 h 668"/>
                <a:gd name="T46" fmla="*/ 221 w 664"/>
                <a:gd name="T47" fmla="*/ 528 h 668"/>
                <a:gd name="T48" fmla="*/ 215 w 664"/>
                <a:gd name="T49" fmla="*/ 532 h 668"/>
                <a:gd name="T50" fmla="*/ 215 w 664"/>
                <a:gd name="T51" fmla="*/ 532 h 668"/>
                <a:gd name="T52" fmla="*/ 208 w 664"/>
                <a:gd name="T53" fmla="*/ 531 h 668"/>
                <a:gd name="T54" fmla="*/ 90 w 664"/>
                <a:gd name="T55" fmla="*/ 448 h 668"/>
                <a:gd name="T56" fmla="*/ 17 w 664"/>
                <a:gd name="T57" fmla="*/ 66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4" h="668">
                  <a:moveTo>
                    <a:pt x="17" y="667"/>
                  </a:moveTo>
                  <a:lnTo>
                    <a:pt x="0" y="662"/>
                  </a:lnTo>
                  <a:lnTo>
                    <a:pt x="76" y="431"/>
                  </a:lnTo>
                  <a:lnTo>
                    <a:pt x="76" y="431"/>
                  </a:lnTo>
                  <a:cubicBezTo>
                    <a:pt x="77" y="428"/>
                    <a:pt x="79" y="426"/>
                    <a:pt x="82" y="425"/>
                  </a:cubicBezTo>
                  <a:lnTo>
                    <a:pt x="82" y="425"/>
                  </a:lnTo>
                  <a:cubicBezTo>
                    <a:pt x="85" y="425"/>
                    <a:pt x="87" y="425"/>
                    <a:pt x="90" y="426"/>
                  </a:cubicBezTo>
                  <a:lnTo>
                    <a:pt x="210" y="511"/>
                  </a:lnTo>
                  <a:lnTo>
                    <a:pt x="354" y="248"/>
                  </a:lnTo>
                  <a:lnTo>
                    <a:pt x="354" y="248"/>
                  </a:lnTo>
                  <a:cubicBezTo>
                    <a:pt x="356" y="245"/>
                    <a:pt x="359" y="244"/>
                    <a:pt x="362" y="244"/>
                  </a:cubicBezTo>
                  <a:lnTo>
                    <a:pt x="362" y="244"/>
                  </a:lnTo>
                  <a:cubicBezTo>
                    <a:pt x="364" y="244"/>
                    <a:pt x="367" y="245"/>
                    <a:pt x="369" y="247"/>
                  </a:cubicBezTo>
                  <a:lnTo>
                    <a:pt x="440" y="335"/>
                  </a:lnTo>
                  <a:lnTo>
                    <a:pt x="648" y="0"/>
                  </a:lnTo>
                  <a:lnTo>
                    <a:pt x="663" y="9"/>
                  </a:lnTo>
                  <a:lnTo>
                    <a:pt x="447" y="355"/>
                  </a:lnTo>
                  <a:lnTo>
                    <a:pt x="447" y="355"/>
                  </a:lnTo>
                  <a:cubicBezTo>
                    <a:pt x="446" y="357"/>
                    <a:pt x="444" y="359"/>
                    <a:pt x="441" y="359"/>
                  </a:cubicBezTo>
                  <a:lnTo>
                    <a:pt x="441" y="359"/>
                  </a:lnTo>
                  <a:cubicBezTo>
                    <a:pt x="438" y="359"/>
                    <a:pt x="435" y="358"/>
                    <a:pt x="433" y="356"/>
                  </a:cubicBezTo>
                  <a:lnTo>
                    <a:pt x="364" y="268"/>
                  </a:lnTo>
                  <a:lnTo>
                    <a:pt x="221" y="528"/>
                  </a:lnTo>
                  <a:lnTo>
                    <a:pt x="221" y="528"/>
                  </a:lnTo>
                  <a:cubicBezTo>
                    <a:pt x="219" y="530"/>
                    <a:pt x="217" y="532"/>
                    <a:pt x="215" y="532"/>
                  </a:cubicBezTo>
                  <a:lnTo>
                    <a:pt x="215" y="532"/>
                  </a:lnTo>
                  <a:cubicBezTo>
                    <a:pt x="212" y="533"/>
                    <a:pt x="210" y="532"/>
                    <a:pt x="208" y="531"/>
                  </a:cubicBezTo>
                  <a:lnTo>
                    <a:pt x="90" y="448"/>
                  </a:lnTo>
                  <a:lnTo>
                    <a:pt x="17" y="667"/>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0" name="Freeform 141">
              <a:extLst>
                <a:ext uri="{FF2B5EF4-FFF2-40B4-BE49-F238E27FC236}">
                  <a16:creationId xmlns:a16="http://schemas.microsoft.com/office/drawing/2014/main" id="{6DD8D50D-89B6-8642-8FA5-BEE8AFB35022}"/>
                </a:ext>
              </a:extLst>
            </p:cNvPr>
            <p:cNvSpPr>
              <a:spLocks noChangeArrowheads="1"/>
            </p:cNvSpPr>
            <p:nvPr/>
          </p:nvSpPr>
          <p:spPr bwMode="auto">
            <a:xfrm>
              <a:off x="3205317" y="9917631"/>
              <a:ext cx="131834" cy="137326"/>
            </a:xfrm>
            <a:custGeom>
              <a:avLst/>
              <a:gdLst>
                <a:gd name="T0" fmla="*/ 107 w 108"/>
                <a:gd name="T1" fmla="*/ 54 h 109"/>
                <a:gd name="T2" fmla="*/ 107 w 108"/>
                <a:gd name="T3" fmla="*/ 54 h 109"/>
                <a:gd name="T4" fmla="*/ 54 w 108"/>
                <a:gd name="T5" fmla="*/ 108 h 109"/>
                <a:gd name="T6" fmla="*/ 54 w 108"/>
                <a:gd name="T7" fmla="*/ 108 h 109"/>
                <a:gd name="T8" fmla="*/ 0 w 108"/>
                <a:gd name="T9" fmla="*/ 54 h 109"/>
                <a:gd name="T10" fmla="*/ 0 w 108"/>
                <a:gd name="T11" fmla="*/ 54 h 109"/>
                <a:gd name="T12" fmla="*/ 54 w 108"/>
                <a:gd name="T13" fmla="*/ 0 h 109"/>
                <a:gd name="T14" fmla="*/ 54 w 108"/>
                <a:gd name="T15" fmla="*/ 0 h 109"/>
                <a:gd name="T16" fmla="*/ 107 w 108"/>
                <a:gd name="T17"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9">
                  <a:moveTo>
                    <a:pt x="107" y="54"/>
                  </a:moveTo>
                  <a:lnTo>
                    <a:pt x="107" y="54"/>
                  </a:lnTo>
                  <a:cubicBezTo>
                    <a:pt x="107" y="84"/>
                    <a:pt x="84" y="108"/>
                    <a:pt x="54" y="108"/>
                  </a:cubicBezTo>
                  <a:lnTo>
                    <a:pt x="54" y="108"/>
                  </a:lnTo>
                  <a:cubicBezTo>
                    <a:pt x="24" y="108"/>
                    <a:pt x="0" y="84"/>
                    <a:pt x="0" y="54"/>
                  </a:cubicBezTo>
                  <a:lnTo>
                    <a:pt x="0" y="54"/>
                  </a:lnTo>
                  <a:cubicBezTo>
                    <a:pt x="0" y="24"/>
                    <a:pt x="24" y="0"/>
                    <a:pt x="54" y="0"/>
                  </a:cubicBezTo>
                  <a:lnTo>
                    <a:pt x="54" y="0"/>
                  </a:lnTo>
                  <a:cubicBezTo>
                    <a:pt x="84" y="0"/>
                    <a:pt x="107" y="24"/>
                    <a:pt x="107" y="54"/>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1" name="Freeform 143">
              <a:extLst>
                <a:ext uri="{FF2B5EF4-FFF2-40B4-BE49-F238E27FC236}">
                  <a16:creationId xmlns:a16="http://schemas.microsoft.com/office/drawing/2014/main" id="{4686643B-3427-6640-87BA-258C99EDBE44}"/>
                </a:ext>
              </a:extLst>
            </p:cNvPr>
            <p:cNvSpPr>
              <a:spLocks noChangeArrowheads="1"/>
            </p:cNvSpPr>
            <p:nvPr/>
          </p:nvSpPr>
          <p:spPr bwMode="auto">
            <a:xfrm>
              <a:off x="3551377" y="9692413"/>
              <a:ext cx="137328" cy="131834"/>
            </a:xfrm>
            <a:custGeom>
              <a:avLst/>
              <a:gdLst>
                <a:gd name="T0" fmla="*/ 108 w 109"/>
                <a:gd name="T1" fmla="*/ 53 h 108"/>
                <a:gd name="T2" fmla="*/ 108 w 109"/>
                <a:gd name="T3" fmla="*/ 53 h 108"/>
                <a:gd name="T4" fmla="*/ 54 w 109"/>
                <a:gd name="T5" fmla="*/ 107 h 108"/>
                <a:gd name="T6" fmla="*/ 54 w 109"/>
                <a:gd name="T7" fmla="*/ 107 h 108"/>
                <a:gd name="T8" fmla="*/ 0 w 109"/>
                <a:gd name="T9" fmla="*/ 53 h 108"/>
                <a:gd name="T10" fmla="*/ 0 w 109"/>
                <a:gd name="T11" fmla="*/ 53 h 108"/>
                <a:gd name="T12" fmla="*/ 54 w 109"/>
                <a:gd name="T13" fmla="*/ 0 h 108"/>
                <a:gd name="T14" fmla="*/ 54 w 109"/>
                <a:gd name="T15" fmla="*/ 0 h 108"/>
                <a:gd name="T16" fmla="*/ 108 w 109"/>
                <a:gd name="T17"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08">
                  <a:moveTo>
                    <a:pt x="108" y="53"/>
                  </a:moveTo>
                  <a:lnTo>
                    <a:pt x="108" y="53"/>
                  </a:lnTo>
                  <a:cubicBezTo>
                    <a:pt x="108" y="83"/>
                    <a:pt x="83" y="107"/>
                    <a:pt x="54" y="107"/>
                  </a:cubicBezTo>
                  <a:lnTo>
                    <a:pt x="54" y="107"/>
                  </a:lnTo>
                  <a:cubicBezTo>
                    <a:pt x="24" y="107"/>
                    <a:pt x="0" y="83"/>
                    <a:pt x="0" y="53"/>
                  </a:cubicBezTo>
                  <a:lnTo>
                    <a:pt x="0" y="53"/>
                  </a:lnTo>
                  <a:cubicBezTo>
                    <a:pt x="0" y="24"/>
                    <a:pt x="24" y="0"/>
                    <a:pt x="54" y="0"/>
                  </a:cubicBezTo>
                  <a:lnTo>
                    <a:pt x="54" y="0"/>
                  </a:lnTo>
                  <a:cubicBezTo>
                    <a:pt x="83" y="0"/>
                    <a:pt x="108" y="24"/>
                    <a:pt x="108" y="53"/>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2" name="Freeform 145">
              <a:extLst>
                <a:ext uri="{FF2B5EF4-FFF2-40B4-BE49-F238E27FC236}">
                  <a16:creationId xmlns:a16="http://schemas.microsoft.com/office/drawing/2014/main" id="{72A6CC37-9386-C54D-80DA-6508740EC39F}"/>
                </a:ext>
              </a:extLst>
            </p:cNvPr>
            <p:cNvSpPr>
              <a:spLocks noChangeArrowheads="1"/>
            </p:cNvSpPr>
            <p:nvPr/>
          </p:nvSpPr>
          <p:spPr bwMode="auto">
            <a:xfrm>
              <a:off x="3919413" y="9390297"/>
              <a:ext cx="131834" cy="131834"/>
            </a:xfrm>
            <a:custGeom>
              <a:avLst/>
              <a:gdLst>
                <a:gd name="T0" fmla="*/ 107 w 108"/>
                <a:gd name="T1" fmla="*/ 53 h 108"/>
                <a:gd name="T2" fmla="*/ 107 w 108"/>
                <a:gd name="T3" fmla="*/ 53 h 108"/>
                <a:gd name="T4" fmla="*/ 54 w 108"/>
                <a:gd name="T5" fmla="*/ 107 h 108"/>
                <a:gd name="T6" fmla="*/ 54 w 108"/>
                <a:gd name="T7" fmla="*/ 107 h 108"/>
                <a:gd name="T8" fmla="*/ 0 w 108"/>
                <a:gd name="T9" fmla="*/ 53 h 108"/>
                <a:gd name="T10" fmla="*/ 0 w 108"/>
                <a:gd name="T11" fmla="*/ 53 h 108"/>
                <a:gd name="T12" fmla="*/ 54 w 108"/>
                <a:gd name="T13" fmla="*/ 0 h 108"/>
                <a:gd name="T14" fmla="*/ 54 w 108"/>
                <a:gd name="T15" fmla="*/ 0 h 108"/>
                <a:gd name="T16" fmla="*/ 107 w 108"/>
                <a:gd name="T17"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107" y="53"/>
                  </a:moveTo>
                  <a:lnTo>
                    <a:pt x="107" y="53"/>
                  </a:lnTo>
                  <a:cubicBezTo>
                    <a:pt x="107" y="83"/>
                    <a:pt x="84" y="107"/>
                    <a:pt x="54" y="107"/>
                  </a:cubicBezTo>
                  <a:lnTo>
                    <a:pt x="54" y="107"/>
                  </a:lnTo>
                  <a:cubicBezTo>
                    <a:pt x="24" y="107"/>
                    <a:pt x="0" y="83"/>
                    <a:pt x="0" y="53"/>
                  </a:cubicBezTo>
                  <a:lnTo>
                    <a:pt x="0" y="53"/>
                  </a:lnTo>
                  <a:cubicBezTo>
                    <a:pt x="0" y="23"/>
                    <a:pt x="24" y="0"/>
                    <a:pt x="54" y="0"/>
                  </a:cubicBezTo>
                  <a:lnTo>
                    <a:pt x="54" y="0"/>
                  </a:lnTo>
                  <a:cubicBezTo>
                    <a:pt x="84" y="0"/>
                    <a:pt x="107" y="23"/>
                    <a:pt x="107" y="53"/>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3" name="Freeform 62">
              <a:extLst>
                <a:ext uri="{FF2B5EF4-FFF2-40B4-BE49-F238E27FC236}">
                  <a16:creationId xmlns:a16="http://schemas.microsoft.com/office/drawing/2014/main" id="{E8564E93-13FF-5443-BA39-612C5B999100}"/>
                </a:ext>
              </a:extLst>
            </p:cNvPr>
            <p:cNvSpPr>
              <a:spLocks noChangeArrowheads="1"/>
            </p:cNvSpPr>
            <p:nvPr/>
          </p:nvSpPr>
          <p:spPr bwMode="auto">
            <a:xfrm>
              <a:off x="2982478" y="9203535"/>
              <a:ext cx="1223704" cy="1586242"/>
            </a:xfrm>
            <a:custGeom>
              <a:avLst/>
              <a:gdLst>
                <a:gd name="connsiteX0" fmla="*/ 137917 w 1223704"/>
                <a:gd name="connsiteY0" fmla="*/ 1196806 h 1586242"/>
                <a:gd name="connsiteX1" fmla="*/ 137917 w 1223704"/>
                <a:gd name="connsiteY1" fmla="*/ 1438597 h 1586242"/>
                <a:gd name="connsiteX2" fmla="*/ 278302 w 1223704"/>
                <a:gd name="connsiteY2" fmla="*/ 1438597 h 1586242"/>
                <a:gd name="connsiteX3" fmla="*/ 278302 w 1223704"/>
                <a:gd name="connsiteY3" fmla="*/ 1196806 h 1586242"/>
                <a:gd name="connsiteX4" fmla="*/ 115355 w 1223704"/>
                <a:gd name="connsiteY4" fmla="*/ 1175508 h 1586242"/>
                <a:gd name="connsiteX5" fmla="*/ 300864 w 1223704"/>
                <a:gd name="connsiteY5" fmla="*/ 1175508 h 1586242"/>
                <a:gd name="connsiteX6" fmla="*/ 300864 w 1223704"/>
                <a:gd name="connsiteY6" fmla="*/ 1459894 h 1586242"/>
                <a:gd name="connsiteX7" fmla="*/ 115355 w 1223704"/>
                <a:gd name="connsiteY7" fmla="*/ 1459894 h 1586242"/>
                <a:gd name="connsiteX8" fmla="*/ 407075 w 1223704"/>
                <a:gd name="connsiteY8" fmla="*/ 982525 h 1586242"/>
                <a:gd name="connsiteX9" fmla="*/ 407075 w 1223704"/>
                <a:gd name="connsiteY9" fmla="*/ 1438655 h 1586242"/>
                <a:gd name="connsiteX10" fmla="*/ 547460 w 1223704"/>
                <a:gd name="connsiteY10" fmla="*/ 1438655 h 1586242"/>
                <a:gd name="connsiteX11" fmla="*/ 547460 w 1223704"/>
                <a:gd name="connsiteY11" fmla="*/ 982525 h 1586242"/>
                <a:gd name="connsiteX12" fmla="*/ 384513 w 1223704"/>
                <a:gd name="connsiteY12" fmla="*/ 961281 h 1586242"/>
                <a:gd name="connsiteX13" fmla="*/ 570022 w 1223704"/>
                <a:gd name="connsiteY13" fmla="*/ 961281 h 1586242"/>
                <a:gd name="connsiteX14" fmla="*/ 570022 w 1223704"/>
                <a:gd name="connsiteY14" fmla="*/ 1459899 h 1586242"/>
                <a:gd name="connsiteX15" fmla="*/ 384513 w 1223704"/>
                <a:gd name="connsiteY15" fmla="*/ 1459899 h 1586242"/>
                <a:gd name="connsiteX16" fmla="*/ 676236 w 1223704"/>
                <a:gd name="connsiteY16" fmla="*/ 773713 h 1586242"/>
                <a:gd name="connsiteX17" fmla="*/ 676236 w 1223704"/>
                <a:gd name="connsiteY17" fmla="*/ 1438731 h 1586242"/>
                <a:gd name="connsiteX18" fmla="*/ 816621 w 1223704"/>
                <a:gd name="connsiteY18" fmla="*/ 1438731 h 1586242"/>
                <a:gd name="connsiteX19" fmla="*/ 816621 w 1223704"/>
                <a:gd name="connsiteY19" fmla="*/ 773713 h 1586242"/>
                <a:gd name="connsiteX20" fmla="*/ 653674 w 1223704"/>
                <a:gd name="connsiteY20" fmla="*/ 752542 h 1586242"/>
                <a:gd name="connsiteX21" fmla="*/ 839183 w 1223704"/>
                <a:gd name="connsiteY21" fmla="*/ 752542 h 1586242"/>
                <a:gd name="connsiteX22" fmla="*/ 839183 w 1223704"/>
                <a:gd name="connsiteY22" fmla="*/ 1459902 h 1586242"/>
                <a:gd name="connsiteX23" fmla="*/ 653674 w 1223704"/>
                <a:gd name="connsiteY23" fmla="*/ 1459902 h 1586242"/>
                <a:gd name="connsiteX24" fmla="*/ 304863 w 1223704"/>
                <a:gd name="connsiteY24" fmla="*/ 725686 h 1586242"/>
                <a:gd name="connsiteX25" fmla="*/ 247972 w 1223704"/>
                <a:gd name="connsiteY25" fmla="*/ 782129 h 1586242"/>
                <a:gd name="connsiteX26" fmla="*/ 304863 w 1223704"/>
                <a:gd name="connsiteY26" fmla="*/ 838573 h 1586242"/>
                <a:gd name="connsiteX27" fmla="*/ 360491 w 1223704"/>
                <a:gd name="connsiteY27" fmla="*/ 782129 h 1586242"/>
                <a:gd name="connsiteX28" fmla="*/ 304863 w 1223704"/>
                <a:gd name="connsiteY28" fmla="*/ 725686 h 1586242"/>
                <a:gd name="connsiteX29" fmla="*/ 304863 w 1223704"/>
                <a:gd name="connsiteY29" fmla="*/ 703108 h 1586242"/>
                <a:gd name="connsiteX30" fmla="*/ 383248 w 1223704"/>
                <a:gd name="connsiteY30" fmla="*/ 782129 h 1586242"/>
                <a:gd name="connsiteX31" fmla="*/ 304863 w 1223704"/>
                <a:gd name="connsiteY31" fmla="*/ 861151 h 1586242"/>
                <a:gd name="connsiteX32" fmla="*/ 225215 w 1223704"/>
                <a:gd name="connsiteY32" fmla="*/ 782129 h 1586242"/>
                <a:gd name="connsiteX33" fmla="*/ 304863 w 1223704"/>
                <a:gd name="connsiteY33" fmla="*/ 703108 h 1586242"/>
                <a:gd name="connsiteX34" fmla="*/ 650923 w 1223704"/>
                <a:gd name="connsiteY34" fmla="*/ 499383 h 1586242"/>
                <a:gd name="connsiteX35" fmla="*/ 594030 w 1223704"/>
                <a:gd name="connsiteY35" fmla="*/ 556276 h 1586242"/>
                <a:gd name="connsiteX36" fmla="*/ 650923 w 1223704"/>
                <a:gd name="connsiteY36" fmla="*/ 613169 h 1586242"/>
                <a:gd name="connsiteX37" fmla="*/ 706552 w 1223704"/>
                <a:gd name="connsiteY37" fmla="*/ 556276 h 1586242"/>
                <a:gd name="connsiteX38" fmla="*/ 650923 w 1223704"/>
                <a:gd name="connsiteY38" fmla="*/ 499383 h 1586242"/>
                <a:gd name="connsiteX39" fmla="*/ 945392 w 1223704"/>
                <a:gd name="connsiteY39" fmla="*/ 499024 h 1586242"/>
                <a:gd name="connsiteX40" fmla="*/ 945392 w 1223704"/>
                <a:gd name="connsiteY40" fmla="*/ 1438774 h 1586242"/>
                <a:gd name="connsiteX41" fmla="*/ 1085778 w 1223704"/>
                <a:gd name="connsiteY41" fmla="*/ 1438774 h 1586242"/>
                <a:gd name="connsiteX42" fmla="*/ 1085778 w 1223704"/>
                <a:gd name="connsiteY42" fmla="*/ 499024 h 1586242"/>
                <a:gd name="connsiteX43" fmla="*/ 922830 w 1223704"/>
                <a:gd name="connsiteY43" fmla="*/ 477892 h 1586242"/>
                <a:gd name="connsiteX44" fmla="*/ 1108340 w 1223704"/>
                <a:gd name="connsiteY44" fmla="*/ 477892 h 1586242"/>
                <a:gd name="connsiteX45" fmla="*/ 1108340 w 1223704"/>
                <a:gd name="connsiteY45" fmla="*/ 1459906 h 1586242"/>
                <a:gd name="connsiteX46" fmla="*/ 922830 w 1223704"/>
                <a:gd name="connsiteY46" fmla="*/ 1459906 h 1586242"/>
                <a:gd name="connsiteX47" fmla="*/ 650923 w 1223704"/>
                <a:gd name="connsiteY47" fmla="*/ 477890 h 1586242"/>
                <a:gd name="connsiteX48" fmla="*/ 729310 w 1223704"/>
                <a:gd name="connsiteY48" fmla="*/ 556276 h 1586242"/>
                <a:gd name="connsiteX49" fmla="*/ 650923 w 1223704"/>
                <a:gd name="connsiteY49" fmla="*/ 635927 h 1586242"/>
                <a:gd name="connsiteX50" fmla="*/ 571273 w 1223704"/>
                <a:gd name="connsiteY50" fmla="*/ 556276 h 1586242"/>
                <a:gd name="connsiteX51" fmla="*/ 650923 w 1223704"/>
                <a:gd name="connsiteY51" fmla="*/ 477890 h 1586242"/>
                <a:gd name="connsiteX52" fmla="*/ 1018331 w 1223704"/>
                <a:gd name="connsiteY52" fmla="*/ 198354 h 1586242"/>
                <a:gd name="connsiteX53" fmla="*/ 961888 w 1223704"/>
                <a:gd name="connsiteY53" fmla="*/ 254797 h 1586242"/>
                <a:gd name="connsiteX54" fmla="*/ 1018331 w 1223704"/>
                <a:gd name="connsiteY54" fmla="*/ 311241 h 1586242"/>
                <a:gd name="connsiteX55" fmla="*/ 1074775 w 1223704"/>
                <a:gd name="connsiteY55" fmla="*/ 254797 h 1586242"/>
                <a:gd name="connsiteX56" fmla="*/ 1018331 w 1223704"/>
                <a:gd name="connsiteY56" fmla="*/ 198354 h 1586242"/>
                <a:gd name="connsiteX57" fmla="*/ 1018331 w 1223704"/>
                <a:gd name="connsiteY57" fmla="*/ 175776 h 1586242"/>
                <a:gd name="connsiteX58" fmla="*/ 1097353 w 1223704"/>
                <a:gd name="connsiteY58" fmla="*/ 254797 h 1586242"/>
                <a:gd name="connsiteX59" fmla="*/ 1018331 w 1223704"/>
                <a:gd name="connsiteY59" fmla="*/ 333819 h 1586242"/>
                <a:gd name="connsiteX60" fmla="*/ 939310 w 1223704"/>
                <a:gd name="connsiteY60" fmla="*/ 254797 h 1586242"/>
                <a:gd name="connsiteX61" fmla="*/ 1018331 w 1223704"/>
                <a:gd name="connsiteY61" fmla="*/ 175776 h 1586242"/>
                <a:gd name="connsiteX62" fmla="*/ 284119 w 1223704"/>
                <a:gd name="connsiteY62" fmla="*/ 38628 h 1586242"/>
                <a:gd name="connsiteX63" fmla="*/ 38630 w 1223704"/>
                <a:gd name="connsiteY63" fmla="*/ 284103 h 1586242"/>
                <a:gd name="connsiteX64" fmla="*/ 38630 w 1223704"/>
                <a:gd name="connsiteY64" fmla="*/ 1547614 h 1586242"/>
                <a:gd name="connsiteX65" fmla="*/ 1185074 w 1223704"/>
                <a:gd name="connsiteY65" fmla="*/ 1547614 h 1586242"/>
                <a:gd name="connsiteX66" fmla="*/ 1185074 w 1223704"/>
                <a:gd name="connsiteY66" fmla="*/ 284103 h 1586242"/>
                <a:gd name="connsiteX67" fmla="*/ 940832 w 1223704"/>
                <a:gd name="connsiteY67" fmla="*/ 38628 h 1586242"/>
                <a:gd name="connsiteX68" fmla="*/ 284119 w 1223704"/>
                <a:gd name="connsiteY68" fmla="*/ 0 h 1586242"/>
                <a:gd name="connsiteX69" fmla="*/ 940832 w 1223704"/>
                <a:gd name="connsiteY69" fmla="*/ 0 h 1586242"/>
                <a:gd name="connsiteX70" fmla="*/ 1223704 w 1223704"/>
                <a:gd name="connsiteY70" fmla="*/ 284103 h 1586242"/>
                <a:gd name="connsiteX71" fmla="*/ 1223704 w 1223704"/>
                <a:gd name="connsiteY71" fmla="*/ 1586242 h 1586242"/>
                <a:gd name="connsiteX72" fmla="*/ 0 w 1223704"/>
                <a:gd name="connsiteY72" fmla="*/ 1586242 h 1586242"/>
                <a:gd name="connsiteX73" fmla="*/ 0 w 1223704"/>
                <a:gd name="connsiteY73" fmla="*/ 284103 h 1586242"/>
                <a:gd name="connsiteX74" fmla="*/ 284119 w 1223704"/>
                <a:gd name="connsiteY74" fmla="*/ 0 h 158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23704" h="1586242">
                  <a:moveTo>
                    <a:pt x="137917" y="1196806"/>
                  </a:moveTo>
                  <a:lnTo>
                    <a:pt x="137917" y="1438597"/>
                  </a:lnTo>
                  <a:lnTo>
                    <a:pt x="278302" y="1438597"/>
                  </a:lnTo>
                  <a:lnTo>
                    <a:pt x="278302" y="1196806"/>
                  </a:lnTo>
                  <a:close/>
                  <a:moveTo>
                    <a:pt x="115355" y="1175508"/>
                  </a:moveTo>
                  <a:lnTo>
                    <a:pt x="300864" y="1175508"/>
                  </a:lnTo>
                  <a:lnTo>
                    <a:pt x="300864" y="1459894"/>
                  </a:lnTo>
                  <a:lnTo>
                    <a:pt x="115355" y="1459894"/>
                  </a:lnTo>
                  <a:close/>
                  <a:moveTo>
                    <a:pt x="407075" y="982525"/>
                  </a:moveTo>
                  <a:lnTo>
                    <a:pt x="407075" y="1438655"/>
                  </a:lnTo>
                  <a:lnTo>
                    <a:pt x="547460" y="1438655"/>
                  </a:lnTo>
                  <a:lnTo>
                    <a:pt x="547460" y="982525"/>
                  </a:lnTo>
                  <a:close/>
                  <a:moveTo>
                    <a:pt x="384513" y="961281"/>
                  </a:moveTo>
                  <a:lnTo>
                    <a:pt x="570022" y="961281"/>
                  </a:lnTo>
                  <a:lnTo>
                    <a:pt x="570022" y="1459899"/>
                  </a:lnTo>
                  <a:lnTo>
                    <a:pt x="384513" y="1459899"/>
                  </a:lnTo>
                  <a:close/>
                  <a:moveTo>
                    <a:pt x="676236" y="773713"/>
                  </a:moveTo>
                  <a:lnTo>
                    <a:pt x="676236" y="1438731"/>
                  </a:lnTo>
                  <a:lnTo>
                    <a:pt x="816621" y="1438731"/>
                  </a:lnTo>
                  <a:lnTo>
                    <a:pt x="816621" y="773713"/>
                  </a:lnTo>
                  <a:close/>
                  <a:moveTo>
                    <a:pt x="653674" y="752542"/>
                  </a:moveTo>
                  <a:lnTo>
                    <a:pt x="839183" y="752542"/>
                  </a:lnTo>
                  <a:lnTo>
                    <a:pt x="839183" y="1459902"/>
                  </a:lnTo>
                  <a:lnTo>
                    <a:pt x="653674" y="1459902"/>
                  </a:lnTo>
                  <a:close/>
                  <a:moveTo>
                    <a:pt x="304863" y="725686"/>
                  </a:moveTo>
                  <a:cubicBezTo>
                    <a:pt x="273257" y="725686"/>
                    <a:pt x="247972" y="750772"/>
                    <a:pt x="247972" y="782129"/>
                  </a:cubicBezTo>
                  <a:cubicBezTo>
                    <a:pt x="247972" y="813487"/>
                    <a:pt x="273257" y="838573"/>
                    <a:pt x="304863" y="838573"/>
                  </a:cubicBezTo>
                  <a:cubicBezTo>
                    <a:pt x="335206" y="838573"/>
                    <a:pt x="360491" y="813487"/>
                    <a:pt x="360491" y="782129"/>
                  </a:cubicBezTo>
                  <a:cubicBezTo>
                    <a:pt x="360491" y="750772"/>
                    <a:pt x="335206" y="725686"/>
                    <a:pt x="304863" y="725686"/>
                  </a:cubicBezTo>
                  <a:close/>
                  <a:moveTo>
                    <a:pt x="304863" y="703108"/>
                  </a:moveTo>
                  <a:cubicBezTo>
                    <a:pt x="347848" y="703108"/>
                    <a:pt x="383248" y="739483"/>
                    <a:pt x="383248" y="782129"/>
                  </a:cubicBezTo>
                  <a:cubicBezTo>
                    <a:pt x="383248" y="826030"/>
                    <a:pt x="347848" y="861151"/>
                    <a:pt x="304863" y="861151"/>
                  </a:cubicBezTo>
                  <a:cubicBezTo>
                    <a:pt x="260614" y="861151"/>
                    <a:pt x="225215" y="826030"/>
                    <a:pt x="225215" y="782129"/>
                  </a:cubicBezTo>
                  <a:cubicBezTo>
                    <a:pt x="225215" y="739483"/>
                    <a:pt x="260614" y="703108"/>
                    <a:pt x="304863" y="703108"/>
                  </a:cubicBezTo>
                  <a:close/>
                  <a:moveTo>
                    <a:pt x="650923" y="499383"/>
                  </a:moveTo>
                  <a:cubicBezTo>
                    <a:pt x="619316" y="499383"/>
                    <a:pt x="594030" y="525933"/>
                    <a:pt x="594030" y="556276"/>
                  </a:cubicBezTo>
                  <a:cubicBezTo>
                    <a:pt x="594030" y="587884"/>
                    <a:pt x="619316" y="613169"/>
                    <a:pt x="650923" y="613169"/>
                  </a:cubicBezTo>
                  <a:cubicBezTo>
                    <a:pt x="681266" y="613169"/>
                    <a:pt x="706552" y="587884"/>
                    <a:pt x="706552" y="556276"/>
                  </a:cubicBezTo>
                  <a:cubicBezTo>
                    <a:pt x="706552" y="525933"/>
                    <a:pt x="681266" y="499383"/>
                    <a:pt x="650923" y="499383"/>
                  </a:cubicBezTo>
                  <a:close/>
                  <a:moveTo>
                    <a:pt x="945392" y="499024"/>
                  </a:moveTo>
                  <a:lnTo>
                    <a:pt x="945392" y="1438774"/>
                  </a:lnTo>
                  <a:lnTo>
                    <a:pt x="1085778" y="1438774"/>
                  </a:lnTo>
                  <a:lnTo>
                    <a:pt x="1085778" y="499024"/>
                  </a:lnTo>
                  <a:close/>
                  <a:moveTo>
                    <a:pt x="922830" y="477892"/>
                  </a:moveTo>
                  <a:lnTo>
                    <a:pt x="1108340" y="477892"/>
                  </a:lnTo>
                  <a:lnTo>
                    <a:pt x="1108340" y="1459906"/>
                  </a:lnTo>
                  <a:lnTo>
                    <a:pt x="922830" y="1459906"/>
                  </a:lnTo>
                  <a:close/>
                  <a:moveTo>
                    <a:pt x="650923" y="477890"/>
                  </a:moveTo>
                  <a:cubicBezTo>
                    <a:pt x="693909" y="477890"/>
                    <a:pt x="729310" y="513290"/>
                    <a:pt x="729310" y="556276"/>
                  </a:cubicBezTo>
                  <a:cubicBezTo>
                    <a:pt x="729310" y="600526"/>
                    <a:pt x="693909" y="635927"/>
                    <a:pt x="650923" y="635927"/>
                  </a:cubicBezTo>
                  <a:cubicBezTo>
                    <a:pt x="606673" y="635927"/>
                    <a:pt x="571273" y="600526"/>
                    <a:pt x="571273" y="556276"/>
                  </a:cubicBezTo>
                  <a:cubicBezTo>
                    <a:pt x="571273" y="513290"/>
                    <a:pt x="606673" y="477890"/>
                    <a:pt x="650923" y="477890"/>
                  </a:cubicBezTo>
                  <a:close/>
                  <a:moveTo>
                    <a:pt x="1018331" y="198354"/>
                  </a:moveTo>
                  <a:cubicBezTo>
                    <a:pt x="986974" y="198354"/>
                    <a:pt x="961888" y="223440"/>
                    <a:pt x="961888" y="254797"/>
                  </a:cubicBezTo>
                  <a:cubicBezTo>
                    <a:pt x="961888" y="286155"/>
                    <a:pt x="986974" y="311241"/>
                    <a:pt x="1018331" y="311241"/>
                  </a:cubicBezTo>
                  <a:cubicBezTo>
                    <a:pt x="1049689" y="311241"/>
                    <a:pt x="1074775" y="286155"/>
                    <a:pt x="1074775" y="254797"/>
                  </a:cubicBezTo>
                  <a:cubicBezTo>
                    <a:pt x="1074775" y="223440"/>
                    <a:pt x="1049689" y="198354"/>
                    <a:pt x="1018331" y="198354"/>
                  </a:cubicBezTo>
                  <a:close/>
                  <a:moveTo>
                    <a:pt x="1018331" y="175776"/>
                  </a:moveTo>
                  <a:cubicBezTo>
                    <a:pt x="1060978" y="175776"/>
                    <a:pt x="1097353" y="210897"/>
                    <a:pt x="1097353" y="254797"/>
                  </a:cubicBezTo>
                  <a:cubicBezTo>
                    <a:pt x="1097353" y="298698"/>
                    <a:pt x="1060978" y="333819"/>
                    <a:pt x="1018331" y="333819"/>
                  </a:cubicBezTo>
                  <a:cubicBezTo>
                    <a:pt x="974431" y="333819"/>
                    <a:pt x="939310" y="298698"/>
                    <a:pt x="939310" y="254797"/>
                  </a:cubicBezTo>
                  <a:cubicBezTo>
                    <a:pt x="939310" y="210897"/>
                    <a:pt x="974431" y="175776"/>
                    <a:pt x="1018331" y="175776"/>
                  </a:cubicBezTo>
                  <a:close/>
                  <a:moveTo>
                    <a:pt x="284119" y="38628"/>
                  </a:moveTo>
                  <a:cubicBezTo>
                    <a:pt x="148290" y="38628"/>
                    <a:pt x="38630" y="148282"/>
                    <a:pt x="38630" y="284103"/>
                  </a:cubicBezTo>
                  <a:lnTo>
                    <a:pt x="38630" y="1547614"/>
                  </a:lnTo>
                  <a:lnTo>
                    <a:pt x="1185074" y="1547614"/>
                  </a:lnTo>
                  <a:lnTo>
                    <a:pt x="1185074" y="284103"/>
                  </a:lnTo>
                  <a:cubicBezTo>
                    <a:pt x="1185074" y="148282"/>
                    <a:pt x="1075414" y="38628"/>
                    <a:pt x="940832" y="38628"/>
                  </a:cubicBezTo>
                  <a:close/>
                  <a:moveTo>
                    <a:pt x="284119" y="0"/>
                  </a:moveTo>
                  <a:lnTo>
                    <a:pt x="940832" y="0"/>
                  </a:lnTo>
                  <a:cubicBezTo>
                    <a:pt x="1096598" y="0"/>
                    <a:pt x="1223704" y="127099"/>
                    <a:pt x="1223704" y="284103"/>
                  </a:cubicBezTo>
                  <a:lnTo>
                    <a:pt x="1223704" y="1586242"/>
                  </a:lnTo>
                  <a:lnTo>
                    <a:pt x="0" y="1586242"/>
                  </a:lnTo>
                  <a:lnTo>
                    <a:pt x="0" y="284103"/>
                  </a:lnTo>
                  <a:cubicBezTo>
                    <a:pt x="0" y="127099"/>
                    <a:pt x="127106" y="0"/>
                    <a:pt x="284119"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4" name="Freeform 147">
              <a:extLst>
                <a:ext uri="{FF2B5EF4-FFF2-40B4-BE49-F238E27FC236}">
                  <a16:creationId xmlns:a16="http://schemas.microsoft.com/office/drawing/2014/main" id="{95D59931-8854-6A49-A60C-C122D4F167E8}"/>
                </a:ext>
              </a:extLst>
            </p:cNvPr>
            <p:cNvSpPr>
              <a:spLocks noChangeArrowheads="1"/>
            </p:cNvSpPr>
            <p:nvPr/>
          </p:nvSpPr>
          <p:spPr bwMode="auto">
            <a:xfrm>
              <a:off x="3377976" y="8275209"/>
              <a:ext cx="1527067" cy="873396"/>
            </a:xfrm>
            <a:custGeom>
              <a:avLst/>
              <a:gdLst>
                <a:gd name="T0" fmla="*/ 1223 w 1224"/>
                <a:gd name="T1" fmla="*/ 295 h 700"/>
                <a:gd name="T2" fmla="*/ 1223 w 1224"/>
                <a:gd name="T3" fmla="*/ 295 h 700"/>
                <a:gd name="T4" fmla="*/ 611 w 1224"/>
                <a:gd name="T5" fmla="*/ 0 h 700"/>
                <a:gd name="T6" fmla="*/ 611 w 1224"/>
                <a:gd name="T7" fmla="*/ 0 h 700"/>
                <a:gd name="T8" fmla="*/ 0 w 1224"/>
                <a:gd name="T9" fmla="*/ 295 h 700"/>
                <a:gd name="T10" fmla="*/ 0 w 1224"/>
                <a:gd name="T11" fmla="*/ 295 h 700"/>
                <a:gd name="T12" fmla="*/ 611 w 1224"/>
                <a:gd name="T13" fmla="*/ 590 h 700"/>
                <a:gd name="T14" fmla="*/ 611 w 1224"/>
                <a:gd name="T15" fmla="*/ 590 h 700"/>
                <a:gd name="T16" fmla="*/ 775 w 1224"/>
                <a:gd name="T17" fmla="*/ 579 h 700"/>
                <a:gd name="T18" fmla="*/ 775 w 1224"/>
                <a:gd name="T19" fmla="*/ 579 h 700"/>
                <a:gd name="T20" fmla="*/ 1014 w 1224"/>
                <a:gd name="T21" fmla="*/ 691 h 700"/>
                <a:gd name="T22" fmla="*/ 1091 w 1224"/>
                <a:gd name="T23" fmla="*/ 685 h 700"/>
                <a:gd name="T24" fmla="*/ 1091 w 1224"/>
                <a:gd name="T25" fmla="*/ 685 h 700"/>
                <a:gd name="T26" fmla="*/ 990 w 1224"/>
                <a:gd name="T27" fmla="*/ 526 h 700"/>
                <a:gd name="T28" fmla="*/ 990 w 1224"/>
                <a:gd name="T29" fmla="*/ 526 h 700"/>
                <a:gd name="T30" fmla="*/ 1223 w 1224"/>
                <a:gd name="T31" fmla="*/ 295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4" h="700">
                  <a:moveTo>
                    <a:pt x="1223" y="295"/>
                  </a:moveTo>
                  <a:lnTo>
                    <a:pt x="1223" y="295"/>
                  </a:lnTo>
                  <a:cubicBezTo>
                    <a:pt x="1223" y="132"/>
                    <a:pt x="949" y="0"/>
                    <a:pt x="611" y="0"/>
                  </a:cubicBezTo>
                  <a:lnTo>
                    <a:pt x="611" y="0"/>
                  </a:lnTo>
                  <a:cubicBezTo>
                    <a:pt x="274" y="0"/>
                    <a:pt x="0" y="132"/>
                    <a:pt x="0" y="295"/>
                  </a:cubicBezTo>
                  <a:lnTo>
                    <a:pt x="0" y="295"/>
                  </a:lnTo>
                  <a:cubicBezTo>
                    <a:pt x="0" y="458"/>
                    <a:pt x="274" y="590"/>
                    <a:pt x="611" y="590"/>
                  </a:cubicBezTo>
                  <a:lnTo>
                    <a:pt x="611" y="590"/>
                  </a:lnTo>
                  <a:cubicBezTo>
                    <a:pt x="668" y="590"/>
                    <a:pt x="723" y="586"/>
                    <a:pt x="775" y="579"/>
                  </a:cubicBezTo>
                  <a:lnTo>
                    <a:pt x="775" y="579"/>
                  </a:lnTo>
                  <a:cubicBezTo>
                    <a:pt x="828" y="655"/>
                    <a:pt x="919" y="699"/>
                    <a:pt x="1014" y="691"/>
                  </a:cubicBezTo>
                  <a:lnTo>
                    <a:pt x="1091" y="685"/>
                  </a:lnTo>
                  <a:lnTo>
                    <a:pt x="1091" y="685"/>
                  </a:lnTo>
                  <a:cubicBezTo>
                    <a:pt x="1039" y="645"/>
                    <a:pt x="1004" y="589"/>
                    <a:pt x="990" y="526"/>
                  </a:cubicBezTo>
                  <a:lnTo>
                    <a:pt x="990" y="526"/>
                  </a:lnTo>
                  <a:cubicBezTo>
                    <a:pt x="1132" y="472"/>
                    <a:pt x="1223" y="389"/>
                    <a:pt x="1223" y="295"/>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5" name="Freeform 149">
              <a:extLst>
                <a:ext uri="{FF2B5EF4-FFF2-40B4-BE49-F238E27FC236}">
                  <a16:creationId xmlns:a16="http://schemas.microsoft.com/office/drawing/2014/main" id="{50D5EBF3-AA1F-644A-AC1B-22F50889D417}"/>
                </a:ext>
              </a:extLst>
            </p:cNvPr>
            <p:cNvSpPr>
              <a:spLocks noChangeArrowheads="1"/>
            </p:cNvSpPr>
            <p:nvPr/>
          </p:nvSpPr>
          <p:spPr bwMode="auto">
            <a:xfrm>
              <a:off x="3740517" y="8544369"/>
              <a:ext cx="170286" cy="170282"/>
            </a:xfrm>
            <a:custGeom>
              <a:avLst/>
              <a:gdLst>
                <a:gd name="T0" fmla="*/ 136 w 137"/>
                <a:gd name="T1" fmla="*/ 68 h 137"/>
                <a:gd name="T2" fmla="*/ 136 w 137"/>
                <a:gd name="T3" fmla="*/ 68 h 137"/>
                <a:gd name="T4" fmla="*/ 68 w 137"/>
                <a:gd name="T5" fmla="*/ 136 h 137"/>
                <a:gd name="T6" fmla="*/ 68 w 137"/>
                <a:gd name="T7" fmla="*/ 136 h 137"/>
                <a:gd name="T8" fmla="*/ 0 w 137"/>
                <a:gd name="T9" fmla="*/ 68 h 137"/>
                <a:gd name="T10" fmla="*/ 0 w 137"/>
                <a:gd name="T11" fmla="*/ 68 h 137"/>
                <a:gd name="T12" fmla="*/ 68 w 137"/>
                <a:gd name="T13" fmla="*/ 0 h 137"/>
                <a:gd name="T14" fmla="*/ 68 w 137"/>
                <a:gd name="T15" fmla="*/ 0 h 137"/>
                <a:gd name="T16" fmla="*/ 136 w 137"/>
                <a:gd name="T17"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7">
                  <a:moveTo>
                    <a:pt x="136" y="68"/>
                  </a:moveTo>
                  <a:lnTo>
                    <a:pt x="136" y="68"/>
                  </a:lnTo>
                  <a:cubicBezTo>
                    <a:pt x="136" y="105"/>
                    <a:pt x="105" y="136"/>
                    <a:pt x="68" y="136"/>
                  </a:cubicBezTo>
                  <a:lnTo>
                    <a:pt x="68" y="136"/>
                  </a:lnTo>
                  <a:cubicBezTo>
                    <a:pt x="31" y="136"/>
                    <a:pt x="0" y="105"/>
                    <a:pt x="0" y="68"/>
                  </a:cubicBezTo>
                  <a:lnTo>
                    <a:pt x="0" y="68"/>
                  </a:lnTo>
                  <a:cubicBezTo>
                    <a:pt x="0" y="31"/>
                    <a:pt x="31" y="0"/>
                    <a:pt x="68" y="0"/>
                  </a:cubicBezTo>
                  <a:lnTo>
                    <a:pt x="68" y="0"/>
                  </a:lnTo>
                  <a:cubicBezTo>
                    <a:pt x="105" y="0"/>
                    <a:pt x="136" y="31"/>
                    <a:pt x="136" y="68"/>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6" name="Freeform 152">
              <a:extLst>
                <a:ext uri="{FF2B5EF4-FFF2-40B4-BE49-F238E27FC236}">
                  <a16:creationId xmlns:a16="http://schemas.microsoft.com/office/drawing/2014/main" id="{37394A0A-B65A-C246-AF0A-E69003EA88D8}"/>
                </a:ext>
              </a:extLst>
            </p:cNvPr>
            <p:cNvSpPr>
              <a:spLocks noChangeArrowheads="1"/>
            </p:cNvSpPr>
            <p:nvPr/>
          </p:nvSpPr>
          <p:spPr bwMode="auto">
            <a:xfrm>
              <a:off x="4333767" y="8544369"/>
              <a:ext cx="170286" cy="170282"/>
            </a:xfrm>
            <a:custGeom>
              <a:avLst/>
              <a:gdLst>
                <a:gd name="T0" fmla="*/ 135 w 136"/>
                <a:gd name="T1" fmla="*/ 68 h 137"/>
                <a:gd name="T2" fmla="*/ 135 w 136"/>
                <a:gd name="T3" fmla="*/ 68 h 137"/>
                <a:gd name="T4" fmla="*/ 67 w 136"/>
                <a:gd name="T5" fmla="*/ 136 h 137"/>
                <a:gd name="T6" fmla="*/ 67 w 136"/>
                <a:gd name="T7" fmla="*/ 136 h 137"/>
                <a:gd name="T8" fmla="*/ 0 w 136"/>
                <a:gd name="T9" fmla="*/ 68 h 137"/>
                <a:gd name="T10" fmla="*/ 0 w 136"/>
                <a:gd name="T11" fmla="*/ 68 h 137"/>
                <a:gd name="T12" fmla="*/ 67 w 136"/>
                <a:gd name="T13" fmla="*/ 0 h 137"/>
                <a:gd name="T14" fmla="*/ 67 w 136"/>
                <a:gd name="T15" fmla="*/ 0 h 137"/>
                <a:gd name="T16" fmla="*/ 135 w 136"/>
                <a:gd name="T17"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37">
                  <a:moveTo>
                    <a:pt x="135" y="68"/>
                  </a:moveTo>
                  <a:lnTo>
                    <a:pt x="135" y="68"/>
                  </a:lnTo>
                  <a:cubicBezTo>
                    <a:pt x="135" y="105"/>
                    <a:pt x="105" y="136"/>
                    <a:pt x="67" y="136"/>
                  </a:cubicBezTo>
                  <a:lnTo>
                    <a:pt x="67" y="136"/>
                  </a:lnTo>
                  <a:cubicBezTo>
                    <a:pt x="30" y="136"/>
                    <a:pt x="0" y="105"/>
                    <a:pt x="0" y="68"/>
                  </a:cubicBezTo>
                  <a:lnTo>
                    <a:pt x="0" y="68"/>
                  </a:lnTo>
                  <a:cubicBezTo>
                    <a:pt x="0" y="31"/>
                    <a:pt x="30" y="0"/>
                    <a:pt x="67" y="0"/>
                  </a:cubicBezTo>
                  <a:lnTo>
                    <a:pt x="67" y="0"/>
                  </a:lnTo>
                  <a:cubicBezTo>
                    <a:pt x="105" y="0"/>
                    <a:pt x="135" y="31"/>
                    <a:pt x="135" y="68"/>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7" name="Freeform 66">
              <a:extLst>
                <a:ext uri="{FF2B5EF4-FFF2-40B4-BE49-F238E27FC236}">
                  <a16:creationId xmlns:a16="http://schemas.microsoft.com/office/drawing/2014/main" id="{54188548-0322-FC48-9522-2979D416C92F}"/>
                </a:ext>
              </a:extLst>
            </p:cNvPr>
            <p:cNvSpPr>
              <a:spLocks noChangeArrowheads="1"/>
            </p:cNvSpPr>
            <p:nvPr/>
          </p:nvSpPr>
          <p:spPr bwMode="auto">
            <a:xfrm>
              <a:off x="3366989" y="8264220"/>
              <a:ext cx="1542303" cy="883137"/>
            </a:xfrm>
            <a:custGeom>
              <a:avLst/>
              <a:gdLst>
                <a:gd name="connsiteX0" fmla="*/ 1050689 w 1542303"/>
                <a:gd name="connsiteY0" fmla="*/ 291488 h 883137"/>
                <a:gd name="connsiteX1" fmla="*/ 979209 w 1542303"/>
                <a:gd name="connsiteY1" fmla="*/ 364669 h 883137"/>
                <a:gd name="connsiteX2" fmla="*/ 1050689 w 1542303"/>
                <a:gd name="connsiteY2" fmla="*/ 437850 h 883137"/>
                <a:gd name="connsiteX3" fmla="*/ 1123402 w 1542303"/>
                <a:gd name="connsiteY3" fmla="*/ 364669 h 883137"/>
                <a:gd name="connsiteX4" fmla="*/ 1050689 w 1542303"/>
                <a:gd name="connsiteY4" fmla="*/ 291488 h 883137"/>
                <a:gd name="connsiteX5" fmla="*/ 458051 w 1542303"/>
                <a:gd name="connsiteY5" fmla="*/ 291488 h 883137"/>
                <a:gd name="connsiteX6" fmla="*/ 384869 w 1542303"/>
                <a:gd name="connsiteY6" fmla="*/ 364669 h 883137"/>
                <a:gd name="connsiteX7" fmla="*/ 458051 w 1542303"/>
                <a:gd name="connsiteY7" fmla="*/ 437850 h 883137"/>
                <a:gd name="connsiteX8" fmla="*/ 531233 w 1542303"/>
                <a:gd name="connsiteY8" fmla="*/ 364669 h 883137"/>
                <a:gd name="connsiteX9" fmla="*/ 458051 w 1542303"/>
                <a:gd name="connsiteY9" fmla="*/ 291488 h 883137"/>
                <a:gd name="connsiteX10" fmla="*/ 1050689 w 1542303"/>
                <a:gd name="connsiteY10" fmla="*/ 269162 h 883137"/>
                <a:gd name="connsiteX11" fmla="*/ 1146818 w 1542303"/>
                <a:gd name="connsiteY11" fmla="*/ 364669 h 883137"/>
                <a:gd name="connsiteX12" fmla="*/ 1050689 w 1542303"/>
                <a:gd name="connsiteY12" fmla="*/ 460177 h 883137"/>
                <a:gd name="connsiteX13" fmla="*/ 955793 w 1542303"/>
                <a:gd name="connsiteY13" fmla="*/ 364669 h 883137"/>
                <a:gd name="connsiteX14" fmla="*/ 1050689 w 1542303"/>
                <a:gd name="connsiteY14" fmla="*/ 269162 h 883137"/>
                <a:gd name="connsiteX15" fmla="*/ 754675 w 1542303"/>
                <a:gd name="connsiteY15" fmla="*/ 269162 h 883137"/>
                <a:gd name="connsiteX16" fmla="*/ 850183 w 1542303"/>
                <a:gd name="connsiteY16" fmla="*/ 364669 h 883137"/>
                <a:gd name="connsiteX17" fmla="*/ 754675 w 1542303"/>
                <a:gd name="connsiteY17" fmla="*/ 460177 h 883137"/>
                <a:gd name="connsiteX18" fmla="*/ 659167 w 1542303"/>
                <a:gd name="connsiteY18" fmla="*/ 364669 h 883137"/>
                <a:gd name="connsiteX19" fmla="*/ 754675 w 1542303"/>
                <a:gd name="connsiteY19" fmla="*/ 269162 h 883137"/>
                <a:gd name="connsiteX20" fmla="*/ 458051 w 1542303"/>
                <a:gd name="connsiteY20" fmla="*/ 269162 h 883137"/>
                <a:gd name="connsiteX21" fmla="*/ 553559 w 1542303"/>
                <a:gd name="connsiteY21" fmla="*/ 364669 h 883137"/>
                <a:gd name="connsiteX22" fmla="*/ 458051 w 1542303"/>
                <a:gd name="connsiteY22" fmla="*/ 460177 h 883137"/>
                <a:gd name="connsiteX23" fmla="*/ 362543 w 1542303"/>
                <a:gd name="connsiteY23" fmla="*/ 364669 h 883137"/>
                <a:gd name="connsiteX24" fmla="*/ 458051 w 1542303"/>
                <a:gd name="connsiteY24" fmla="*/ 269162 h 883137"/>
                <a:gd name="connsiteX25" fmla="*/ 770529 w 1542303"/>
                <a:gd name="connsiteY25" fmla="*/ 22421 h 883137"/>
                <a:gd name="connsiteX26" fmla="*/ 22406 w 1542303"/>
                <a:gd name="connsiteY26" fmla="*/ 377420 h 883137"/>
                <a:gd name="connsiteX27" fmla="*/ 770529 w 1542303"/>
                <a:gd name="connsiteY27" fmla="*/ 733664 h 883137"/>
                <a:gd name="connsiteX28" fmla="*/ 972186 w 1542303"/>
                <a:gd name="connsiteY28" fmla="*/ 719962 h 883137"/>
                <a:gd name="connsiteX29" fmla="*/ 979655 w 1542303"/>
                <a:gd name="connsiteY29" fmla="*/ 719962 h 883137"/>
                <a:gd name="connsiteX30" fmla="*/ 983390 w 1542303"/>
                <a:gd name="connsiteY30" fmla="*/ 724945 h 883137"/>
                <a:gd name="connsiteX31" fmla="*/ 1272182 w 1542303"/>
                <a:gd name="connsiteY31" fmla="*/ 859471 h 883137"/>
                <a:gd name="connsiteX32" fmla="*/ 1339402 w 1542303"/>
                <a:gd name="connsiteY32" fmla="*/ 854488 h 883137"/>
                <a:gd name="connsiteX33" fmla="*/ 1232349 w 1542303"/>
                <a:gd name="connsiteY33" fmla="*/ 667647 h 883137"/>
                <a:gd name="connsiteX34" fmla="*/ 1229859 w 1542303"/>
                <a:gd name="connsiteY34" fmla="*/ 658928 h 883137"/>
                <a:gd name="connsiteX35" fmla="*/ 1238573 w 1542303"/>
                <a:gd name="connsiteY35" fmla="*/ 655191 h 883137"/>
                <a:gd name="connsiteX36" fmla="*/ 1521142 w 1542303"/>
                <a:gd name="connsiteY36" fmla="*/ 377420 h 883137"/>
                <a:gd name="connsiteX37" fmla="*/ 770529 w 1542303"/>
                <a:gd name="connsiteY37" fmla="*/ 22421 h 883137"/>
                <a:gd name="connsiteX38" fmla="*/ 770529 w 1542303"/>
                <a:gd name="connsiteY38" fmla="*/ 0 h 883137"/>
                <a:gd name="connsiteX39" fmla="*/ 1313261 w 1542303"/>
                <a:gd name="connsiteY39" fmla="*/ 108368 h 883137"/>
                <a:gd name="connsiteX40" fmla="*/ 1542303 w 1542303"/>
                <a:gd name="connsiteY40" fmla="*/ 377420 h 883137"/>
                <a:gd name="connsiteX41" fmla="*/ 1256000 w 1542303"/>
                <a:gd name="connsiteY41" fmla="*/ 672629 h 883137"/>
                <a:gd name="connsiteX42" fmla="*/ 1374256 w 1542303"/>
                <a:gd name="connsiteY42" fmla="*/ 854488 h 883137"/>
                <a:gd name="connsiteX43" fmla="*/ 1396662 w 1542303"/>
                <a:gd name="connsiteY43" fmla="*/ 871927 h 883137"/>
                <a:gd name="connsiteX44" fmla="*/ 1273427 w 1542303"/>
                <a:gd name="connsiteY44" fmla="*/ 881892 h 883137"/>
                <a:gd name="connsiteX45" fmla="*/ 1246042 w 1542303"/>
                <a:gd name="connsiteY45" fmla="*/ 883137 h 883137"/>
                <a:gd name="connsiteX46" fmla="*/ 969697 w 1542303"/>
                <a:gd name="connsiteY46" fmla="*/ 743629 h 883137"/>
                <a:gd name="connsiteX47" fmla="*/ 770529 w 1542303"/>
                <a:gd name="connsiteY47" fmla="*/ 756085 h 883137"/>
                <a:gd name="connsiteX48" fmla="*/ 229042 w 1542303"/>
                <a:gd name="connsiteY48" fmla="*/ 646472 h 883137"/>
                <a:gd name="connsiteX49" fmla="*/ 0 w 1542303"/>
                <a:gd name="connsiteY49" fmla="*/ 377420 h 883137"/>
                <a:gd name="connsiteX50" fmla="*/ 229042 w 1542303"/>
                <a:gd name="connsiteY50" fmla="*/ 108368 h 883137"/>
                <a:gd name="connsiteX51" fmla="*/ 770529 w 1542303"/>
                <a:gd name="connsiteY51" fmla="*/ 0 h 8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42303" h="883137">
                  <a:moveTo>
                    <a:pt x="1050689" y="291488"/>
                  </a:moveTo>
                  <a:cubicBezTo>
                    <a:pt x="1011252" y="291488"/>
                    <a:pt x="979209" y="324978"/>
                    <a:pt x="979209" y="364669"/>
                  </a:cubicBezTo>
                  <a:cubicBezTo>
                    <a:pt x="979209" y="404361"/>
                    <a:pt x="1011252" y="437850"/>
                    <a:pt x="1050689" y="437850"/>
                  </a:cubicBezTo>
                  <a:cubicBezTo>
                    <a:pt x="1091359" y="437850"/>
                    <a:pt x="1123402" y="404361"/>
                    <a:pt x="1123402" y="364669"/>
                  </a:cubicBezTo>
                  <a:cubicBezTo>
                    <a:pt x="1123402" y="324978"/>
                    <a:pt x="1091359" y="291488"/>
                    <a:pt x="1050689" y="291488"/>
                  </a:cubicBezTo>
                  <a:close/>
                  <a:moveTo>
                    <a:pt x="458051" y="291488"/>
                  </a:moveTo>
                  <a:cubicBezTo>
                    <a:pt x="418359" y="291488"/>
                    <a:pt x="384869" y="324978"/>
                    <a:pt x="384869" y="364669"/>
                  </a:cubicBezTo>
                  <a:cubicBezTo>
                    <a:pt x="384869" y="404361"/>
                    <a:pt x="418359" y="437850"/>
                    <a:pt x="458051" y="437850"/>
                  </a:cubicBezTo>
                  <a:cubicBezTo>
                    <a:pt x="497743" y="437850"/>
                    <a:pt x="531233" y="404361"/>
                    <a:pt x="531233" y="364669"/>
                  </a:cubicBezTo>
                  <a:cubicBezTo>
                    <a:pt x="531233" y="324978"/>
                    <a:pt x="497743" y="291488"/>
                    <a:pt x="458051" y="291488"/>
                  </a:cubicBezTo>
                  <a:close/>
                  <a:moveTo>
                    <a:pt x="1050689" y="269162"/>
                  </a:moveTo>
                  <a:cubicBezTo>
                    <a:pt x="1103683" y="269162"/>
                    <a:pt x="1146818" y="311334"/>
                    <a:pt x="1146818" y="364669"/>
                  </a:cubicBezTo>
                  <a:cubicBezTo>
                    <a:pt x="1146818" y="418005"/>
                    <a:pt x="1103683" y="460177"/>
                    <a:pt x="1050689" y="460177"/>
                  </a:cubicBezTo>
                  <a:cubicBezTo>
                    <a:pt x="998928" y="460177"/>
                    <a:pt x="955793" y="418005"/>
                    <a:pt x="955793" y="364669"/>
                  </a:cubicBezTo>
                  <a:cubicBezTo>
                    <a:pt x="955793" y="311334"/>
                    <a:pt x="998928" y="269162"/>
                    <a:pt x="1050689" y="269162"/>
                  </a:cubicBezTo>
                  <a:close/>
                  <a:moveTo>
                    <a:pt x="754675" y="269162"/>
                  </a:moveTo>
                  <a:cubicBezTo>
                    <a:pt x="806771" y="269162"/>
                    <a:pt x="850183" y="311334"/>
                    <a:pt x="850183" y="364669"/>
                  </a:cubicBezTo>
                  <a:cubicBezTo>
                    <a:pt x="850183" y="416764"/>
                    <a:pt x="806771" y="460177"/>
                    <a:pt x="754675" y="460177"/>
                  </a:cubicBezTo>
                  <a:cubicBezTo>
                    <a:pt x="701339" y="460177"/>
                    <a:pt x="659167" y="416764"/>
                    <a:pt x="659167" y="364669"/>
                  </a:cubicBezTo>
                  <a:cubicBezTo>
                    <a:pt x="659167" y="311334"/>
                    <a:pt x="701339" y="269162"/>
                    <a:pt x="754675" y="269162"/>
                  </a:cubicBezTo>
                  <a:close/>
                  <a:moveTo>
                    <a:pt x="458051" y="269162"/>
                  </a:moveTo>
                  <a:cubicBezTo>
                    <a:pt x="511387" y="269162"/>
                    <a:pt x="553559" y="311334"/>
                    <a:pt x="553559" y="364669"/>
                  </a:cubicBezTo>
                  <a:cubicBezTo>
                    <a:pt x="553559" y="418005"/>
                    <a:pt x="511387" y="460177"/>
                    <a:pt x="458051" y="460177"/>
                  </a:cubicBezTo>
                  <a:cubicBezTo>
                    <a:pt x="404715" y="460177"/>
                    <a:pt x="362543" y="418005"/>
                    <a:pt x="362543" y="364669"/>
                  </a:cubicBezTo>
                  <a:cubicBezTo>
                    <a:pt x="362543" y="311334"/>
                    <a:pt x="404715" y="269162"/>
                    <a:pt x="458051" y="269162"/>
                  </a:cubicBezTo>
                  <a:close/>
                  <a:moveTo>
                    <a:pt x="770529" y="22421"/>
                  </a:moveTo>
                  <a:cubicBezTo>
                    <a:pt x="357257" y="22421"/>
                    <a:pt x="22406" y="181859"/>
                    <a:pt x="22406" y="377420"/>
                  </a:cubicBezTo>
                  <a:cubicBezTo>
                    <a:pt x="22406" y="574226"/>
                    <a:pt x="357257" y="733664"/>
                    <a:pt x="770529" y="733664"/>
                  </a:cubicBezTo>
                  <a:cubicBezTo>
                    <a:pt x="838993" y="733664"/>
                    <a:pt x="907457" y="729927"/>
                    <a:pt x="972186" y="719962"/>
                  </a:cubicBezTo>
                  <a:lnTo>
                    <a:pt x="979655" y="719962"/>
                  </a:lnTo>
                  <a:lnTo>
                    <a:pt x="983390" y="724945"/>
                  </a:lnTo>
                  <a:cubicBezTo>
                    <a:pt x="1048119" y="818366"/>
                    <a:pt x="1158906" y="869436"/>
                    <a:pt x="1272182" y="859471"/>
                  </a:cubicBezTo>
                  <a:lnTo>
                    <a:pt x="1339402" y="854488"/>
                  </a:lnTo>
                  <a:cubicBezTo>
                    <a:pt x="1285875" y="805910"/>
                    <a:pt x="1248531" y="739892"/>
                    <a:pt x="1232349" y="667647"/>
                  </a:cubicBezTo>
                  <a:lnTo>
                    <a:pt x="1229859" y="658928"/>
                  </a:lnTo>
                  <a:lnTo>
                    <a:pt x="1238573" y="655191"/>
                  </a:lnTo>
                  <a:cubicBezTo>
                    <a:pt x="1417824" y="586682"/>
                    <a:pt x="1521142" y="485788"/>
                    <a:pt x="1521142" y="377420"/>
                  </a:cubicBezTo>
                  <a:cubicBezTo>
                    <a:pt x="1521142" y="181859"/>
                    <a:pt x="1183802" y="22421"/>
                    <a:pt x="770529" y="22421"/>
                  </a:cubicBezTo>
                  <a:close/>
                  <a:moveTo>
                    <a:pt x="770529" y="0"/>
                  </a:moveTo>
                  <a:cubicBezTo>
                    <a:pt x="975921" y="0"/>
                    <a:pt x="1168864" y="38614"/>
                    <a:pt x="1313261" y="108368"/>
                  </a:cubicBezTo>
                  <a:cubicBezTo>
                    <a:pt x="1461392" y="179368"/>
                    <a:pt x="1542303" y="275280"/>
                    <a:pt x="1542303" y="377420"/>
                  </a:cubicBezTo>
                  <a:cubicBezTo>
                    <a:pt x="1542303" y="493262"/>
                    <a:pt x="1438985" y="600384"/>
                    <a:pt x="1256000" y="672629"/>
                  </a:cubicBezTo>
                  <a:cubicBezTo>
                    <a:pt x="1273427" y="744875"/>
                    <a:pt x="1315750" y="809646"/>
                    <a:pt x="1374256" y="854488"/>
                  </a:cubicBezTo>
                  <a:lnTo>
                    <a:pt x="1396662" y="871927"/>
                  </a:lnTo>
                  <a:lnTo>
                    <a:pt x="1273427" y="881892"/>
                  </a:lnTo>
                  <a:cubicBezTo>
                    <a:pt x="1263469" y="883137"/>
                    <a:pt x="1254755" y="883137"/>
                    <a:pt x="1246042" y="883137"/>
                  </a:cubicBezTo>
                  <a:cubicBezTo>
                    <a:pt x="1137744" y="883137"/>
                    <a:pt x="1033182" y="832067"/>
                    <a:pt x="969697" y="743629"/>
                  </a:cubicBezTo>
                  <a:cubicBezTo>
                    <a:pt x="904967" y="751103"/>
                    <a:pt x="837748" y="756085"/>
                    <a:pt x="770529" y="756085"/>
                  </a:cubicBezTo>
                  <a:cubicBezTo>
                    <a:pt x="566382" y="756085"/>
                    <a:pt x="373439" y="717471"/>
                    <a:pt x="229042" y="646472"/>
                  </a:cubicBezTo>
                  <a:cubicBezTo>
                    <a:pt x="80912" y="575472"/>
                    <a:pt x="0" y="480805"/>
                    <a:pt x="0" y="377420"/>
                  </a:cubicBezTo>
                  <a:cubicBezTo>
                    <a:pt x="0" y="275280"/>
                    <a:pt x="80912" y="179368"/>
                    <a:pt x="229042" y="108368"/>
                  </a:cubicBezTo>
                  <a:cubicBezTo>
                    <a:pt x="373439" y="38614"/>
                    <a:pt x="566382" y="0"/>
                    <a:pt x="770529"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68" name="Freeform 154">
              <a:extLst>
                <a:ext uri="{FF2B5EF4-FFF2-40B4-BE49-F238E27FC236}">
                  <a16:creationId xmlns:a16="http://schemas.microsoft.com/office/drawing/2014/main" id="{BF16F012-E70B-F44C-AA23-7E82BC432282}"/>
                </a:ext>
              </a:extLst>
            </p:cNvPr>
            <p:cNvSpPr>
              <a:spLocks noChangeArrowheads="1"/>
            </p:cNvSpPr>
            <p:nvPr/>
          </p:nvSpPr>
          <p:spPr bwMode="auto">
            <a:xfrm>
              <a:off x="4361233" y="7302941"/>
              <a:ext cx="1076637" cy="450430"/>
            </a:xfrm>
            <a:custGeom>
              <a:avLst/>
              <a:gdLst>
                <a:gd name="T0" fmla="*/ 864 w 865"/>
                <a:gd name="T1" fmla="*/ 0 h 363"/>
                <a:gd name="T2" fmla="*/ 0 w 865"/>
                <a:gd name="T3" fmla="*/ 0 h 363"/>
                <a:gd name="T4" fmla="*/ 0 w 865"/>
                <a:gd name="T5" fmla="*/ 354 h 363"/>
                <a:gd name="T6" fmla="*/ 864 w 865"/>
                <a:gd name="T7" fmla="*/ 362 h 363"/>
                <a:gd name="T8" fmla="*/ 864 w 865"/>
                <a:gd name="T9" fmla="*/ 0 h 363"/>
              </a:gdLst>
              <a:ahLst/>
              <a:cxnLst>
                <a:cxn ang="0">
                  <a:pos x="T0" y="T1"/>
                </a:cxn>
                <a:cxn ang="0">
                  <a:pos x="T2" y="T3"/>
                </a:cxn>
                <a:cxn ang="0">
                  <a:pos x="T4" y="T5"/>
                </a:cxn>
                <a:cxn ang="0">
                  <a:pos x="T6" y="T7"/>
                </a:cxn>
                <a:cxn ang="0">
                  <a:pos x="T8" y="T9"/>
                </a:cxn>
              </a:cxnLst>
              <a:rect l="0" t="0" r="r" b="b"/>
              <a:pathLst>
                <a:path w="865" h="363">
                  <a:moveTo>
                    <a:pt x="864" y="0"/>
                  </a:moveTo>
                  <a:lnTo>
                    <a:pt x="0" y="0"/>
                  </a:lnTo>
                  <a:lnTo>
                    <a:pt x="0" y="354"/>
                  </a:lnTo>
                  <a:lnTo>
                    <a:pt x="864" y="362"/>
                  </a:lnTo>
                  <a:lnTo>
                    <a:pt x="864"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69" name="Freeform 155">
              <a:extLst>
                <a:ext uri="{FF2B5EF4-FFF2-40B4-BE49-F238E27FC236}">
                  <a16:creationId xmlns:a16="http://schemas.microsoft.com/office/drawing/2014/main" id="{B159C6D9-CA71-C84F-8D32-F5D756617F98}"/>
                </a:ext>
              </a:extLst>
            </p:cNvPr>
            <p:cNvSpPr>
              <a:spLocks noChangeArrowheads="1"/>
            </p:cNvSpPr>
            <p:nvPr/>
          </p:nvSpPr>
          <p:spPr bwMode="auto">
            <a:xfrm>
              <a:off x="4520530" y="6808565"/>
              <a:ext cx="763535" cy="1032693"/>
            </a:xfrm>
            <a:custGeom>
              <a:avLst/>
              <a:gdLst>
                <a:gd name="T0" fmla="*/ 613 w 614"/>
                <a:gd name="T1" fmla="*/ 828 h 829"/>
                <a:gd name="T2" fmla="*/ 0 w 614"/>
                <a:gd name="T3" fmla="*/ 828 h 829"/>
                <a:gd name="T4" fmla="*/ 0 w 614"/>
                <a:gd name="T5" fmla="*/ 0 h 829"/>
                <a:gd name="T6" fmla="*/ 613 w 614"/>
                <a:gd name="T7" fmla="*/ 0 h 829"/>
                <a:gd name="T8" fmla="*/ 613 w 614"/>
                <a:gd name="T9" fmla="*/ 828 h 829"/>
              </a:gdLst>
              <a:ahLst/>
              <a:cxnLst>
                <a:cxn ang="0">
                  <a:pos x="T0" y="T1"/>
                </a:cxn>
                <a:cxn ang="0">
                  <a:pos x="T2" y="T3"/>
                </a:cxn>
                <a:cxn ang="0">
                  <a:pos x="T4" y="T5"/>
                </a:cxn>
                <a:cxn ang="0">
                  <a:pos x="T6" y="T7"/>
                </a:cxn>
                <a:cxn ang="0">
                  <a:pos x="T8" y="T9"/>
                </a:cxn>
              </a:cxnLst>
              <a:rect l="0" t="0" r="r" b="b"/>
              <a:pathLst>
                <a:path w="614" h="829">
                  <a:moveTo>
                    <a:pt x="613" y="828"/>
                  </a:moveTo>
                  <a:lnTo>
                    <a:pt x="0" y="828"/>
                  </a:lnTo>
                  <a:lnTo>
                    <a:pt x="0" y="0"/>
                  </a:lnTo>
                  <a:lnTo>
                    <a:pt x="613" y="0"/>
                  </a:lnTo>
                  <a:lnTo>
                    <a:pt x="613" y="82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0" name="Freeform 69">
              <a:extLst>
                <a:ext uri="{FF2B5EF4-FFF2-40B4-BE49-F238E27FC236}">
                  <a16:creationId xmlns:a16="http://schemas.microsoft.com/office/drawing/2014/main" id="{1527F516-040C-6841-B6A1-4E915D9F6EB1}"/>
                </a:ext>
              </a:extLst>
            </p:cNvPr>
            <p:cNvSpPr>
              <a:spLocks noChangeArrowheads="1"/>
            </p:cNvSpPr>
            <p:nvPr/>
          </p:nvSpPr>
          <p:spPr bwMode="auto">
            <a:xfrm>
              <a:off x="4509545" y="6797580"/>
              <a:ext cx="784260" cy="1053420"/>
            </a:xfrm>
            <a:custGeom>
              <a:avLst/>
              <a:gdLst>
                <a:gd name="connsiteX0" fmla="*/ 137327 w 784260"/>
                <a:gd name="connsiteY0" fmla="*/ 626207 h 1053420"/>
                <a:gd name="connsiteX1" fmla="*/ 652423 w 784260"/>
                <a:gd name="connsiteY1" fmla="*/ 626207 h 1053420"/>
                <a:gd name="connsiteX2" fmla="*/ 652423 w 784260"/>
                <a:gd name="connsiteY2" fmla="*/ 646959 h 1053420"/>
                <a:gd name="connsiteX3" fmla="*/ 137327 w 784260"/>
                <a:gd name="connsiteY3" fmla="*/ 646959 h 1053420"/>
                <a:gd name="connsiteX4" fmla="*/ 137327 w 784260"/>
                <a:gd name="connsiteY4" fmla="*/ 488880 h 1053420"/>
                <a:gd name="connsiteX5" fmla="*/ 652423 w 784260"/>
                <a:gd name="connsiteY5" fmla="*/ 488880 h 1053420"/>
                <a:gd name="connsiteX6" fmla="*/ 652423 w 784260"/>
                <a:gd name="connsiteY6" fmla="*/ 509696 h 1053420"/>
                <a:gd name="connsiteX7" fmla="*/ 137327 w 784260"/>
                <a:gd name="connsiteY7" fmla="*/ 509696 h 1053420"/>
                <a:gd name="connsiteX8" fmla="*/ 137327 w 784260"/>
                <a:gd name="connsiteY8" fmla="*/ 351555 h 1053420"/>
                <a:gd name="connsiteX9" fmla="*/ 652423 w 784260"/>
                <a:gd name="connsiteY9" fmla="*/ 351555 h 1053420"/>
                <a:gd name="connsiteX10" fmla="*/ 652423 w 784260"/>
                <a:gd name="connsiteY10" fmla="*/ 372307 h 1053420"/>
                <a:gd name="connsiteX11" fmla="*/ 137327 w 784260"/>
                <a:gd name="connsiteY11" fmla="*/ 372307 h 1053420"/>
                <a:gd name="connsiteX12" fmla="*/ 137327 w 784260"/>
                <a:gd name="connsiteY12" fmla="*/ 214226 h 1053420"/>
                <a:gd name="connsiteX13" fmla="*/ 652423 w 784260"/>
                <a:gd name="connsiteY13" fmla="*/ 214226 h 1053420"/>
                <a:gd name="connsiteX14" fmla="*/ 652423 w 784260"/>
                <a:gd name="connsiteY14" fmla="*/ 235042 h 1053420"/>
                <a:gd name="connsiteX15" fmla="*/ 137327 w 784260"/>
                <a:gd name="connsiteY15" fmla="*/ 235042 h 1053420"/>
                <a:gd name="connsiteX16" fmla="*/ 22443 w 784260"/>
                <a:gd name="connsiteY16" fmla="*/ 22413 h 1053420"/>
                <a:gd name="connsiteX17" fmla="*/ 22443 w 784260"/>
                <a:gd name="connsiteY17" fmla="*/ 1031007 h 1053420"/>
                <a:gd name="connsiteX18" fmla="*/ 763064 w 784260"/>
                <a:gd name="connsiteY18" fmla="*/ 1031007 h 1053420"/>
                <a:gd name="connsiteX19" fmla="*/ 763064 w 784260"/>
                <a:gd name="connsiteY19" fmla="*/ 22413 h 1053420"/>
                <a:gd name="connsiteX20" fmla="*/ 0 w 784260"/>
                <a:gd name="connsiteY20" fmla="*/ 0 h 1053420"/>
                <a:gd name="connsiteX21" fmla="*/ 784260 w 784260"/>
                <a:gd name="connsiteY21" fmla="*/ 0 h 1053420"/>
                <a:gd name="connsiteX22" fmla="*/ 784260 w 784260"/>
                <a:gd name="connsiteY22" fmla="*/ 1053420 h 1053420"/>
                <a:gd name="connsiteX23" fmla="*/ 0 w 784260"/>
                <a:gd name="connsiteY23" fmla="*/ 1053420 h 10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260" h="1053420">
                  <a:moveTo>
                    <a:pt x="137327" y="626207"/>
                  </a:moveTo>
                  <a:lnTo>
                    <a:pt x="652423" y="626207"/>
                  </a:lnTo>
                  <a:lnTo>
                    <a:pt x="652423" y="646959"/>
                  </a:lnTo>
                  <a:lnTo>
                    <a:pt x="137327" y="646959"/>
                  </a:lnTo>
                  <a:close/>
                  <a:moveTo>
                    <a:pt x="137327" y="488880"/>
                  </a:moveTo>
                  <a:lnTo>
                    <a:pt x="652423" y="488880"/>
                  </a:lnTo>
                  <a:lnTo>
                    <a:pt x="652423" y="509696"/>
                  </a:lnTo>
                  <a:lnTo>
                    <a:pt x="137327" y="509696"/>
                  </a:lnTo>
                  <a:close/>
                  <a:moveTo>
                    <a:pt x="137327" y="351555"/>
                  </a:moveTo>
                  <a:lnTo>
                    <a:pt x="652423" y="351555"/>
                  </a:lnTo>
                  <a:lnTo>
                    <a:pt x="652423" y="372307"/>
                  </a:lnTo>
                  <a:lnTo>
                    <a:pt x="137327" y="372307"/>
                  </a:lnTo>
                  <a:close/>
                  <a:moveTo>
                    <a:pt x="137327" y="214226"/>
                  </a:moveTo>
                  <a:lnTo>
                    <a:pt x="652423" y="214226"/>
                  </a:lnTo>
                  <a:lnTo>
                    <a:pt x="652423" y="235042"/>
                  </a:lnTo>
                  <a:lnTo>
                    <a:pt x="137327" y="235042"/>
                  </a:lnTo>
                  <a:close/>
                  <a:moveTo>
                    <a:pt x="22443" y="22413"/>
                  </a:moveTo>
                  <a:lnTo>
                    <a:pt x="22443" y="1031007"/>
                  </a:lnTo>
                  <a:lnTo>
                    <a:pt x="763064" y="1031007"/>
                  </a:lnTo>
                  <a:lnTo>
                    <a:pt x="763064" y="22413"/>
                  </a:lnTo>
                  <a:close/>
                  <a:moveTo>
                    <a:pt x="0" y="0"/>
                  </a:moveTo>
                  <a:lnTo>
                    <a:pt x="784260" y="0"/>
                  </a:lnTo>
                  <a:lnTo>
                    <a:pt x="784260" y="1053420"/>
                  </a:lnTo>
                  <a:lnTo>
                    <a:pt x="0" y="105342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1" name="Freeform 157">
              <a:extLst>
                <a:ext uri="{FF2B5EF4-FFF2-40B4-BE49-F238E27FC236}">
                  <a16:creationId xmlns:a16="http://schemas.microsoft.com/office/drawing/2014/main" id="{0E029569-1401-1140-B5E9-E7D971EB9AC4}"/>
                </a:ext>
              </a:extLst>
            </p:cNvPr>
            <p:cNvSpPr>
              <a:spLocks noChangeArrowheads="1"/>
            </p:cNvSpPr>
            <p:nvPr/>
          </p:nvSpPr>
          <p:spPr bwMode="auto">
            <a:xfrm>
              <a:off x="4361233" y="7302941"/>
              <a:ext cx="1076637" cy="697614"/>
            </a:xfrm>
            <a:custGeom>
              <a:avLst/>
              <a:gdLst>
                <a:gd name="T0" fmla="*/ 444 w 865"/>
                <a:gd name="T1" fmla="*/ 318 h 559"/>
                <a:gd name="T2" fmla="*/ 0 w 865"/>
                <a:gd name="T3" fmla="*/ 0 h 559"/>
                <a:gd name="T4" fmla="*/ 0 w 865"/>
                <a:gd name="T5" fmla="*/ 558 h 559"/>
                <a:gd name="T6" fmla="*/ 864 w 865"/>
                <a:gd name="T7" fmla="*/ 558 h 559"/>
                <a:gd name="T8" fmla="*/ 864 w 865"/>
                <a:gd name="T9" fmla="*/ 0 h 559"/>
                <a:gd name="T10" fmla="*/ 444 w 865"/>
                <a:gd name="T11" fmla="*/ 318 h 559"/>
              </a:gdLst>
              <a:ahLst/>
              <a:cxnLst>
                <a:cxn ang="0">
                  <a:pos x="T0" y="T1"/>
                </a:cxn>
                <a:cxn ang="0">
                  <a:pos x="T2" y="T3"/>
                </a:cxn>
                <a:cxn ang="0">
                  <a:pos x="T4" y="T5"/>
                </a:cxn>
                <a:cxn ang="0">
                  <a:pos x="T6" y="T7"/>
                </a:cxn>
                <a:cxn ang="0">
                  <a:pos x="T8" y="T9"/>
                </a:cxn>
                <a:cxn ang="0">
                  <a:pos x="T10" y="T11"/>
                </a:cxn>
              </a:cxnLst>
              <a:rect l="0" t="0" r="r" b="b"/>
              <a:pathLst>
                <a:path w="865" h="559">
                  <a:moveTo>
                    <a:pt x="444" y="318"/>
                  </a:moveTo>
                  <a:lnTo>
                    <a:pt x="0" y="0"/>
                  </a:lnTo>
                  <a:lnTo>
                    <a:pt x="0" y="558"/>
                  </a:lnTo>
                  <a:lnTo>
                    <a:pt x="864" y="558"/>
                  </a:lnTo>
                  <a:lnTo>
                    <a:pt x="864" y="0"/>
                  </a:lnTo>
                  <a:lnTo>
                    <a:pt x="444" y="318"/>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2" name="Freeform 71">
              <a:extLst>
                <a:ext uri="{FF2B5EF4-FFF2-40B4-BE49-F238E27FC236}">
                  <a16:creationId xmlns:a16="http://schemas.microsoft.com/office/drawing/2014/main" id="{D0E7F627-EF94-9A49-B9AC-358B8BB1F5F2}"/>
                </a:ext>
              </a:extLst>
            </p:cNvPr>
            <p:cNvSpPr>
              <a:spLocks noChangeArrowheads="1"/>
            </p:cNvSpPr>
            <p:nvPr/>
          </p:nvSpPr>
          <p:spPr bwMode="auto">
            <a:xfrm>
              <a:off x="4350247" y="7286961"/>
              <a:ext cx="1097363" cy="717844"/>
            </a:xfrm>
            <a:custGeom>
              <a:avLst/>
              <a:gdLst>
                <a:gd name="connsiteX0" fmla="*/ 562385 w 1097363"/>
                <a:gd name="connsiteY0" fmla="*/ 418774 h 717844"/>
                <a:gd name="connsiteX1" fmla="*/ 56504 w 1097363"/>
                <a:gd name="connsiteY1" fmla="*/ 695396 h 717844"/>
                <a:gd name="connsiteX2" fmla="*/ 1041762 w 1097363"/>
                <a:gd name="connsiteY2" fmla="*/ 695396 h 717844"/>
                <a:gd name="connsiteX3" fmla="*/ 1074942 w 1097363"/>
                <a:gd name="connsiteY3" fmla="*/ 33172 h 717844"/>
                <a:gd name="connsiteX4" fmla="*/ 583326 w 1097363"/>
                <a:gd name="connsiteY4" fmla="*/ 406289 h 717844"/>
                <a:gd name="connsiteX5" fmla="*/ 1074942 w 1097363"/>
                <a:gd name="connsiteY5" fmla="*/ 688115 h 717844"/>
                <a:gd name="connsiteX6" fmla="*/ 22421 w 1097363"/>
                <a:gd name="connsiteY6" fmla="*/ 31925 h 717844"/>
                <a:gd name="connsiteX7" fmla="*/ 22421 w 1097363"/>
                <a:gd name="connsiteY7" fmla="*/ 688634 h 717844"/>
                <a:gd name="connsiteX8" fmla="*/ 543736 w 1097363"/>
                <a:gd name="connsiteY8" fmla="*/ 405793 h 717844"/>
                <a:gd name="connsiteX9" fmla="*/ 6228 w 1097363"/>
                <a:gd name="connsiteY9" fmla="*/ 746 h 717844"/>
                <a:gd name="connsiteX10" fmla="*/ 17438 w 1097363"/>
                <a:gd name="connsiteY10" fmla="*/ 3241 h 717844"/>
                <a:gd name="connsiteX11" fmla="*/ 563006 w 1097363"/>
                <a:gd name="connsiteY11" fmla="*/ 393591 h 717844"/>
                <a:gd name="connsiteX12" fmla="*/ 1079924 w 1097363"/>
                <a:gd name="connsiteY12" fmla="*/ 3241 h 717844"/>
                <a:gd name="connsiteX13" fmla="*/ 1091135 w 1097363"/>
                <a:gd name="connsiteY13" fmla="*/ 746 h 717844"/>
                <a:gd name="connsiteX14" fmla="*/ 1097363 w 1097363"/>
                <a:gd name="connsiteY14" fmla="*/ 10723 h 717844"/>
                <a:gd name="connsiteX15" fmla="*/ 1097363 w 1097363"/>
                <a:gd name="connsiteY15" fmla="*/ 706620 h 717844"/>
                <a:gd name="connsiteX16" fmla="*/ 1087398 w 1097363"/>
                <a:gd name="connsiteY16" fmla="*/ 717844 h 717844"/>
                <a:gd name="connsiteX17" fmla="*/ 11211 w 1097363"/>
                <a:gd name="connsiteY17" fmla="*/ 717844 h 717844"/>
                <a:gd name="connsiteX18" fmla="*/ 0 w 1097363"/>
                <a:gd name="connsiteY18" fmla="*/ 706620 h 717844"/>
                <a:gd name="connsiteX19" fmla="*/ 0 w 1097363"/>
                <a:gd name="connsiteY19" fmla="*/ 10723 h 717844"/>
                <a:gd name="connsiteX20" fmla="*/ 6228 w 1097363"/>
                <a:gd name="connsiteY20" fmla="*/ 746 h 71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363" h="717844">
                  <a:moveTo>
                    <a:pt x="562385" y="418774"/>
                  </a:moveTo>
                  <a:lnTo>
                    <a:pt x="56504" y="695396"/>
                  </a:lnTo>
                  <a:lnTo>
                    <a:pt x="1041762" y="695396"/>
                  </a:lnTo>
                  <a:close/>
                  <a:moveTo>
                    <a:pt x="1074942" y="33172"/>
                  </a:moveTo>
                  <a:lnTo>
                    <a:pt x="583326" y="406289"/>
                  </a:lnTo>
                  <a:lnTo>
                    <a:pt x="1074942" y="688115"/>
                  </a:lnTo>
                  <a:close/>
                  <a:moveTo>
                    <a:pt x="22421" y="31925"/>
                  </a:moveTo>
                  <a:lnTo>
                    <a:pt x="22421" y="688634"/>
                  </a:lnTo>
                  <a:lnTo>
                    <a:pt x="543736" y="405793"/>
                  </a:lnTo>
                  <a:close/>
                  <a:moveTo>
                    <a:pt x="6228" y="746"/>
                  </a:moveTo>
                  <a:cubicBezTo>
                    <a:pt x="9965" y="-501"/>
                    <a:pt x="13702" y="-501"/>
                    <a:pt x="17438" y="3241"/>
                  </a:cubicBezTo>
                  <a:lnTo>
                    <a:pt x="563006" y="393591"/>
                  </a:lnTo>
                  <a:lnTo>
                    <a:pt x="1079924" y="3241"/>
                  </a:lnTo>
                  <a:cubicBezTo>
                    <a:pt x="1083661" y="-501"/>
                    <a:pt x="1087398" y="-501"/>
                    <a:pt x="1091135" y="746"/>
                  </a:cubicBezTo>
                  <a:cubicBezTo>
                    <a:pt x="1094871" y="3241"/>
                    <a:pt x="1097363" y="6982"/>
                    <a:pt x="1097363" y="10723"/>
                  </a:cubicBezTo>
                  <a:lnTo>
                    <a:pt x="1097363" y="706620"/>
                  </a:lnTo>
                  <a:cubicBezTo>
                    <a:pt x="1097363" y="712856"/>
                    <a:pt x="1093626" y="717844"/>
                    <a:pt x="1087398" y="717844"/>
                  </a:cubicBezTo>
                  <a:lnTo>
                    <a:pt x="11211" y="717844"/>
                  </a:lnTo>
                  <a:cubicBezTo>
                    <a:pt x="4983" y="717844"/>
                    <a:pt x="0" y="712856"/>
                    <a:pt x="0" y="706620"/>
                  </a:cubicBezTo>
                  <a:lnTo>
                    <a:pt x="0" y="10723"/>
                  </a:lnTo>
                  <a:cubicBezTo>
                    <a:pt x="0" y="6982"/>
                    <a:pt x="2491" y="3241"/>
                    <a:pt x="6228" y="74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3" name="Freeform 164">
              <a:extLst>
                <a:ext uri="{FF2B5EF4-FFF2-40B4-BE49-F238E27FC236}">
                  <a16:creationId xmlns:a16="http://schemas.microsoft.com/office/drawing/2014/main" id="{FD5F1993-0DC3-5A42-AD10-912DC819D343}"/>
                </a:ext>
              </a:extLst>
            </p:cNvPr>
            <p:cNvSpPr>
              <a:spLocks noChangeArrowheads="1"/>
            </p:cNvSpPr>
            <p:nvPr/>
          </p:nvSpPr>
          <p:spPr bwMode="auto">
            <a:xfrm>
              <a:off x="2636416" y="6879973"/>
              <a:ext cx="1274387" cy="1274386"/>
            </a:xfrm>
            <a:custGeom>
              <a:avLst/>
              <a:gdLst>
                <a:gd name="T0" fmla="*/ 510 w 1021"/>
                <a:gd name="T1" fmla="*/ 0 h 1021"/>
                <a:gd name="T2" fmla="*/ 510 w 1021"/>
                <a:gd name="T3" fmla="*/ 0 h 1021"/>
                <a:gd name="T4" fmla="*/ 0 w 1021"/>
                <a:gd name="T5" fmla="*/ 510 h 1021"/>
                <a:gd name="T6" fmla="*/ 0 w 1021"/>
                <a:gd name="T7" fmla="*/ 510 h 1021"/>
                <a:gd name="T8" fmla="*/ 510 w 1021"/>
                <a:gd name="T9" fmla="*/ 1020 h 1021"/>
                <a:gd name="T10" fmla="*/ 510 w 1021"/>
                <a:gd name="T11" fmla="*/ 1020 h 1021"/>
                <a:gd name="T12" fmla="*/ 1020 w 1021"/>
                <a:gd name="T13" fmla="*/ 510 h 1021"/>
                <a:gd name="T14" fmla="*/ 1020 w 1021"/>
                <a:gd name="T15" fmla="*/ 510 h 1021"/>
                <a:gd name="T16" fmla="*/ 510 w 1021"/>
                <a:gd name="T17" fmla="*/ 0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1" h="1021">
                  <a:moveTo>
                    <a:pt x="510" y="0"/>
                  </a:moveTo>
                  <a:lnTo>
                    <a:pt x="510" y="0"/>
                  </a:lnTo>
                  <a:cubicBezTo>
                    <a:pt x="228" y="0"/>
                    <a:pt x="0" y="229"/>
                    <a:pt x="0" y="510"/>
                  </a:cubicBezTo>
                  <a:lnTo>
                    <a:pt x="0" y="510"/>
                  </a:lnTo>
                  <a:cubicBezTo>
                    <a:pt x="0" y="792"/>
                    <a:pt x="228" y="1020"/>
                    <a:pt x="510" y="1020"/>
                  </a:cubicBezTo>
                  <a:lnTo>
                    <a:pt x="510" y="1020"/>
                  </a:lnTo>
                  <a:cubicBezTo>
                    <a:pt x="791" y="1020"/>
                    <a:pt x="1020" y="792"/>
                    <a:pt x="1020" y="510"/>
                  </a:cubicBezTo>
                  <a:lnTo>
                    <a:pt x="1020" y="510"/>
                  </a:lnTo>
                  <a:cubicBezTo>
                    <a:pt x="1020" y="229"/>
                    <a:pt x="791" y="0"/>
                    <a:pt x="510"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4" name="Freeform 165">
              <a:extLst>
                <a:ext uri="{FF2B5EF4-FFF2-40B4-BE49-F238E27FC236}">
                  <a16:creationId xmlns:a16="http://schemas.microsoft.com/office/drawing/2014/main" id="{140FE368-3902-A742-8EC3-AF0D4D70CA4D}"/>
                </a:ext>
              </a:extLst>
            </p:cNvPr>
            <p:cNvSpPr>
              <a:spLocks noChangeArrowheads="1"/>
            </p:cNvSpPr>
            <p:nvPr/>
          </p:nvSpPr>
          <p:spPr bwMode="auto">
            <a:xfrm>
              <a:off x="2724303" y="6973357"/>
              <a:ext cx="1093114" cy="1093114"/>
            </a:xfrm>
            <a:custGeom>
              <a:avLst/>
              <a:gdLst>
                <a:gd name="T0" fmla="*/ 875 w 876"/>
                <a:gd name="T1" fmla="*/ 437 h 876"/>
                <a:gd name="T2" fmla="*/ 875 w 876"/>
                <a:gd name="T3" fmla="*/ 437 h 876"/>
                <a:gd name="T4" fmla="*/ 438 w 876"/>
                <a:gd name="T5" fmla="*/ 875 h 876"/>
                <a:gd name="T6" fmla="*/ 438 w 876"/>
                <a:gd name="T7" fmla="*/ 875 h 876"/>
                <a:gd name="T8" fmla="*/ 0 w 876"/>
                <a:gd name="T9" fmla="*/ 437 h 876"/>
                <a:gd name="T10" fmla="*/ 0 w 876"/>
                <a:gd name="T11" fmla="*/ 437 h 876"/>
                <a:gd name="T12" fmla="*/ 438 w 876"/>
                <a:gd name="T13" fmla="*/ 0 h 876"/>
                <a:gd name="T14" fmla="*/ 438 w 876"/>
                <a:gd name="T15" fmla="*/ 0 h 876"/>
                <a:gd name="T16" fmla="*/ 875 w 876"/>
                <a:gd name="T17" fmla="*/ 437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6" h="876">
                  <a:moveTo>
                    <a:pt x="875" y="437"/>
                  </a:moveTo>
                  <a:lnTo>
                    <a:pt x="875" y="437"/>
                  </a:lnTo>
                  <a:cubicBezTo>
                    <a:pt x="875" y="679"/>
                    <a:pt x="680" y="875"/>
                    <a:pt x="438" y="875"/>
                  </a:cubicBezTo>
                  <a:lnTo>
                    <a:pt x="438" y="875"/>
                  </a:lnTo>
                  <a:cubicBezTo>
                    <a:pt x="196" y="875"/>
                    <a:pt x="0" y="679"/>
                    <a:pt x="0" y="437"/>
                  </a:cubicBezTo>
                  <a:lnTo>
                    <a:pt x="0" y="437"/>
                  </a:lnTo>
                  <a:cubicBezTo>
                    <a:pt x="0" y="196"/>
                    <a:pt x="196" y="0"/>
                    <a:pt x="438" y="0"/>
                  </a:cubicBezTo>
                  <a:lnTo>
                    <a:pt x="438" y="0"/>
                  </a:lnTo>
                  <a:cubicBezTo>
                    <a:pt x="680" y="0"/>
                    <a:pt x="875" y="196"/>
                    <a:pt x="875" y="437"/>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5" name="Freeform 166">
              <a:extLst>
                <a:ext uri="{FF2B5EF4-FFF2-40B4-BE49-F238E27FC236}">
                  <a16:creationId xmlns:a16="http://schemas.microsoft.com/office/drawing/2014/main" id="{AE05FAB8-E68A-D74D-A397-D54DF5BD73F5}"/>
                </a:ext>
              </a:extLst>
            </p:cNvPr>
            <p:cNvSpPr>
              <a:spLocks noChangeArrowheads="1"/>
            </p:cNvSpPr>
            <p:nvPr/>
          </p:nvSpPr>
          <p:spPr bwMode="auto">
            <a:xfrm>
              <a:off x="3125296" y="7193078"/>
              <a:ext cx="225216" cy="593250"/>
            </a:xfrm>
            <a:custGeom>
              <a:avLst/>
              <a:gdLst>
                <a:gd name="T0" fmla="*/ 21 w 179"/>
                <a:gd name="T1" fmla="*/ 474 h 475"/>
                <a:gd name="T2" fmla="*/ 0 w 179"/>
                <a:gd name="T3" fmla="*/ 454 h 475"/>
                <a:gd name="T4" fmla="*/ 143 w 179"/>
                <a:gd name="T5" fmla="*/ 298 h 475"/>
                <a:gd name="T6" fmla="*/ 15 w 179"/>
                <a:gd name="T7" fmla="*/ 12 h 475"/>
                <a:gd name="T8" fmla="*/ 42 w 179"/>
                <a:gd name="T9" fmla="*/ 0 h 475"/>
                <a:gd name="T10" fmla="*/ 178 w 179"/>
                <a:gd name="T11" fmla="*/ 303 h 475"/>
                <a:gd name="T12" fmla="*/ 21 w 179"/>
                <a:gd name="T13" fmla="*/ 474 h 475"/>
              </a:gdLst>
              <a:ahLst/>
              <a:cxnLst>
                <a:cxn ang="0">
                  <a:pos x="T0" y="T1"/>
                </a:cxn>
                <a:cxn ang="0">
                  <a:pos x="T2" y="T3"/>
                </a:cxn>
                <a:cxn ang="0">
                  <a:pos x="T4" y="T5"/>
                </a:cxn>
                <a:cxn ang="0">
                  <a:pos x="T6" y="T7"/>
                </a:cxn>
                <a:cxn ang="0">
                  <a:pos x="T8" y="T9"/>
                </a:cxn>
                <a:cxn ang="0">
                  <a:pos x="T10" y="T11"/>
                </a:cxn>
                <a:cxn ang="0">
                  <a:pos x="T12" y="T13"/>
                </a:cxn>
              </a:cxnLst>
              <a:rect l="0" t="0" r="r" b="b"/>
              <a:pathLst>
                <a:path w="179" h="475">
                  <a:moveTo>
                    <a:pt x="21" y="474"/>
                  </a:moveTo>
                  <a:lnTo>
                    <a:pt x="0" y="454"/>
                  </a:lnTo>
                  <a:lnTo>
                    <a:pt x="143" y="298"/>
                  </a:lnTo>
                  <a:lnTo>
                    <a:pt x="15" y="12"/>
                  </a:lnTo>
                  <a:lnTo>
                    <a:pt x="42" y="0"/>
                  </a:lnTo>
                  <a:lnTo>
                    <a:pt x="178" y="303"/>
                  </a:lnTo>
                  <a:lnTo>
                    <a:pt x="21" y="474"/>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6" name="Freeform 167">
              <a:extLst>
                <a:ext uri="{FF2B5EF4-FFF2-40B4-BE49-F238E27FC236}">
                  <a16:creationId xmlns:a16="http://schemas.microsoft.com/office/drawing/2014/main" id="{1959FD1F-857A-3249-8D8B-14288ED3CADE}"/>
                </a:ext>
              </a:extLst>
            </p:cNvPr>
            <p:cNvSpPr>
              <a:spLocks noChangeArrowheads="1"/>
            </p:cNvSpPr>
            <p:nvPr/>
          </p:nvSpPr>
          <p:spPr bwMode="auto">
            <a:xfrm>
              <a:off x="8541439" y="8615777"/>
              <a:ext cx="730577" cy="730577"/>
            </a:xfrm>
            <a:custGeom>
              <a:avLst/>
              <a:gdLst>
                <a:gd name="T0" fmla="*/ 585 w 586"/>
                <a:gd name="T1" fmla="*/ 293 h 587"/>
                <a:gd name="T2" fmla="*/ 585 w 586"/>
                <a:gd name="T3" fmla="*/ 293 h 587"/>
                <a:gd name="T4" fmla="*/ 293 w 586"/>
                <a:gd name="T5" fmla="*/ 586 h 587"/>
                <a:gd name="T6" fmla="*/ 293 w 586"/>
                <a:gd name="T7" fmla="*/ 586 h 587"/>
                <a:gd name="T8" fmla="*/ 0 w 586"/>
                <a:gd name="T9" fmla="*/ 293 h 587"/>
                <a:gd name="T10" fmla="*/ 0 w 586"/>
                <a:gd name="T11" fmla="*/ 293 h 587"/>
                <a:gd name="T12" fmla="*/ 293 w 586"/>
                <a:gd name="T13" fmla="*/ 0 h 587"/>
                <a:gd name="T14" fmla="*/ 293 w 586"/>
                <a:gd name="T15" fmla="*/ 0 h 587"/>
                <a:gd name="T16" fmla="*/ 585 w 586"/>
                <a:gd name="T17" fmla="*/ 293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587">
                  <a:moveTo>
                    <a:pt x="585" y="293"/>
                  </a:moveTo>
                  <a:lnTo>
                    <a:pt x="585" y="293"/>
                  </a:lnTo>
                  <a:cubicBezTo>
                    <a:pt x="585" y="455"/>
                    <a:pt x="455" y="586"/>
                    <a:pt x="293" y="586"/>
                  </a:cubicBezTo>
                  <a:lnTo>
                    <a:pt x="293" y="586"/>
                  </a:lnTo>
                  <a:cubicBezTo>
                    <a:pt x="131" y="586"/>
                    <a:pt x="0" y="455"/>
                    <a:pt x="0" y="293"/>
                  </a:cubicBezTo>
                  <a:lnTo>
                    <a:pt x="0" y="293"/>
                  </a:lnTo>
                  <a:cubicBezTo>
                    <a:pt x="0" y="131"/>
                    <a:pt x="131" y="0"/>
                    <a:pt x="293" y="0"/>
                  </a:cubicBezTo>
                  <a:lnTo>
                    <a:pt x="293" y="0"/>
                  </a:lnTo>
                  <a:cubicBezTo>
                    <a:pt x="455" y="0"/>
                    <a:pt x="585" y="131"/>
                    <a:pt x="585" y="293"/>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7" name="Freeform 169">
              <a:extLst>
                <a:ext uri="{FF2B5EF4-FFF2-40B4-BE49-F238E27FC236}">
                  <a16:creationId xmlns:a16="http://schemas.microsoft.com/office/drawing/2014/main" id="{0E303AE9-97F3-F84D-9BFF-26CA6155978A}"/>
                </a:ext>
              </a:extLst>
            </p:cNvPr>
            <p:cNvSpPr>
              <a:spLocks noChangeArrowheads="1"/>
            </p:cNvSpPr>
            <p:nvPr/>
          </p:nvSpPr>
          <p:spPr bwMode="auto">
            <a:xfrm>
              <a:off x="8700740" y="8786064"/>
              <a:ext cx="422962" cy="422962"/>
            </a:xfrm>
            <a:custGeom>
              <a:avLst/>
              <a:gdLst>
                <a:gd name="T0" fmla="*/ 338 w 339"/>
                <a:gd name="T1" fmla="*/ 337 h 338"/>
                <a:gd name="T2" fmla="*/ 0 w 339"/>
                <a:gd name="T3" fmla="*/ 337 h 338"/>
                <a:gd name="T4" fmla="*/ 0 w 339"/>
                <a:gd name="T5" fmla="*/ 0 h 338"/>
                <a:gd name="T6" fmla="*/ 338 w 339"/>
                <a:gd name="T7" fmla="*/ 0 h 338"/>
                <a:gd name="T8" fmla="*/ 338 w 339"/>
                <a:gd name="T9" fmla="*/ 337 h 338"/>
              </a:gdLst>
              <a:ahLst/>
              <a:cxnLst>
                <a:cxn ang="0">
                  <a:pos x="T0" y="T1"/>
                </a:cxn>
                <a:cxn ang="0">
                  <a:pos x="T2" y="T3"/>
                </a:cxn>
                <a:cxn ang="0">
                  <a:pos x="T4" y="T5"/>
                </a:cxn>
                <a:cxn ang="0">
                  <a:pos x="T6" y="T7"/>
                </a:cxn>
                <a:cxn ang="0">
                  <a:pos x="T8" y="T9"/>
                </a:cxn>
              </a:cxnLst>
              <a:rect l="0" t="0" r="r" b="b"/>
              <a:pathLst>
                <a:path w="339" h="338">
                  <a:moveTo>
                    <a:pt x="338" y="337"/>
                  </a:moveTo>
                  <a:lnTo>
                    <a:pt x="0" y="337"/>
                  </a:lnTo>
                  <a:lnTo>
                    <a:pt x="0" y="0"/>
                  </a:lnTo>
                  <a:lnTo>
                    <a:pt x="338" y="0"/>
                  </a:lnTo>
                  <a:lnTo>
                    <a:pt x="338" y="337"/>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78" name="Freeform 77">
              <a:extLst>
                <a:ext uri="{FF2B5EF4-FFF2-40B4-BE49-F238E27FC236}">
                  <a16:creationId xmlns:a16="http://schemas.microsoft.com/office/drawing/2014/main" id="{9E9F80EA-E423-CD40-B51D-DF6DA35C5EA5}"/>
                </a:ext>
              </a:extLst>
            </p:cNvPr>
            <p:cNvSpPr>
              <a:spLocks noChangeArrowheads="1"/>
            </p:cNvSpPr>
            <p:nvPr/>
          </p:nvSpPr>
          <p:spPr bwMode="auto">
            <a:xfrm>
              <a:off x="8530452" y="8599299"/>
              <a:ext cx="751302" cy="751300"/>
            </a:xfrm>
            <a:custGeom>
              <a:avLst/>
              <a:gdLst>
                <a:gd name="connsiteX0" fmla="*/ 263666 w 751302"/>
                <a:gd name="connsiteY0" fmla="*/ 269156 h 751300"/>
                <a:gd name="connsiteX1" fmla="*/ 509620 w 751302"/>
                <a:gd name="connsiteY1" fmla="*/ 414489 h 751300"/>
                <a:gd name="connsiteX2" fmla="*/ 263666 w 751302"/>
                <a:gd name="connsiteY2" fmla="*/ 515104 h 751300"/>
                <a:gd name="connsiteX3" fmla="*/ 180548 w 751302"/>
                <a:gd name="connsiteY3" fmla="*/ 198212 h 751300"/>
                <a:gd name="connsiteX4" fmla="*/ 180548 w 751302"/>
                <a:gd name="connsiteY4" fmla="*/ 597034 h 751300"/>
                <a:gd name="connsiteX5" fmla="*/ 581740 w 751302"/>
                <a:gd name="connsiteY5" fmla="*/ 597034 h 751300"/>
                <a:gd name="connsiteX6" fmla="*/ 581740 w 751302"/>
                <a:gd name="connsiteY6" fmla="*/ 198212 h 751300"/>
                <a:gd name="connsiteX7" fmla="*/ 159301 w 751302"/>
                <a:gd name="connsiteY7" fmla="*/ 175778 h 751300"/>
                <a:gd name="connsiteX8" fmla="*/ 602987 w 751302"/>
                <a:gd name="connsiteY8" fmla="*/ 175778 h 751300"/>
                <a:gd name="connsiteX9" fmla="*/ 602987 w 751302"/>
                <a:gd name="connsiteY9" fmla="*/ 619468 h 751300"/>
                <a:gd name="connsiteX10" fmla="*/ 159301 w 751302"/>
                <a:gd name="connsiteY10" fmla="*/ 619468 h 751300"/>
                <a:gd name="connsiteX11" fmla="*/ 376274 w 751302"/>
                <a:gd name="connsiteY11" fmla="*/ 22427 h 751300"/>
                <a:gd name="connsiteX12" fmla="*/ 21181 w 751302"/>
                <a:gd name="connsiteY12" fmla="*/ 376273 h 751300"/>
                <a:gd name="connsiteX13" fmla="*/ 376274 w 751302"/>
                <a:gd name="connsiteY13" fmla="*/ 730119 h 751300"/>
                <a:gd name="connsiteX14" fmla="*/ 730121 w 751302"/>
                <a:gd name="connsiteY14" fmla="*/ 376273 h 751300"/>
                <a:gd name="connsiteX15" fmla="*/ 376274 w 751302"/>
                <a:gd name="connsiteY15" fmla="*/ 22427 h 751300"/>
                <a:gd name="connsiteX16" fmla="*/ 376274 w 751302"/>
                <a:gd name="connsiteY16" fmla="*/ 0 h 751300"/>
                <a:gd name="connsiteX17" fmla="*/ 751302 w 751302"/>
                <a:gd name="connsiteY17" fmla="*/ 376273 h 751300"/>
                <a:gd name="connsiteX18" fmla="*/ 376274 w 751302"/>
                <a:gd name="connsiteY18" fmla="*/ 751300 h 751300"/>
                <a:gd name="connsiteX19" fmla="*/ 0 w 751302"/>
                <a:gd name="connsiteY19" fmla="*/ 376273 h 751300"/>
                <a:gd name="connsiteX20" fmla="*/ 376274 w 751302"/>
                <a:gd name="connsiteY20" fmla="*/ 0 h 75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1302" h="751300">
                  <a:moveTo>
                    <a:pt x="263666" y="269156"/>
                  </a:moveTo>
                  <a:lnTo>
                    <a:pt x="509620" y="414489"/>
                  </a:lnTo>
                  <a:lnTo>
                    <a:pt x="263666" y="515104"/>
                  </a:lnTo>
                  <a:close/>
                  <a:moveTo>
                    <a:pt x="180548" y="198212"/>
                  </a:moveTo>
                  <a:lnTo>
                    <a:pt x="180548" y="597034"/>
                  </a:lnTo>
                  <a:lnTo>
                    <a:pt x="581740" y="597034"/>
                  </a:lnTo>
                  <a:lnTo>
                    <a:pt x="581740" y="198212"/>
                  </a:lnTo>
                  <a:close/>
                  <a:moveTo>
                    <a:pt x="159301" y="175778"/>
                  </a:moveTo>
                  <a:lnTo>
                    <a:pt x="602987" y="175778"/>
                  </a:lnTo>
                  <a:lnTo>
                    <a:pt x="602987" y="619468"/>
                  </a:lnTo>
                  <a:lnTo>
                    <a:pt x="159301" y="619468"/>
                  </a:lnTo>
                  <a:close/>
                  <a:moveTo>
                    <a:pt x="376274" y="22427"/>
                  </a:moveTo>
                  <a:cubicBezTo>
                    <a:pt x="180661" y="22427"/>
                    <a:pt x="21181" y="180661"/>
                    <a:pt x="21181" y="376273"/>
                  </a:cubicBezTo>
                  <a:cubicBezTo>
                    <a:pt x="21181" y="571885"/>
                    <a:pt x="180661" y="730119"/>
                    <a:pt x="376274" y="730119"/>
                  </a:cubicBezTo>
                  <a:cubicBezTo>
                    <a:pt x="570641" y="730119"/>
                    <a:pt x="730121" y="571885"/>
                    <a:pt x="730121" y="376273"/>
                  </a:cubicBezTo>
                  <a:cubicBezTo>
                    <a:pt x="730121" y="180661"/>
                    <a:pt x="570641" y="22427"/>
                    <a:pt x="376274" y="22427"/>
                  </a:cubicBezTo>
                  <a:close/>
                  <a:moveTo>
                    <a:pt x="376274" y="0"/>
                  </a:moveTo>
                  <a:cubicBezTo>
                    <a:pt x="583100" y="0"/>
                    <a:pt x="751302" y="169447"/>
                    <a:pt x="751302" y="376273"/>
                  </a:cubicBezTo>
                  <a:cubicBezTo>
                    <a:pt x="751302" y="583099"/>
                    <a:pt x="583100" y="751300"/>
                    <a:pt x="376274" y="751300"/>
                  </a:cubicBezTo>
                  <a:cubicBezTo>
                    <a:pt x="168202" y="751300"/>
                    <a:pt x="0" y="583099"/>
                    <a:pt x="0" y="376273"/>
                  </a:cubicBezTo>
                  <a:cubicBezTo>
                    <a:pt x="0" y="169447"/>
                    <a:pt x="168202" y="0"/>
                    <a:pt x="376274"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79" name="Freeform 172">
              <a:extLst>
                <a:ext uri="{FF2B5EF4-FFF2-40B4-BE49-F238E27FC236}">
                  <a16:creationId xmlns:a16="http://schemas.microsoft.com/office/drawing/2014/main" id="{7D31EFA6-E44D-284C-B273-A943BD77D93B}"/>
                </a:ext>
              </a:extLst>
            </p:cNvPr>
            <p:cNvSpPr>
              <a:spLocks noChangeArrowheads="1"/>
            </p:cNvSpPr>
            <p:nvPr/>
          </p:nvSpPr>
          <p:spPr bwMode="auto">
            <a:xfrm>
              <a:off x="6750707" y="4798110"/>
              <a:ext cx="977763" cy="1142554"/>
            </a:xfrm>
            <a:custGeom>
              <a:avLst/>
              <a:gdLst>
                <a:gd name="T0" fmla="*/ 459 w 785"/>
                <a:gd name="T1" fmla="*/ 0 h 919"/>
                <a:gd name="T2" fmla="*/ 459 w 785"/>
                <a:gd name="T3" fmla="*/ 0 h 919"/>
                <a:gd name="T4" fmla="*/ 0 w 785"/>
                <a:gd name="T5" fmla="*/ 458 h 919"/>
                <a:gd name="T6" fmla="*/ 0 w 785"/>
                <a:gd name="T7" fmla="*/ 458 h 919"/>
                <a:gd name="T8" fmla="*/ 459 w 785"/>
                <a:gd name="T9" fmla="*/ 918 h 919"/>
                <a:gd name="T10" fmla="*/ 459 w 785"/>
                <a:gd name="T11" fmla="*/ 918 h 919"/>
                <a:gd name="T12" fmla="*/ 784 w 785"/>
                <a:gd name="T13" fmla="*/ 783 h 919"/>
                <a:gd name="T14" fmla="*/ 459 w 785"/>
                <a:gd name="T15" fmla="*/ 458 h 919"/>
                <a:gd name="T16" fmla="*/ 459 w 785"/>
                <a:gd name="T17" fmla="*/ 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5" h="919">
                  <a:moveTo>
                    <a:pt x="459" y="0"/>
                  </a:moveTo>
                  <a:lnTo>
                    <a:pt x="459" y="0"/>
                  </a:lnTo>
                  <a:cubicBezTo>
                    <a:pt x="205" y="0"/>
                    <a:pt x="0" y="205"/>
                    <a:pt x="0" y="458"/>
                  </a:cubicBezTo>
                  <a:lnTo>
                    <a:pt x="0" y="458"/>
                  </a:lnTo>
                  <a:cubicBezTo>
                    <a:pt x="0" y="712"/>
                    <a:pt x="205" y="918"/>
                    <a:pt x="459" y="918"/>
                  </a:cubicBezTo>
                  <a:lnTo>
                    <a:pt x="459" y="918"/>
                  </a:lnTo>
                  <a:cubicBezTo>
                    <a:pt x="585" y="918"/>
                    <a:pt x="700" y="866"/>
                    <a:pt x="784" y="783"/>
                  </a:cubicBezTo>
                  <a:lnTo>
                    <a:pt x="459" y="458"/>
                  </a:lnTo>
                  <a:lnTo>
                    <a:pt x="459" y="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0" name="Freeform 174">
              <a:extLst>
                <a:ext uri="{FF2B5EF4-FFF2-40B4-BE49-F238E27FC236}">
                  <a16:creationId xmlns:a16="http://schemas.microsoft.com/office/drawing/2014/main" id="{6956F45D-1F58-8D4D-907C-039DCDDFFBA7}"/>
                </a:ext>
              </a:extLst>
            </p:cNvPr>
            <p:cNvSpPr>
              <a:spLocks noChangeArrowheads="1"/>
            </p:cNvSpPr>
            <p:nvPr/>
          </p:nvSpPr>
          <p:spPr bwMode="auto">
            <a:xfrm>
              <a:off x="7321983" y="4798112"/>
              <a:ext cx="571276" cy="571276"/>
            </a:xfrm>
            <a:custGeom>
              <a:avLst/>
              <a:gdLst>
                <a:gd name="T0" fmla="*/ 0 w 460"/>
                <a:gd name="T1" fmla="*/ 0 h 459"/>
                <a:gd name="T2" fmla="*/ 0 w 460"/>
                <a:gd name="T3" fmla="*/ 458 h 459"/>
                <a:gd name="T4" fmla="*/ 459 w 460"/>
                <a:gd name="T5" fmla="*/ 458 h 459"/>
                <a:gd name="T6" fmla="*/ 459 w 460"/>
                <a:gd name="T7" fmla="*/ 458 h 459"/>
                <a:gd name="T8" fmla="*/ 0 w 460"/>
                <a:gd name="T9" fmla="*/ 0 h 459"/>
              </a:gdLst>
              <a:ahLst/>
              <a:cxnLst>
                <a:cxn ang="0">
                  <a:pos x="T0" y="T1"/>
                </a:cxn>
                <a:cxn ang="0">
                  <a:pos x="T2" y="T3"/>
                </a:cxn>
                <a:cxn ang="0">
                  <a:pos x="T4" y="T5"/>
                </a:cxn>
                <a:cxn ang="0">
                  <a:pos x="T6" y="T7"/>
                </a:cxn>
                <a:cxn ang="0">
                  <a:pos x="T8" y="T9"/>
                </a:cxn>
              </a:cxnLst>
              <a:rect l="0" t="0" r="r" b="b"/>
              <a:pathLst>
                <a:path w="460" h="459">
                  <a:moveTo>
                    <a:pt x="0" y="0"/>
                  </a:moveTo>
                  <a:lnTo>
                    <a:pt x="0" y="458"/>
                  </a:lnTo>
                  <a:lnTo>
                    <a:pt x="459" y="458"/>
                  </a:lnTo>
                  <a:lnTo>
                    <a:pt x="459" y="458"/>
                  </a:lnTo>
                  <a:cubicBezTo>
                    <a:pt x="459" y="205"/>
                    <a:pt x="254" y="0"/>
                    <a:pt x="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1" name="Freeform 176">
              <a:extLst>
                <a:ext uri="{FF2B5EF4-FFF2-40B4-BE49-F238E27FC236}">
                  <a16:creationId xmlns:a16="http://schemas.microsoft.com/office/drawing/2014/main" id="{EE9A5243-96A5-2140-BF7F-D64EDF8B4CE6}"/>
                </a:ext>
              </a:extLst>
            </p:cNvPr>
            <p:cNvSpPr>
              <a:spLocks noChangeArrowheads="1"/>
            </p:cNvSpPr>
            <p:nvPr/>
          </p:nvSpPr>
          <p:spPr bwMode="auto">
            <a:xfrm>
              <a:off x="7321983" y="5369388"/>
              <a:ext cx="571276" cy="214227"/>
            </a:xfrm>
            <a:custGeom>
              <a:avLst/>
              <a:gdLst>
                <a:gd name="T0" fmla="*/ 459 w 460"/>
                <a:gd name="T1" fmla="*/ 0 h 173"/>
                <a:gd name="T2" fmla="*/ 0 w 460"/>
                <a:gd name="T3" fmla="*/ 0 h 173"/>
                <a:gd name="T4" fmla="*/ 0 w 460"/>
                <a:gd name="T5" fmla="*/ 0 h 173"/>
                <a:gd name="T6" fmla="*/ 425 w 460"/>
                <a:gd name="T7" fmla="*/ 172 h 173"/>
                <a:gd name="T8" fmla="*/ 425 w 460"/>
                <a:gd name="T9" fmla="*/ 172 h 173"/>
                <a:gd name="T10" fmla="*/ 459 w 460"/>
                <a:gd name="T11" fmla="*/ 0 h 173"/>
              </a:gdLst>
              <a:ahLst/>
              <a:cxnLst>
                <a:cxn ang="0">
                  <a:pos x="T0" y="T1"/>
                </a:cxn>
                <a:cxn ang="0">
                  <a:pos x="T2" y="T3"/>
                </a:cxn>
                <a:cxn ang="0">
                  <a:pos x="T4" y="T5"/>
                </a:cxn>
                <a:cxn ang="0">
                  <a:pos x="T6" y="T7"/>
                </a:cxn>
                <a:cxn ang="0">
                  <a:pos x="T8" y="T9"/>
                </a:cxn>
                <a:cxn ang="0">
                  <a:pos x="T10" y="T11"/>
                </a:cxn>
              </a:cxnLst>
              <a:rect l="0" t="0" r="r" b="b"/>
              <a:pathLst>
                <a:path w="460" h="173">
                  <a:moveTo>
                    <a:pt x="459" y="0"/>
                  </a:moveTo>
                  <a:lnTo>
                    <a:pt x="0" y="0"/>
                  </a:lnTo>
                  <a:lnTo>
                    <a:pt x="0" y="0"/>
                  </a:lnTo>
                  <a:lnTo>
                    <a:pt x="425" y="172"/>
                  </a:lnTo>
                  <a:lnTo>
                    <a:pt x="425" y="172"/>
                  </a:lnTo>
                  <a:cubicBezTo>
                    <a:pt x="447" y="119"/>
                    <a:pt x="459" y="61"/>
                    <a:pt x="4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2" name="Freeform 81">
              <a:extLst>
                <a:ext uri="{FF2B5EF4-FFF2-40B4-BE49-F238E27FC236}">
                  <a16:creationId xmlns:a16="http://schemas.microsoft.com/office/drawing/2014/main" id="{8848BF30-17AA-DD45-BACD-1D530D0B1F59}"/>
                </a:ext>
              </a:extLst>
            </p:cNvPr>
            <p:cNvSpPr>
              <a:spLocks noChangeArrowheads="1"/>
            </p:cNvSpPr>
            <p:nvPr/>
          </p:nvSpPr>
          <p:spPr bwMode="auto">
            <a:xfrm>
              <a:off x="6739720" y="4787125"/>
              <a:ext cx="1163285" cy="1163282"/>
            </a:xfrm>
            <a:custGeom>
              <a:avLst/>
              <a:gdLst>
                <a:gd name="connsiteX0" fmla="*/ 639537 w 1163285"/>
                <a:gd name="connsiteY0" fmla="*/ 593653 h 1163282"/>
                <a:gd name="connsiteX1" fmla="*/ 1104953 w 1163285"/>
                <a:gd name="connsiteY1" fmla="*/ 780126 h 1163282"/>
                <a:gd name="connsiteX2" fmla="*/ 1140945 w 1163285"/>
                <a:gd name="connsiteY2" fmla="*/ 593653 h 1163282"/>
                <a:gd name="connsiteX3" fmla="*/ 571276 w 1163285"/>
                <a:gd name="connsiteY3" fmla="*/ 21172 h 1163282"/>
                <a:gd name="connsiteX4" fmla="*/ 460644 w 1163285"/>
                <a:gd name="connsiteY4" fmla="*/ 34491 h 1163282"/>
                <a:gd name="connsiteX5" fmla="*/ 22410 w 1163285"/>
                <a:gd name="connsiteY5" fmla="*/ 581019 h 1163282"/>
                <a:gd name="connsiteX6" fmla="*/ 582660 w 1163285"/>
                <a:gd name="connsiteY6" fmla="*/ 1142131 h 1163282"/>
                <a:gd name="connsiteX7" fmla="*/ 886770 w 1163285"/>
                <a:gd name="connsiteY7" fmla="*/ 1052378 h 1163282"/>
                <a:gd name="connsiteX8" fmla="*/ 970245 w 1163285"/>
                <a:gd name="connsiteY8" fmla="*/ 986047 h 1163282"/>
                <a:gd name="connsiteX9" fmla="*/ 575016 w 1163285"/>
                <a:gd name="connsiteY9" fmla="*/ 591207 h 1163282"/>
                <a:gd name="connsiteX10" fmla="*/ 574421 w 1163285"/>
                <a:gd name="connsiteY10" fmla="*/ 587936 h 1163282"/>
                <a:gd name="connsiteX11" fmla="*/ 571455 w 1163285"/>
                <a:gd name="connsiteY11" fmla="*/ 581019 h 1163282"/>
                <a:gd name="connsiteX12" fmla="*/ 571455 w 1163285"/>
                <a:gd name="connsiteY12" fmla="*/ 579797 h 1163282"/>
                <a:gd name="connsiteX13" fmla="*/ 571276 w 1163285"/>
                <a:gd name="connsiteY13" fmla="*/ 579598 h 1163282"/>
                <a:gd name="connsiteX14" fmla="*/ 593865 w 1163285"/>
                <a:gd name="connsiteY14" fmla="*/ 21128 h 1163282"/>
                <a:gd name="connsiteX15" fmla="*/ 593865 w 1163285"/>
                <a:gd name="connsiteY15" fmla="*/ 569669 h 1163282"/>
                <a:gd name="connsiteX16" fmla="*/ 1140945 w 1163285"/>
                <a:gd name="connsiteY16" fmla="*/ 569669 h 1163282"/>
                <a:gd name="connsiteX17" fmla="*/ 702756 w 1163285"/>
                <a:gd name="connsiteY17" fmla="*/ 34133 h 1163282"/>
                <a:gd name="connsiteX18" fmla="*/ 582446 w 1163285"/>
                <a:gd name="connsiteY18" fmla="*/ 0 h 1163282"/>
                <a:gd name="connsiteX19" fmla="*/ 582553 w 1163285"/>
                <a:gd name="connsiteY19" fmla="*/ 11 h 1163282"/>
                <a:gd name="connsiteX20" fmla="*/ 582660 w 1163285"/>
                <a:gd name="connsiteY20" fmla="*/ 0 h 1163282"/>
                <a:gd name="connsiteX21" fmla="*/ 582684 w 1163285"/>
                <a:gd name="connsiteY21" fmla="*/ 24 h 1163282"/>
                <a:gd name="connsiteX22" fmla="*/ 699338 w 1163285"/>
                <a:gd name="connsiteY22" fmla="*/ 11771 h 1163282"/>
                <a:gd name="connsiteX23" fmla="*/ 1163285 w 1163285"/>
                <a:gd name="connsiteY23" fmla="*/ 579598 h 1163282"/>
                <a:gd name="connsiteX24" fmla="*/ 1162474 w 1163285"/>
                <a:gd name="connsiteY24" fmla="*/ 580499 h 1163282"/>
                <a:gd name="connsiteX25" fmla="*/ 1163285 w 1163285"/>
                <a:gd name="connsiteY25" fmla="*/ 581221 h 1163282"/>
                <a:gd name="connsiteX26" fmla="*/ 1152425 w 1163285"/>
                <a:gd name="connsiteY26" fmla="*/ 692794 h 1163282"/>
                <a:gd name="connsiteX27" fmla="*/ 1122978 w 1163285"/>
                <a:gd name="connsiteY27" fmla="*/ 792378 h 1163282"/>
                <a:gd name="connsiteX28" fmla="*/ 1123582 w 1163285"/>
                <a:gd name="connsiteY28" fmla="*/ 792980 h 1163282"/>
                <a:gd name="connsiteX29" fmla="*/ 1123582 w 1163285"/>
                <a:gd name="connsiteY29" fmla="*/ 800453 h 1163282"/>
                <a:gd name="connsiteX30" fmla="*/ 995168 w 1163285"/>
                <a:gd name="connsiteY30" fmla="*/ 994754 h 1163282"/>
                <a:gd name="connsiteX31" fmla="*/ 988132 w 1163285"/>
                <a:gd name="connsiteY31" fmla="*/ 998269 h 1163282"/>
                <a:gd name="connsiteX32" fmla="*/ 906029 w 1163285"/>
                <a:gd name="connsiteY32" fmla="*/ 1065655 h 1163282"/>
                <a:gd name="connsiteX33" fmla="*/ 582660 w 1163285"/>
                <a:gd name="connsiteY33" fmla="*/ 1163282 h 1163282"/>
                <a:gd name="connsiteX34" fmla="*/ 0 w 1163285"/>
                <a:gd name="connsiteY34" fmla="*/ 581019 h 1163282"/>
                <a:gd name="connsiteX35" fmla="*/ 465401 w 1163285"/>
                <a:gd name="connsiteY35" fmla="*/ 11800 h 1163282"/>
                <a:gd name="connsiteX36" fmla="*/ 582422 w 1163285"/>
                <a:gd name="connsiteY36" fmla="*/ 24 h 116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63285" h="1163282">
                  <a:moveTo>
                    <a:pt x="639537" y="593653"/>
                  </a:moveTo>
                  <a:lnTo>
                    <a:pt x="1104953" y="780126"/>
                  </a:lnTo>
                  <a:cubicBezTo>
                    <a:pt x="1127293" y="720455"/>
                    <a:pt x="1139704" y="657054"/>
                    <a:pt x="1140945" y="593653"/>
                  </a:cubicBezTo>
                  <a:close/>
                  <a:moveTo>
                    <a:pt x="571276" y="21172"/>
                  </a:moveTo>
                  <a:lnTo>
                    <a:pt x="460644" y="34491"/>
                  </a:lnTo>
                  <a:cubicBezTo>
                    <a:pt x="210190" y="90454"/>
                    <a:pt x="22410" y="314303"/>
                    <a:pt x="22410" y="581019"/>
                  </a:cubicBezTo>
                  <a:cubicBezTo>
                    <a:pt x="22410" y="890813"/>
                    <a:pt x="272654" y="1142131"/>
                    <a:pt x="582660" y="1142131"/>
                  </a:cubicBezTo>
                  <a:cubicBezTo>
                    <a:pt x="691908" y="1142131"/>
                    <a:pt x="796955" y="1110639"/>
                    <a:pt x="886770" y="1052378"/>
                  </a:cubicBezTo>
                  <a:lnTo>
                    <a:pt x="970245" y="986047"/>
                  </a:lnTo>
                  <a:lnTo>
                    <a:pt x="575016" y="591207"/>
                  </a:lnTo>
                  <a:lnTo>
                    <a:pt x="574421" y="587936"/>
                  </a:lnTo>
                  <a:lnTo>
                    <a:pt x="571455" y="581019"/>
                  </a:lnTo>
                  <a:lnTo>
                    <a:pt x="571455" y="579797"/>
                  </a:lnTo>
                  <a:lnTo>
                    <a:pt x="571276" y="579598"/>
                  </a:lnTo>
                  <a:close/>
                  <a:moveTo>
                    <a:pt x="593865" y="21128"/>
                  </a:moveTo>
                  <a:lnTo>
                    <a:pt x="593865" y="569669"/>
                  </a:lnTo>
                  <a:lnTo>
                    <a:pt x="1140945" y="569669"/>
                  </a:lnTo>
                  <a:cubicBezTo>
                    <a:pt x="1135515" y="306864"/>
                    <a:pt x="949543" y="88720"/>
                    <a:pt x="702756" y="34133"/>
                  </a:cubicBezTo>
                  <a:close/>
                  <a:moveTo>
                    <a:pt x="582446" y="0"/>
                  </a:moveTo>
                  <a:lnTo>
                    <a:pt x="582553" y="11"/>
                  </a:lnTo>
                  <a:lnTo>
                    <a:pt x="582660" y="0"/>
                  </a:lnTo>
                  <a:lnTo>
                    <a:pt x="582684" y="24"/>
                  </a:lnTo>
                  <a:lnTo>
                    <a:pt x="699338" y="11771"/>
                  </a:lnTo>
                  <a:cubicBezTo>
                    <a:pt x="963738" y="65798"/>
                    <a:pt x="1163285" y="299417"/>
                    <a:pt x="1163285" y="579598"/>
                  </a:cubicBezTo>
                  <a:lnTo>
                    <a:pt x="1162474" y="580499"/>
                  </a:lnTo>
                  <a:lnTo>
                    <a:pt x="1163285" y="581221"/>
                  </a:lnTo>
                  <a:cubicBezTo>
                    <a:pt x="1163285" y="619138"/>
                    <a:pt x="1159562" y="656432"/>
                    <a:pt x="1152425" y="692794"/>
                  </a:cubicBezTo>
                  <a:lnTo>
                    <a:pt x="1122978" y="792378"/>
                  </a:lnTo>
                  <a:lnTo>
                    <a:pt x="1123582" y="792980"/>
                  </a:lnTo>
                  <a:cubicBezTo>
                    <a:pt x="1124828" y="794226"/>
                    <a:pt x="1124828" y="797962"/>
                    <a:pt x="1123582" y="800453"/>
                  </a:cubicBezTo>
                  <a:cubicBezTo>
                    <a:pt x="1093660" y="873939"/>
                    <a:pt x="1050024" y="939951"/>
                    <a:pt x="995168" y="994754"/>
                  </a:cubicBezTo>
                  <a:lnTo>
                    <a:pt x="988132" y="998269"/>
                  </a:lnTo>
                  <a:lnTo>
                    <a:pt x="906029" y="1065655"/>
                  </a:lnTo>
                  <a:cubicBezTo>
                    <a:pt x="811195" y="1128990"/>
                    <a:pt x="699378" y="1163282"/>
                    <a:pt x="582660" y="1163282"/>
                  </a:cubicBezTo>
                  <a:cubicBezTo>
                    <a:pt x="261449" y="1163282"/>
                    <a:pt x="0" y="902010"/>
                    <a:pt x="0" y="581019"/>
                  </a:cubicBezTo>
                  <a:cubicBezTo>
                    <a:pt x="0" y="300151"/>
                    <a:pt x="200172" y="65959"/>
                    <a:pt x="465401" y="11800"/>
                  </a:cubicBezTo>
                  <a:lnTo>
                    <a:pt x="582422" y="24"/>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3" name="Freeform 82">
              <a:extLst>
                <a:ext uri="{FF2B5EF4-FFF2-40B4-BE49-F238E27FC236}">
                  <a16:creationId xmlns:a16="http://schemas.microsoft.com/office/drawing/2014/main" id="{9C5111EF-2BEC-1945-8AF8-5686298C126A}"/>
                </a:ext>
              </a:extLst>
            </p:cNvPr>
            <p:cNvSpPr>
              <a:spLocks noChangeArrowheads="1"/>
            </p:cNvSpPr>
            <p:nvPr/>
          </p:nvSpPr>
          <p:spPr bwMode="auto">
            <a:xfrm>
              <a:off x="2647400" y="5984609"/>
              <a:ext cx="8589882" cy="4080174"/>
            </a:xfrm>
            <a:custGeom>
              <a:avLst/>
              <a:gdLst>
                <a:gd name="connsiteX0" fmla="*/ 153808 w 8589882"/>
                <a:gd name="connsiteY0" fmla="*/ 4059358 h 4080174"/>
                <a:gd name="connsiteX1" fmla="*/ 245943 w 8589882"/>
                <a:gd name="connsiteY1" fmla="*/ 4059358 h 4080174"/>
                <a:gd name="connsiteX2" fmla="*/ 245943 w 8589882"/>
                <a:gd name="connsiteY2" fmla="*/ 4080174 h 4080174"/>
                <a:gd name="connsiteX3" fmla="*/ 153808 w 8589882"/>
                <a:gd name="connsiteY3" fmla="*/ 4080174 h 4080174"/>
                <a:gd name="connsiteX4" fmla="*/ 0 w 8589882"/>
                <a:gd name="connsiteY4" fmla="*/ 3976966 h 4080174"/>
                <a:gd name="connsiteX5" fmla="*/ 22364 w 8589882"/>
                <a:gd name="connsiteY5" fmla="*/ 3976966 h 4080174"/>
                <a:gd name="connsiteX6" fmla="*/ 22364 w 8589882"/>
                <a:gd name="connsiteY6" fmla="*/ 4057725 h 4080174"/>
                <a:gd name="connsiteX7" fmla="*/ 103123 w 8589882"/>
                <a:gd name="connsiteY7" fmla="*/ 4057725 h 4080174"/>
                <a:gd name="connsiteX8" fmla="*/ 103123 w 8589882"/>
                <a:gd name="connsiteY8" fmla="*/ 4080090 h 4080174"/>
                <a:gd name="connsiteX9" fmla="*/ 0 w 8589882"/>
                <a:gd name="connsiteY9" fmla="*/ 4080090 h 4080174"/>
                <a:gd name="connsiteX10" fmla="*/ 0 w 8589882"/>
                <a:gd name="connsiteY10" fmla="*/ 3621970 h 4080174"/>
                <a:gd name="connsiteX11" fmla="*/ 20815 w 8589882"/>
                <a:gd name="connsiteY11" fmla="*/ 3621970 h 4080174"/>
                <a:gd name="connsiteX12" fmla="*/ 20815 w 8589882"/>
                <a:gd name="connsiteY12" fmla="*/ 3799944 h 4080174"/>
                <a:gd name="connsiteX13" fmla="*/ 0 w 8589882"/>
                <a:gd name="connsiteY13" fmla="*/ 3799944 h 4080174"/>
                <a:gd name="connsiteX14" fmla="*/ 0 w 8589882"/>
                <a:gd name="connsiteY14" fmla="*/ 3267265 h 4080174"/>
                <a:gd name="connsiteX15" fmla="*/ 20815 w 8589882"/>
                <a:gd name="connsiteY15" fmla="*/ 3267265 h 4080174"/>
                <a:gd name="connsiteX16" fmla="*/ 20815 w 8589882"/>
                <a:gd name="connsiteY16" fmla="*/ 3443995 h 4080174"/>
                <a:gd name="connsiteX17" fmla="*/ 0 w 8589882"/>
                <a:gd name="connsiteY17" fmla="*/ 3443995 h 4080174"/>
                <a:gd name="connsiteX18" fmla="*/ 5679813 w 8589882"/>
                <a:gd name="connsiteY18" fmla="*/ 2977231 h 4080174"/>
                <a:gd name="connsiteX19" fmla="*/ 5771931 w 8589882"/>
                <a:gd name="connsiteY19" fmla="*/ 2977231 h 4080174"/>
                <a:gd name="connsiteX20" fmla="*/ 5771931 w 8589882"/>
                <a:gd name="connsiteY20" fmla="*/ 2998047 h 4080174"/>
                <a:gd name="connsiteX21" fmla="*/ 5679813 w 8589882"/>
                <a:gd name="connsiteY21" fmla="*/ 2998047 h 4080174"/>
                <a:gd name="connsiteX22" fmla="*/ 5361215 w 8589882"/>
                <a:gd name="connsiteY22" fmla="*/ 2977231 h 4080174"/>
                <a:gd name="connsiteX23" fmla="*/ 5519277 w 8589882"/>
                <a:gd name="connsiteY23" fmla="*/ 2977231 h 4080174"/>
                <a:gd name="connsiteX24" fmla="*/ 5519277 w 8589882"/>
                <a:gd name="connsiteY24" fmla="*/ 2998047 h 4080174"/>
                <a:gd name="connsiteX25" fmla="*/ 5361215 w 8589882"/>
                <a:gd name="connsiteY25" fmla="*/ 2998047 h 4080174"/>
                <a:gd name="connsiteX26" fmla="*/ 0 w 8589882"/>
                <a:gd name="connsiteY26" fmla="*/ 2911316 h 4080174"/>
                <a:gd name="connsiteX27" fmla="*/ 20815 w 8589882"/>
                <a:gd name="connsiteY27" fmla="*/ 2911316 h 4080174"/>
                <a:gd name="connsiteX28" fmla="*/ 20815 w 8589882"/>
                <a:gd name="connsiteY28" fmla="*/ 3089291 h 4080174"/>
                <a:gd name="connsiteX29" fmla="*/ 0 w 8589882"/>
                <a:gd name="connsiteY29" fmla="*/ 3089291 h 4080174"/>
                <a:gd name="connsiteX30" fmla="*/ 5103041 w 8589882"/>
                <a:gd name="connsiteY30" fmla="*/ 2894835 h 4080174"/>
                <a:gd name="connsiteX31" fmla="*/ 5124418 w 8589882"/>
                <a:gd name="connsiteY31" fmla="*/ 2894835 h 4080174"/>
                <a:gd name="connsiteX32" fmla="*/ 5124418 w 8589882"/>
                <a:gd name="connsiteY32" fmla="*/ 2975313 h 4080174"/>
                <a:gd name="connsiteX33" fmla="*/ 5206153 w 8589882"/>
                <a:gd name="connsiteY33" fmla="*/ 2975313 h 4080174"/>
                <a:gd name="connsiteX34" fmla="*/ 5206153 w 8589882"/>
                <a:gd name="connsiteY34" fmla="*/ 2997948 h 4080174"/>
                <a:gd name="connsiteX35" fmla="*/ 5103041 w 8589882"/>
                <a:gd name="connsiteY35" fmla="*/ 2997948 h 4080174"/>
                <a:gd name="connsiteX36" fmla="*/ 8393375 w 8589882"/>
                <a:gd name="connsiteY36" fmla="*/ 2712781 h 4080174"/>
                <a:gd name="connsiteX37" fmla="*/ 8414191 w 8589882"/>
                <a:gd name="connsiteY37" fmla="*/ 2712781 h 4080174"/>
                <a:gd name="connsiteX38" fmla="*/ 8414191 w 8589882"/>
                <a:gd name="connsiteY38" fmla="*/ 2783729 h 4080174"/>
                <a:gd name="connsiteX39" fmla="*/ 8393375 w 8589882"/>
                <a:gd name="connsiteY39" fmla="*/ 2783729 h 4080174"/>
                <a:gd name="connsiteX40" fmla="*/ 477895 w 8589882"/>
                <a:gd name="connsiteY40" fmla="*/ 2631168 h 4080174"/>
                <a:gd name="connsiteX41" fmla="*/ 570016 w 8589882"/>
                <a:gd name="connsiteY41" fmla="*/ 2631168 h 4080174"/>
                <a:gd name="connsiteX42" fmla="*/ 570016 w 8589882"/>
                <a:gd name="connsiteY42" fmla="*/ 2651984 h 4080174"/>
                <a:gd name="connsiteX43" fmla="*/ 477895 w 8589882"/>
                <a:gd name="connsiteY43" fmla="*/ 2651984 h 4080174"/>
                <a:gd name="connsiteX44" fmla="*/ 230709 w 8589882"/>
                <a:gd name="connsiteY44" fmla="*/ 2631168 h 4080174"/>
                <a:gd name="connsiteX45" fmla="*/ 355796 w 8589882"/>
                <a:gd name="connsiteY45" fmla="*/ 2631168 h 4080174"/>
                <a:gd name="connsiteX46" fmla="*/ 355796 w 8589882"/>
                <a:gd name="connsiteY46" fmla="*/ 2651984 h 4080174"/>
                <a:gd name="connsiteX47" fmla="*/ 230709 w 8589882"/>
                <a:gd name="connsiteY47" fmla="*/ 2651984 h 4080174"/>
                <a:gd name="connsiteX48" fmla="*/ 0 w 8589882"/>
                <a:gd name="connsiteY48" fmla="*/ 2631168 h 4080174"/>
                <a:gd name="connsiteX49" fmla="*/ 103123 w 8589882"/>
                <a:gd name="connsiteY49" fmla="*/ 2631168 h 4080174"/>
                <a:gd name="connsiteX50" fmla="*/ 103123 w 8589882"/>
                <a:gd name="connsiteY50" fmla="*/ 2653802 h 4080174"/>
                <a:gd name="connsiteX51" fmla="*/ 22364 w 8589882"/>
                <a:gd name="connsiteY51" fmla="*/ 2653802 h 4080174"/>
                <a:gd name="connsiteX52" fmla="*/ 22364 w 8589882"/>
                <a:gd name="connsiteY52" fmla="*/ 2734281 h 4080174"/>
                <a:gd name="connsiteX53" fmla="*/ 0 w 8589882"/>
                <a:gd name="connsiteY53" fmla="*/ 2734281 h 4080174"/>
                <a:gd name="connsiteX54" fmla="*/ 5103039 w 8589882"/>
                <a:gd name="connsiteY54" fmla="*/ 2570845 h 4080174"/>
                <a:gd name="connsiteX55" fmla="*/ 5123790 w 8589882"/>
                <a:gd name="connsiteY55" fmla="*/ 2570845 h 4080174"/>
                <a:gd name="connsiteX56" fmla="*/ 5123790 w 8589882"/>
                <a:gd name="connsiteY56" fmla="*/ 2734288 h 4080174"/>
                <a:gd name="connsiteX57" fmla="*/ 5103039 w 8589882"/>
                <a:gd name="connsiteY57" fmla="*/ 2734288 h 4080174"/>
                <a:gd name="connsiteX58" fmla="*/ 2416940 w 8589882"/>
                <a:gd name="connsiteY58" fmla="*/ 2458083 h 4080174"/>
                <a:gd name="connsiteX59" fmla="*/ 2437755 w 8589882"/>
                <a:gd name="connsiteY59" fmla="*/ 2458083 h 4080174"/>
                <a:gd name="connsiteX60" fmla="*/ 2437755 w 8589882"/>
                <a:gd name="connsiteY60" fmla="*/ 2640908 h 4080174"/>
                <a:gd name="connsiteX61" fmla="*/ 2416940 w 8589882"/>
                <a:gd name="connsiteY61" fmla="*/ 2640908 h 4080174"/>
                <a:gd name="connsiteX62" fmla="*/ 8393375 w 8589882"/>
                <a:gd name="connsiteY62" fmla="*/ 2346840 h 4080174"/>
                <a:gd name="connsiteX63" fmla="*/ 8414191 w 8589882"/>
                <a:gd name="connsiteY63" fmla="*/ 2346840 h 4080174"/>
                <a:gd name="connsiteX64" fmla="*/ 8414191 w 8589882"/>
                <a:gd name="connsiteY64" fmla="*/ 2529811 h 4080174"/>
                <a:gd name="connsiteX65" fmla="*/ 8393375 w 8589882"/>
                <a:gd name="connsiteY65" fmla="*/ 2529811 h 4080174"/>
                <a:gd name="connsiteX66" fmla="*/ 5103039 w 8589882"/>
                <a:gd name="connsiteY66" fmla="*/ 2243957 h 4080174"/>
                <a:gd name="connsiteX67" fmla="*/ 5123790 w 8589882"/>
                <a:gd name="connsiteY67" fmla="*/ 2243957 h 4080174"/>
                <a:gd name="connsiteX68" fmla="*/ 5123790 w 8589882"/>
                <a:gd name="connsiteY68" fmla="*/ 2407401 h 4080174"/>
                <a:gd name="connsiteX69" fmla="*/ 5103039 w 8589882"/>
                <a:gd name="connsiteY69" fmla="*/ 2407401 h 4080174"/>
                <a:gd name="connsiteX70" fmla="*/ 2416940 w 8589882"/>
                <a:gd name="connsiteY70" fmla="*/ 2114820 h 4080174"/>
                <a:gd name="connsiteX71" fmla="*/ 2437755 w 8589882"/>
                <a:gd name="connsiteY71" fmla="*/ 2114820 h 4080174"/>
                <a:gd name="connsiteX72" fmla="*/ 2437755 w 8589882"/>
                <a:gd name="connsiteY72" fmla="*/ 2275258 h 4080174"/>
                <a:gd name="connsiteX73" fmla="*/ 2416940 w 8589882"/>
                <a:gd name="connsiteY73" fmla="*/ 2275258 h 4080174"/>
                <a:gd name="connsiteX74" fmla="*/ 8393375 w 8589882"/>
                <a:gd name="connsiteY74" fmla="*/ 1980898 h 4080174"/>
                <a:gd name="connsiteX75" fmla="*/ 8414191 w 8589882"/>
                <a:gd name="connsiteY75" fmla="*/ 1980898 h 4080174"/>
                <a:gd name="connsiteX76" fmla="*/ 8414191 w 8589882"/>
                <a:gd name="connsiteY76" fmla="*/ 2163869 h 4080174"/>
                <a:gd name="connsiteX77" fmla="*/ 8393375 w 8589882"/>
                <a:gd name="connsiteY77" fmla="*/ 2163869 h 4080174"/>
                <a:gd name="connsiteX78" fmla="*/ 5103039 w 8589882"/>
                <a:gd name="connsiteY78" fmla="*/ 1917070 h 4080174"/>
                <a:gd name="connsiteX79" fmla="*/ 5123790 w 8589882"/>
                <a:gd name="connsiteY79" fmla="*/ 1917070 h 4080174"/>
                <a:gd name="connsiteX80" fmla="*/ 5123790 w 8589882"/>
                <a:gd name="connsiteY80" fmla="*/ 2080513 h 4080174"/>
                <a:gd name="connsiteX81" fmla="*/ 5103039 w 8589882"/>
                <a:gd name="connsiteY81" fmla="*/ 2080513 h 4080174"/>
                <a:gd name="connsiteX82" fmla="*/ 5020644 w 8589882"/>
                <a:gd name="connsiteY82" fmla="*/ 1653407 h 4080174"/>
                <a:gd name="connsiteX83" fmla="*/ 5123752 w 8589882"/>
                <a:gd name="connsiteY83" fmla="*/ 1653407 h 4080174"/>
                <a:gd name="connsiteX84" fmla="*/ 5123752 w 8589882"/>
                <a:gd name="connsiteY84" fmla="*/ 1756519 h 4080174"/>
                <a:gd name="connsiteX85" fmla="*/ 5102376 w 8589882"/>
                <a:gd name="connsiteY85" fmla="*/ 1756519 h 4080174"/>
                <a:gd name="connsiteX86" fmla="*/ 5102376 w 8589882"/>
                <a:gd name="connsiteY86" fmla="*/ 1674784 h 4080174"/>
                <a:gd name="connsiteX87" fmla="*/ 5020644 w 8589882"/>
                <a:gd name="connsiteY87" fmla="*/ 1674784 h 4080174"/>
                <a:gd name="connsiteX88" fmla="*/ 4729513 w 8589882"/>
                <a:gd name="connsiteY88" fmla="*/ 1653405 h 4080174"/>
                <a:gd name="connsiteX89" fmla="*/ 4821651 w 8589882"/>
                <a:gd name="connsiteY89" fmla="*/ 1653405 h 4080174"/>
                <a:gd name="connsiteX90" fmla="*/ 4821651 w 8589882"/>
                <a:gd name="connsiteY90" fmla="*/ 1674156 h 4080174"/>
                <a:gd name="connsiteX91" fmla="*/ 4729513 w 8589882"/>
                <a:gd name="connsiteY91" fmla="*/ 1674156 h 4080174"/>
                <a:gd name="connsiteX92" fmla="*/ 4142335 w 8589882"/>
                <a:gd name="connsiteY92" fmla="*/ 1653405 h 4080174"/>
                <a:gd name="connsiteX93" fmla="*/ 4305306 w 8589882"/>
                <a:gd name="connsiteY93" fmla="*/ 1653405 h 4080174"/>
                <a:gd name="connsiteX94" fmla="*/ 4305306 w 8589882"/>
                <a:gd name="connsiteY94" fmla="*/ 1674156 h 4080174"/>
                <a:gd name="connsiteX95" fmla="*/ 4142335 w 8589882"/>
                <a:gd name="connsiteY95" fmla="*/ 1674156 h 4080174"/>
                <a:gd name="connsiteX96" fmla="*/ 3818882 w 8589882"/>
                <a:gd name="connsiteY96" fmla="*/ 1653405 h 4080174"/>
                <a:gd name="connsiteX97" fmla="*/ 3980608 w 8589882"/>
                <a:gd name="connsiteY97" fmla="*/ 1653405 h 4080174"/>
                <a:gd name="connsiteX98" fmla="*/ 3980608 w 8589882"/>
                <a:gd name="connsiteY98" fmla="*/ 1674156 h 4080174"/>
                <a:gd name="connsiteX99" fmla="*/ 3818882 w 8589882"/>
                <a:gd name="connsiteY99" fmla="*/ 1674156 h 4080174"/>
                <a:gd name="connsiteX100" fmla="*/ 3494184 w 8589882"/>
                <a:gd name="connsiteY100" fmla="*/ 1653405 h 4080174"/>
                <a:gd name="connsiteX101" fmla="*/ 3655911 w 8589882"/>
                <a:gd name="connsiteY101" fmla="*/ 1653405 h 4080174"/>
                <a:gd name="connsiteX102" fmla="*/ 3655911 w 8589882"/>
                <a:gd name="connsiteY102" fmla="*/ 1674156 h 4080174"/>
                <a:gd name="connsiteX103" fmla="*/ 3494184 w 8589882"/>
                <a:gd name="connsiteY103" fmla="*/ 1674156 h 4080174"/>
                <a:gd name="connsiteX104" fmla="*/ 3169487 w 8589882"/>
                <a:gd name="connsiteY104" fmla="*/ 1653405 h 4080174"/>
                <a:gd name="connsiteX105" fmla="*/ 3331213 w 8589882"/>
                <a:gd name="connsiteY105" fmla="*/ 1653405 h 4080174"/>
                <a:gd name="connsiteX106" fmla="*/ 3331213 w 8589882"/>
                <a:gd name="connsiteY106" fmla="*/ 1674156 h 4080174"/>
                <a:gd name="connsiteX107" fmla="*/ 3169487 w 8589882"/>
                <a:gd name="connsiteY107" fmla="*/ 1674156 h 4080174"/>
                <a:gd name="connsiteX108" fmla="*/ 2916807 w 8589882"/>
                <a:gd name="connsiteY108" fmla="*/ 1653405 h 4080174"/>
                <a:gd name="connsiteX109" fmla="*/ 3008945 w 8589882"/>
                <a:gd name="connsiteY109" fmla="*/ 1653405 h 4080174"/>
                <a:gd name="connsiteX110" fmla="*/ 3008945 w 8589882"/>
                <a:gd name="connsiteY110" fmla="*/ 1674156 h 4080174"/>
                <a:gd name="connsiteX111" fmla="*/ 2916807 w 8589882"/>
                <a:gd name="connsiteY111" fmla="*/ 1674156 h 4080174"/>
                <a:gd name="connsiteX112" fmla="*/ 8393375 w 8589882"/>
                <a:gd name="connsiteY112" fmla="*/ 1614956 h 4080174"/>
                <a:gd name="connsiteX113" fmla="*/ 8414191 w 8589882"/>
                <a:gd name="connsiteY113" fmla="*/ 1614956 h 4080174"/>
                <a:gd name="connsiteX114" fmla="*/ 8414191 w 8589882"/>
                <a:gd name="connsiteY114" fmla="*/ 1797927 h 4080174"/>
                <a:gd name="connsiteX115" fmla="*/ 8393375 w 8589882"/>
                <a:gd name="connsiteY115" fmla="*/ 1797927 h 4080174"/>
                <a:gd name="connsiteX116" fmla="*/ 4552099 w 8589882"/>
                <a:gd name="connsiteY116" fmla="*/ 1571010 h 4080174"/>
                <a:gd name="connsiteX117" fmla="*/ 4574463 w 8589882"/>
                <a:gd name="connsiteY117" fmla="*/ 1571010 h 4080174"/>
                <a:gd name="connsiteX118" fmla="*/ 4574463 w 8589882"/>
                <a:gd name="connsiteY118" fmla="*/ 1674118 h 4080174"/>
                <a:gd name="connsiteX119" fmla="*/ 4471340 w 8589882"/>
                <a:gd name="connsiteY119" fmla="*/ 1674118 h 4080174"/>
                <a:gd name="connsiteX120" fmla="*/ 4471340 w 8589882"/>
                <a:gd name="connsiteY120" fmla="*/ 1652742 h 4080174"/>
                <a:gd name="connsiteX121" fmla="*/ 4552099 w 8589882"/>
                <a:gd name="connsiteY121" fmla="*/ 1652742 h 4080174"/>
                <a:gd name="connsiteX122" fmla="*/ 8408438 w 8589882"/>
                <a:gd name="connsiteY122" fmla="*/ 1472136 h 4080174"/>
                <a:gd name="connsiteX123" fmla="*/ 8589882 w 8589882"/>
                <a:gd name="connsiteY123" fmla="*/ 1472136 h 4080174"/>
                <a:gd name="connsiteX124" fmla="*/ 8589882 w 8589882"/>
                <a:gd name="connsiteY124" fmla="*/ 1492888 h 4080174"/>
                <a:gd name="connsiteX125" fmla="*/ 8408438 w 8589882"/>
                <a:gd name="connsiteY125" fmla="*/ 1492888 h 4080174"/>
                <a:gd name="connsiteX126" fmla="*/ 8041821 w 8589882"/>
                <a:gd name="connsiteY126" fmla="*/ 1472136 h 4080174"/>
                <a:gd name="connsiteX127" fmla="*/ 8225751 w 8589882"/>
                <a:gd name="connsiteY127" fmla="*/ 1472136 h 4080174"/>
                <a:gd name="connsiteX128" fmla="*/ 8225751 w 8589882"/>
                <a:gd name="connsiteY128" fmla="*/ 1492888 h 4080174"/>
                <a:gd name="connsiteX129" fmla="*/ 8041821 w 8589882"/>
                <a:gd name="connsiteY129" fmla="*/ 1492888 h 4080174"/>
                <a:gd name="connsiteX130" fmla="*/ 4108799 w 8589882"/>
                <a:gd name="connsiteY130" fmla="*/ 1378753 h 4080174"/>
                <a:gd name="connsiteX131" fmla="*/ 4129550 w 8589882"/>
                <a:gd name="connsiteY131" fmla="*/ 1378753 h 4080174"/>
                <a:gd name="connsiteX132" fmla="*/ 4129550 w 8589882"/>
                <a:gd name="connsiteY132" fmla="*/ 1470874 h 4080174"/>
                <a:gd name="connsiteX133" fmla="*/ 4108799 w 8589882"/>
                <a:gd name="connsiteY133" fmla="*/ 1470874 h 4080174"/>
                <a:gd name="connsiteX134" fmla="*/ 4548244 w 8589882"/>
                <a:gd name="connsiteY134" fmla="*/ 1187452 h 4080174"/>
                <a:gd name="connsiteX135" fmla="*/ 4569059 w 8589882"/>
                <a:gd name="connsiteY135" fmla="*/ 1187452 h 4080174"/>
                <a:gd name="connsiteX136" fmla="*/ 4569059 w 8589882"/>
                <a:gd name="connsiteY136" fmla="*/ 1377511 h 4080174"/>
                <a:gd name="connsiteX137" fmla="*/ 4548244 w 8589882"/>
                <a:gd name="connsiteY137" fmla="*/ 1377511 h 4080174"/>
                <a:gd name="connsiteX138" fmla="*/ 4108799 w 8589882"/>
                <a:gd name="connsiteY138" fmla="*/ 1014367 h 4080174"/>
                <a:gd name="connsiteX139" fmla="*/ 4129550 w 8589882"/>
                <a:gd name="connsiteY139" fmla="*/ 1014367 h 4080174"/>
                <a:gd name="connsiteX140" fmla="*/ 4129550 w 8589882"/>
                <a:gd name="connsiteY140" fmla="*/ 1196238 h 4080174"/>
                <a:gd name="connsiteX141" fmla="*/ 4108799 w 8589882"/>
                <a:gd name="connsiteY141" fmla="*/ 1196238 h 4080174"/>
                <a:gd name="connsiteX142" fmla="*/ 4548244 w 8589882"/>
                <a:gd name="connsiteY142" fmla="*/ 808576 h 4080174"/>
                <a:gd name="connsiteX143" fmla="*/ 4569059 w 8589882"/>
                <a:gd name="connsiteY143" fmla="*/ 808576 h 4080174"/>
                <a:gd name="connsiteX144" fmla="*/ 4569059 w 8589882"/>
                <a:gd name="connsiteY144" fmla="*/ 997393 h 4080174"/>
                <a:gd name="connsiteX145" fmla="*/ 4548244 w 8589882"/>
                <a:gd name="connsiteY145" fmla="*/ 997393 h 4080174"/>
                <a:gd name="connsiteX146" fmla="*/ 4108799 w 8589882"/>
                <a:gd name="connsiteY146" fmla="*/ 650626 h 4080174"/>
                <a:gd name="connsiteX147" fmla="*/ 4129550 w 8589882"/>
                <a:gd name="connsiteY147" fmla="*/ 650626 h 4080174"/>
                <a:gd name="connsiteX148" fmla="*/ 4129550 w 8589882"/>
                <a:gd name="connsiteY148" fmla="*/ 832497 h 4080174"/>
                <a:gd name="connsiteX149" fmla="*/ 4108799 w 8589882"/>
                <a:gd name="connsiteY149" fmla="*/ 832497 h 4080174"/>
                <a:gd name="connsiteX150" fmla="*/ 4548244 w 8589882"/>
                <a:gd name="connsiteY150" fmla="*/ 428459 h 4080174"/>
                <a:gd name="connsiteX151" fmla="*/ 4569059 w 8589882"/>
                <a:gd name="connsiteY151" fmla="*/ 428459 h 4080174"/>
                <a:gd name="connsiteX152" fmla="*/ 4569059 w 8589882"/>
                <a:gd name="connsiteY152" fmla="*/ 618518 h 4080174"/>
                <a:gd name="connsiteX153" fmla="*/ 4548244 w 8589882"/>
                <a:gd name="connsiteY153" fmla="*/ 618518 h 4080174"/>
                <a:gd name="connsiteX154" fmla="*/ 4108799 w 8589882"/>
                <a:gd name="connsiteY154" fmla="*/ 285639 h 4080174"/>
                <a:gd name="connsiteX155" fmla="*/ 4129550 w 8589882"/>
                <a:gd name="connsiteY155" fmla="*/ 285639 h 4080174"/>
                <a:gd name="connsiteX156" fmla="*/ 4129550 w 8589882"/>
                <a:gd name="connsiteY156" fmla="*/ 468755 h 4080174"/>
                <a:gd name="connsiteX157" fmla="*/ 4108799 w 8589882"/>
                <a:gd name="connsiteY157" fmla="*/ 468755 h 4080174"/>
                <a:gd name="connsiteX158" fmla="*/ 4548244 w 8589882"/>
                <a:gd name="connsiteY158" fmla="*/ 148310 h 4080174"/>
                <a:gd name="connsiteX159" fmla="*/ 4569059 w 8589882"/>
                <a:gd name="connsiteY159" fmla="*/ 148310 h 4080174"/>
                <a:gd name="connsiteX160" fmla="*/ 4569059 w 8589882"/>
                <a:gd name="connsiteY160" fmla="*/ 240448 h 4080174"/>
                <a:gd name="connsiteX161" fmla="*/ 4548244 w 8589882"/>
                <a:gd name="connsiteY161" fmla="*/ 240448 h 4080174"/>
                <a:gd name="connsiteX162" fmla="*/ 4026404 w 8589882"/>
                <a:gd name="connsiteY162" fmla="*/ 0 h 4080174"/>
                <a:gd name="connsiteX163" fmla="*/ 4129516 w 8589882"/>
                <a:gd name="connsiteY163" fmla="*/ 0 h 4080174"/>
                <a:gd name="connsiteX164" fmla="*/ 4129516 w 8589882"/>
                <a:gd name="connsiteY164" fmla="*/ 103123 h 4080174"/>
                <a:gd name="connsiteX165" fmla="*/ 4108139 w 8589882"/>
                <a:gd name="connsiteY165" fmla="*/ 103123 h 4080174"/>
                <a:gd name="connsiteX166" fmla="*/ 4108139 w 8589882"/>
                <a:gd name="connsiteY166" fmla="*/ 22364 h 4080174"/>
                <a:gd name="connsiteX167" fmla="*/ 4026404 w 8589882"/>
                <a:gd name="connsiteY167" fmla="*/ 22364 h 4080174"/>
                <a:gd name="connsiteX168" fmla="*/ 3718791 w 8589882"/>
                <a:gd name="connsiteY168" fmla="*/ 0 h 4080174"/>
                <a:gd name="connsiteX169" fmla="*/ 3876827 w 8589882"/>
                <a:gd name="connsiteY169" fmla="*/ 0 h 4080174"/>
                <a:gd name="connsiteX170" fmla="*/ 3876827 w 8589882"/>
                <a:gd name="connsiteY170" fmla="*/ 20815 h 4080174"/>
                <a:gd name="connsiteX171" fmla="*/ 3718791 w 8589882"/>
                <a:gd name="connsiteY171" fmla="*/ 20815 h 4080174"/>
                <a:gd name="connsiteX172" fmla="*/ 3466111 w 8589882"/>
                <a:gd name="connsiteY172" fmla="*/ 0 h 4080174"/>
                <a:gd name="connsiteX173" fmla="*/ 3558232 w 8589882"/>
                <a:gd name="connsiteY173" fmla="*/ 0 h 4080174"/>
                <a:gd name="connsiteX174" fmla="*/ 3558232 w 8589882"/>
                <a:gd name="connsiteY174" fmla="*/ 20815 h 4080174"/>
                <a:gd name="connsiteX175" fmla="*/ 3466111 w 8589882"/>
                <a:gd name="connsiteY175" fmla="*/ 20815 h 408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8589882" h="4080174">
                  <a:moveTo>
                    <a:pt x="153808" y="4059358"/>
                  </a:moveTo>
                  <a:lnTo>
                    <a:pt x="245943" y="4059358"/>
                  </a:lnTo>
                  <a:lnTo>
                    <a:pt x="245943" y="4080174"/>
                  </a:lnTo>
                  <a:lnTo>
                    <a:pt x="153808" y="4080174"/>
                  </a:lnTo>
                  <a:close/>
                  <a:moveTo>
                    <a:pt x="0" y="3976966"/>
                  </a:moveTo>
                  <a:lnTo>
                    <a:pt x="22364" y="3976966"/>
                  </a:lnTo>
                  <a:lnTo>
                    <a:pt x="22364" y="4057725"/>
                  </a:lnTo>
                  <a:lnTo>
                    <a:pt x="103123" y="4057725"/>
                  </a:lnTo>
                  <a:lnTo>
                    <a:pt x="103123" y="4080090"/>
                  </a:lnTo>
                  <a:lnTo>
                    <a:pt x="0" y="4080090"/>
                  </a:lnTo>
                  <a:close/>
                  <a:moveTo>
                    <a:pt x="0" y="3621970"/>
                  </a:moveTo>
                  <a:lnTo>
                    <a:pt x="20815" y="3621970"/>
                  </a:lnTo>
                  <a:lnTo>
                    <a:pt x="20815" y="3799944"/>
                  </a:lnTo>
                  <a:lnTo>
                    <a:pt x="0" y="3799944"/>
                  </a:lnTo>
                  <a:close/>
                  <a:moveTo>
                    <a:pt x="0" y="3267265"/>
                  </a:moveTo>
                  <a:lnTo>
                    <a:pt x="20815" y="3267265"/>
                  </a:lnTo>
                  <a:lnTo>
                    <a:pt x="20815" y="3443995"/>
                  </a:lnTo>
                  <a:lnTo>
                    <a:pt x="0" y="3443995"/>
                  </a:lnTo>
                  <a:close/>
                  <a:moveTo>
                    <a:pt x="5679813" y="2977231"/>
                  </a:moveTo>
                  <a:lnTo>
                    <a:pt x="5771931" y="2977231"/>
                  </a:lnTo>
                  <a:lnTo>
                    <a:pt x="5771931" y="2998047"/>
                  </a:lnTo>
                  <a:lnTo>
                    <a:pt x="5679813" y="2998047"/>
                  </a:lnTo>
                  <a:close/>
                  <a:moveTo>
                    <a:pt x="5361215" y="2977231"/>
                  </a:moveTo>
                  <a:lnTo>
                    <a:pt x="5519277" y="2977231"/>
                  </a:lnTo>
                  <a:lnTo>
                    <a:pt x="5519277" y="2998047"/>
                  </a:lnTo>
                  <a:lnTo>
                    <a:pt x="5361215" y="2998047"/>
                  </a:lnTo>
                  <a:close/>
                  <a:moveTo>
                    <a:pt x="0" y="2911316"/>
                  </a:moveTo>
                  <a:lnTo>
                    <a:pt x="20815" y="2911316"/>
                  </a:lnTo>
                  <a:lnTo>
                    <a:pt x="20815" y="3089291"/>
                  </a:lnTo>
                  <a:lnTo>
                    <a:pt x="0" y="3089291"/>
                  </a:lnTo>
                  <a:close/>
                  <a:moveTo>
                    <a:pt x="5103041" y="2894835"/>
                  </a:moveTo>
                  <a:lnTo>
                    <a:pt x="5124418" y="2894835"/>
                  </a:lnTo>
                  <a:lnTo>
                    <a:pt x="5124418" y="2975313"/>
                  </a:lnTo>
                  <a:lnTo>
                    <a:pt x="5206153" y="2975313"/>
                  </a:lnTo>
                  <a:lnTo>
                    <a:pt x="5206153" y="2997948"/>
                  </a:lnTo>
                  <a:lnTo>
                    <a:pt x="5103041" y="2997948"/>
                  </a:lnTo>
                  <a:close/>
                  <a:moveTo>
                    <a:pt x="8393375" y="2712781"/>
                  </a:moveTo>
                  <a:lnTo>
                    <a:pt x="8414191" y="2712781"/>
                  </a:lnTo>
                  <a:lnTo>
                    <a:pt x="8414191" y="2783729"/>
                  </a:lnTo>
                  <a:lnTo>
                    <a:pt x="8393375" y="2783729"/>
                  </a:lnTo>
                  <a:close/>
                  <a:moveTo>
                    <a:pt x="477895" y="2631168"/>
                  </a:moveTo>
                  <a:lnTo>
                    <a:pt x="570016" y="2631168"/>
                  </a:lnTo>
                  <a:lnTo>
                    <a:pt x="570016" y="2651984"/>
                  </a:lnTo>
                  <a:lnTo>
                    <a:pt x="477895" y="2651984"/>
                  </a:lnTo>
                  <a:close/>
                  <a:moveTo>
                    <a:pt x="230709" y="2631168"/>
                  </a:moveTo>
                  <a:lnTo>
                    <a:pt x="355796" y="2631168"/>
                  </a:lnTo>
                  <a:lnTo>
                    <a:pt x="355796" y="2651984"/>
                  </a:lnTo>
                  <a:lnTo>
                    <a:pt x="230709" y="2651984"/>
                  </a:lnTo>
                  <a:close/>
                  <a:moveTo>
                    <a:pt x="0" y="2631168"/>
                  </a:moveTo>
                  <a:lnTo>
                    <a:pt x="103123" y="2631168"/>
                  </a:lnTo>
                  <a:lnTo>
                    <a:pt x="103123" y="2653802"/>
                  </a:lnTo>
                  <a:lnTo>
                    <a:pt x="22364" y="2653802"/>
                  </a:lnTo>
                  <a:lnTo>
                    <a:pt x="22364" y="2734281"/>
                  </a:lnTo>
                  <a:lnTo>
                    <a:pt x="0" y="2734281"/>
                  </a:lnTo>
                  <a:close/>
                  <a:moveTo>
                    <a:pt x="5103039" y="2570845"/>
                  </a:moveTo>
                  <a:lnTo>
                    <a:pt x="5123790" y="2570845"/>
                  </a:lnTo>
                  <a:lnTo>
                    <a:pt x="5123790" y="2734288"/>
                  </a:lnTo>
                  <a:lnTo>
                    <a:pt x="5103039" y="2734288"/>
                  </a:lnTo>
                  <a:close/>
                  <a:moveTo>
                    <a:pt x="2416940" y="2458083"/>
                  </a:moveTo>
                  <a:lnTo>
                    <a:pt x="2437755" y="2458083"/>
                  </a:lnTo>
                  <a:lnTo>
                    <a:pt x="2437755" y="2640908"/>
                  </a:lnTo>
                  <a:lnTo>
                    <a:pt x="2416940" y="2640908"/>
                  </a:lnTo>
                  <a:close/>
                  <a:moveTo>
                    <a:pt x="8393375" y="2346840"/>
                  </a:moveTo>
                  <a:lnTo>
                    <a:pt x="8414191" y="2346840"/>
                  </a:lnTo>
                  <a:lnTo>
                    <a:pt x="8414191" y="2529811"/>
                  </a:lnTo>
                  <a:lnTo>
                    <a:pt x="8393375" y="2529811"/>
                  </a:lnTo>
                  <a:close/>
                  <a:moveTo>
                    <a:pt x="5103039" y="2243957"/>
                  </a:moveTo>
                  <a:lnTo>
                    <a:pt x="5123790" y="2243957"/>
                  </a:lnTo>
                  <a:lnTo>
                    <a:pt x="5123790" y="2407401"/>
                  </a:lnTo>
                  <a:lnTo>
                    <a:pt x="5103039" y="2407401"/>
                  </a:lnTo>
                  <a:close/>
                  <a:moveTo>
                    <a:pt x="2416940" y="2114820"/>
                  </a:moveTo>
                  <a:lnTo>
                    <a:pt x="2437755" y="2114820"/>
                  </a:lnTo>
                  <a:lnTo>
                    <a:pt x="2437755" y="2275258"/>
                  </a:lnTo>
                  <a:lnTo>
                    <a:pt x="2416940" y="2275258"/>
                  </a:lnTo>
                  <a:close/>
                  <a:moveTo>
                    <a:pt x="8393375" y="1980898"/>
                  </a:moveTo>
                  <a:lnTo>
                    <a:pt x="8414191" y="1980898"/>
                  </a:lnTo>
                  <a:lnTo>
                    <a:pt x="8414191" y="2163869"/>
                  </a:lnTo>
                  <a:lnTo>
                    <a:pt x="8393375" y="2163869"/>
                  </a:lnTo>
                  <a:close/>
                  <a:moveTo>
                    <a:pt x="5103039" y="1917070"/>
                  </a:moveTo>
                  <a:lnTo>
                    <a:pt x="5123790" y="1917070"/>
                  </a:lnTo>
                  <a:lnTo>
                    <a:pt x="5123790" y="2080513"/>
                  </a:lnTo>
                  <a:lnTo>
                    <a:pt x="5103039" y="2080513"/>
                  </a:lnTo>
                  <a:close/>
                  <a:moveTo>
                    <a:pt x="5020644" y="1653407"/>
                  </a:moveTo>
                  <a:lnTo>
                    <a:pt x="5123752" y="1653407"/>
                  </a:lnTo>
                  <a:lnTo>
                    <a:pt x="5123752" y="1756519"/>
                  </a:lnTo>
                  <a:lnTo>
                    <a:pt x="5102376" y="1756519"/>
                  </a:lnTo>
                  <a:lnTo>
                    <a:pt x="5102376" y="1674784"/>
                  </a:lnTo>
                  <a:lnTo>
                    <a:pt x="5020644" y="1674784"/>
                  </a:lnTo>
                  <a:close/>
                  <a:moveTo>
                    <a:pt x="4729513" y="1653405"/>
                  </a:moveTo>
                  <a:lnTo>
                    <a:pt x="4821651" y="1653405"/>
                  </a:lnTo>
                  <a:lnTo>
                    <a:pt x="4821651" y="1674156"/>
                  </a:lnTo>
                  <a:lnTo>
                    <a:pt x="4729513" y="1674156"/>
                  </a:lnTo>
                  <a:close/>
                  <a:moveTo>
                    <a:pt x="4142335" y="1653405"/>
                  </a:moveTo>
                  <a:lnTo>
                    <a:pt x="4305306" y="1653405"/>
                  </a:lnTo>
                  <a:lnTo>
                    <a:pt x="4305306" y="1674156"/>
                  </a:lnTo>
                  <a:lnTo>
                    <a:pt x="4142335" y="1674156"/>
                  </a:lnTo>
                  <a:close/>
                  <a:moveTo>
                    <a:pt x="3818882" y="1653405"/>
                  </a:moveTo>
                  <a:lnTo>
                    <a:pt x="3980608" y="1653405"/>
                  </a:lnTo>
                  <a:lnTo>
                    <a:pt x="3980608" y="1674156"/>
                  </a:lnTo>
                  <a:lnTo>
                    <a:pt x="3818882" y="1674156"/>
                  </a:lnTo>
                  <a:close/>
                  <a:moveTo>
                    <a:pt x="3494184" y="1653405"/>
                  </a:moveTo>
                  <a:lnTo>
                    <a:pt x="3655911" y="1653405"/>
                  </a:lnTo>
                  <a:lnTo>
                    <a:pt x="3655911" y="1674156"/>
                  </a:lnTo>
                  <a:lnTo>
                    <a:pt x="3494184" y="1674156"/>
                  </a:lnTo>
                  <a:close/>
                  <a:moveTo>
                    <a:pt x="3169487" y="1653405"/>
                  </a:moveTo>
                  <a:lnTo>
                    <a:pt x="3331213" y="1653405"/>
                  </a:lnTo>
                  <a:lnTo>
                    <a:pt x="3331213" y="1674156"/>
                  </a:lnTo>
                  <a:lnTo>
                    <a:pt x="3169487" y="1674156"/>
                  </a:lnTo>
                  <a:close/>
                  <a:moveTo>
                    <a:pt x="2916807" y="1653405"/>
                  </a:moveTo>
                  <a:lnTo>
                    <a:pt x="3008945" y="1653405"/>
                  </a:lnTo>
                  <a:lnTo>
                    <a:pt x="3008945" y="1674156"/>
                  </a:lnTo>
                  <a:lnTo>
                    <a:pt x="2916807" y="1674156"/>
                  </a:lnTo>
                  <a:close/>
                  <a:moveTo>
                    <a:pt x="8393375" y="1614956"/>
                  </a:moveTo>
                  <a:lnTo>
                    <a:pt x="8414191" y="1614956"/>
                  </a:lnTo>
                  <a:lnTo>
                    <a:pt x="8414191" y="1797927"/>
                  </a:lnTo>
                  <a:lnTo>
                    <a:pt x="8393375" y="1797927"/>
                  </a:lnTo>
                  <a:close/>
                  <a:moveTo>
                    <a:pt x="4552099" y="1571010"/>
                  </a:moveTo>
                  <a:lnTo>
                    <a:pt x="4574463" y="1571010"/>
                  </a:lnTo>
                  <a:lnTo>
                    <a:pt x="4574463" y="1674118"/>
                  </a:lnTo>
                  <a:lnTo>
                    <a:pt x="4471340" y="1674118"/>
                  </a:lnTo>
                  <a:lnTo>
                    <a:pt x="4471340" y="1652742"/>
                  </a:lnTo>
                  <a:lnTo>
                    <a:pt x="4552099" y="1652742"/>
                  </a:lnTo>
                  <a:close/>
                  <a:moveTo>
                    <a:pt x="8408438" y="1472136"/>
                  </a:moveTo>
                  <a:lnTo>
                    <a:pt x="8589882" y="1472136"/>
                  </a:lnTo>
                  <a:lnTo>
                    <a:pt x="8589882" y="1492888"/>
                  </a:lnTo>
                  <a:lnTo>
                    <a:pt x="8408438" y="1492888"/>
                  </a:lnTo>
                  <a:close/>
                  <a:moveTo>
                    <a:pt x="8041821" y="1472136"/>
                  </a:moveTo>
                  <a:lnTo>
                    <a:pt x="8225751" y="1472136"/>
                  </a:lnTo>
                  <a:lnTo>
                    <a:pt x="8225751" y="1492888"/>
                  </a:lnTo>
                  <a:lnTo>
                    <a:pt x="8041821" y="1492888"/>
                  </a:lnTo>
                  <a:close/>
                  <a:moveTo>
                    <a:pt x="4108799" y="1378753"/>
                  </a:moveTo>
                  <a:lnTo>
                    <a:pt x="4129550" y="1378753"/>
                  </a:lnTo>
                  <a:lnTo>
                    <a:pt x="4129550" y="1470874"/>
                  </a:lnTo>
                  <a:lnTo>
                    <a:pt x="4108799" y="1470874"/>
                  </a:lnTo>
                  <a:close/>
                  <a:moveTo>
                    <a:pt x="4548244" y="1187452"/>
                  </a:moveTo>
                  <a:lnTo>
                    <a:pt x="4569059" y="1187452"/>
                  </a:lnTo>
                  <a:lnTo>
                    <a:pt x="4569059" y="1377511"/>
                  </a:lnTo>
                  <a:lnTo>
                    <a:pt x="4548244" y="1377511"/>
                  </a:lnTo>
                  <a:close/>
                  <a:moveTo>
                    <a:pt x="4108799" y="1014367"/>
                  </a:moveTo>
                  <a:lnTo>
                    <a:pt x="4129550" y="1014367"/>
                  </a:lnTo>
                  <a:lnTo>
                    <a:pt x="4129550" y="1196238"/>
                  </a:lnTo>
                  <a:lnTo>
                    <a:pt x="4108799" y="1196238"/>
                  </a:lnTo>
                  <a:close/>
                  <a:moveTo>
                    <a:pt x="4548244" y="808576"/>
                  </a:moveTo>
                  <a:lnTo>
                    <a:pt x="4569059" y="808576"/>
                  </a:lnTo>
                  <a:lnTo>
                    <a:pt x="4569059" y="997393"/>
                  </a:lnTo>
                  <a:lnTo>
                    <a:pt x="4548244" y="997393"/>
                  </a:lnTo>
                  <a:close/>
                  <a:moveTo>
                    <a:pt x="4108799" y="650626"/>
                  </a:moveTo>
                  <a:lnTo>
                    <a:pt x="4129550" y="650626"/>
                  </a:lnTo>
                  <a:lnTo>
                    <a:pt x="4129550" y="832497"/>
                  </a:lnTo>
                  <a:lnTo>
                    <a:pt x="4108799" y="832497"/>
                  </a:lnTo>
                  <a:close/>
                  <a:moveTo>
                    <a:pt x="4548244" y="428459"/>
                  </a:moveTo>
                  <a:lnTo>
                    <a:pt x="4569059" y="428459"/>
                  </a:lnTo>
                  <a:lnTo>
                    <a:pt x="4569059" y="618518"/>
                  </a:lnTo>
                  <a:lnTo>
                    <a:pt x="4548244" y="618518"/>
                  </a:lnTo>
                  <a:close/>
                  <a:moveTo>
                    <a:pt x="4108799" y="285639"/>
                  </a:moveTo>
                  <a:lnTo>
                    <a:pt x="4129550" y="285639"/>
                  </a:lnTo>
                  <a:lnTo>
                    <a:pt x="4129550" y="468755"/>
                  </a:lnTo>
                  <a:lnTo>
                    <a:pt x="4108799" y="468755"/>
                  </a:lnTo>
                  <a:close/>
                  <a:moveTo>
                    <a:pt x="4548244" y="148310"/>
                  </a:moveTo>
                  <a:lnTo>
                    <a:pt x="4569059" y="148310"/>
                  </a:lnTo>
                  <a:lnTo>
                    <a:pt x="4569059" y="240448"/>
                  </a:lnTo>
                  <a:lnTo>
                    <a:pt x="4548244" y="240448"/>
                  </a:lnTo>
                  <a:close/>
                  <a:moveTo>
                    <a:pt x="4026404" y="0"/>
                  </a:moveTo>
                  <a:lnTo>
                    <a:pt x="4129516" y="0"/>
                  </a:lnTo>
                  <a:lnTo>
                    <a:pt x="4129516" y="103123"/>
                  </a:lnTo>
                  <a:lnTo>
                    <a:pt x="4108139" y="103123"/>
                  </a:lnTo>
                  <a:lnTo>
                    <a:pt x="4108139" y="22364"/>
                  </a:lnTo>
                  <a:lnTo>
                    <a:pt x="4026404" y="22364"/>
                  </a:lnTo>
                  <a:close/>
                  <a:moveTo>
                    <a:pt x="3718791" y="0"/>
                  </a:moveTo>
                  <a:lnTo>
                    <a:pt x="3876827" y="0"/>
                  </a:lnTo>
                  <a:lnTo>
                    <a:pt x="3876827" y="20815"/>
                  </a:lnTo>
                  <a:lnTo>
                    <a:pt x="3718791" y="20815"/>
                  </a:lnTo>
                  <a:close/>
                  <a:moveTo>
                    <a:pt x="3466111" y="0"/>
                  </a:moveTo>
                  <a:lnTo>
                    <a:pt x="3558232" y="0"/>
                  </a:lnTo>
                  <a:lnTo>
                    <a:pt x="3558232" y="20815"/>
                  </a:lnTo>
                  <a:lnTo>
                    <a:pt x="3466111" y="20815"/>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4" name="Freeform 205">
              <a:extLst>
                <a:ext uri="{FF2B5EF4-FFF2-40B4-BE49-F238E27FC236}">
                  <a16:creationId xmlns:a16="http://schemas.microsoft.com/office/drawing/2014/main" id="{B2D183C2-714B-F943-B395-6437CD214428}"/>
                </a:ext>
              </a:extLst>
            </p:cNvPr>
            <p:cNvSpPr>
              <a:spLocks noChangeArrowheads="1"/>
            </p:cNvSpPr>
            <p:nvPr/>
          </p:nvSpPr>
          <p:spPr bwMode="auto">
            <a:xfrm>
              <a:off x="10540910" y="8873951"/>
              <a:ext cx="1131567" cy="736069"/>
            </a:xfrm>
            <a:custGeom>
              <a:avLst/>
              <a:gdLst>
                <a:gd name="T0" fmla="*/ 453 w 908"/>
                <a:gd name="T1" fmla="*/ 297 h 593"/>
                <a:gd name="T2" fmla="*/ 0 w 908"/>
                <a:gd name="T3" fmla="*/ 0 h 593"/>
                <a:gd name="T4" fmla="*/ 0 w 908"/>
                <a:gd name="T5" fmla="*/ 592 h 593"/>
                <a:gd name="T6" fmla="*/ 907 w 908"/>
                <a:gd name="T7" fmla="*/ 592 h 593"/>
                <a:gd name="T8" fmla="*/ 907 w 908"/>
                <a:gd name="T9" fmla="*/ 0 h 593"/>
                <a:gd name="T10" fmla="*/ 453 w 908"/>
                <a:gd name="T11" fmla="*/ 297 h 593"/>
              </a:gdLst>
              <a:ahLst/>
              <a:cxnLst>
                <a:cxn ang="0">
                  <a:pos x="T0" y="T1"/>
                </a:cxn>
                <a:cxn ang="0">
                  <a:pos x="T2" y="T3"/>
                </a:cxn>
                <a:cxn ang="0">
                  <a:pos x="T4" y="T5"/>
                </a:cxn>
                <a:cxn ang="0">
                  <a:pos x="T6" y="T7"/>
                </a:cxn>
                <a:cxn ang="0">
                  <a:pos x="T8" y="T9"/>
                </a:cxn>
                <a:cxn ang="0">
                  <a:pos x="T10" y="T11"/>
                </a:cxn>
              </a:cxnLst>
              <a:rect l="0" t="0" r="r" b="b"/>
              <a:pathLst>
                <a:path w="908" h="593">
                  <a:moveTo>
                    <a:pt x="453" y="297"/>
                  </a:moveTo>
                  <a:lnTo>
                    <a:pt x="0" y="0"/>
                  </a:lnTo>
                  <a:lnTo>
                    <a:pt x="0" y="592"/>
                  </a:lnTo>
                  <a:lnTo>
                    <a:pt x="907" y="592"/>
                  </a:lnTo>
                  <a:lnTo>
                    <a:pt x="907" y="0"/>
                  </a:lnTo>
                  <a:lnTo>
                    <a:pt x="453" y="297"/>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5" name="Freeform 84">
              <a:extLst>
                <a:ext uri="{FF2B5EF4-FFF2-40B4-BE49-F238E27FC236}">
                  <a16:creationId xmlns:a16="http://schemas.microsoft.com/office/drawing/2014/main" id="{6D2A0CE4-9ED6-C14E-A50F-4149CB1213C1}"/>
                </a:ext>
              </a:extLst>
            </p:cNvPr>
            <p:cNvSpPr>
              <a:spLocks noChangeArrowheads="1"/>
            </p:cNvSpPr>
            <p:nvPr/>
          </p:nvSpPr>
          <p:spPr bwMode="auto">
            <a:xfrm>
              <a:off x="10529922" y="8862964"/>
              <a:ext cx="1152294" cy="762283"/>
            </a:xfrm>
            <a:custGeom>
              <a:avLst/>
              <a:gdLst>
                <a:gd name="connsiteX0" fmla="*/ 575523 w 1152294"/>
                <a:gd name="connsiteY0" fmla="*/ 394315 h 762283"/>
                <a:gd name="connsiteX1" fmla="*/ 49646 w 1152294"/>
                <a:gd name="connsiteY1" fmla="*/ 739827 h 762283"/>
                <a:gd name="connsiteX2" fmla="*/ 1101400 w 1152294"/>
                <a:gd name="connsiteY2" fmla="*/ 739827 h 762283"/>
                <a:gd name="connsiteX3" fmla="*/ 22447 w 1152294"/>
                <a:gd name="connsiteY3" fmla="*/ 31580 h 762283"/>
                <a:gd name="connsiteX4" fmla="*/ 22447 w 1152294"/>
                <a:gd name="connsiteY4" fmla="*/ 731125 h 762283"/>
                <a:gd name="connsiteX5" fmla="*/ 556210 w 1152294"/>
                <a:gd name="connsiteY5" fmla="*/ 380710 h 762283"/>
                <a:gd name="connsiteX6" fmla="*/ 94825 w 1152294"/>
                <a:gd name="connsiteY6" fmla="*/ 78585 h 762283"/>
                <a:gd name="connsiteX7" fmla="*/ 1131094 w 1152294"/>
                <a:gd name="connsiteY7" fmla="*/ 31190 h 762283"/>
                <a:gd name="connsiteX8" fmla="*/ 596104 w 1152294"/>
                <a:gd name="connsiteY8" fmla="*/ 381513 h 762283"/>
                <a:gd name="connsiteX9" fmla="*/ 1131094 w 1152294"/>
                <a:gd name="connsiteY9" fmla="*/ 731967 h 762283"/>
                <a:gd name="connsiteX10" fmla="*/ 11212 w 1152294"/>
                <a:gd name="connsiteY10" fmla="*/ 0 h 762283"/>
                <a:gd name="connsiteX11" fmla="*/ 1141084 w 1152294"/>
                <a:gd name="connsiteY11" fmla="*/ 0 h 762283"/>
                <a:gd name="connsiteX12" fmla="*/ 1143953 w 1152294"/>
                <a:gd name="connsiteY12" fmla="*/ 2495 h 762283"/>
                <a:gd name="connsiteX13" fmla="*/ 1147306 w 1152294"/>
                <a:gd name="connsiteY13" fmla="*/ 2495 h 762283"/>
                <a:gd name="connsiteX14" fmla="*/ 1150616 w 1152294"/>
                <a:gd name="connsiteY14" fmla="*/ 8291 h 762283"/>
                <a:gd name="connsiteX15" fmla="*/ 1151049 w 1152294"/>
                <a:gd name="connsiteY15" fmla="*/ 8667 h 762283"/>
                <a:gd name="connsiteX16" fmla="*/ 1150959 w 1152294"/>
                <a:gd name="connsiteY16" fmla="*/ 8891 h 762283"/>
                <a:gd name="connsiteX17" fmla="*/ 1152294 w 1152294"/>
                <a:gd name="connsiteY17" fmla="*/ 11228 h 762283"/>
                <a:gd name="connsiteX18" fmla="*/ 1152294 w 1152294"/>
                <a:gd name="connsiteY18" fmla="*/ 749807 h 762283"/>
                <a:gd name="connsiteX19" fmla="*/ 1142317 w 1152294"/>
                <a:gd name="connsiteY19" fmla="*/ 762283 h 762283"/>
                <a:gd name="connsiteX20" fmla="*/ 11224 w 1152294"/>
                <a:gd name="connsiteY20" fmla="*/ 762283 h 762283"/>
                <a:gd name="connsiteX21" fmla="*/ 0 w 1152294"/>
                <a:gd name="connsiteY21" fmla="*/ 749807 h 762283"/>
                <a:gd name="connsiteX22" fmla="*/ 0 w 1152294"/>
                <a:gd name="connsiteY22" fmla="*/ 11228 h 762283"/>
                <a:gd name="connsiteX23" fmla="*/ 1456 w 1152294"/>
                <a:gd name="connsiteY23" fmla="*/ 9189 h 762283"/>
                <a:gd name="connsiteX24" fmla="*/ 1246 w 1152294"/>
                <a:gd name="connsiteY24" fmla="*/ 8667 h 762283"/>
                <a:gd name="connsiteX25" fmla="*/ 2782 w 1152294"/>
                <a:gd name="connsiteY25" fmla="*/ 7331 h 762283"/>
                <a:gd name="connsiteX26" fmla="*/ 6235 w 1152294"/>
                <a:gd name="connsiteY26" fmla="*/ 2495 h 762283"/>
                <a:gd name="connsiteX27" fmla="*/ 8343 w 1152294"/>
                <a:gd name="connsiteY27" fmla="*/ 2495 h 76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52294" h="762283">
                  <a:moveTo>
                    <a:pt x="575523" y="394315"/>
                  </a:moveTo>
                  <a:lnTo>
                    <a:pt x="49646" y="739827"/>
                  </a:lnTo>
                  <a:lnTo>
                    <a:pt x="1101400" y="739827"/>
                  </a:lnTo>
                  <a:close/>
                  <a:moveTo>
                    <a:pt x="22447" y="31580"/>
                  </a:moveTo>
                  <a:lnTo>
                    <a:pt x="22447" y="731125"/>
                  </a:lnTo>
                  <a:lnTo>
                    <a:pt x="556210" y="380710"/>
                  </a:lnTo>
                  <a:lnTo>
                    <a:pt x="94825" y="78585"/>
                  </a:lnTo>
                  <a:close/>
                  <a:moveTo>
                    <a:pt x="1131094" y="31190"/>
                  </a:moveTo>
                  <a:lnTo>
                    <a:pt x="596104" y="381513"/>
                  </a:lnTo>
                  <a:lnTo>
                    <a:pt x="1131094" y="731967"/>
                  </a:lnTo>
                  <a:close/>
                  <a:moveTo>
                    <a:pt x="11212" y="0"/>
                  </a:moveTo>
                  <a:lnTo>
                    <a:pt x="1141084" y="0"/>
                  </a:lnTo>
                  <a:lnTo>
                    <a:pt x="1143953" y="2495"/>
                  </a:lnTo>
                  <a:lnTo>
                    <a:pt x="1147306" y="2495"/>
                  </a:lnTo>
                  <a:lnTo>
                    <a:pt x="1150616" y="8291"/>
                  </a:lnTo>
                  <a:lnTo>
                    <a:pt x="1151049" y="8667"/>
                  </a:lnTo>
                  <a:lnTo>
                    <a:pt x="1150959" y="8891"/>
                  </a:lnTo>
                  <a:lnTo>
                    <a:pt x="1152294" y="11228"/>
                  </a:lnTo>
                  <a:lnTo>
                    <a:pt x="1152294" y="749807"/>
                  </a:lnTo>
                  <a:cubicBezTo>
                    <a:pt x="1152294" y="756045"/>
                    <a:pt x="1147306" y="762283"/>
                    <a:pt x="1142317" y="762283"/>
                  </a:cubicBezTo>
                  <a:lnTo>
                    <a:pt x="11224" y="762283"/>
                  </a:lnTo>
                  <a:cubicBezTo>
                    <a:pt x="4988" y="762283"/>
                    <a:pt x="0" y="756045"/>
                    <a:pt x="0" y="749807"/>
                  </a:cubicBezTo>
                  <a:lnTo>
                    <a:pt x="0" y="11228"/>
                  </a:lnTo>
                  <a:lnTo>
                    <a:pt x="1456" y="9189"/>
                  </a:lnTo>
                  <a:lnTo>
                    <a:pt x="1246" y="8667"/>
                  </a:lnTo>
                  <a:lnTo>
                    <a:pt x="2782" y="7331"/>
                  </a:lnTo>
                  <a:lnTo>
                    <a:pt x="6235" y="2495"/>
                  </a:lnTo>
                  <a:lnTo>
                    <a:pt x="8343" y="2495"/>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86" name="Freeform 208">
              <a:extLst>
                <a:ext uri="{FF2B5EF4-FFF2-40B4-BE49-F238E27FC236}">
                  <a16:creationId xmlns:a16="http://schemas.microsoft.com/office/drawing/2014/main" id="{F6671B5A-1AFC-4944-9249-3D980B2190BA}"/>
                </a:ext>
              </a:extLst>
            </p:cNvPr>
            <p:cNvSpPr>
              <a:spLocks noChangeArrowheads="1"/>
            </p:cNvSpPr>
            <p:nvPr/>
          </p:nvSpPr>
          <p:spPr bwMode="auto">
            <a:xfrm>
              <a:off x="11469235" y="8676201"/>
              <a:ext cx="368032" cy="368032"/>
            </a:xfrm>
            <a:custGeom>
              <a:avLst/>
              <a:gdLst>
                <a:gd name="T0" fmla="*/ 295 w 296"/>
                <a:gd name="T1" fmla="*/ 147 h 296"/>
                <a:gd name="T2" fmla="*/ 295 w 296"/>
                <a:gd name="T3" fmla="*/ 147 h 296"/>
                <a:gd name="T4" fmla="*/ 147 w 296"/>
                <a:gd name="T5" fmla="*/ 295 h 296"/>
                <a:gd name="T6" fmla="*/ 147 w 296"/>
                <a:gd name="T7" fmla="*/ 295 h 296"/>
                <a:gd name="T8" fmla="*/ 0 w 296"/>
                <a:gd name="T9" fmla="*/ 147 h 296"/>
                <a:gd name="T10" fmla="*/ 0 w 296"/>
                <a:gd name="T11" fmla="*/ 147 h 296"/>
                <a:gd name="T12" fmla="*/ 147 w 296"/>
                <a:gd name="T13" fmla="*/ 0 h 296"/>
                <a:gd name="T14" fmla="*/ 147 w 296"/>
                <a:gd name="T15" fmla="*/ 0 h 296"/>
                <a:gd name="T16" fmla="*/ 295 w 296"/>
                <a:gd name="T17" fmla="*/ 14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296">
                  <a:moveTo>
                    <a:pt x="295" y="147"/>
                  </a:moveTo>
                  <a:lnTo>
                    <a:pt x="295" y="147"/>
                  </a:lnTo>
                  <a:cubicBezTo>
                    <a:pt x="295" y="229"/>
                    <a:pt x="229" y="295"/>
                    <a:pt x="147" y="295"/>
                  </a:cubicBezTo>
                  <a:lnTo>
                    <a:pt x="147" y="295"/>
                  </a:lnTo>
                  <a:cubicBezTo>
                    <a:pt x="66" y="295"/>
                    <a:pt x="0" y="229"/>
                    <a:pt x="0" y="147"/>
                  </a:cubicBezTo>
                  <a:lnTo>
                    <a:pt x="0" y="147"/>
                  </a:lnTo>
                  <a:cubicBezTo>
                    <a:pt x="0" y="66"/>
                    <a:pt x="66" y="0"/>
                    <a:pt x="147" y="0"/>
                  </a:cubicBezTo>
                  <a:lnTo>
                    <a:pt x="147" y="0"/>
                  </a:lnTo>
                  <a:cubicBezTo>
                    <a:pt x="229" y="0"/>
                    <a:pt x="295" y="66"/>
                    <a:pt x="295" y="147"/>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7" name="Freeform 209">
              <a:extLst>
                <a:ext uri="{FF2B5EF4-FFF2-40B4-BE49-F238E27FC236}">
                  <a16:creationId xmlns:a16="http://schemas.microsoft.com/office/drawing/2014/main" id="{C99072E4-1998-6F40-BFB1-0B7153192A8C}"/>
                </a:ext>
              </a:extLst>
            </p:cNvPr>
            <p:cNvSpPr>
              <a:spLocks noChangeArrowheads="1"/>
            </p:cNvSpPr>
            <p:nvPr/>
          </p:nvSpPr>
          <p:spPr bwMode="auto">
            <a:xfrm>
              <a:off x="11458248" y="8665215"/>
              <a:ext cx="390005" cy="390005"/>
            </a:xfrm>
            <a:custGeom>
              <a:avLst/>
              <a:gdLst>
                <a:gd name="T0" fmla="*/ 156 w 314"/>
                <a:gd name="T1" fmla="*/ 18 h 313"/>
                <a:gd name="T2" fmla="*/ 156 w 314"/>
                <a:gd name="T3" fmla="*/ 18 h 313"/>
                <a:gd name="T4" fmla="*/ 18 w 314"/>
                <a:gd name="T5" fmla="*/ 156 h 313"/>
                <a:gd name="T6" fmla="*/ 18 w 314"/>
                <a:gd name="T7" fmla="*/ 156 h 313"/>
                <a:gd name="T8" fmla="*/ 156 w 314"/>
                <a:gd name="T9" fmla="*/ 295 h 313"/>
                <a:gd name="T10" fmla="*/ 156 w 314"/>
                <a:gd name="T11" fmla="*/ 295 h 313"/>
                <a:gd name="T12" fmla="*/ 295 w 314"/>
                <a:gd name="T13" fmla="*/ 156 h 313"/>
                <a:gd name="T14" fmla="*/ 295 w 314"/>
                <a:gd name="T15" fmla="*/ 156 h 313"/>
                <a:gd name="T16" fmla="*/ 156 w 314"/>
                <a:gd name="T17" fmla="*/ 18 h 313"/>
                <a:gd name="T18" fmla="*/ 156 w 314"/>
                <a:gd name="T19" fmla="*/ 312 h 313"/>
                <a:gd name="T20" fmla="*/ 156 w 314"/>
                <a:gd name="T21" fmla="*/ 312 h 313"/>
                <a:gd name="T22" fmla="*/ 0 w 314"/>
                <a:gd name="T23" fmla="*/ 156 h 313"/>
                <a:gd name="T24" fmla="*/ 0 w 314"/>
                <a:gd name="T25" fmla="*/ 156 h 313"/>
                <a:gd name="T26" fmla="*/ 156 w 314"/>
                <a:gd name="T27" fmla="*/ 0 h 313"/>
                <a:gd name="T28" fmla="*/ 156 w 314"/>
                <a:gd name="T29" fmla="*/ 0 h 313"/>
                <a:gd name="T30" fmla="*/ 313 w 314"/>
                <a:gd name="T31" fmla="*/ 156 h 313"/>
                <a:gd name="T32" fmla="*/ 313 w 314"/>
                <a:gd name="T33" fmla="*/ 156 h 313"/>
                <a:gd name="T34" fmla="*/ 156 w 314"/>
                <a:gd name="T35" fmla="*/ 31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13">
                  <a:moveTo>
                    <a:pt x="156" y="18"/>
                  </a:moveTo>
                  <a:lnTo>
                    <a:pt x="156" y="18"/>
                  </a:lnTo>
                  <a:cubicBezTo>
                    <a:pt x="80" y="18"/>
                    <a:pt x="18" y="80"/>
                    <a:pt x="18" y="156"/>
                  </a:cubicBezTo>
                  <a:lnTo>
                    <a:pt x="18" y="156"/>
                  </a:lnTo>
                  <a:cubicBezTo>
                    <a:pt x="18" y="233"/>
                    <a:pt x="80" y="295"/>
                    <a:pt x="156" y="295"/>
                  </a:cubicBezTo>
                  <a:lnTo>
                    <a:pt x="156" y="295"/>
                  </a:lnTo>
                  <a:cubicBezTo>
                    <a:pt x="233" y="295"/>
                    <a:pt x="295" y="233"/>
                    <a:pt x="295" y="156"/>
                  </a:cubicBezTo>
                  <a:lnTo>
                    <a:pt x="295" y="156"/>
                  </a:lnTo>
                  <a:cubicBezTo>
                    <a:pt x="295" y="80"/>
                    <a:pt x="233" y="18"/>
                    <a:pt x="156" y="18"/>
                  </a:cubicBezTo>
                  <a:close/>
                  <a:moveTo>
                    <a:pt x="156" y="312"/>
                  </a:moveTo>
                  <a:lnTo>
                    <a:pt x="156" y="312"/>
                  </a:lnTo>
                  <a:cubicBezTo>
                    <a:pt x="70" y="312"/>
                    <a:pt x="0" y="243"/>
                    <a:pt x="0" y="156"/>
                  </a:cubicBezTo>
                  <a:lnTo>
                    <a:pt x="0" y="156"/>
                  </a:lnTo>
                  <a:cubicBezTo>
                    <a:pt x="0" y="70"/>
                    <a:pt x="70" y="0"/>
                    <a:pt x="156" y="0"/>
                  </a:cubicBezTo>
                  <a:lnTo>
                    <a:pt x="156" y="0"/>
                  </a:lnTo>
                  <a:cubicBezTo>
                    <a:pt x="243" y="0"/>
                    <a:pt x="313" y="70"/>
                    <a:pt x="313" y="156"/>
                  </a:cubicBezTo>
                  <a:lnTo>
                    <a:pt x="313" y="156"/>
                  </a:lnTo>
                  <a:cubicBezTo>
                    <a:pt x="313" y="243"/>
                    <a:pt x="243" y="312"/>
                    <a:pt x="156" y="312"/>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8" name="Freeform 210">
              <a:extLst>
                <a:ext uri="{FF2B5EF4-FFF2-40B4-BE49-F238E27FC236}">
                  <a16:creationId xmlns:a16="http://schemas.microsoft.com/office/drawing/2014/main" id="{7C782194-F13D-9F40-9906-36D9A52FE92E}"/>
                </a:ext>
              </a:extLst>
            </p:cNvPr>
            <p:cNvSpPr>
              <a:spLocks noChangeArrowheads="1"/>
            </p:cNvSpPr>
            <p:nvPr/>
          </p:nvSpPr>
          <p:spPr bwMode="auto">
            <a:xfrm>
              <a:off x="11579097" y="8615777"/>
              <a:ext cx="400990" cy="318598"/>
            </a:xfrm>
            <a:custGeom>
              <a:avLst/>
              <a:gdLst>
                <a:gd name="T0" fmla="*/ 50 w 322"/>
                <a:gd name="T1" fmla="*/ 256 h 257"/>
                <a:gd name="T2" fmla="*/ 0 w 322"/>
                <a:gd name="T3" fmla="*/ 159 h 257"/>
                <a:gd name="T4" fmla="*/ 21 w 322"/>
                <a:gd name="T5" fmla="*/ 148 h 257"/>
                <a:gd name="T6" fmla="*/ 57 w 322"/>
                <a:gd name="T7" fmla="*/ 218 h 257"/>
                <a:gd name="T8" fmla="*/ 306 w 322"/>
                <a:gd name="T9" fmla="*/ 0 h 257"/>
                <a:gd name="T10" fmla="*/ 321 w 322"/>
                <a:gd name="T11" fmla="*/ 17 h 257"/>
                <a:gd name="T12" fmla="*/ 50 w 322"/>
                <a:gd name="T13" fmla="*/ 256 h 257"/>
              </a:gdLst>
              <a:ahLst/>
              <a:cxnLst>
                <a:cxn ang="0">
                  <a:pos x="T0" y="T1"/>
                </a:cxn>
                <a:cxn ang="0">
                  <a:pos x="T2" y="T3"/>
                </a:cxn>
                <a:cxn ang="0">
                  <a:pos x="T4" y="T5"/>
                </a:cxn>
                <a:cxn ang="0">
                  <a:pos x="T6" y="T7"/>
                </a:cxn>
                <a:cxn ang="0">
                  <a:pos x="T8" y="T9"/>
                </a:cxn>
                <a:cxn ang="0">
                  <a:pos x="T10" y="T11"/>
                </a:cxn>
                <a:cxn ang="0">
                  <a:pos x="T12" y="T13"/>
                </a:cxn>
              </a:cxnLst>
              <a:rect l="0" t="0" r="r" b="b"/>
              <a:pathLst>
                <a:path w="322" h="257">
                  <a:moveTo>
                    <a:pt x="50" y="256"/>
                  </a:moveTo>
                  <a:lnTo>
                    <a:pt x="0" y="159"/>
                  </a:lnTo>
                  <a:lnTo>
                    <a:pt x="21" y="148"/>
                  </a:lnTo>
                  <a:lnTo>
                    <a:pt x="57" y="218"/>
                  </a:lnTo>
                  <a:lnTo>
                    <a:pt x="306" y="0"/>
                  </a:lnTo>
                  <a:lnTo>
                    <a:pt x="321" y="17"/>
                  </a:lnTo>
                  <a:lnTo>
                    <a:pt x="50" y="256"/>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89" name="Freeform 211">
              <a:extLst>
                <a:ext uri="{FF2B5EF4-FFF2-40B4-BE49-F238E27FC236}">
                  <a16:creationId xmlns:a16="http://schemas.microsoft.com/office/drawing/2014/main" id="{C3C61EF4-6D00-1644-9399-24B1F6F7AEC1}"/>
                </a:ext>
              </a:extLst>
            </p:cNvPr>
            <p:cNvSpPr>
              <a:spLocks noChangeArrowheads="1"/>
            </p:cNvSpPr>
            <p:nvPr/>
          </p:nvSpPr>
          <p:spPr bwMode="auto">
            <a:xfrm>
              <a:off x="4234889" y="4946424"/>
              <a:ext cx="1719326" cy="1043678"/>
            </a:xfrm>
            <a:custGeom>
              <a:avLst/>
              <a:gdLst>
                <a:gd name="T0" fmla="*/ 1378 w 1379"/>
                <a:gd name="T1" fmla="*/ 839 h 840"/>
                <a:gd name="T2" fmla="*/ 0 w 1379"/>
                <a:gd name="T3" fmla="*/ 839 h 840"/>
                <a:gd name="T4" fmla="*/ 0 w 1379"/>
                <a:gd name="T5" fmla="*/ 0 h 840"/>
                <a:gd name="T6" fmla="*/ 1378 w 1379"/>
                <a:gd name="T7" fmla="*/ 0 h 840"/>
                <a:gd name="T8" fmla="*/ 1378 w 1379"/>
                <a:gd name="T9" fmla="*/ 839 h 840"/>
              </a:gdLst>
              <a:ahLst/>
              <a:cxnLst>
                <a:cxn ang="0">
                  <a:pos x="T0" y="T1"/>
                </a:cxn>
                <a:cxn ang="0">
                  <a:pos x="T2" y="T3"/>
                </a:cxn>
                <a:cxn ang="0">
                  <a:pos x="T4" y="T5"/>
                </a:cxn>
                <a:cxn ang="0">
                  <a:pos x="T6" y="T7"/>
                </a:cxn>
                <a:cxn ang="0">
                  <a:pos x="T8" y="T9"/>
                </a:cxn>
              </a:cxnLst>
              <a:rect l="0" t="0" r="r" b="b"/>
              <a:pathLst>
                <a:path w="1379" h="840">
                  <a:moveTo>
                    <a:pt x="1378" y="839"/>
                  </a:moveTo>
                  <a:lnTo>
                    <a:pt x="0" y="839"/>
                  </a:lnTo>
                  <a:lnTo>
                    <a:pt x="0" y="0"/>
                  </a:lnTo>
                  <a:lnTo>
                    <a:pt x="1378" y="0"/>
                  </a:lnTo>
                  <a:lnTo>
                    <a:pt x="1378" y="839"/>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0" name="Freeform 89">
              <a:extLst>
                <a:ext uri="{FF2B5EF4-FFF2-40B4-BE49-F238E27FC236}">
                  <a16:creationId xmlns:a16="http://schemas.microsoft.com/office/drawing/2014/main" id="{F1AD7FA1-AFCD-274E-AAA9-0322292329A5}"/>
                </a:ext>
              </a:extLst>
            </p:cNvPr>
            <p:cNvSpPr>
              <a:spLocks noChangeArrowheads="1"/>
            </p:cNvSpPr>
            <p:nvPr/>
          </p:nvSpPr>
          <p:spPr bwMode="auto">
            <a:xfrm>
              <a:off x="4223905" y="4935437"/>
              <a:ext cx="1740051" cy="1069898"/>
            </a:xfrm>
            <a:custGeom>
              <a:avLst/>
              <a:gdLst>
                <a:gd name="connsiteX0" fmla="*/ 123302 w 1740051"/>
                <a:gd name="connsiteY0" fmla="*/ 906353 h 1069898"/>
                <a:gd name="connsiteX1" fmla="*/ 1616749 w 1740051"/>
                <a:gd name="connsiteY1" fmla="*/ 906353 h 1069898"/>
                <a:gd name="connsiteX2" fmla="*/ 1646668 w 1740051"/>
                <a:gd name="connsiteY2" fmla="*/ 936564 h 1069898"/>
                <a:gd name="connsiteX3" fmla="*/ 1616749 w 1740051"/>
                <a:gd name="connsiteY3" fmla="*/ 965515 h 1069898"/>
                <a:gd name="connsiteX4" fmla="*/ 123302 w 1740051"/>
                <a:gd name="connsiteY4" fmla="*/ 965515 h 1069898"/>
                <a:gd name="connsiteX5" fmla="*/ 93383 w 1740051"/>
                <a:gd name="connsiteY5" fmla="*/ 936564 h 1069898"/>
                <a:gd name="connsiteX6" fmla="*/ 123302 w 1740051"/>
                <a:gd name="connsiteY6" fmla="*/ 906353 h 1069898"/>
                <a:gd name="connsiteX7" fmla="*/ 120848 w 1740051"/>
                <a:gd name="connsiteY7" fmla="*/ 126340 h 1069898"/>
                <a:gd name="connsiteX8" fmla="*/ 1613710 w 1740051"/>
                <a:gd name="connsiteY8" fmla="*/ 126340 h 1069898"/>
                <a:gd name="connsiteX9" fmla="*/ 1613710 w 1740051"/>
                <a:gd name="connsiteY9" fmla="*/ 828206 h 1069898"/>
                <a:gd name="connsiteX10" fmla="*/ 120848 w 1740051"/>
                <a:gd name="connsiteY10" fmla="*/ 828206 h 1069898"/>
                <a:gd name="connsiteX11" fmla="*/ 21205 w 1740051"/>
                <a:gd name="connsiteY11" fmla="*/ 22472 h 1069898"/>
                <a:gd name="connsiteX12" fmla="*/ 21205 w 1740051"/>
                <a:gd name="connsiteY12" fmla="*/ 1047426 h 1069898"/>
                <a:gd name="connsiteX13" fmla="*/ 1717599 w 1740051"/>
                <a:gd name="connsiteY13" fmla="*/ 1047426 h 1069898"/>
                <a:gd name="connsiteX14" fmla="*/ 1717599 w 1740051"/>
                <a:gd name="connsiteY14" fmla="*/ 22472 h 1069898"/>
                <a:gd name="connsiteX15" fmla="*/ 0 w 1740051"/>
                <a:gd name="connsiteY15" fmla="*/ 0 h 1069898"/>
                <a:gd name="connsiteX16" fmla="*/ 1740051 w 1740051"/>
                <a:gd name="connsiteY16" fmla="*/ 0 h 1069898"/>
                <a:gd name="connsiteX17" fmla="*/ 1740051 w 1740051"/>
                <a:gd name="connsiteY17" fmla="*/ 1069898 h 1069898"/>
                <a:gd name="connsiteX18" fmla="*/ 0 w 1740051"/>
                <a:gd name="connsiteY18" fmla="*/ 1069898 h 106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0051" h="1069898">
                  <a:moveTo>
                    <a:pt x="123302" y="906353"/>
                  </a:moveTo>
                  <a:lnTo>
                    <a:pt x="1616749" y="906353"/>
                  </a:lnTo>
                  <a:cubicBezTo>
                    <a:pt x="1634201" y="906353"/>
                    <a:pt x="1646668" y="920200"/>
                    <a:pt x="1646668" y="936564"/>
                  </a:cubicBezTo>
                  <a:cubicBezTo>
                    <a:pt x="1646668" y="952928"/>
                    <a:pt x="1634201" y="965515"/>
                    <a:pt x="1616749" y="965515"/>
                  </a:cubicBezTo>
                  <a:lnTo>
                    <a:pt x="123302" y="965515"/>
                  </a:lnTo>
                  <a:cubicBezTo>
                    <a:pt x="107096" y="965515"/>
                    <a:pt x="93383" y="952928"/>
                    <a:pt x="93383" y="936564"/>
                  </a:cubicBezTo>
                  <a:cubicBezTo>
                    <a:pt x="93383" y="920200"/>
                    <a:pt x="107096" y="906353"/>
                    <a:pt x="123302" y="906353"/>
                  </a:cubicBezTo>
                  <a:close/>
                  <a:moveTo>
                    <a:pt x="120848" y="126340"/>
                  </a:moveTo>
                  <a:lnTo>
                    <a:pt x="1613710" y="126340"/>
                  </a:lnTo>
                  <a:lnTo>
                    <a:pt x="1613710" y="828206"/>
                  </a:lnTo>
                  <a:lnTo>
                    <a:pt x="120848" y="828206"/>
                  </a:lnTo>
                  <a:close/>
                  <a:moveTo>
                    <a:pt x="21205" y="22472"/>
                  </a:moveTo>
                  <a:lnTo>
                    <a:pt x="21205" y="1047426"/>
                  </a:lnTo>
                  <a:lnTo>
                    <a:pt x="1717599" y="1047426"/>
                  </a:lnTo>
                  <a:lnTo>
                    <a:pt x="1717599" y="22472"/>
                  </a:lnTo>
                  <a:close/>
                  <a:moveTo>
                    <a:pt x="0" y="0"/>
                  </a:moveTo>
                  <a:lnTo>
                    <a:pt x="1740051" y="0"/>
                  </a:lnTo>
                  <a:lnTo>
                    <a:pt x="1740051" y="1069898"/>
                  </a:lnTo>
                  <a:lnTo>
                    <a:pt x="0" y="106989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1" name="Freeform 215">
              <a:extLst>
                <a:ext uri="{FF2B5EF4-FFF2-40B4-BE49-F238E27FC236}">
                  <a16:creationId xmlns:a16="http://schemas.microsoft.com/office/drawing/2014/main" id="{2D630635-9CE4-C144-B315-9DDED448D2C7}"/>
                </a:ext>
              </a:extLst>
            </p:cNvPr>
            <p:cNvSpPr>
              <a:spLocks noChangeArrowheads="1"/>
            </p:cNvSpPr>
            <p:nvPr/>
          </p:nvSpPr>
          <p:spPr bwMode="auto">
            <a:xfrm>
              <a:off x="4872084" y="5193610"/>
              <a:ext cx="439443" cy="439443"/>
            </a:xfrm>
            <a:custGeom>
              <a:avLst/>
              <a:gdLst>
                <a:gd name="T0" fmla="*/ 353 w 354"/>
                <a:gd name="T1" fmla="*/ 176 h 353"/>
                <a:gd name="T2" fmla="*/ 353 w 354"/>
                <a:gd name="T3" fmla="*/ 176 h 353"/>
                <a:gd name="T4" fmla="*/ 176 w 354"/>
                <a:gd name="T5" fmla="*/ 352 h 353"/>
                <a:gd name="T6" fmla="*/ 176 w 354"/>
                <a:gd name="T7" fmla="*/ 352 h 353"/>
                <a:gd name="T8" fmla="*/ 0 w 354"/>
                <a:gd name="T9" fmla="*/ 176 h 353"/>
                <a:gd name="T10" fmla="*/ 0 w 354"/>
                <a:gd name="T11" fmla="*/ 176 h 353"/>
                <a:gd name="T12" fmla="*/ 176 w 354"/>
                <a:gd name="T13" fmla="*/ 0 h 353"/>
                <a:gd name="T14" fmla="*/ 176 w 354"/>
                <a:gd name="T15" fmla="*/ 0 h 353"/>
                <a:gd name="T16" fmla="*/ 353 w 354"/>
                <a:gd name="T17" fmla="*/ 17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3">
                  <a:moveTo>
                    <a:pt x="353" y="176"/>
                  </a:moveTo>
                  <a:lnTo>
                    <a:pt x="353" y="176"/>
                  </a:lnTo>
                  <a:cubicBezTo>
                    <a:pt x="353" y="273"/>
                    <a:pt x="274" y="352"/>
                    <a:pt x="176" y="352"/>
                  </a:cubicBezTo>
                  <a:lnTo>
                    <a:pt x="176" y="352"/>
                  </a:lnTo>
                  <a:cubicBezTo>
                    <a:pt x="79" y="352"/>
                    <a:pt x="0" y="273"/>
                    <a:pt x="0" y="176"/>
                  </a:cubicBezTo>
                  <a:lnTo>
                    <a:pt x="0" y="176"/>
                  </a:lnTo>
                  <a:cubicBezTo>
                    <a:pt x="0" y="79"/>
                    <a:pt x="79" y="0"/>
                    <a:pt x="176" y="0"/>
                  </a:cubicBezTo>
                  <a:lnTo>
                    <a:pt x="176" y="0"/>
                  </a:lnTo>
                  <a:cubicBezTo>
                    <a:pt x="274" y="0"/>
                    <a:pt x="353" y="79"/>
                    <a:pt x="353" y="176"/>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2" name="Freeform 216">
              <a:extLst>
                <a:ext uri="{FF2B5EF4-FFF2-40B4-BE49-F238E27FC236}">
                  <a16:creationId xmlns:a16="http://schemas.microsoft.com/office/drawing/2014/main" id="{9A461233-8711-A444-811D-00261F4FFC58}"/>
                </a:ext>
              </a:extLst>
            </p:cNvPr>
            <p:cNvSpPr>
              <a:spLocks noChangeArrowheads="1"/>
            </p:cNvSpPr>
            <p:nvPr/>
          </p:nvSpPr>
          <p:spPr bwMode="auto">
            <a:xfrm>
              <a:off x="4998426" y="5297978"/>
              <a:ext cx="230709" cy="230708"/>
            </a:xfrm>
            <a:custGeom>
              <a:avLst/>
              <a:gdLst>
                <a:gd name="T0" fmla="*/ 0 w 186"/>
                <a:gd name="T1" fmla="*/ 184 h 185"/>
                <a:gd name="T2" fmla="*/ 0 w 186"/>
                <a:gd name="T3" fmla="*/ 0 h 185"/>
                <a:gd name="T4" fmla="*/ 185 w 186"/>
                <a:gd name="T5" fmla="*/ 94 h 185"/>
                <a:gd name="T6" fmla="*/ 0 w 186"/>
                <a:gd name="T7" fmla="*/ 184 h 185"/>
              </a:gdLst>
              <a:ahLst/>
              <a:cxnLst>
                <a:cxn ang="0">
                  <a:pos x="T0" y="T1"/>
                </a:cxn>
                <a:cxn ang="0">
                  <a:pos x="T2" y="T3"/>
                </a:cxn>
                <a:cxn ang="0">
                  <a:pos x="T4" y="T5"/>
                </a:cxn>
                <a:cxn ang="0">
                  <a:pos x="T6" y="T7"/>
                </a:cxn>
              </a:cxnLst>
              <a:rect l="0" t="0" r="r" b="b"/>
              <a:pathLst>
                <a:path w="186" h="185">
                  <a:moveTo>
                    <a:pt x="0" y="184"/>
                  </a:moveTo>
                  <a:lnTo>
                    <a:pt x="0" y="0"/>
                  </a:lnTo>
                  <a:lnTo>
                    <a:pt x="185" y="94"/>
                  </a:lnTo>
                  <a:lnTo>
                    <a:pt x="0" y="184"/>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3" name="Freeform 217">
              <a:extLst>
                <a:ext uri="{FF2B5EF4-FFF2-40B4-BE49-F238E27FC236}">
                  <a16:creationId xmlns:a16="http://schemas.microsoft.com/office/drawing/2014/main" id="{2A9AA440-88D2-E044-8D3E-A4E04D7D9DCA}"/>
                </a:ext>
              </a:extLst>
            </p:cNvPr>
            <p:cNvSpPr>
              <a:spLocks noChangeArrowheads="1"/>
            </p:cNvSpPr>
            <p:nvPr/>
          </p:nvSpPr>
          <p:spPr bwMode="auto">
            <a:xfrm>
              <a:off x="4987441" y="5281501"/>
              <a:ext cx="252680" cy="252680"/>
            </a:xfrm>
            <a:custGeom>
              <a:avLst/>
              <a:gdLst>
                <a:gd name="T0" fmla="*/ 18 w 203"/>
                <a:gd name="T1" fmla="*/ 24 h 204"/>
                <a:gd name="T2" fmla="*/ 18 w 203"/>
                <a:gd name="T3" fmla="*/ 180 h 204"/>
                <a:gd name="T4" fmla="*/ 174 w 203"/>
                <a:gd name="T5" fmla="*/ 104 h 204"/>
                <a:gd name="T6" fmla="*/ 18 w 203"/>
                <a:gd name="T7" fmla="*/ 24 h 204"/>
                <a:gd name="T8" fmla="*/ 9 w 203"/>
                <a:gd name="T9" fmla="*/ 203 h 204"/>
                <a:gd name="T10" fmla="*/ 9 w 203"/>
                <a:gd name="T11" fmla="*/ 203 h 204"/>
                <a:gd name="T12" fmla="*/ 4 w 203"/>
                <a:gd name="T13" fmla="*/ 201 h 204"/>
                <a:gd name="T14" fmla="*/ 4 w 203"/>
                <a:gd name="T15" fmla="*/ 201 h 204"/>
                <a:gd name="T16" fmla="*/ 0 w 203"/>
                <a:gd name="T17" fmla="*/ 194 h 204"/>
                <a:gd name="T18" fmla="*/ 0 w 203"/>
                <a:gd name="T19" fmla="*/ 10 h 204"/>
                <a:gd name="T20" fmla="*/ 0 w 203"/>
                <a:gd name="T21" fmla="*/ 10 h 204"/>
                <a:gd name="T22" fmla="*/ 4 w 203"/>
                <a:gd name="T23" fmla="*/ 2 h 204"/>
                <a:gd name="T24" fmla="*/ 4 w 203"/>
                <a:gd name="T25" fmla="*/ 2 h 204"/>
                <a:gd name="T26" fmla="*/ 13 w 203"/>
                <a:gd name="T27" fmla="*/ 2 h 204"/>
                <a:gd name="T28" fmla="*/ 197 w 203"/>
                <a:gd name="T29" fmla="*/ 96 h 204"/>
                <a:gd name="T30" fmla="*/ 197 w 203"/>
                <a:gd name="T31" fmla="*/ 96 h 204"/>
                <a:gd name="T32" fmla="*/ 202 w 203"/>
                <a:gd name="T33" fmla="*/ 104 h 204"/>
                <a:gd name="T34" fmla="*/ 202 w 203"/>
                <a:gd name="T35" fmla="*/ 104 h 204"/>
                <a:gd name="T36" fmla="*/ 197 w 203"/>
                <a:gd name="T37" fmla="*/ 112 h 204"/>
                <a:gd name="T38" fmla="*/ 13 w 203"/>
                <a:gd name="T39" fmla="*/ 202 h 204"/>
                <a:gd name="T40" fmla="*/ 13 w 203"/>
                <a:gd name="T41" fmla="*/ 202 h 204"/>
                <a:gd name="T42" fmla="*/ 9 w 203"/>
                <a:gd name="T43" fmla="*/ 20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 h="204">
                  <a:moveTo>
                    <a:pt x="18" y="24"/>
                  </a:moveTo>
                  <a:lnTo>
                    <a:pt x="18" y="180"/>
                  </a:lnTo>
                  <a:lnTo>
                    <a:pt x="174" y="104"/>
                  </a:lnTo>
                  <a:lnTo>
                    <a:pt x="18" y="24"/>
                  </a:lnTo>
                  <a:close/>
                  <a:moveTo>
                    <a:pt x="9" y="203"/>
                  </a:moveTo>
                  <a:lnTo>
                    <a:pt x="9" y="203"/>
                  </a:lnTo>
                  <a:cubicBezTo>
                    <a:pt x="7" y="203"/>
                    <a:pt x="6" y="203"/>
                    <a:pt x="4" y="201"/>
                  </a:cubicBezTo>
                  <a:lnTo>
                    <a:pt x="4" y="201"/>
                  </a:lnTo>
                  <a:cubicBezTo>
                    <a:pt x="2" y="200"/>
                    <a:pt x="0" y="197"/>
                    <a:pt x="0" y="194"/>
                  </a:cubicBezTo>
                  <a:lnTo>
                    <a:pt x="0" y="10"/>
                  </a:lnTo>
                  <a:lnTo>
                    <a:pt x="0" y="10"/>
                  </a:lnTo>
                  <a:cubicBezTo>
                    <a:pt x="0" y="6"/>
                    <a:pt x="2" y="3"/>
                    <a:pt x="4" y="2"/>
                  </a:cubicBezTo>
                  <a:lnTo>
                    <a:pt x="4" y="2"/>
                  </a:lnTo>
                  <a:cubicBezTo>
                    <a:pt x="7" y="0"/>
                    <a:pt x="10" y="0"/>
                    <a:pt x="13" y="2"/>
                  </a:cubicBezTo>
                  <a:lnTo>
                    <a:pt x="197" y="96"/>
                  </a:lnTo>
                  <a:lnTo>
                    <a:pt x="197" y="96"/>
                  </a:lnTo>
                  <a:cubicBezTo>
                    <a:pt x="200" y="98"/>
                    <a:pt x="202" y="101"/>
                    <a:pt x="202" y="104"/>
                  </a:cubicBezTo>
                  <a:lnTo>
                    <a:pt x="202" y="104"/>
                  </a:lnTo>
                  <a:cubicBezTo>
                    <a:pt x="202" y="108"/>
                    <a:pt x="200" y="111"/>
                    <a:pt x="197" y="112"/>
                  </a:cubicBezTo>
                  <a:lnTo>
                    <a:pt x="13" y="202"/>
                  </a:lnTo>
                  <a:lnTo>
                    <a:pt x="13" y="202"/>
                  </a:lnTo>
                  <a:cubicBezTo>
                    <a:pt x="11" y="203"/>
                    <a:pt x="10" y="203"/>
                    <a:pt x="9" y="203"/>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4" name="Freeform 218">
              <a:extLst>
                <a:ext uri="{FF2B5EF4-FFF2-40B4-BE49-F238E27FC236}">
                  <a16:creationId xmlns:a16="http://schemas.microsoft.com/office/drawing/2014/main" id="{C9FC8836-388C-DB45-A7BE-4928216EA730}"/>
                </a:ext>
              </a:extLst>
            </p:cNvPr>
            <p:cNvSpPr>
              <a:spLocks noChangeArrowheads="1"/>
            </p:cNvSpPr>
            <p:nvPr/>
          </p:nvSpPr>
          <p:spPr bwMode="auto">
            <a:xfrm>
              <a:off x="4476586" y="5808831"/>
              <a:ext cx="126342" cy="126338"/>
            </a:xfrm>
            <a:custGeom>
              <a:avLst/>
              <a:gdLst>
                <a:gd name="T0" fmla="*/ 100 w 101"/>
                <a:gd name="T1" fmla="*/ 50 h 101"/>
                <a:gd name="T2" fmla="*/ 100 w 101"/>
                <a:gd name="T3" fmla="*/ 50 h 101"/>
                <a:gd name="T4" fmla="*/ 50 w 101"/>
                <a:gd name="T5" fmla="*/ 100 h 101"/>
                <a:gd name="T6" fmla="*/ 50 w 101"/>
                <a:gd name="T7" fmla="*/ 100 h 101"/>
                <a:gd name="T8" fmla="*/ 0 w 101"/>
                <a:gd name="T9" fmla="*/ 50 h 101"/>
                <a:gd name="T10" fmla="*/ 0 w 101"/>
                <a:gd name="T11" fmla="*/ 50 h 101"/>
                <a:gd name="T12" fmla="*/ 50 w 101"/>
                <a:gd name="T13" fmla="*/ 0 h 101"/>
                <a:gd name="T14" fmla="*/ 50 w 101"/>
                <a:gd name="T15" fmla="*/ 0 h 101"/>
                <a:gd name="T16" fmla="*/ 100 w 101"/>
                <a:gd name="T17"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1">
                  <a:moveTo>
                    <a:pt x="100" y="50"/>
                  </a:moveTo>
                  <a:lnTo>
                    <a:pt x="100" y="50"/>
                  </a:lnTo>
                  <a:cubicBezTo>
                    <a:pt x="100" y="78"/>
                    <a:pt x="78" y="100"/>
                    <a:pt x="50" y="100"/>
                  </a:cubicBezTo>
                  <a:lnTo>
                    <a:pt x="50" y="100"/>
                  </a:lnTo>
                  <a:cubicBezTo>
                    <a:pt x="22" y="100"/>
                    <a:pt x="0" y="78"/>
                    <a:pt x="0" y="50"/>
                  </a:cubicBezTo>
                  <a:lnTo>
                    <a:pt x="0" y="50"/>
                  </a:lnTo>
                  <a:cubicBezTo>
                    <a:pt x="0" y="22"/>
                    <a:pt x="22" y="0"/>
                    <a:pt x="50" y="0"/>
                  </a:cubicBezTo>
                  <a:lnTo>
                    <a:pt x="50" y="0"/>
                  </a:lnTo>
                  <a:cubicBezTo>
                    <a:pt x="78" y="0"/>
                    <a:pt x="100" y="22"/>
                    <a:pt x="100" y="5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5" name="Freeform 219">
              <a:extLst>
                <a:ext uri="{FF2B5EF4-FFF2-40B4-BE49-F238E27FC236}">
                  <a16:creationId xmlns:a16="http://schemas.microsoft.com/office/drawing/2014/main" id="{81B9348B-6836-5443-B39C-8DA4DAD312E1}"/>
                </a:ext>
              </a:extLst>
            </p:cNvPr>
            <p:cNvSpPr>
              <a:spLocks noChangeArrowheads="1"/>
            </p:cNvSpPr>
            <p:nvPr/>
          </p:nvSpPr>
          <p:spPr bwMode="auto">
            <a:xfrm>
              <a:off x="4465599" y="5797846"/>
              <a:ext cx="148314" cy="148310"/>
            </a:xfrm>
            <a:custGeom>
              <a:avLst/>
              <a:gdLst>
                <a:gd name="T0" fmla="*/ 59 w 119"/>
                <a:gd name="T1" fmla="*/ 18 h 119"/>
                <a:gd name="T2" fmla="*/ 59 w 119"/>
                <a:gd name="T3" fmla="*/ 18 h 119"/>
                <a:gd name="T4" fmla="*/ 17 w 119"/>
                <a:gd name="T5" fmla="*/ 59 h 119"/>
                <a:gd name="T6" fmla="*/ 17 w 119"/>
                <a:gd name="T7" fmla="*/ 59 h 119"/>
                <a:gd name="T8" fmla="*/ 59 w 119"/>
                <a:gd name="T9" fmla="*/ 100 h 119"/>
                <a:gd name="T10" fmla="*/ 59 w 119"/>
                <a:gd name="T11" fmla="*/ 100 h 119"/>
                <a:gd name="T12" fmla="*/ 100 w 119"/>
                <a:gd name="T13" fmla="*/ 59 h 119"/>
                <a:gd name="T14" fmla="*/ 100 w 119"/>
                <a:gd name="T15" fmla="*/ 59 h 119"/>
                <a:gd name="T16" fmla="*/ 59 w 119"/>
                <a:gd name="T17" fmla="*/ 18 h 119"/>
                <a:gd name="T18" fmla="*/ 59 w 119"/>
                <a:gd name="T19" fmla="*/ 118 h 119"/>
                <a:gd name="T20" fmla="*/ 59 w 119"/>
                <a:gd name="T21" fmla="*/ 118 h 119"/>
                <a:gd name="T22" fmla="*/ 0 w 119"/>
                <a:gd name="T23" fmla="*/ 59 h 119"/>
                <a:gd name="T24" fmla="*/ 0 w 119"/>
                <a:gd name="T25" fmla="*/ 59 h 119"/>
                <a:gd name="T26" fmla="*/ 59 w 119"/>
                <a:gd name="T27" fmla="*/ 0 h 119"/>
                <a:gd name="T28" fmla="*/ 59 w 119"/>
                <a:gd name="T29" fmla="*/ 0 h 119"/>
                <a:gd name="T30" fmla="*/ 118 w 119"/>
                <a:gd name="T31" fmla="*/ 59 h 119"/>
                <a:gd name="T32" fmla="*/ 118 w 119"/>
                <a:gd name="T33" fmla="*/ 59 h 119"/>
                <a:gd name="T34" fmla="*/ 59 w 119"/>
                <a:gd name="T35" fmla="*/ 11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19">
                  <a:moveTo>
                    <a:pt x="59" y="18"/>
                  </a:moveTo>
                  <a:lnTo>
                    <a:pt x="59" y="18"/>
                  </a:lnTo>
                  <a:cubicBezTo>
                    <a:pt x="36" y="18"/>
                    <a:pt x="17" y="36"/>
                    <a:pt x="17" y="59"/>
                  </a:cubicBezTo>
                  <a:lnTo>
                    <a:pt x="17" y="59"/>
                  </a:lnTo>
                  <a:cubicBezTo>
                    <a:pt x="17" y="82"/>
                    <a:pt x="36" y="100"/>
                    <a:pt x="59" y="100"/>
                  </a:cubicBezTo>
                  <a:lnTo>
                    <a:pt x="59" y="100"/>
                  </a:lnTo>
                  <a:cubicBezTo>
                    <a:pt x="82" y="100"/>
                    <a:pt x="100" y="82"/>
                    <a:pt x="100" y="59"/>
                  </a:cubicBezTo>
                  <a:lnTo>
                    <a:pt x="100" y="59"/>
                  </a:lnTo>
                  <a:cubicBezTo>
                    <a:pt x="100" y="36"/>
                    <a:pt x="82" y="18"/>
                    <a:pt x="59" y="18"/>
                  </a:cubicBezTo>
                  <a:close/>
                  <a:moveTo>
                    <a:pt x="59" y="118"/>
                  </a:moveTo>
                  <a:lnTo>
                    <a:pt x="59" y="118"/>
                  </a:lnTo>
                  <a:cubicBezTo>
                    <a:pt x="26" y="118"/>
                    <a:pt x="0" y="92"/>
                    <a:pt x="0" y="59"/>
                  </a:cubicBezTo>
                  <a:lnTo>
                    <a:pt x="0" y="59"/>
                  </a:lnTo>
                  <a:cubicBezTo>
                    <a:pt x="0" y="26"/>
                    <a:pt x="26" y="0"/>
                    <a:pt x="59" y="0"/>
                  </a:cubicBezTo>
                  <a:lnTo>
                    <a:pt x="59" y="0"/>
                  </a:lnTo>
                  <a:cubicBezTo>
                    <a:pt x="91" y="0"/>
                    <a:pt x="118" y="26"/>
                    <a:pt x="118" y="59"/>
                  </a:cubicBezTo>
                  <a:lnTo>
                    <a:pt x="118" y="59"/>
                  </a:lnTo>
                  <a:cubicBezTo>
                    <a:pt x="118" y="92"/>
                    <a:pt x="91" y="118"/>
                    <a:pt x="59" y="118"/>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6" name="Freeform 95">
              <a:extLst>
                <a:ext uri="{FF2B5EF4-FFF2-40B4-BE49-F238E27FC236}">
                  <a16:creationId xmlns:a16="http://schemas.microsoft.com/office/drawing/2014/main" id="{D473E949-A30C-C64C-864F-CD9CEB48E11A}"/>
                </a:ext>
              </a:extLst>
            </p:cNvPr>
            <p:cNvSpPr>
              <a:spLocks noChangeArrowheads="1"/>
            </p:cNvSpPr>
            <p:nvPr/>
          </p:nvSpPr>
          <p:spPr bwMode="auto">
            <a:xfrm>
              <a:off x="7981151" y="6451519"/>
              <a:ext cx="2558513" cy="1937799"/>
            </a:xfrm>
            <a:custGeom>
              <a:avLst/>
              <a:gdLst>
                <a:gd name="connsiteX0" fmla="*/ 0 w 2558513"/>
                <a:gd name="connsiteY0" fmla="*/ 1224950 h 1937799"/>
                <a:gd name="connsiteX1" fmla="*/ 2558513 w 2558513"/>
                <a:gd name="connsiteY1" fmla="*/ 1224950 h 1937799"/>
                <a:gd name="connsiteX2" fmla="*/ 2558513 w 2558513"/>
                <a:gd name="connsiteY2" fmla="*/ 1937799 h 1937799"/>
                <a:gd name="connsiteX3" fmla="*/ 0 w 2558513"/>
                <a:gd name="connsiteY3" fmla="*/ 1937799 h 1937799"/>
                <a:gd name="connsiteX4" fmla="*/ 0 w 2558513"/>
                <a:gd name="connsiteY4" fmla="*/ 0 h 1937799"/>
                <a:gd name="connsiteX5" fmla="*/ 2558513 w 2558513"/>
                <a:gd name="connsiteY5" fmla="*/ 0 h 1937799"/>
                <a:gd name="connsiteX6" fmla="*/ 2558513 w 2558513"/>
                <a:gd name="connsiteY6" fmla="*/ 278912 h 1937799"/>
                <a:gd name="connsiteX7" fmla="*/ 0 w 2558513"/>
                <a:gd name="connsiteY7" fmla="*/ 278912 h 193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8513" h="1937799">
                  <a:moveTo>
                    <a:pt x="0" y="1224950"/>
                  </a:moveTo>
                  <a:lnTo>
                    <a:pt x="2558513" y="1224950"/>
                  </a:lnTo>
                  <a:lnTo>
                    <a:pt x="2558513" y="1937799"/>
                  </a:lnTo>
                  <a:lnTo>
                    <a:pt x="0" y="1937799"/>
                  </a:lnTo>
                  <a:close/>
                  <a:moveTo>
                    <a:pt x="0" y="0"/>
                  </a:moveTo>
                  <a:lnTo>
                    <a:pt x="2558513" y="0"/>
                  </a:lnTo>
                  <a:lnTo>
                    <a:pt x="2558513" y="278912"/>
                  </a:lnTo>
                  <a:lnTo>
                    <a:pt x="0" y="278912"/>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97" name="Freeform 225">
              <a:extLst>
                <a:ext uri="{FF2B5EF4-FFF2-40B4-BE49-F238E27FC236}">
                  <a16:creationId xmlns:a16="http://schemas.microsoft.com/office/drawing/2014/main" id="{D73D08B8-E6C7-484D-8712-3CEA28FC94CC}"/>
                </a:ext>
              </a:extLst>
            </p:cNvPr>
            <p:cNvSpPr>
              <a:spLocks noChangeArrowheads="1"/>
            </p:cNvSpPr>
            <p:nvPr/>
          </p:nvSpPr>
          <p:spPr bwMode="auto">
            <a:xfrm>
              <a:off x="8887505" y="6731663"/>
              <a:ext cx="1653405" cy="944804"/>
            </a:xfrm>
            <a:custGeom>
              <a:avLst/>
              <a:gdLst>
                <a:gd name="T0" fmla="*/ 1326 w 1327"/>
                <a:gd name="T1" fmla="*/ 0 h 760"/>
                <a:gd name="T2" fmla="*/ 0 w 1327"/>
                <a:gd name="T3" fmla="*/ 0 h 760"/>
                <a:gd name="T4" fmla="*/ 0 w 1327"/>
                <a:gd name="T5" fmla="*/ 759 h 760"/>
                <a:gd name="T6" fmla="*/ 1326 w 1327"/>
                <a:gd name="T7" fmla="*/ 759 h 760"/>
                <a:gd name="T8" fmla="*/ 1326 w 1327"/>
                <a:gd name="T9" fmla="*/ 0 h 760"/>
              </a:gdLst>
              <a:ahLst/>
              <a:cxnLst>
                <a:cxn ang="0">
                  <a:pos x="T0" y="T1"/>
                </a:cxn>
                <a:cxn ang="0">
                  <a:pos x="T2" y="T3"/>
                </a:cxn>
                <a:cxn ang="0">
                  <a:pos x="T4" y="T5"/>
                </a:cxn>
                <a:cxn ang="0">
                  <a:pos x="T6" y="T7"/>
                </a:cxn>
                <a:cxn ang="0">
                  <a:pos x="T8" y="T9"/>
                </a:cxn>
              </a:cxnLst>
              <a:rect l="0" t="0" r="r" b="b"/>
              <a:pathLst>
                <a:path w="1327" h="760">
                  <a:moveTo>
                    <a:pt x="1326" y="0"/>
                  </a:moveTo>
                  <a:lnTo>
                    <a:pt x="0" y="0"/>
                  </a:lnTo>
                  <a:lnTo>
                    <a:pt x="0" y="759"/>
                  </a:lnTo>
                  <a:lnTo>
                    <a:pt x="1326" y="759"/>
                  </a:lnTo>
                  <a:lnTo>
                    <a:pt x="1326" y="0"/>
                  </a:ln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8" name="Freeform 231">
              <a:extLst>
                <a:ext uri="{FF2B5EF4-FFF2-40B4-BE49-F238E27FC236}">
                  <a16:creationId xmlns:a16="http://schemas.microsoft.com/office/drawing/2014/main" id="{2F22425B-90F5-7F43-9321-3140911C2898}"/>
                </a:ext>
              </a:extLst>
            </p:cNvPr>
            <p:cNvSpPr>
              <a:spLocks noChangeArrowheads="1"/>
            </p:cNvSpPr>
            <p:nvPr/>
          </p:nvSpPr>
          <p:spPr bwMode="auto">
            <a:xfrm>
              <a:off x="8101996" y="6522927"/>
              <a:ext cx="126342" cy="126338"/>
            </a:xfrm>
            <a:custGeom>
              <a:avLst/>
              <a:gdLst>
                <a:gd name="T0" fmla="*/ 102 w 103"/>
                <a:gd name="T1" fmla="*/ 51 h 103"/>
                <a:gd name="T2" fmla="*/ 102 w 103"/>
                <a:gd name="T3" fmla="*/ 51 h 103"/>
                <a:gd name="T4" fmla="*/ 51 w 103"/>
                <a:gd name="T5" fmla="*/ 102 h 103"/>
                <a:gd name="T6" fmla="*/ 51 w 103"/>
                <a:gd name="T7" fmla="*/ 102 h 103"/>
                <a:gd name="T8" fmla="*/ 0 w 103"/>
                <a:gd name="T9" fmla="*/ 51 h 103"/>
                <a:gd name="T10" fmla="*/ 0 w 103"/>
                <a:gd name="T11" fmla="*/ 51 h 103"/>
                <a:gd name="T12" fmla="*/ 51 w 103"/>
                <a:gd name="T13" fmla="*/ 0 h 103"/>
                <a:gd name="T14" fmla="*/ 51 w 103"/>
                <a:gd name="T15" fmla="*/ 0 h 103"/>
                <a:gd name="T16" fmla="*/ 102 w 103"/>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3">
                  <a:moveTo>
                    <a:pt x="102" y="51"/>
                  </a:moveTo>
                  <a:lnTo>
                    <a:pt x="102" y="51"/>
                  </a:lnTo>
                  <a:cubicBezTo>
                    <a:pt x="102" y="79"/>
                    <a:pt x="79" y="102"/>
                    <a:pt x="51" y="102"/>
                  </a:cubicBezTo>
                  <a:lnTo>
                    <a:pt x="51" y="102"/>
                  </a:lnTo>
                  <a:cubicBezTo>
                    <a:pt x="23" y="102"/>
                    <a:pt x="0" y="79"/>
                    <a:pt x="0" y="51"/>
                  </a:cubicBezTo>
                  <a:lnTo>
                    <a:pt x="0" y="51"/>
                  </a:lnTo>
                  <a:cubicBezTo>
                    <a:pt x="0" y="22"/>
                    <a:pt x="23" y="0"/>
                    <a:pt x="51" y="0"/>
                  </a:cubicBezTo>
                  <a:lnTo>
                    <a:pt x="51" y="0"/>
                  </a:lnTo>
                  <a:cubicBezTo>
                    <a:pt x="79" y="0"/>
                    <a:pt x="102" y="22"/>
                    <a:pt x="102" y="51"/>
                  </a:cubicBezTo>
                </a:path>
              </a:pathLst>
            </a:custGeom>
            <a:solidFill>
              <a:srgbClr val="FECE2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99" name="Freeform 235">
              <a:extLst>
                <a:ext uri="{FF2B5EF4-FFF2-40B4-BE49-F238E27FC236}">
                  <a16:creationId xmlns:a16="http://schemas.microsoft.com/office/drawing/2014/main" id="{92CC5854-4F8C-784C-8702-62F8351CB504}"/>
                </a:ext>
              </a:extLst>
            </p:cNvPr>
            <p:cNvSpPr>
              <a:spLocks noChangeArrowheads="1"/>
            </p:cNvSpPr>
            <p:nvPr/>
          </p:nvSpPr>
          <p:spPr bwMode="auto">
            <a:xfrm>
              <a:off x="8590877" y="6522927"/>
              <a:ext cx="126338" cy="126338"/>
            </a:xfrm>
            <a:custGeom>
              <a:avLst/>
              <a:gdLst>
                <a:gd name="T0" fmla="*/ 102 w 103"/>
                <a:gd name="T1" fmla="*/ 51 h 103"/>
                <a:gd name="T2" fmla="*/ 102 w 103"/>
                <a:gd name="T3" fmla="*/ 51 h 103"/>
                <a:gd name="T4" fmla="*/ 51 w 103"/>
                <a:gd name="T5" fmla="*/ 102 h 103"/>
                <a:gd name="T6" fmla="*/ 51 w 103"/>
                <a:gd name="T7" fmla="*/ 102 h 103"/>
                <a:gd name="T8" fmla="*/ 0 w 103"/>
                <a:gd name="T9" fmla="*/ 51 h 103"/>
                <a:gd name="T10" fmla="*/ 0 w 103"/>
                <a:gd name="T11" fmla="*/ 51 h 103"/>
                <a:gd name="T12" fmla="*/ 51 w 103"/>
                <a:gd name="T13" fmla="*/ 0 h 103"/>
                <a:gd name="T14" fmla="*/ 51 w 103"/>
                <a:gd name="T15" fmla="*/ 0 h 103"/>
                <a:gd name="T16" fmla="*/ 102 w 103"/>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3">
                  <a:moveTo>
                    <a:pt x="102" y="51"/>
                  </a:moveTo>
                  <a:lnTo>
                    <a:pt x="102" y="51"/>
                  </a:lnTo>
                  <a:cubicBezTo>
                    <a:pt x="102" y="79"/>
                    <a:pt x="79" y="102"/>
                    <a:pt x="51" y="102"/>
                  </a:cubicBezTo>
                  <a:lnTo>
                    <a:pt x="51" y="102"/>
                  </a:lnTo>
                  <a:cubicBezTo>
                    <a:pt x="23" y="102"/>
                    <a:pt x="0" y="79"/>
                    <a:pt x="0" y="51"/>
                  </a:cubicBezTo>
                  <a:lnTo>
                    <a:pt x="0" y="51"/>
                  </a:lnTo>
                  <a:cubicBezTo>
                    <a:pt x="0" y="22"/>
                    <a:pt x="23" y="0"/>
                    <a:pt x="51" y="0"/>
                  </a:cubicBezTo>
                  <a:lnTo>
                    <a:pt x="51" y="0"/>
                  </a:lnTo>
                  <a:cubicBezTo>
                    <a:pt x="79" y="0"/>
                    <a:pt x="102" y="22"/>
                    <a:pt x="102" y="51"/>
                  </a:cubicBezTo>
                </a:path>
              </a:pathLst>
            </a:custGeom>
            <a:solidFill>
              <a:srgbClr val="FECE2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0" name="Freeform 99">
              <a:extLst>
                <a:ext uri="{FF2B5EF4-FFF2-40B4-BE49-F238E27FC236}">
                  <a16:creationId xmlns:a16="http://schemas.microsoft.com/office/drawing/2014/main" id="{DDCE3BB7-4B5B-0A49-BA4D-6A3A630C0907}"/>
                </a:ext>
              </a:extLst>
            </p:cNvPr>
            <p:cNvSpPr>
              <a:spLocks noChangeArrowheads="1"/>
            </p:cNvSpPr>
            <p:nvPr/>
          </p:nvSpPr>
          <p:spPr bwMode="auto">
            <a:xfrm>
              <a:off x="7970161" y="6440532"/>
              <a:ext cx="2580487" cy="1959771"/>
            </a:xfrm>
            <a:custGeom>
              <a:avLst/>
              <a:gdLst>
                <a:gd name="connsiteX0" fmla="*/ 697990 w 2580487"/>
                <a:gd name="connsiteY0" fmla="*/ 1386734 h 1959771"/>
                <a:gd name="connsiteX1" fmla="*/ 1193468 w 2580487"/>
                <a:gd name="connsiteY1" fmla="*/ 1692552 h 1959771"/>
                <a:gd name="connsiteX2" fmla="*/ 1280612 w 2580487"/>
                <a:gd name="connsiteY2" fmla="*/ 1645312 h 1959771"/>
                <a:gd name="connsiteX3" fmla="*/ 1365267 w 2580487"/>
                <a:gd name="connsiteY3" fmla="*/ 1686336 h 1959771"/>
                <a:gd name="connsiteX4" fmla="*/ 1848295 w 2580487"/>
                <a:gd name="connsiteY4" fmla="*/ 1394193 h 1959771"/>
                <a:gd name="connsiteX5" fmla="*/ 1860744 w 2580487"/>
                <a:gd name="connsiteY5" fmla="*/ 1395436 h 1959771"/>
                <a:gd name="connsiteX6" fmla="*/ 2160770 w 2580487"/>
                <a:gd name="connsiteY6" fmla="*/ 1673904 h 1959771"/>
                <a:gd name="connsiteX7" fmla="*/ 2232975 w 2580487"/>
                <a:gd name="connsiteY7" fmla="*/ 1645312 h 1959771"/>
                <a:gd name="connsiteX8" fmla="*/ 2338793 w 2580487"/>
                <a:gd name="connsiteY8" fmla="*/ 1750980 h 1959771"/>
                <a:gd name="connsiteX9" fmla="*/ 2232975 w 2580487"/>
                <a:gd name="connsiteY9" fmla="*/ 1855406 h 1959771"/>
                <a:gd name="connsiteX10" fmla="*/ 2127157 w 2580487"/>
                <a:gd name="connsiteY10" fmla="*/ 1750980 h 1959771"/>
                <a:gd name="connsiteX11" fmla="*/ 2147076 w 2580487"/>
                <a:gd name="connsiteY11" fmla="*/ 1690065 h 1959771"/>
                <a:gd name="connsiteX12" fmla="*/ 1853275 w 2580487"/>
                <a:gd name="connsiteY12" fmla="*/ 1416569 h 1959771"/>
                <a:gd name="connsiteX13" fmla="*/ 1376471 w 2580487"/>
                <a:gd name="connsiteY13" fmla="*/ 1706226 h 1959771"/>
                <a:gd name="connsiteX14" fmla="*/ 1386430 w 2580487"/>
                <a:gd name="connsiteY14" fmla="*/ 1750980 h 1959771"/>
                <a:gd name="connsiteX15" fmla="*/ 1280612 w 2580487"/>
                <a:gd name="connsiteY15" fmla="*/ 1855406 h 1959771"/>
                <a:gd name="connsiteX16" fmla="*/ 1176039 w 2580487"/>
                <a:gd name="connsiteY16" fmla="*/ 1750980 h 1959771"/>
                <a:gd name="connsiteX17" fmla="*/ 1183508 w 2580487"/>
                <a:gd name="connsiteY17" fmla="*/ 1711199 h 1959771"/>
                <a:gd name="connsiteX18" fmla="*/ 693010 w 2580487"/>
                <a:gd name="connsiteY18" fmla="*/ 1409111 h 1959771"/>
                <a:gd name="connsiteX19" fmla="*/ 399210 w 2580487"/>
                <a:gd name="connsiteY19" fmla="*/ 1688822 h 1959771"/>
                <a:gd name="connsiteX20" fmla="*/ 417884 w 2580487"/>
                <a:gd name="connsiteY20" fmla="*/ 1750980 h 1959771"/>
                <a:gd name="connsiteX21" fmla="*/ 313310 w 2580487"/>
                <a:gd name="connsiteY21" fmla="*/ 1855406 h 1959771"/>
                <a:gd name="connsiteX22" fmla="*/ 208737 w 2580487"/>
                <a:gd name="connsiteY22" fmla="*/ 1750980 h 1959771"/>
                <a:gd name="connsiteX23" fmla="*/ 313310 w 2580487"/>
                <a:gd name="connsiteY23" fmla="*/ 1645312 h 1959771"/>
                <a:gd name="connsiteX24" fmla="*/ 383026 w 2580487"/>
                <a:gd name="connsiteY24" fmla="*/ 1672661 h 1959771"/>
                <a:gd name="connsiteX25" fmla="*/ 685541 w 2580487"/>
                <a:gd name="connsiteY25" fmla="*/ 1387977 h 1959771"/>
                <a:gd name="connsiteX26" fmla="*/ 697990 w 2580487"/>
                <a:gd name="connsiteY26" fmla="*/ 1386734 h 1959771"/>
                <a:gd name="connsiteX27" fmla="*/ 22441 w 2580487"/>
                <a:gd name="connsiteY27" fmla="*/ 1246159 h 1959771"/>
                <a:gd name="connsiteX28" fmla="*/ 22441 w 2580487"/>
                <a:gd name="connsiteY28" fmla="*/ 1938563 h 1959771"/>
                <a:gd name="connsiteX29" fmla="*/ 2558049 w 2580487"/>
                <a:gd name="connsiteY29" fmla="*/ 1938563 h 1959771"/>
                <a:gd name="connsiteX30" fmla="*/ 2558049 w 2580487"/>
                <a:gd name="connsiteY30" fmla="*/ 1246159 h 1959771"/>
                <a:gd name="connsiteX31" fmla="*/ 1152720 w 2580487"/>
                <a:gd name="connsiteY31" fmla="*/ 955789 h 1959771"/>
                <a:gd name="connsiteX32" fmla="*/ 2272456 w 2580487"/>
                <a:gd name="connsiteY32" fmla="*/ 955789 h 1959771"/>
                <a:gd name="connsiteX33" fmla="*/ 2294851 w 2580487"/>
                <a:gd name="connsiteY33" fmla="*/ 976541 h 1959771"/>
                <a:gd name="connsiteX34" fmla="*/ 2272456 w 2580487"/>
                <a:gd name="connsiteY34" fmla="*/ 998513 h 1959771"/>
                <a:gd name="connsiteX35" fmla="*/ 1152720 w 2580487"/>
                <a:gd name="connsiteY35" fmla="*/ 998513 h 1959771"/>
                <a:gd name="connsiteX36" fmla="*/ 1131569 w 2580487"/>
                <a:gd name="connsiteY36" fmla="*/ 976541 h 1959771"/>
                <a:gd name="connsiteX37" fmla="*/ 1152720 w 2580487"/>
                <a:gd name="connsiteY37" fmla="*/ 955789 h 1959771"/>
                <a:gd name="connsiteX38" fmla="*/ 1152720 w 2580487"/>
                <a:gd name="connsiteY38" fmla="*/ 725080 h 1959771"/>
                <a:gd name="connsiteX39" fmla="*/ 2272456 w 2580487"/>
                <a:gd name="connsiteY39" fmla="*/ 725080 h 1959771"/>
                <a:gd name="connsiteX40" fmla="*/ 2294851 w 2580487"/>
                <a:gd name="connsiteY40" fmla="*/ 746458 h 1959771"/>
                <a:gd name="connsiteX41" fmla="*/ 2272456 w 2580487"/>
                <a:gd name="connsiteY41" fmla="*/ 767836 h 1959771"/>
                <a:gd name="connsiteX42" fmla="*/ 1152720 w 2580487"/>
                <a:gd name="connsiteY42" fmla="*/ 767836 h 1959771"/>
                <a:gd name="connsiteX43" fmla="*/ 1131569 w 2580487"/>
                <a:gd name="connsiteY43" fmla="*/ 746458 h 1959771"/>
                <a:gd name="connsiteX44" fmla="*/ 1152720 w 2580487"/>
                <a:gd name="connsiteY44" fmla="*/ 725080 h 1959771"/>
                <a:gd name="connsiteX45" fmla="*/ 1152720 w 2580487"/>
                <a:gd name="connsiteY45" fmla="*/ 494372 h 1959771"/>
                <a:gd name="connsiteX46" fmla="*/ 2272456 w 2580487"/>
                <a:gd name="connsiteY46" fmla="*/ 494372 h 1959771"/>
                <a:gd name="connsiteX47" fmla="*/ 2294851 w 2580487"/>
                <a:gd name="connsiteY47" fmla="*/ 515124 h 1959771"/>
                <a:gd name="connsiteX48" fmla="*/ 2272456 w 2580487"/>
                <a:gd name="connsiteY48" fmla="*/ 537096 h 1959771"/>
                <a:gd name="connsiteX49" fmla="*/ 1152720 w 2580487"/>
                <a:gd name="connsiteY49" fmla="*/ 537096 h 1959771"/>
                <a:gd name="connsiteX50" fmla="*/ 1131569 w 2580487"/>
                <a:gd name="connsiteY50" fmla="*/ 515124 h 1959771"/>
                <a:gd name="connsiteX51" fmla="*/ 1152720 w 2580487"/>
                <a:gd name="connsiteY51" fmla="*/ 494372 h 1959771"/>
                <a:gd name="connsiteX52" fmla="*/ 927079 w 2580487"/>
                <a:gd name="connsiteY52" fmla="*/ 301323 h 1959771"/>
                <a:gd name="connsiteX53" fmla="*/ 927079 w 2580487"/>
                <a:gd name="connsiteY53" fmla="*/ 1224495 h 1959771"/>
                <a:gd name="connsiteX54" fmla="*/ 2552593 w 2580487"/>
                <a:gd name="connsiteY54" fmla="*/ 1224495 h 1959771"/>
                <a:gd name="connsiteX55" fmla="*/ 2552593 w 2580487"/>
                <a:gd name="connsiteY55" fmla="*/ 301323 h 1959771"/>
                <a:gd name="connsiteX56" fmla="*/ 683273 w 2580487"/>
                <a:gd name="connsiteY56" fmla="*/ 94103 h 1959771"/>
                <a:gd name="connsiteX57" fmla="*/ 630568 w 2580487"/>
                <a:gd name="connsiteY57" fmla="*/ 148312 h 1959771"/>
                <a:gd name="connsiteX58" fmla="*/ 683273 w 2580487"/>
                <a:gd name="connsiteY58" fmla="*/ 201261 h 1959771"/>
                <a:gd name="connsiteX59" fmla="*/ 734753 w 2580487"/>
                <a:gd name="connsiteY59" fmla="*/ 148312 h 1959771"/>
                <a:gd name="connsiteX60" fmla="*/ 683273 w 2580487"/>
                <a:gd name="connsiteY60" fmla="*/ 94103 h 1959771"/>
                <a:gd name="connsiteX61" fmla="*/ 194394 w 2580487"/>
                <a:gd name="connsiteY61" fmla="*/ 94103 h 1959771"/>
                <a:gd name="connsiteX62" fmla="*/ 142913 w 2580487"/>
                <a:gd name="connsiteY62" fmla="*/ 148312 h 1959771"/>
                <a:gd name="connsiteX63" fmla="*/ 194394 w 2580487"/>
                <a:gd name="connsiteY63" fmla="*/ 201261 h 1959771"/>
                <a:gd name="connsiteX64" fmla="*/ 245875 w 2580487"/>
                <a:gd name="connsiteY64" fmla="*/ 148312 h 1959771"/>
                <a:gd name="connsiteX65" fmla="*/ 194394 w 2580487"/>
                <a:gd name="connsiteY65" fmla="*/ 94103 h 1959771"/>
                <a:gd name="connsiteX66" fmla="*/ 683273 w 2580487"/>
                <a:gd name="connsiteY66" fmla="*/ 71410 h 1959771"/>
                <a:gd name="connsiteX67" fmla="*/ 756815 w 2580487"/>
                <a:gd name="connsiteY67" fmla="*/ 148312 h 1959771"/>
                <a:gd name="connsiteX68" fmla="*/ 683273 w 2580487"/>
                <a:gd name="connsiteY68" fmla="*/ 223954 h 1959771"/>
                <a:gd name="connsiteX69" fmla="*/ 609731 w 2580487"/>
                <a:gd name="connsiteY69" fmla="*/ 148312 h 1959771"/>
                <a:gd name="connsiteX70" fmla="*/ 683273 w 2580487"/>
                <a:gd name="connsiteY70" fmla="*/ 71410 h 1959771"/>
                <a:gd name="connsiteX71" fmla="*/ 443679 w 2580487"/>
                <a:gd name="connsiteY71" fmla="*/ 71410 h 1959771"/>
                <a:gd name="connsiteX72" fmla="*/ 520581 w 2580487"/>
                <a:gd name="connsiteY72" fmla="*/ 148312 h 1959771"/>
                <a:gd name="connsiteX73" fmla="*/ 443679 w 2580487"/>
                <a:gd name="connsiteY73" fmla="*/ 223954 h 1959771"/>
                <a:gd name="connsiteX74" fmla="*/ 368038 w 2580487"/>
                <a:gd name="connsiteY74" fmla="*/ 148312 h 1959771"/>
                <a:gd name="connsiteX75" fmla="*/ 443679 w 2580487"/>
                <a:gd name="connsiteY75" fmla="*/ 71410 h 1959771"/>
                <a:gd name="connsiteX76" fmla="*/ 194394 w 2580487"/>
                <a:gd name="connsiteY76" fmla="*/ 71410 h 1959771"/>
                <a:gd name="connsiteX77" fmla="*/ 267938 w 2580487"/>
                <a:gd name="connsiteY77" fmla="*/ 148312 h 1959771"/>
                <a:gd name="connsiteX78" fmla="*/ 194394 w 2580487"/>
                <a:gd name="connsiteY78" fmla="*/ 223954 h 1959771"/>
                <a:gd name="connsiteX79" fmla="*/ 120850 w 2580487"/>
                <a:gd name="connsiteY79" fmla="*/ 148312 h 1959771"/>
                <a:gd name="connsiteX80" fmla="*/ 194394 w 2580487"/>
                <a:gd name="connsiteY80" fmla="*/ 71410 h 1959771"/>
                <a:gd name="connsiteX81" fmla="*/ 22441 w 2580487"/>
                <a:gd name="connsiteY81" fmla="*/ 22287 h 1959771"/>
                <a:gd name="connsiteX82" fmla="*/ 22441 w 2580487"/>
                <a:gd name="connsiteY82" fmla="*/ 279832 h 1959771"/>
                <a:gd name="connsiteX83" fmla="*/ 2558049 w 2580487"/>
                <a:gd name="connsiteY83" fmla="*/ 279832 h 1959771"/>
                <a:gd name="connsiteX84" fmla="*/ 2558049 w 2580487"/>
                <a:gd name="connsiteY84" fmla="*/ 22287 h 1959771"/>
                <a:gd name="connsiteX85" fmla="*/ 2 w 2580487"/>
                <a:gd name="connsiteY85" fmla="*/ 0 h 1959771"/>
                <a:gd name="connsiteX86" fmla="*/ 2580487 w 2580487"/>
                <a:gd name="connsiteY86" fmla="*/ 0 h 1959771"/>
                <a:gd name="connsiteX87" fmla="*/ 2580487 w 2580487"/>
                <a:gd name="connsiteY87" fmla="*/ 300882 h 1959771"/>
                <a:gd name="connsiteX88" fmla="*/ 2574997 w 2580487"/>
                <a:gd name="connsiteY88" fmla="*/ 300882 h 1959771"/>
                <a:gd name="connsiteX89" fmla="*/ 2574997 w 2580487"/>
                <a:gd name="connsiteY89" fmla="*/ 1224950 h 1959771"/>
                <a:gd name="connsiteX90" fmla="*/ 2580487 w 2580487"/>
                <a:gd name="connsiteY90" fmla="*/ 1224950 h 1959771"/>
                <a:gd name="connsiteX91" fmla="*/ 2580487 w 2580487"/>
                <a:gd name="connsiteY91" fmla="*/ 1959771 h 1959771"/>
                <a:gd name="connsiteX92" fmla="*/ 2 w 2580487"/>
                <a:gd name="connsiteY92" fmla="*/ 1959771 h 1959771"/>
                <a:gd name="connsiteX93" fmla="*/ 2 w 2580487"/>
                <a:gd name="connsiteY93" fmla="*/ 1245674 h 1959771"/>
                <a:gd name="connsiteX94" fmla="*/ 0 w 2580487"/>
                <a:gd name="connsiteY94" fmla="*/ 1245674 h 1959771"/>
                <a:gd name="connsiteX95" fmla="*/ 0 w 2580487"/>
                <a:gd name="connsiteY95" fmla="*/ 280144 h 1959771"/>
                <a:gd name="connsiteX96" fmla="*/ 2 w 2580487"/>
                <a:gd name="connsiteY96" fmla="*/ 280144 h 195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80487" h="1959771">
                  <a:moveTo>
                    <a:pt x="697990" y="1386734"/>
                  </a:moveTo>
                  <a:lnTo>
                    <a:pt x="1193468" y="1692552"/>
                  </a:lnTo>
                  <a:cubicBezTo>
                    <a:pt x="1212142" y="1663959"/>
                    <a:pt x="1244509" y="1645312"/>
                    <a:pt x="1280612" y="1645312"/>
                  </a:cubicBezTo>
                  <a:cubicBezTo>
                    <a:pt x="1315470" y="1645312"/>
                    <a:pt x="1345348" y="1661473"/>
                    <a:pt x="1365267" y="1686336"/>
                  </a:cubicBezTo>
                  <a:lnTo>
                    <a:pt x="1848295" y="1394193"/>
                  </a:lnTo>
                  <a:cubicBezTo>
                    <a:pt x="1852030" y="1392949"/>
                    <a:pt x="1858254" y="1392949"/>
                    <a:pt x="1860744" y="1395436"/>
                  </a:cubicBezTo>
                  <a:lnTo>
                    <a:pt x="2160770" y="1673904"/>
                  </a:lnTo>
                  <a:cubicBezTo>
                    <a:pt x="2180688" y="1656500"/>
                    <a:pt x="2205587" y="1645312"/>
                    <a:pt x="2232975" y="1645312"/>
                  </a:cubicBezTo>
                  <a:cubicBezTo>
                    <a:pt x="2291486" y="1645312"/>
                    <a:pt x="2338793" y="1692552"/>
                    <a:pt x="2338793" y="1750980"/>
                  </a:cubicBezTo>
                  <a:cubicBezTo>
                    <a:pt x="2338793" y="1808166"/>
                    <a:pt x="2291486" y="1855406"/>
                    <a:pt x="2232975" y="1855406"/>
                  </a:cubicBezTo>
                  <a:cubicBezTo>
                    <a:pt x="2175709" y="1855406"/>
                    <a:pt x="2127157" y="1808166"/>
                    <a:pt x="2127157" y="1750980"/>
                  </a:cubicBezTo>
                  <a:cubicBezTo>
                    <a:pt x="2127157" y="1728603"/>
                    <a:pt x="2135871" y="1707470"/>
                    <a:pt x="2147076" y="1690065"/>
                  </a:cubicBezTo>
                  <a:lnTo>
                    <a:pt x="1853275" y="1416569"/>
                  </a:lnTo>
                  <a:lnTo>
                    <a:pt x="1376471" y="1706226"/>
                  </a:lnTo>
                  <a:cubicBezTo>
                    <a:pt x="1381451" y="1718658"/>
                    <a:pt x="1386430" y="1734819"/>
                    <a:pt x="1386430" y="1750980"/>
                  </a:cubicBezTo>
                  <a:cubicBezTo>
                    <a:pt x="1386430" y="1808166"/>
                    <a:pt x="1339123" y="1855406"/>
                    <a:pt x="1280612" y="1855406"/>
                  </a:cubicBezTo>
                  <a:cubicBezTo>
                    <a:pt x="1223346" y="1855406"/>
                    <a:pt x="1176039" y="1808166"/>
                    <a:pt x="1176039" y="1750980"/>
                  </a:cubicBezTo>
                  <a:cubicBezTo>
                    <a:pt x="1176039" y="1736062"/>
                    <a:pt x="1178529" y="1722388"/>
                    <a:pt x="1183508" y="1711199"/>
                  </a:cubicBezTo>
                  <a:lnTo>
                    <a:pt x="693010" y="1409111"/>
                  </a:lnTo>
                  <a:lnTo>
                    <a:pt x="399210" y="1688822"/>
                  </a:lnTo>
                  <a:cubicBezTo>
                    <a:pt x="410414" y="1706226"/>
                    <a:pt x="417884" y="1727360"/>
                    <a:pt x="417884" y="1750980"/>
                  </a:cubicBezTo>
                  <a:cubicBezTo>
                    <a:pt x="417884" y="1808166"/>
                    <a:pt x="371822" y="1855406"/>
                    <a:pt x="313310" y="1855406"/>
                  </a:cubicBezTo>
                  <a:cubicBezTo>
                    <a:pt x="256044" y="1855406"/>
                    <a:pt x="208737" y="1808166"/>
                    <a:pt x="208737" y="1750980"/>
                  </a:cubicBezTo>
                  <a:cubicBezTo>
                    <a:pt x="208737" y="1692552"/>
                    <a:pt x="256044" y="1645312"/>
                    <a:pt x="313310" y="1645312"/>
                  </a:cubicBezTo>
                  <a:cubicBezTo>
                    <a:pt x="340699" y="1645312"/>
                    <a:pt x="365597" y="1655257"/>
                    <a:pt x="383026" y="1672661"/>
                  </a:cubicBezTo>
                  <a:lnTo>
                    <a:pt x="685541" y="1387977"/>
                  </a:lnTo>
                  <a:cubicBezTo>
                    <a:pt x="688031" y="1384247"/>
                    <a:pt x="694255" y="1384247"/>
                    <a:pt x="697990" y="1386734"/>
                  </a:cubicBezTo>
                  <a:close/>
                  <a:moveTo>
                    <a:pt x="22441" y="1246159"/>
                  </a:moveTo>
                  <a:lnTo>
                    <a:pt x="22441" y="1938563"/>
                  </a:lnTo>
                  <a:lnTo>
                    <a:pt x="2558049" y="1938563"/>
                  </a:lnTo>
                  <a:lnTo>
                    <a:pt x="2558049" y="1246159"/>
                  </a:lnTo>
                  <a:close/>
                  <a:moveTo>
                    <a:pt x="1152720" y="955789"/>
                  </a:moveTo>
                  <a:lnTo>
                    <a:pt x="2272456" y="955789"/>
                  </a:lnTo>
                  <a:cubicBezTo>
                    <a:pt x="2284898" y="955789"/>
                    <a:pt x="2294851" y="964334"/>
                    <a:pt x="2294851" y="976541"/>
                  </a:cubicBezTo>
                  <a:cubicBezTo>
                    <a:pt x="2294851" y="988747"/>
                    <a:pt x="2284898" y="998513"/>
                    <a:pt x="2272456" y="998513"/>
                  </a:cubicBezTo>
                  <a:lnTo>
                    <a:pt x="1152720" y="998513"/>
                  </a:lnTo>
                  <a:cubicBezTo>
                    <a:pt x="1141522" y="998513"/>
                    <a:pt x="1131569" y="988747"/>
                    <a:pt x="1131569" y="976541"/>
                  </a:cubicBezTo>
                  <a:cubicBezTo>
                    <a:pt x="1131569" y="964334"/>
                    <a:pt x="1141522" y="955789"/>
                    <a:pt x="1152720" y="955789"/>
                  </a:cubicBezTo>
                  <a:close/>
                  <a:moveTo>
                    <a:pt x="1152720" y="725080"/>
                  </a:moveTo>
                  <a:lnTo>
                    <a:pt x="2272456" y="725080"/>
                  </a:lnTo>
                  <a:cubicBezTo>
                    <a:pt x="2284898" y="725080"/>
                    <a:pt x="2294851" y="735769"/>
                    <a:pt x="2294851" y="746458"/>
                  </a:cubicBezTo>
                  <a:cubicBezTo>
                    <a:pt x="2294851" y="758335"/>
                    <a:pt x="2284898" y="767836"/>
                    <a:pt x="2272456" y="767836"/>
                  </a:cubicBezTo>
                  <a:lnTo>
                    <a:pt x="1152720" y="767836"/>
                  </a:lnTo>
                  <a:cubicBezTo>
                    <a:pt x="1141522" y="767836"/>
                    <a:pt x="1131569" y="758335"/>
                    <a:pt x="1131569" y="746458"/>
                  </a:cubicBezTo>
                  <a:cubicBezTo>
                    <a:pt x="1131569" y="735769"/>
                    <a:pt x="1141522" y="725080"/>
                    <a:pt x="1152720" y="725080"/>
                  </a:cubicBezTo>
                  <a:close/>
                  <a:moveTo>
                    <a:pt x="1152720" y="494372"/>
                  </a:moveTo>
                  <a:lnTo>
                    <a:pt x="2272456" y="494372"/>
                  </a:lnTo>
                  <a:cubicBezTo>
                    <a:pt x="2284898" y="494372"/>
                    <a:pt x="2294851" y="502917"/>
                    <a:pt x="2294851" y="515124"/>
                  </a:cubicBezTo>
                  <a:cubicBezTo>
                    <a:pt x="2294851" y="527330"/>
                    <a:pt x="2284898" y="537096"/>
                    <a:pt x="2272456" y="537096"/>
                  </a:cubicBezTo>
                  <a:lnTo>
                    <a:pt x="1152720" y="537096"/>
                  </a:lnTo>
                  <a:cubicBezTo>
                    <a:pt x="1141522" y="537096"/>
                    <a:pt x="1131569" y="527330"/>
                    <a:pt x="1131569" y="515124"/>
                  </a:cubicBezTo>
                  <a:cubicBezTo>
                    <a:pt x="1131569" y="502917"/>
                    <a:pt x="1141522" y="494372"/>
                    <a:pt x="1152720" y="494372"/>
                  </a:cubicBezTo>
                  <a:close/>
                  <a:moveTo>
                    <a:pt x="927079" y="301323"/>
                  </a:moveTo>
                  <a:lnTo>
                    <a:pt x="927079" y="1224495"/>
                  </a:lnTo>
                  <a:lnTo>
                    <a:pt x="2552593" y="1224495"/>
                  </a:lnTo>
                  <a:lnTo>
                    <a:pt x="2552593" y="301323"/>
                  </a:lnTo>
                  <a:close/>
                  <a:moveTo>
                    <a:pt x="683273" y="94103"/>
                  </a:moveTo>
                  <a:cubicBezTo>
                    <a:pt x="653856" y="94103"/>
                    <a:pt x="630568" y="118056"/>
                    <a:pt x="630568" y="148312"/>
                  </a:cubicBezTo>
                  <a:cubicBezTo>
                    <a:pt x="630568" y="177308"/>
                    <a:pt x="653856" y="201261"/>
                    <a:pt x="683273" y="201261"/>
                  </a:cubicBezTo>
                  <a:cubicBezTo>
                    <a:pt x="711464" y="201261"/>
                    <a:pt x="734753" y="177308"/>
                    <a:pt x="734753" y="148312"/>
                  </a:cubicBezTo>
                  <a:cubicBezTo>
                    <a:pt x="734753" y="118056"/>
                    <a:pt x="711464" y="94103"/>
                    <a:pt x="683273" y="94103"/>
                  </a:cubicBezTo>
                  <a:close/>
                  <a:moveTo>
                    <a:pt x="194394" y="94103"/>
                  </a:moveTo>
                  <a:cubicBezTo>
                    <a:pt x="166202" y="94103"/>
                    <a:pt x="142913" y="118056"/>
                    <a:pt x="142913" y="148312"/>
                  </a:cubicBezTo>
                  <a:cubicBezTo>
                    <a:pt x="142913" y="177308"/>
                    <a:pt x="166202" y="201261"/>
                    <a:pt x="194394" y="201261"/>
                  </a:cubicBezTo>
                  <a:cubicBezTo>
                    <a:pt x="222586" y="201261"/>
                    <a:pt x="245875" y="177308"/>
                    <a:pt x="245875" y="148312"/>
                  </a:cubicBezTo>
                  <a:cubicBezTo>
                    <a:pt x="245875" y="118056"/>
                    <a:pt x="222586" y="94103"/>
                    <a:pt x="194394" y="94103"/>
                  </a:cubicBezTo>
                  <a:close/>
                  <a:moveTo>
                    <a:pt x="683273" y="71410"/>
                  </a:moveTo>
                  <a:cubicBezTo>
                    <a:pt x="723721" y="71410"/>
                    <a:pt x="756815" y="106710"/>
                    <a:pt x="756815" y="148312"/>
                  </a:cubicBezTo>
                  <a:cubicBezTo>
                    <a:pt x="756815" y="189915"/>
                    <a:pt x="723721" y="223954"/>
                    <a:pt x="683273" y="223954"/>
                  </a:cubicBezTo>
                  <a:cubicBezTo>
                    <a:pt x="642825" y="223954"/>
                    <a:pt x="609731" y="189915"/>
                    <a:pt x="609731" y="148312"/>
                  </a:cubicBezTo>
                  <a:cubicBezTo>
                    <a:pt x="609731" y="106710"/>
                    <a:pt x="642825" y="71410"/>
                    <a:pt x="683273" y="71410"/>
                  </a:cubicBezTo>
                  <a:close/>
                  <a:moveTo>
                    <a:pt x="443679" y="71410"/>
                  </a:moveTo>
                  <a:cubicBezTo>
                    <a:pt x="486543" y="71410"/>
                    <a:pt x="520581" y="106710"/>
                    <a:pt x="520581" y="148312"/>
                  </a:cubicBezTo>
                  <a:cubicBezTo>
                    <a:pt x="520581" y="189915"/>
                    <a:pt x="486543" y="223954"/>
                    <a:pt x="443679" y="223954"/>
                  </a:cubicBezTo>
                  <a:cubicBezTo>
                    <a:pt x="402076" y="223954"/>
                    <a:pt x="368038" y="189915"/>
                    <a:pt x="368038" y="148312"/>
                  </a:cubicBezTo>
                  <a:cubicBezTo>
                    <a:pt x="368038" y="106710"/>
                    <a:pt x="402076" y="71410"/>
                    <a:pt x="443679" y="71410"/>
                  </a:cubicBezTo>
                  <a:close/>
                  <a:moveTo>
                    <a:pt x="194394" y="71410"/>
                  </a:moveTo>
                  <a:cubicBezTo>
                    <a:pt x="234843" y="71410"/>
                    <a:pt x="267938" y="106710"/>
                    <a:pt x="267938" y="148312"/>
                  </a:cubicBezTo>
                  <a:cubicBezTo>
                    <a:pt x="267938" y="189915"/>
                    <a:pt x="234843" y="223954"/>
                    <a:pt x="194394" y="223954"/>
                  </a:cubicBezTo>
                  <a:cubicBezTo>
                    <a:pt x="153945" y="223954"/>
                    <a:pt x="120850" y="189915"/>
                    <a:pt x="120850" y="148312"/>
                  </a:cubicBezTo>
                  <a:cubicBezTo>
                    <a:pt x="120850" y="106710"/>
                    <a:pt x="153945" y="71410"/>
                    <a:pt x="194394" y="71410"/>
                  </a:cubicBezTo>
                  <a:close/>
                  <a:moveTo>
                    <a:pt x="22441" y="22287"/>
                  </a:moveTo>
                  <a:lnTo>
                    <a:pt x="22441" y="279832"/>
                  </a:lnTo>
                  <a:lnTo>
                    <a:pt x="2558049" y="279832"/>
                  </a:lnTo>
                  <a:lnTo>
                    <a:pt x="2558049" y="22287"/>
                  </a:lnTo>
                  <a:close/>
                  <a:moveTo>
                    <a:pt x="2" y="0"/>
                  </a:moveTo>
                  <a:lnTo>
                    <a:pt x="2580487" y="0"/>
                  </a:lnTo>
                  <a:lnTo>
                    <a:pt x="2580487" y="300882"/>
                  </a:lnTo>
                  <a:lnTo>
                    <a:pt x="2574997" y="300882"/>
                  </a:lnTo>
                  <a:lnTo>
                    <a:pt x="2574997" y="1224950"/>
                  </a:lnTo>
                  <a:lnTo>
                    <a:pt x="2580487" y="1224950"/>
                  </a:lnTo>
                  <a:lnTo>
                    <a:pt x="2580487" y="1959771"/>
                  </a:lnTo>
                  <a:lnTo>
                    <a:pt x="2" y="1959771"/>
                  </a:lnTo>
                  <a:lnTo>
                    <a:pt x="2" y="1245674"/>
                  </a:lnTo>
                  <a:lnTo>
                    <a:pt x="0" y="1245674"/>
                  </a:lnTo>
                  <a:lnTo>
                    <a:pt x="0" y="280144"/>
                  </a:lnTo>
                  <a:lnTo>
                    <a:pt x="2" y="280144"/>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1" name="Freeform 100">
              <a:extLst>
                <a:ext uri="{FF2B5EF4-FFF2-40B4-BE49-F238E27FC236}">
                  <a16:creationId xmlns:a16="http://schemas.microsoft.com/office/drawing/2014/main" id="{70099403-38B6-754C-8B8C-4E6BE5EE6FD1}"/>
                </a:ext>
              </a:extLst>
            </p:cNvPr>
            <p:cNvSpPr>
              <a:spLocks noChangeArrowheads="1"/>
            </p:cNvSpPr>
            <p:nvPr/>
          </p:nvSpPr>
          <p:spPr bwMode="auto">
            <a:xfrm>
              <a:off x="8069039" y="6868990"/>
              <a:ext cx="690835" cy="690835"/>
            </a:xfrm>
            <a:custGeom>
              <a:avLst/>
              <a:gdLst>
                <a:gd name="connsiteX0" fmla="*/ 339910 w 690835"/>
                <a:gd name="connsiteY0" fmla="*/ 609727 h 690835"/>
                <a:gd name="connsiteX1" fmla="*/ 355731 w 690835"/>
                <a:gd name="connsiteY1" fmla="*/ 623889 h 690835"/>
                <a:gd name="connsiteX2" fmla="*/ 355731 w 690835"/>
                <a:gd name="connsiteY2" fmla="*/ 676673 h 690835"/>
                <a:gd name="connsiteX3" fmla="*/ 339910 w 690835"/>
                <a:gd name="connsiteY3" fmla="*/ 690835 h 690835"/>
                <a:gd name="connsiteX4" fmla="*/ 324090 w 690835"/>
                <a:gd name="connsiteY4" fmla="*/ 676673 h 690835"/>
                <a:gd name="connsiteX5" fmla="*/ 324090 w 690835"/>
                <a:gd name="connsiteY5" fmla="*/ 623889 h 690835"/>
                <a:gd name="connsiteX6" fmla="*/ 339910 w 690835"/>
                <a:gd name="connsiteY6" fmla="*/ 609727 h 690835"/>
                <a:gd name="connsiteX7" fmla="*/ 538417 w 690835"/>
                <a:gd name="connsiteY7" fmla="*/ 528528 h 690835"/>
                <a:gd name="connsiteX8" fmla="*/ 548618 w 690835"/>
                <a:gd name="connsiteY8" fmla="*/ 532123 h 690835"/>
                <a:gd name="connsiteX9" fmla="*/ 585597 w 690835"/>
                <a:gd name="connsiteY9" fmla="*/ 566879 h 690835"/>
                <a:gd name="connsiteX10" fmla="*/ 585597 w 690835"/>
                <a:gd name="connsiteY10" fmla="*/ 587254 h 690835"/>
                <a:gd name="connsiteX11" fmla="*/ 563920 w 690835"/>
                <a:gd name="connsiteY11" fmla="*/ 587254 h 690835"/>
                <a:gd name="connsiteX12" fmla="*/ 528216 w 690835"/>
                <a:gd name="connsiteY12" fmla="*/ 552498 h 690835"/>
                <a:gd name="connsiteX13" fmla="*/ 528216 w 690835"/>
                <a:gd name="connsiteY13" fmla="*/ 532123 h 690835"/>
                <a:gd name="connsiteX14" fmla="*/ 538417 w 690835"/>
                <a:gd name="connsiteY14" fmla="*/ 528528 h 690835"/>
                <a:gd name="connsiteX15" fmla="*/ 143119 w 690835"/>
                <a:gd name="connsiteY15" fmla="*/ 523434 h 690835"/>
                <a:gd name="connsiteX16" fmla="*/ 153306 w 690835"/>
                <a:gd name="connsiteY16" fmla="*/ 528216 h 690835"/>
                <a:gd name="connsiteX17" fmla="*/ 153306 w 690835"/>
                <a:gd name="connsiteY17" fmla="*/ 548618 h 690835"/>
                <a:gd name="connsiteX18" fmla="*/ 118550 w 690835"/>
                <a:gd name="connsiteY18" fmla="*/ 585597 h 690835"/>
                <a:gd name="connsiteX19" fmla="*/ 99374 w 690835"/>
                <a:gd name="connsiteY19" fmla="*/ 585597 h 690835"/>
                <a:gd name="connsiteX20" fmla="*/ 99374 w 690835"/>
                <a:gd name="connsiteY20" fmla="*/ 563920 h 690835"/>
                <a:gd name="connsiteX21" fmla="*/ 132932 w 690835"/>
                <a:gd name="connsiteY21" fmla="*/ 528216 h 690835"/>
                <a:gd name="connsiteX22" fmla="*/ 143119 w 690835"/>
                <a:gd name="connsiteY22" fmla="*/ 523434 h 690835"/>
                <a:gd name="connsiteX23" fmla="*/ 623889 w 690835"/>
                <a:gd name="connsiteY23" fmla="*/ 335077 h 690835"/>
                <a:gd name="connsiteX24" fmla="*/ 676673 w 690835"/>
                <a:gd name="connsiteY24" fmla="*/ 335077 h 690835"/>
                <a:gd name="connsiteX25" fmla="*/ 690835 w 690835"/>
                <a:gd name="connsiteY25" fmla="*/ 347665 h 690835"/>
                <a:gd name="connsiteX26" fmla="*/ 676673 w 690835"/>
                <a:gd name="connsiteY26" fmla="*/ 361397 h 690835"/>
                <a:gd name="connsiteX27" fmla="*/ 623889 w 690835"/>
                <a:gd name="connsiteY27" fmla="*/ 361397 h 690835"/>
                <a:gd name="connsiteX28" fmla="*/ 609727 w 690835"/>
                <a:gd name="connsiteY28" fmla="*/ 347665 h 690835"/>
                <a:gd name="connsiteX29" fmla="*/ 623889 w 690835"/>
                <a:gd name="connsiteY29" fmla="*/ 335077 h 690835"/>
                <a:gd name="connsiteX30" fmla="*/ 13944 w 690835"/>
                <a:gd name="connsiteY30" fmla="*/ 324090 h 690835"/>
                <a:gd name="connsiteX31" fmla="*/ 65917 w 690835"/>
                <a:gd name="connsiteY31" fmla="*/ 324090 h 690835"/>
                <a:gd name="connsiteX32" fmla="*/ 81129 w 690835"/>
                <a:gd name="connsiteY32" fmla="*/ 339911 h 690835"/>
                <a:gd name="connsiteX33" fmla="*/ 65917 w 690835"/>
                <a:gd name="connsiteY33" fmla="*/ 355731 h 690835"/>
                <a:gd name="connsiteX34" fmla="*/ 13944 w 690835"/>
                <a:gd name="connsiteY34" fmla="*/ 355731 h 690835"/>
                <a:gd name="connsiteX35" fmla="*/ 0 w 690835"/>
                <a:gd name="connsiteY35" fmla="*/ 339911 h 690835"/>
                <a:gd name="connsiteX36" fmla="*/ 13944 w 690835"/>
                <a:gd name="connsiteY36" fmla="*/ 324090 h 690835"/>
                <a:gd name="connsiteX37" fmla="*/ 346061 w 690835"/>
                <a:gd name="connsiteY37" fmla="*/ 159297 h 690835"/>
                <a:gd name="connsiteX38" fmla="*/ 531572 w 690835"/>
                <a:gd name="connsiteY38" fmla="*/ 346061 h 690835"/>
                <a:gd name="connsiteX39" fmla="*/ 346061 w 690835"/>
                <a:gd name="connsiteY39" fmla="*/ 531572 h 690835"/>
                <a:gd name="connsiteX40" fmla="*/ 159297 w 690835"/>
                <a:gd name="connsiteY40" fmla="*/ 346061 h 690835"/>
                <a:gd name="connsiteX41" fmla="*/ 346061 w 690835"/>
                <a:gd name="connsiteY41" fmla="*/ 159297 h 690835"/>
                <a:gd name="connsiteX42" fmla="*/ 566881 w 690835"/>
                <a:gd name="connsiteY42" fmla="*/ 103666 h 690835"/>
                <a:gd name="connsiteX43" fmla="*/ 586057 w 690835"/>
                <a:gd name="connsiteY43" fmla="*/ 103666 h 690835"/>
                <a:gd name="connsiteX44" fmla="*/ 586057 w 690835"/>
                <a:gd name="connsiteY44" fmla="*/ 124040 h 690835"/>
                <a:gd name="connsiteX45" fmla="*/ 552499 w 690835"/>
                <a:gd name="connsiteY45" fmla="*/ 158796 h 690835"/>
                <a:gd name="connsiteX46" fmla="*/ 532125 w 690835"/>
                <a:gd name="connsiteY46" fmla="*/ 158796 h 690835"/>
                <a:gd name="connsiteX47" fmla="*/ 532125 w 690835"/>
                <a:gd name="connsiteY47" fmla="*/ 138422 h 690835"/>
                <a:gd name="connsiteX48" fmla="*/ 113853 w 690835"/>
                <a:gd name="connsiteY48" fmla="*/ 94878 h 690835"/>
                <a:gd name="connsiteX49" fmla="*/ 124040 w 690835"/>
                <a:gd name="connsiteY49" fmla="*/ 99372 h 690835"/>
                <a:gd name="connsiteX50" fmla="*/ 157598 w 690835"/>
                <a:gd name="connsiteY50" fmla="*/ 134128 h 690835"/>
                <a:gd name="connsiteX51" fmla="*/ 157598 w 690835"/>
                <a:gd name="connsiteY51" fmla="*/ 153304 h 690835"/>
                <a:gd name="connsiteX52" fmla="*/ 138422 w 690835"/>
                <a:gd name="connsiteY52" fmla="*/ 153304 h 690835"/>
                <a:gd name="connsiteX53" fmla="*/ 103666 w 690835"/>
                <a:gd name="connsiteY53" fmla="*/ 118548 h 690835"/>
                <a:gd name="connsiteX54" fmla="*/ 103666 w 690835"/>
                <a:gd name="connsiteY54" fmla="*/ 99372 h 690835"/>
                <a:gd name="connsiteX55" fmla="*/ 113853 w 690835"/>
                <a:gd name="connsiteY55" fmla="*/ 94878 h 690835"/>
                <a:gd name="connsiteX56" fmla="*/ 345403 w 690835"/>
                <a:gd name="connsiteY56" fmla="*/ 0 h 690835"/>
                <a:gd name="connsiteX57" fmla="*/ 361224 w 690835"/>
                <a:gd name="connsiteY57" fmla="*/ 14162 h 690835"/>
                <a:gd name="connsiteX58" fmla="*/ 361224 w 690835"/>
                <a:gd name="connsiteY58" fmla="*/ 66947 h 690835"/>
                <a:gd name="connsiteX59" fmla="*/ 345403 w 690835"/>
                <a:gd name="connsiteY59" fmla="*/ 81109 h 690835"/>
                <a:gd name="connsiteX60" fmla="*/ 329583 w 690835"/>
                <a:gd name="connsiteY60" fmla="*/ 66947 h 690835"/>
                <a:gd name="connsiteX61" fmla="*/ 329583 w 690835"/>
                <a:gd name="connsiteY61" fmla="*/ 14162 h 690835"/>
                <a:gd name="connsiteX62" fmla="*/ 345403 w 690835"/>
                <a:gd name="connsiteY62" fmla="*/ 0 h 6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90835" h="690835">
                  <a:moveTo>
                    <a:pt x="339910" y="609727"/>
                  </a:moveTo>
                  <a:cubicBezTo>
                    <a:pt x="347820" y="609727"/>
                    <a:pt x="355731" y="616164"/>
                    <a:pt x="355731" y="623889"/>
                  </a:cubicBezTo>
                  <a:lnTo>
                    <a:pt x="355731" y="676673"/>
                  </a:lnTo>
                  <a:cubicBezTo>
                    <a:pt x="355731" y="684398"/>
                    <a:pt x="347820" y="690835"/>
                    <a:pt x="339910" y="690835"/>
                  </a:cubicBezTo>
                  <a:cubicBezTo>
                    <a:pt x="330682" y="690835"/>
                    <a:pt x="324090" y="684398"/>
                    <a:pt x="324090" y="676673"/>
                  </a:cubicBezTo>
                  <a:lnTo>
                    <a:pt x="324090" y="623889"/>
                  </a:lnTo>
                  <a:cubicBezTo>
                    <a:pt x="324090" y="616164"/>
                    <a:pt x="330682" y="609727"/>
                    <a:pt x="339910" y="609727"/>
                  </a:cubicBezTo>
                  <a:close/>
                  <a:moveTo>
                    <a:pt x="538417" y="528528"/>
                  </a:moveTo>
                  <a:cubicBezTo>
                    <a:pt x="542242" y="528528"/>
                    <a:pt x="546067" y="529726"/>
                    <a:pt x="548618" y="532123"/>
                  </a:cubicBezTo>
                  <a:lnTo>
                    <a:pt x="585597" y="566879"/>
                  </a:lnTo>
                  <a:cubicBezTo>
                    <a:pt x="591973" y="571673"/>
                    <a:pt x="591973" y="581261"/>
                    <a:pt x="585597" y="587254"/>
                  </a:cubicBezTo>
                  <a:cubicBezTo>
                    <a:pt x="580497" y="592048"/>
                    <a:pt x="570295" y="592048"/>
                    <a:pt x="563920" y="587254"/>
                  </a:cubicBezTo>
                  <a:lnTo>
                    <a:pt x="528216" y="552498"/>
                  </a:lnTo>
                  <a:cubicBezTo>
                    <a:pt x="521840" y="547704"/>
                    <a:pt x="521840" y="538116"/>
                    <a:pt x="528216" y="532123"/>
                  </a:cubicBezTo>
                  <a:cubicBezTo>
                    <a:pt x="530766" y="529726"/>
                    <a:pt x="534591" y="528528"/>
                    <a:pt x="538417" y="528528"/>
                  </a:cubicBezTo>
                  <a:close/>
                  <a:moveTo>
                    <a:pt x="143119" y="523434"/>
                  </a:moveTo>
                  <a:cubicBezTo>
                    <a:pt x="146715" y="523434"/>
                    <a:pt x="150310" y="525028"/>
                    <a:pt x="153306" y="528216"/>
                  </a:cubicBezTo>
                  <a:cubicBezTo>
                    <a:pt x="158100" y="533317"/>
                    <a:pt x="158100" y="543518"/>
                    <a:pt x="153306" y="548618"/>
                  </a:cubicBezTo>
                  <a:lnTo>
                    <a:pt x="118550" y="585597"/>
                  </a:lnTo>
                  <a:cubicBezTo>
                    <a:pt x="113756" y="591973"/>
                    <a:pt x="104168" y="591973"/>
                    <a:pt x="99374" y="585597"/>
                  </a:cubicBezTo>
                  <a:cubicBezTo>
                    <a:pt x="93382" y="580497"/>
                    <a:pt x="93382" y="570296"/>
                    <a:pt x="99374" y="563920"/>
                  </a:cubicBezTo>
                  <a:lnTo>
                    <a:pt x="132932" y="528216"/>
                  </a:lnTo>
                  <a:cubicBezTo>
                    <a:pt x="135928" y="525028"/>
                    <a:pt x="139524" y="523434"/>
                    <a:pt x="143119" y="523434"/>
                  </a:cubicBezTo>
                  <a:close/>
                  <a:moveTo>
                    <a:pt x="623889" y="335077"/>
                  </a:moveTo>
                  <a:lnTo>
                    <a:pt x="676673" y="335077"/>
                  </a:lnTo>
                  <a:cubicBezTo>
                    <a:pt x="684397" y="335077"/>
                    <a:pt x="690835" y="340799"/>
                    <a:pt x="690835" y="347665"/>
                  </a:cubicBezTo>
                  <a:cubicBezTo>
                    <a:pt x="690835" y="355675"/>
                    <a:pt x="684397" y="361397"/>
                    <a:pt x="676673" y="361397"/>
                  </a:cubicBezTo>
                  <a:lnTo>
                    <a:pt x="623889" y="361397"/>
                  </a:lnTo>
                  <a:cubicBezTo>
                    <a:pt x="616164" y="361397"/>
                    <a:pt x="609727" y="355675"/>
                    <a:pt x="609727" y="347665"/>
                  </a:cubicBezTo>
                  <a:cubicBezTo>
                    <a:pt x="609727" y="340799"/>
                    <a:pt x="616164" y="335077"/>
                    <a:pt x="623889" y="335077"/>
                  </a:cubicBezTo>
                  <a:close/>
                  <a:moveTo>
                    <a:pt x="13944" y="324090"/>
                  </a:moveTo>
                  <a:lnTo>
                    <a:pt x="65917" y="324090"/>
                  </a:lnTo>
                  <a:cubicBezTo>
                    <a:pt x="73523" y="324090"/>
                    <a:pt x="81129" y="332000"/>
                    <a:pt x="81129" y="339911"/>
                  </a:cubicBezTo>
                  <a:cubicBezTo>
                    <a:pt x="81129" y="347821"/>
                    <a:pt x="73523" y="355731"/>
                    <a:pt x="65917" y="355731"/>
                  </a:cubicBezTo>
                  <a:lnTo>
                    <a:pt x="13944" y="355731"/>
                  </a:lnTo>
                  <a:cubicBezTo>
                    <a:pt x="6338" y="355731"/>
                    <a:pt x="0" y="347821"/>
                    <a:pt x="0" y="339911"/>
                  </a:cubicBezTo>
                  <a:cubicBezTo>
                    <a:pt x="0" y="332000"/>
                    <a:pt x="6338" y="324090"/>
                    <a:pt x="13944" y="324090"/>
                  </a:cubicBezTo>
                  <a:close/>
                  <a:moveTo>
                    <a:pt x="346061" y="159297"/>
                  </a:moveTo>
                  <a:cubicBezTo>
                    <a:pt x="447590" y="159297"/>
                    <a:pt x="531572" y="243278"/>
                    <a:pt x="531572" y="346061"/>
                  </a:cubicBezTo>
                  <a:cubicBezTo>
                    <a:pt x="531572" y="448844"/>
                    <a:pt x="447590" y="531572"/>
                    <a:pt x="346061" y="531572"/>
                  </a:cubicBezTo>
                  <a:cubicBezTo>
                    <a:pt x="243278" y="531572"/>
                    <a:pt x="159297" y="448844"/>
                    <a:pt x="159297" y="346061"/>
                  </a:cubicBezTo>
                  <a:cubicBezTo>
                    <a:pt x="159297" y="243278"/>
                    <a:pt x="243278" y="159297"/>
                    <a:pt x="346061" y="159297"/>
                  </a:cubicBezTo>
                  <a:close/>
                  <a:moveTo>
                    <a:pt x="566881" y="103666"/>
                  </a:moveTo>
                  <a:cubicBezTo>
                    <a:pt x="572874" y="98872"/>
                    <a:pt x="581263" y="98872"/>
                    <a:pt x="586057" y="103666"/>
                  </a:cubicBezTo>
                  <a:cubicBezTo>
                    <a:pt x="592050" y="109658"/>
                    <a:pt x="592050" y="119246"/>
                    <a:pt x="586057" y="124040"/>
                  </a:cubicBezTo>
                  <a:lnTo>
                    <a:pt x="552499" y="158796"/>
                  </a:lnTo>
                  <a:cubicBezTo>
                    <a:pt x="546507" y="163591"/>
                    <a:pt x="538117" y="163591"/>
                    <a:pt x="532125" y="158796"/>
                  </a:cubicBezTo>
                  <a:cubicBezTo>
                    <a:pt x="527331" y="152804"/>
                    <a:pt x="527331" y="143216"/>
                    <a:pt x="532125" y="138422"/>
                  </a:cubicBezTo>
                  <a:close/>
                  <a:moveTo>
                    <a:pt x="113853" y="94878"/>
                  </a:moveTo>
                  <a:cubicBezTo>
                    <a:pt x="117449" y="94878"/>
                    <a:pt x="121044" y="96376"/>
                    <a:pt x="124040" y="99372"/>
                  </a:cubicBezTo>
                  <a:lnTo>
                    <a:pt x="157598" y="134128"/>
                  </a:lnTo>
                  <a:cubicBezTo>
                    <a:pt x="163591" y="138922"/>
                    <a:pt x="163591" y="147312"/>
                    <a:pt x="157598" y="153304"/>
                  </a:cubicBezTo>
                  <a:cubicBezTo>
                    <a:pt x="152804" y="158098"/>
                    <a:pt x="143216" y="158098"/>
                    <a:pt x="138422" y="153304"/>
                  </a:cubicBezTo>
                  <a:lnTo>
                    <a:pt x="103666" y="118548"/>
                  </a:lnTo>
                  <a:cubicBezTo>
                    <a:pt x="98872" y="112556"/>
                    <a:pt x="98872" y="104166"/>
                    <a:pt x="103666" y="99372"/>
                  </a:cubicBezTo>
                  <a:cubicBezTo>
                    <a:pt x="106662" y="96376"/>
                    <a:pt x="110258" y="94878"/>
                    <a:pt x="113853" y="94878"/>
                  </a:cubicBezTo>
                  <a:close/>
                  <a:moveTo>
                    <a:pt x="345403" y="0"/>
                  </a:moveTo>
                  <a:cubicBezTo>
                    <a:pt x="354632" y="0"/>
                    <a:pt x="361224" y="6437"/>
                    <a:pt x="361224" y="14162"/>
                  </a:cubicBezTo>
                  <a:lnTo>
                    <a:pt x="361224" y="66947"/>
                  </a:lnTo>
                  <a:cubicBezTo>
                    <a:pt x="361224" y="74672"/>
                    <a:pt x="354632" y="81109"/>
                    <a:pt x="345403" y="81109"/>
                  </a:cubicBezTo>
                  <a:cubicBezTo>
                    <a:pt x="337493" y="81109"/>
                    <a:pt x="329583" y="74672"/>
                    <a:pt x="329583" y="66947"/>
                  </a:cubicBezTo>
                  <a:lnTo>
                    <a:pt x="329583" y="14162"/>
                  </a:lnTo>
                  <a:cubicBezTo>
                    <a:pt x="329583" y="6437"/>
                    <a:pt x="337493" y="0"/>
                    <a:pt x="345403" y="0"/>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2" name="Freeform 101">
              <a:extLst>
                <a:ext uri="{FF2B5EF4-FFF2-40B4-BE49-F238E27FC236}">
                  <a16:creationId xmlns:a16="http://schemas.microsoft.com/office/drawing/2014/main" id="{62D49578-FC39-DA40-9433-8389C89A3398}"/>
                </a:ext>
              </a:extLst>
            </p:cNvPr>
            <p:cNvSpPr>
              <a:spLocks noChangeArrowheads="1"/>
            </p:cNvSpPr>
            <p:nvPr/>
          </p:nvSpPr>
          <p:spPr bwMode="auto">
            <a:xfrm>
              <a:off x="8568905" y="7747877"/>
              <a:ext cx="1344568" cy="185535"/>
            </a:xfrm>
            <a:custGeom>
              <a:avLst/>
              <a:gdLst>
                <a:gd name="connsiteX0" fmla="*/ 1252415 w 1344568"/>
                <a:gd name="connsiteY0" fmla="*/ 0 h 185535"/>
                <a:gd name="connsiteX1" fmla="*/ 1344568 w 1344568"/>
                <a:gd name="connsiteY1" fmla="*/ 93382 h 185535"/>
                <a:gd name="connsiteX2" fmla="*/ 1252415 w 1344568"/>
                <a:gd name="connsiteY2" fmla="*/ 185535 h 185535"/>
                <a:gd name="connsiteX3" fmla="*/ 1159034 w 1344568"/>
                <a:gd name="connsiteY3" fmla="*/ 93382 h 185535"/>
                <a:gd name="connsiteX4" fmla="*/ 1252415 w 1344568"/>
                <a:gd name="connsiteY4" fmla="*/ 0 h 185535"/>
                <a:gd name="connsiteX5" fmla="*/ 95500 w 1344568"/>
                <a:gd name="connsiteY5" fmla="*/ 0 h 185535"/>
                <a:gd name="connsiteX6" fmla="*/ 190999 w 1344568"/>
                <a:gd name="connsiteY6" fmla="*/ 93382 h 185535"/>
                <a:gd name="connsiteX7" fmla="*/ 95500 w 1344568"/>
                <a:gd name="connsiteY7" fmla="*/ 185535 h 185535"/>
                <a:gd name="connsiteX8" fmla="*/ 0 w 1344568"/>
                <a:gd name="connsiteY8" fmla="*/ 93382 h 185535"/>
                <a:gd name="connsiteX9" fmla="*/ 95500 w 1344568"/>
                <a:gd name="connsiteY9" fmla="*/ 0 h 18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4568" h="185535">
                  <a:moveTo>
                    <a:pt x="1252415" y="0"/>
                  </a:moveTo>
                  <a:cubicBezTo>
                    <a:pt x="1302792" y="0"/>
                    <a:pt x="1344568" y="41776"/>
                    <a:pt x="1344568" y="93382"/>
                  </a:cubicBezTo>
                  <a:cubicBezTo>
                    <a:pt x="1344568" y="143759"/>
                    <a:pt x="1302792" y="185535"/>
                    <a:pt x="1252415" y="185535"/>
                  </a:cubicBezTo>
                  <a:cubicBezTo>
                    <a:pt x="1200810" y="185535"/>
                    <a:pt x="1159034" y="143759"/>
                    <a:pt x="1159034" y="93382"/>
                  </a:cubicBezTo>
                  <a:cubicBezTo>
                    <a:pt x="1159034" y="41776"/>
                    <a:pt x="1200810" y="0"/>
                    <a:pt x="1252415" y="0"/>
                  </a:cubicBezTo>
                  <a:close/>
                  <a:moveTo>
                    <a:pt x="95500" y="0"/>
                  </a:moveTo>
                  <a:cubicBezTo>
                    <a:pt x="148276" y="0"/>
                    <a:pt x="190999" y="41776"/>
                    <a:pt x="190999" y="93382"/>
                  </a:cubicBezTo>
                  <a:cubicBezTo>
                    <a:pt x="190999" y="143759"/>
                    <a:pt x="148276" y="185535"/>
                    <a:pt x="95500" y="185535"/>
                  </a:cubicBezTo>
                  <a:cubicBezTo>
                    <a:pt x="42724" y="185535"/>
                    <a:pt x="0" y="143759"/>
                    <a:pt x="0" y="93382"/>
                  </a:cubicBezTo>
                  <a:cubicBezTo>
                    <a:pt x="0" y="41776"/>
                    <a:pt x="42724" y="0"/>
                    <a:pt x="95500" y="0"/>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3" name="Freeform 102">
              <a:extLst>
                <a:ext uri="{FF2B5EF4-FFF2-40B4-BE49-F238E27FC236}">
                  <a16:creationId xmlns:a16="http://schemas.microsoft.com/office/drawing/2014/main" id="{4311C608-5168-DD45-B189-A2FD29E99A78}"/>
                </a:ext>
              </a:extLst>
            </p:cNvPr>
            <p:cNvSpPr>
              <a:spLocks noChangeArrowheads="1"/>
            </p:cNvSpPr>
            <p:nvPr/>
          </p:nvSpPr>
          <p:spPr bwMode="auto">
            <a:xfrm>
              <a:off x="8557919" y="7736890"/>
              <a:ext cx="1372011" cy="212971"/>
            </a:xfrm>
            <a:custGeom>
              <a:avLst/>
              <a:gdLst>
                <a:gd name="connsiteX0" fmla="*/ 1266775 w 1372011"/>
                <a:gd name="connsiteY0" fmla="*/ 21423 h 212971"/>
                <a:gd name="connsiteX1" fmla="*/ 1181584 w 1372011"/>
                <a:gd name="connsiteY1" fmla="*/ 107116 h 212971"/>
                <a:gd name="connsiteX2" fmla="*/ 1266775 w 1372011"/>
                <a:gd name="connsiteY2" fmla="*/ 191548 h 212971"/>
                <a:gd name="connsiteX3" fmla="*/ 1349461 w 1372011"/>
                <a:gd name="connsiteY3" fmla="*/ 107116 h 212971"/>
                <a:gd name="connsiteX4" fmla="*/ 1266775 w 1372011"/>
                <a:gd name="connsiteY4" fmla="*/ 21423 h 212971"/>
                <a:gd name="connsiteX5" fmla="*/ 106487 w 1372011"/>
                <a:gd name="connsiteY5" fmla="*/ 21423 h 212971"/>
                <a:gd name="connsiteX6" fmla="*/ 22550 w 1372011"/>
                <a:gd name="connsiteY6" fmla="*/ 107116 h 212971"/>
                <a:gd name="connsiteX7" fmla="*/ 106487 w 1372011"/>
                <a:gd name="connsiteY7" fmla="*/ 191548 h 212971"/>
                <a:gd name="connsiteX8" fmla="*/ 190424 w 1372011"/>
                <a:gd name="connsiteY8" fmla="*/ 107116 h 212971"/>
                <a:gd name="connsiteX9" fmla="*/ 106487 w 1372011"/>
                <a:gd name="connsiteY9" fmla="*/ 21423 h 212971"/>
                <a:gd name="connsiteX10" fmla="*/ 1266775 w 1372011"/>
                <a:gd name="connsiteY10" fmla="*/ 0 h 212971"/>
                <a:gd name="connsiteX11" fmla="*/ 1372011 w 1372011"/>
                <a:gd name="connsiteY11" fmla="*/ 107116 h 212971"/>
                <a:gd name="connsiteX12" fmla="*/ 1266775 w 1372011"/>
                <a:gd name="connsiteY12" fmla="*/ 212971 h 212971"/>
                <a:gd name="connsiteX13" fmla="*/ 1159033 w 1372011"/>
                <a:gd name="connsiteY13" fmla="*/ 107116 h 212971"/>
                <a:gd name="connsiteX14" fmla="*/ 1266775 w 1372011"/>
                <a:gd name="connsiteY14" fmla="*/ 0 h 212971"/>
                <a:gd name="connsiteX15" fmla="*/ 106487 w 1372011"/>
                <a:gd name="connsiteY15" fmla="*/ 0 h 212971"/>
                <a:gd name="connsiteX16" fmla="*/ 212974 w 1372011"/>
                <a:gd name="connsiteY16" fmla="*/ 107116 h 212971"/>
                <a:gd name="connsiteX17" fmla="*/ 106487 w 1372011"/>
                <a:gd name="connsiteY17" fmla="*/ 212971 h 212971"/>
                <a:gd name="connsiteX18" fmla="*/ 0 w 1372011"/>
                <a:gd name="connsiteY18" fmla="*/ 107116 h 212971"/>
                <a:gd name="connsiteX19" fmla="*/ 106487 w 1372011"/>
                <a:gd name="connsiteY19" fmla="*/ 0 h 21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2011" h="212971">
                  <a:moveTo>
                    <a:pt x="1266775" y="21423"/>
                  </a:moveTo>
                  <a:cubicBezTo>
                    <a:pt x="1219168" y="21423"/>
                    <a:pt x="1181584" y="60489"/>
                    <a:pt x="1181584" y="107116"/>
                  </a:cubicBezTo>
                  <a:cubicBezTo>
                    <a:pt x="1181584" y="152482"/>
                    <a:pt x="1219168" y="191548"/>
                    <a:pt x="1266775" y="191548"/>
                  </a:cubicBezTo>
                  <a:cubicBezTo>
                    <a:pt x="1311876" y="191548"/>
                    <a:pt x="1349461" y="152482"/>
                    <a:pt x="1349461" y="107116"/>
                  </a:cubicBezTo>
                  <a:cubicBezTo>
                    <a:pt x="1349461" y="60489"/>
                    <a:pt x="1311876" y="21423"/>
                    <a:pt x="1266775" y="21423"/>
                  </a:cubicBezTo>
                  <a:close/>
                  <a:moveTo>
                    <a:pt x="106487" y="21423"/>
                  </a:moveTo>
                  <a:cubicBezTo>
                    <a:pt x="60134" y="21423"/>
                    <a:pt x="22550" y="60489"/>
                    <a:pt x="22550" y="107116"/>
                  </a:cubicBezTo>
                  <a:cubicBezTo>
                    <a:pt x="22550" y="152482"/>
                    <a:pt x="60134" y="191548"/>
                    <a:pt x="106487" y="191548"/>
                  </a:cubicBezTo>
                  <a:cubicBezTo>
                    <a:pt x="152840" y="191548"/>
                    <a:pt x="190424" y="152482"/>
                    <a:pt x="190424" y="107116"/>
                  </a:cubicBezTo>
                  <a:cubicBezTo>
                    <a:pt x="190424" y="60489"/>
                    <a:pt x="152840" y="21423"/>
                    <a:pt x="106487" y="21423"/>
                  </a:cubicBezTo>
                  <a:close/>
                  <a:moveTo>
                    <a:pt x="1266775" y="0"/>
                  </a:moveTo>
                  <a:cubicBezTo>
                    <a:pt x="1324404" y="0"/>
                    <a:pt x="1372011" y="47887"/>
                    <a:pt x="1372011" y="107116"/>
                  </a:cubicBezTo>
                  <a:cubicBezTo>
                    <a:pt x="1372011" y="165084"/>
                    <a:pt x="1324404" y="212971"/>
                    <a:pt x="1266775" y="212971"/>
                  </a:cubicBezTo>
                  <a:cubicBezTo>
                    <a:pt x="1207893" y="212971"/>
                    <a:pt x="1159033" y="165084"/>
                    <a:pt x="1159033" y="107116"/>
                  </a:cubicBezTo>
                  <a:cubicBezTo>
                    <a:pt x="1159033" y="47887"/>
                    <a:pt x="1207893" y="0"/>
                    <a:pt x="1266775" y="0"/>
                  </a:cubicBezTo>
                  <a:close/>
                  <a:moveTo>
                    <a:pt x="106487" y="0"/>
                  </a:moveTo>
                  <a:cubicBezTo>
                    <a:pt x="165368" y="0"/>
                    <a:pt x="212974" y="47887"/>
                    <a:pt x="212974" y="107116"/>
                  </a:cubicBezTo>
                  <a:cubicBezTo>
                    <a:pt x="212974" y="165084"/>
                    <a:pt x="165368" y="212971"/>
                    <a:pt x="106487" y="212971"/>
                  </a:cubicBezTo>
                  <a:cubicBezTo>
                    <a:pt x="47606" y="212971"/>
                    <a:pt x="0" y="165084"/>
                    <a:pt x="0" y="107116"/>
                  </a:cubicBezTo>
                  <a:cubicBezTo>
                    <a:pt x="0" y="47887"/>
                    <a:pt x="47606" y="0"/>
                    <a:pt x="106487"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4" name="Freeform 250">
              <a:extLst>
                <a:ext uri="{FF2B5EF4-FFF2-40B4-BE49-F238E27FC236}">
                  <a16:creationId xmlns:a16="http://schemas.microsoft.com/office/drawing/2014/main" id="{0DCDDCD6-43BD-C341-A2E9-89ED37BD1DD8}"/>
                </a:ext>
              </a:extLst>
            </p:cNvPr>
            <p:cNvSpPr>
              <a:spLocks noChangeArrowheads="1"/>
            </p:cNvSpPr>
            <p:nvPr/>
          </p:nvSpPr>
          <p:spPr bwMode="auto">
            <a:xfrm>
              <a:off x="11414306" y="7006317"/>
              <a:ext cx="906351" cy="911845"/>
            </a:xfrm>
            <a:custGeom>
              <a:avLst/>
              <a:gdLst>
                <a:gd name="T0" fmla="*/ 727 w 728"/>
                <a:gd name="T1" fmla="*/ 365 h 730"/>
                <a:gd name="T2" fmla="*/ 727 w 728"/>
                <a:gd name="T3" fmla="*/ 365 h 730"/>
                <a:gd name="T4" fmla="*/ 364 w 728"/>
                <a:gd name="T5" fmla="*/ 729 h 730"/>
                <a:gd name="T6" fmla="*/ 364 w 728"/>
                <a:gd name="T7" fmla="*/ 729 h 730"/>
                <a:gd name="T8" fmla="*/ 0 w 728"/>
                <a:gd name="T9" fmla="*/ 365 h 730"/>
                <a:gd name="T10" fmla="*/ 0 w 728"/>
                <a:gd name="T11" fmla="*/ 365 h 730"/>
                <a:gd name="T12" fmla="*/ 364 w 728"/>
                <a:gd name="T13" fmla="*/ 0 h 730"/>
                <a:gd name="T14" fmla="*/ 364 w 728"/>
                <a:gd name="T15" fmla="*/ 0 h 730"/>
                <a:gd name="T16" fmla="*/ 727 w 728"/>
                <a:gd name="T17" fmla="*/ 36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8" h="730">
                  <a:moveTo>
                    <a:pt x="727" y="365"/>
                  </a:moveTo>
                  <a:lnTo>
                    <a:pt x="727" y="365"/>
                  </a:lnTo>
                  <a:cubicBezTo>
                    <a:pt x="727" y="566"/>
                    <a:pt x="565" y="729"/>
                    <a:pt x="364" y="729"/>
                  </a:cubicBezTo>
                  <a:lnTo>
                    <a:pt x="364" y="729"/>
                  </a:lnTo>
                  <a:cubicBezTo>
                    <a:pt x="163" y="729"/>
                    <a:pt x="0" y="566"/>
                    <a:pt x="0" y="365"/>
                  </a:cubicBezTo>
                  <a:lnTo>
                    <a:pt x="0" y="365"/>
                  </a:lnTo>
                  <a:cubicBezTo>
                    <a:pt x="0" y="164"/>
                    <a:pt x="163" y="0"/>
                    <a:pt x="364" y="0"/>
                  </a:cubicBezTo>
                  <a:lnTo>
                    <a:pt x="364" y="0"/>
                  </a:lnTo>
                  <a:cubicBezTo>
                    <a:pt x="565" y="0"/>
                    <a:pt x="727" y="164"/>
                    <a:pt x="727" y="36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5" name="Freeform 251">
              <a:extLst>
                <a:ext uri="{FF2B5EF4-FFF2-40B4-BE49-F238E27FC236}">
                  <a16:creationId xmlns:a16="http://schemas.microsoft.com/office/drawing/2014/main" id="{F0CC5F73-1A22-2A43-B848-D59FDF09920E}"/>
                </a:ext>
              </a:extLst>
            </p:cNvPr>
            <p:cNvSpPr>
              <a:spLocks noChangeArrowheads="1"/>
            </p:cNvSpPr>
            <p:nvPr/>
          </p:nvSpPr>
          <p:spPr bwMode="auto">
            <a:xfrm>
              <a:off x="11765860" y="7248011"/>
              <a:ext cx="318598" cy="494374"/>
            </a:xfrm>
            <a:custGeom>
              <a:avLst/>
              <a:gdLst>
                <a:gd name="T0" fmla="*/ 25 w 254"/>
                <a:gd name="T1" fmla="*/ 398 h 399"/>
                <a:gd name="T2" fmla="*/ 8 w 254"/>
                <a:gd name="T3" fmla="*/ 382 h 399"/>
                <a:gd name="T4" fmla="*/ 217 w 254"/>
                <a:gd name="T5" fmla="*/ 173 h 399"/>
                <a:gd name="T6" fmla="*/ 0 w 254"/>
                <a:gd name="T7" fmla="*/ 18 h 399"/>
                <a:gd name="T8" fmla="*/ 14 w 254"/>
                <a:gd name="T9" fmla="*/ 0 h 399"/>
                <a:gd name="T10" fmla="*/ 253 w 254"/>
                <a:gd name="T11" fmla="*/ 170 h 399"/>
                <a:gd name="T12" fmla="*/ 25 w 254"/>
                <a:gd name="T13" fmla="*/ 398 h 399"/>
              </a:gdLst>
              <a:ahLst/>
              <a:cxnLst>
                <a:cxn ang="0">
                  <a:pos x="T0" y="T1"/>
                </a:cxn>
                <a:cxn ang="0">
                  <a:pos x="T2" y="T3"/>
                </a:cxn>
                <a:cxn ang="0">
                  <a:pos x="T4" y="T5"/>
                </a:cxn>
                <a:cxn ang="0">
                  <a:pos x="T6" y="T7"/>
                </a:cxn>
                <a:cxn ang="0">
                  <a:pos x="T8" y="T9"/>
                </a:cxn>
                <a:cxn ang="0">
                  <a:pos x="T10" y="T11"/>
                </a:cxn>
                <a:cxn ang="0">
                  <a:pos x="T12" y="T13"/>
                </a:cxn>
              </a:cxnLst>
              <a:rect l="0" t="0" r="r" b="b"/>
              <a:pathLst>
                <a:path w="254" h="399">
                  <a:moveTo>
                    <a:pt x="25" y="398"/>
                  </a:moveTo>
                  <a:lnTo>
                    <a:pt x="8" y="382"/>
                  </a:lnTo>
                  <a:lnTo>
                    <a:pt x="217" y="173"/>
                  </a:lnTo>
                  <a:lnTo>
                    <a:pt x="0" y="18"/>
                  </a:lnTo>
                  <a:lnTo>
                    <a:pt x="14" y="0"/>
                  </a:lnTo>
                  <a:lnTo>
                    <a:pt x="253" y="170"/>
                  </a:lnTo>
                  <a:lnTo>
                    <a:pt x="25" y="39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6" name="Freeform 252">
              <a:extLst>
                <a:ext uri="{FF2B5EF4-FFF2-40B4-BE49-F238E27FC236}">
                  <a16:creationId xmlns:a16="http://schemas.microsoft.com/office/drawing/2014/main" id="{B30D5B7D-EBB5-6C40-BEA8-F61F3C18D3D7}"/>
                </a:ext>
              </a:extLst>
            </p:cNvPr>
            <p:cNvSpPr>
              <a:spLocks noChangeArrowheads="1"/>
            </p:cNvSpPr>
            <p:nvPr/>
          </p:nvSpPr>
          <p:spPr bwMode="auto">
            <a:xfrm>
              <a:off x="11958116" y="7357871"/>
              <a:ext cx="208735" cy="203240"/>
            </a:xfrm>
            <a:custGeom>
              <a:avLst/>
              <a:gdLst>
                <a:gd name="T0" fmla="*/ 165 w 166"/>
                <a:gd name="T1" fmla="*/ 83 h 165"/>
                <a:gd name="T2" fmla="*/ 165 w 166"/>
                <a:gd name="T3" fmla="*/ 83 h 165"/>
                <a:gd name="T4" fmla="*/ 82 w 166"/>
                <a:gd name="T5" fmla="*/ 164 h 165"/>
                <a:gd name="T6" fmla="*/ 82 w 166"/>
                <a:gd name="T7" fmla="*/ 164 h 165"/>
                <a:gd name="T8" fmla="*/ 0 w 166"/>
                <a:gd name="T9" fmla="*/ 83 h 165"/>
                <a:gd name="T10" fmla="*/ 0 w 166"/>
                <a:gd name="T11" fmla="*/ 83 h 165"/>
                <a:gd name="T12" fmla="*/ 82 w 166"/>
                <a:gd name="T13" fmla="*/ 0 h 165"/>
                <a:gd name="T14" fmla="*/ 82 w 166"/>
                <a:gd name="T15" fmla="*/ 0 h 165"/>
                <a:gd name="T16" fmla="*/ 165 w 166"/>
                <a:gd name="T17" fmla="*/ 8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5">
                  <a:moveTo>
                    <a:pt x="165" y="83"/>
                  </a:moveTo>
                  <a:lnTo>
                    <a:pt x="165" y="83"/>
                  </a:lnTo>
                  <a:cubicBezTo>
                    <a:pt x="165" y="128"/>
                    <a:pt x="128" y="164"/>
                    <a:pt x="82" y="164"/>
                  </a:cubicBezTo>
                  <a:lnTo>
                    <a:pt x="82" y="164"/>
                  </a:lnTo>
                  <a:cubicBezTo>
                    <a:pt x="37" y="164"/>
                    <a:pt x="0" y="128"/>
                    <a:pt x="0" y="83"/>
                  </a:cubicBezTo>
                  <a:lnTo>
                    <a:pt x="0" y="83"/>
                  </a:lnTo>
                  <a:cubicBezTo>
                    <a:pt x="0" y="37"/>
                    <a:pt x="37" y="0"/>
                    <a:pt x="82" y="0"/>
                  </a:cubicBezTo>
                  <a:lnTo>
                    <a:pt x="82" y="0"/>
                  </a:lnTo>
                  <a:cubicBezTo>
                    <a:pt x="128" y="0"/>
                    <a:pt x="165" y="37"/>
                    <a:pt x="165" y="83"/>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07" name="Freeform 106">
              <a:extLst>
                <a:ext uri="{FF2B5EF4-FFF2-40B4-BE49-F238E27FC236}">
                  <a16:creationId xmlns:a16="http://schemas.microsoft.com/office/drawing/2014/main" id="{34491023-890F-114F-A69E-8C86A70A1F7B}"/>
                </a:ext>
              </a:extLst>
            </p:cNvPr>
            <p:cNvSpPr>
              <a:spLocks noChangeArrowheads="1"/>
            </p:cNvSpPr>
            <p:nvPr/>
          </p:nvSpPr>
          <p:spPr bwMode="auto">
            <a:xfrm>
              <a:off x="11672475" y="7154625"/>
              <a:ext cx="223961" cy="679882"/>
            </a:xfrm>
            <a:custGeom>
              <a:avLst/>
              <a:gdLst>
                <a:gd name="connsiteX0" fmla="*/ 120851 w 223961"/>
                <a:gd name="connsiteY0" fmla="*/ 472404 h 679882"/>
                <a:gd name="connsiteX1" fmla="*/ 223961 w 223961"/>
                <a:gd name="connsiteY1" fmla="*/ 576772 h 679882"/>
                <a:gd name="connsiteX2" fmla="*/ 120851 w 223961"/>
                <a:gd name="connsiteY2" fmla="*/ 679882 h 679882"/>
                <a:gd name="connsiteX3" fmla="*/ 16483 w 223961"/>
                <a:gd name="connsiteY3" fmla="*/ 576772 h 679882"/>
                <a:gd name="connsiteX4" fmla="*/ 120851 w 223961"/>
                <a:gd name="connsiteY4" fmla="*/ 472404 h 679882"/>
                <a:gd name="connsiteX5" fmla="*/ 101006 w 223961"/>
                <a:gd name="connsiteY5" fmla="*/ 0 h 679882"/>
                <a:gd name="connsiteX6" fmla="*/ 202012 w 223961"/>
                <a:gd name="connsiteY6" fmla="*/ 101006 h 679882"/>
                <a:gd name="connsiteX7" fmla="*/ 101006 w 223961"/>
                <a:gd name="connsiteY7" fmla="*/ 202012 h 679882"/>
                <a:gd name="connsiteX8" fmla="*/ 0 w 223961"/>
                <a:gd name="connsiteY8" fmla="*/ 101006 h 679882"/>
                <a:gd name="connsiteX9" fmla="*/ 101006 w 223961"/>
                <a:gd name="connsiteY9" fmla="*/ 0 h 67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961" h="679882">
                  <a:moveTo>
                    <a:pt x="120851" y="472404"/>
                  </a:moveTo>
                  <a:cubicBezTo>
                    <a:pt x="177435" y="472404"/>
                    <a:pt x="223961" y="518930"/>
                    <a:pt x="223961" y="576772"/>
                  </a:cubicBezTo>
                  <a:cubicBezTo>
                    <a:pt x="223961" y="633357"/>
                    <a:pt x="177435" y="679882"/>
                    <a:pt x="120851" y="679882"/>
                  </a:cubicBezTo>
                  <a:cubicBezTo>
                    <a:pt x="63008" y="679882"/>
                    <a:pt x="16483" y="633357"/>
                    <a:pt x="16483" y="576772"/>
                  </a:cubicBezTo>
                  <a:cubicBezTo>
                    <a:pt x="16483" y="518930"/>
                    <a:pt x="63008" y="472404"/>
                    <a:pt x="120851" y="472404"/>
                  </a:cubicBezTo>
                  <a:close/>
                  <a:moveTo>
                    <a:pt x="101006" y="0"/>
                  </a:moveTo>
                  <a:cubicBezTo>
                    <a:pt x="156436" y="0"/>
                    <a:pt x="202012" y="45576"/>
                    <a:pt x="202012" y="101006"/>
                  </a:cubicBezTo>
                  <a:cubicBezTo>
                    <a:pt x="202012" y="157668"/>
                    <a:pt x="156436" y="202012"/>
                    <a:pt x="101006" y="202012"/>
                  </a:cubicBezTo>
                  <a:cubicBezTo>
                    <a:pt x="44344" y="202012"/>
                    <a:pt x="0" y="157668"/>
                    <a:pt x="0" y="101006"/>
                  </a:cubicBezTo>
                  <a:cubicBezTo>
                    <a:pt x="0" y="45576"/>
                    <a:pt x="44344" y="0"/>
                    <a:pt x="101006"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08" name="Freeform 107">
              <a:extLst>
                <a:ext uri="{FF2B5EF4-FFF2-40B4-BE49-F238E27FC236}">
                  <a16:creationId xmlns:a16="http://schemas.microsoft.com/office/drawing/2014/main" id="{995C4302-3119-1D4A-9084-E5A118EEB349}"/>
                </a:ext>
              </a:extLst>
            </p:cNvPr>
            <p:cNvSpPr>
              <a:spLocks noChangeArrowheads="1"/>
            </p:cNvSpPr>
            <p:nvPr/>
          </p:nvSpPr>
          <p:spPr bwMode="auto">
            <a:xfrm>
              <a:off x="11661489" y="7143640"/>
              <a:ext cx="509622" cy="696388"/>
            </a:xfrm>
            <a:custGeom>
              <a:avLst/>
              <a:gdLst>
                <a:gd name="connsiteX0" fmla="*/ 131836 w 509622"/>
                <a:gd name="connsiteY0" fmla="*/ 494555 h 696388"/>
                <a:gd name="connsiteX1" fmla="*/ 39050 w 509622"/>
                <a:gd name="connsiteY1" fmla="*/ 585626 h 696388"/>
                <a:gd name="connsiteX2" fmla="*/ 131836 w 509622"/>
                <a:gd name="connsiteY2" fmla="*/ 675466 h 696388"/>
                <a:gd name="connsiteX3" fmla="*/ 223367 w 509622"/>
                <a:gd name="connsiteY3" fmla="*/ 585626 h 696388"/>
                <a:gd name="connsiteX4" fmla="*/ 131836 w 509622"/>
                <a:gd name="connsiteY4" fmla="*/ 494555 h 696388"/>
                <a:gd name="connsiteX5" fmla="*/ 131836 w 509622"/>
                <a:gd name="connsiteY5" fmla="*/ 472402 h 696388"/>
                <a:gd name="connsiteX6" fmla="*/ 245936 w 509622"/>
                <a:gd name="connsiteY6" fmla="*/ 585626 h 696388"/>
                <a:gd name="connsiteX7" fmla="*/ 131836 w 509622"/>
                <a:gd name="connsiteY7" fmla="*/ 696388 h 696388"/>
                <a:gd name="connsiteX8" fmla="*/ 16481 w 509622"/>
                <a:gd name="connsiteY8" fmla="*/ 585626 h 696388"/>
                <a:gd name="connsiteX9" fmla="*/ 131836 w 509622"/>
                <a:gd name="connsiteY9" fmla="*/ 472402 h 696388"/>
                <a:gd name="connsiteX10" fmla="*/ 397630 w 509622"/>
                <a:gd name="connsiteY10" fmla="*/ 225814 h 696388"/>
                <a:gd name="connsiteX11" fmla="*/ 307789 w 509622"/>
                <a:gd name="connsiteY11" fmla="*/ 318599 h 696388"/>
                <a:gd name="connsiteX12" fmla="*/ 397630 w 509622"/>
                <a:gd name="connsiteY12" fmla="*/ 410130 h 696388"/>
                <a:gd name="connsiteX13" fmla="*/ 488701 w 509622"/>
                <a:gd name="connsiteY13" fmla="*/ 318599 h 696388"/>
                <a:gd name="connsiteX14" fmla="*/ 397630 w 509622"/>
                <a:gd name="connsiteY14" fmla="*/ 225814 h 696388"/>
                <a:gd name="connsiteX15" fmla="*/ 397630 w 509622"/>
                <a:gd name="connsiteY15" fmla="*/ 203245 h 696388"/>
                <a:gd name="connsiteX16" fmla="*/ 509622 w 509622"/>
                <a:gd name="connsiteY16" fmla="*/ 318599 h 696388"/>
                <a:gd name="connsiteX17" fmla="*/ 397630 w 509622"/>
                <a:gd name="connsiteY17" fmla="*/ 432699 h 696388"/>
                <a:gd name="connsiteX18" fmla="*/ 285637 w 509622"/>
                <a:gd name="connsiteY18" fmla="*/ 318599 h 696388"/>
                <a:gd name="connsiteX19" fmla="*/ 397630 w 509622"/>
                <a:gd name="connsiteY19" fmla="*/ 203245 h 696388"/>
                <a:gd name="connsiteX20" fmla="*/ 111993 w 509622"/>
                <a:gd name="connsiteY20" fmla="*/ 20921 h 696388"/>
                <a:gd name="connsiteX21" fmla="*/ 22152 w 509622"/>
                <a:gd name="connsiteY21" fmla="*/ 111992 h 696388"/>
                <a:gd name="connsiteX22" fmla="*/ 111993 w 509622"/>
                <a:gd name="connsiteY22" fmla="*/ 201833 h 696388"/>
                <a:gd name="connsiteX23" fmla="*/ 201833 w 509622"/>
                <a:gd name="connsiteY23" fmla="*/ 111992 h 696388"/>
                <a:gd name="connsiteX24" fmla="*/ 111993 w 509622"/>
                <a:gd name="connsiteY24" fmla="*/ 20921 h 696388"/>
                <a:gd name="connsiteX25" fmla="*/ 111993 w 509622"/>
                <a:gd name="connsiteY25" fmla="*/ 0 h 696388"/>
                <a:gd name="connsiteX26" fmla="*/ 223985 w 509622"/>
                <a:gd name="connsiteY26" fmla="*/ 111992 h 696388"/>
                <a:gd name="connsiteX27" fmla="*/ 111993 w 509622"/>
                <a:gd name="connsiteY27" fmla="*/ 223985 h 696388"/>
                <a:gd name="connsiteX28" fmla="*/ 0 w 509622"/>
                <a:gd name="connsiteY28" fmla="*/ 111992 h 696388"/>
                <a:gd name="connsiteX29" fmla="*/ 111993 w 509622"/>
                <a:gd name="connsiteY29" fmla="*/ 0 h 69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9622" h="696388">
                  <a:moveTo>
                    <a:pt x="131836" y="494555"/>
                  </a:moveTo>
                  <a:cubicBezTo>
                    <a:pt x="80428" y="494555"/>
                    <a:pt x="39050" y="535167"/>
                    <a:pt x="39050" y="585626"/>
                  </a:cubicBezTo>
                  <a:cubicBezTo>
                    <a:pt x="39050" y="634853"/>
                    <a:pt x="80428" y="675466"/>
                    <a:pt x="131836" y="675466"/>
                  </a:cubicBezTo>
                  <a:cubicBezTo>
                    <a:pt x="181990" y="675466"/>
                    <a:pt x="223367" y="634853"/>
                    <a:pt x="223367" y="585626"/>
                  </a:cubicBezTo>
                  <a:cubicBezTo>
                    <a:pt x="223367" y="535167"/>
                    <a:pt x="181990" y="494555"/>
                    <a:pt x="131836" y="494555"/>
                  </a:cubicBezTo>
                  <a:close/>
                  <a:moveTo>
                    <a:pt x="131836" y="472402"/>
                  </a:moveTo>
                  <a:cubicBezTo>
                    <a:pt x="194528" y="472402"/>
                    <a:pt x="245936" y="522860"/>
                    <a:pt x="245936" y="585626"/>
                  </a:cubicBezTo>
                  <a:cubicBezTo>
                    <a:pt x="245936" y="647160"/>
                    <a:pt x="194528" y="696388"/>
                    <a:pt x="131836" y="696388"/>
                  </a:cubicBezTo>
                  <a:cubicBezTo>
                    <a:pt x="67889" y="696388"/>
                    <a:pt x="16481" y="647160"/>
                    <a:pt x="16481" y="585626"/>
                  </a:cubicBezTo>
                  <a:cubicBezTo>
                    <a:pt x="16481" y="522860"/>
                    <a:pt x="67889" y="472402"/>
                    <a:pt x="131836" y="472402"/>
                  </a:cubicBezTo>
                  <a:close/>
                  <a:moveTo>
                    <a:pt x="397630" y="225814"/>
                  </a:moveTo>
                  <a:cubicBezTo>
                    <a:pt x="348402" y="225814"/>
                    <a:pt x="307789" y="267191"/>
                    <a:pt x="307789" y="318599"/>
                  </a:cubicBezTo>
                  <a:cubicBezTo>
                    <a:pt x="307789" y="368753"/>
                    <a:pt x="348402" y="410130"/>
                    <a:pt x="397630" y="410130"/>
                  </a:cubicBezTo>
                  <a:cubicBezTo>
                    <a:pt x="448088" y="410130"/>
                    <a:pt x="488701" y="368753"/>
                    <a:pt x="488701" y="318599"/>
                  </a:cubicBezTo>
                  <a:cubicBezTo>
                    <a:pt x="488701" y="267191"/>
                    <a:pt x="448088" y="225814"/>
                    <a:pt x="397630" y="225814"/>
                  </a:cubicBezTo>
                  <a:close/>
                  <a:moveTo>
                    <a:pt x="397630" y="203245"/>
                  </a:moveTo>
                  <a:cubicBezTo>
                    <a:pt x="459164" y="203245"/>
                    <a:pt x="509622" y="254653"/>
                    <a:pt x="509622" y="318599"/>
                  </a:cubicBezTo>
                  <a:cubicBezTo>
                    <a:pt x="509622" y="381291"/>
                    <a:pt x="459164" y="432699"/>
                    <a:pt x="397630" y="432699"/>
                  </a:cubicBezTo>
                  <a:cubicBezTo>
                    <a:pt x="336095" y="432699"/>
                    <a:pt x="285637" y="381291"/>
                    <a:pt x="285637" y="318599"/>
                  </a:cubicBezTo>
                  <a:cubicBezTo>
                    <a:pt x="285637" y="254653"/>
                    <a:pt x="336095" y="203245"/>
                    <a:pt x="397630" y="203245"/>
                  </a:cubicBezTo>
                  <a:close/>
                  <a:moveTo>
                    <a:pt x="111993" y="20921"/>
                  </a:moveTo>
                  <a:cubicBezTo>
                    <a:pt x="61534" y="20921"/>
                    <a:pt x="22152" y="61534"/>
                    <a:pt x="22152" y="111992"/>
                  </a:cubicBezTo>
                  <a:cubicBezTo>
                    <a:pt x="22152" y="162451"/>
                    <a:pt x="61534" y="201833"/>
                    <a:pt x="111993" y="201833"/>
                  </a:cubicBezTo>
                  <a:cubicBezTo>
                    <a:pt x="161220" y="201833"/>
                    <a:pt x="201833" y="162451"/>
                    <a:pt x="201833" y="111992"/>
                  </a:cubicBezTo>
                  <a:cubicBezTo>
                    <a:pt x="201833" y="61534"/>
                    <a:pt x="161220" y="20921"/>
                    <a:pt x="111993" y="20921"/>
                  </a:cubicBezTo>
                  <a:close/>
                  <a:moveTo>
                    <a:pt x="111993" y="0"/>
                  </a:moveTo>
                  <a:cubicBezTo>
                    <a:pt x="173527" y="0"/>
                    <a:pt x="223985" y="50458"/>
                    <a:pt x="223985" y="111992"/>
                  </a:cubicBezTo>
                  <a:cubicBezTo>
                    <a:pt x="223985" y="173527"/>
                    <a:pt x="173527" y="223985"/>
                    <a:pt x="111993" y="223985"/>
                  </a:cubicBezTo>
                  <a:cubicBezTo>
                    <a:pt x="49228" y="223985"/>
                    <a:pt x="0" y="173527"/>
                    <a:pt x="0" y="111992"/>
                  </a:cubicBezTo>
                  <a:cubicBezTo>
                    <a:pt x="0" y="50458"/>
                    <a:pt x="49228" y="0"/>
                    <a:pt x="111993"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grpSp>
      <p:sp>
        <p:nvSpPr>
          <p:cNvPr id="109" name="Freeform 258">
            <a:extLst>
              <a:ext uri="{FF2B5EF4-FFF2-40B4-BE49-F238E27FC236}">
                <a16:creationId xmlns:a16="http://schemas.microsoft.com/office/drawing/2014/main" id="{6A6343AC-1651-BA42-B00E-0A209316D436}"/>
              </a:ext>
            </a:extLst>
          </p:cNvPr>
          <p:cNvSpPr>
            <a:spLocks noChangeArrowheads="1"/>
          </p:cNvSpPr>
          <p:nvPr/>
        </p:nvSpPr>
        <p:spPr bwMode="auto">
          <a:xfrm>
            <a:off x="6711220" y="5093394"/>
            <a:ext cx="4724020" cy="1098609"/>
          </a:xfrm>
          <a:prstGeom prst="roundRect">
            <a:avLst>
              <a:gd name="adj" fmla="val 50000"/>
            </a:avLst>
          </a:prstGeom>
          <a:solidFill>
            <a:schemeClr val="accent4"/>
          </a:solidFill>
          <a:ln>
            <a:noFill/>
          </a:ln>
          <a:effectLst/>
        </p:spPr>
        <p:txBody>
          <a:bodyPr wrap="none" anchor="ctr"/>
          <a:lstStyle/>
          <a:p>
            <a:endParaRPr lang="en-US" dirty="0">
              <a:latin typeface="Poppins" pitchFamily="2" charset="77"/>
            </a:endParaRPr>
          </a:p>
        </p:txBody>
      </p:sp>
      <p:sp>
        <p:nvSpPr>
          <p:cNvPr id="110" name="Freeform 330">
            <a:extLst>
              <a:ext uri="{FF2B5EF4-FFF2-40B4-BE49-F238E27FC236}">
                <a16:creationId xmlns:a16="http://schemas.microsoft.com/office/drawing/2014/main" id="{2F5E4870-1E85-0740-9167-587EAF10A34B}"/>
              </a:ext>
            </a:extLst>
          </p:cNvPr>
          <p:cNvSpPr>
            <a:spLocks noChangeArrowheads="1"/>
          </p:cNvSpPr>
          <p:nvPr/>
        </p:nvSpPr>
        <p:spPr bwMode="auto">
          <a:xfrm>
            <a:off x="6562908" y="4835221"/>
            <a:ext cx="1178260" cy="1178260"/>
          </a:xfrm>
          <a:custGeom>
            <a:avLst/>
            <a:gdLst>
              <a:gd name="T0" fmla="*/ 1890 w 1891"/>
              <a:gd name="T1" fmla="*/ 945 h 1891"/>
              <a:gd name="T2" fmla="*/ 1890 w 1891"/>
              <a:gd name="T3" fmla="*/ 945 h 1891"/>
              <a:gd name="T4" fmla="*/ 946 w 1891"/>
              <a:gd name="T5" fmla="*/ 1890 h 1891"/>
              <a:gd name="T6" fmla="*/ 946 w 1891"/>
              <a:gd name="T7" fmla="*/ 1890 h 1891"/>
              <a:gd name="T8" fmla="*/ 0 w 1891"/>
              <a:gd name="T9" fmla="*/ 945 h 1891"/>
              <a:gd name="T10" fmla="*/ 0 w 1891"/>
              <a:gd name="T11" fmla="*/ 945 h 1891"/>
              <a:gd name="T12" fmla="*/ 946 w 1891"/>
              <a:gd name="T13" fmla="*/ 0 h 1891"/>
              <a:gd name="T14" fmla="*/ 946 w 1891"/>
              <a:gd name="T15" fmla="*/ 0 h 1891"/>
              <a:gd name="T16" fmla="*/ 1890 w 1891"/>
              <a:gd name="T1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1" h="1891">
                <a:moveTo>
                  <a:pt x="1890" y="945"/>
                </a:moveTo>
                <a:lnTo>
                  <a:pt x="1890" y="945"/>
                </a:lnTo>
                <a:cubicBezTo>
                  <a:pt x="1890" y="1467"/>
                  <a:pt x="1467" y="1890"/>
                  <a:pt x="946" y="1890"/>
                </a:cubicBezTo>
                <a:lnTo>
                  <a:pt x="946" y="1890"/>
                </a:lnTo>
                <a:cubicBezTo>
                  <a:pt x="423" y="1890"/>
                  <a:pt x="0" y="1467"/>
                  <a:pt x="0" y="945"/>
                </a:cubicBezTo>
                <a:lnTo>
                  <a:pt x="0" y="945"/>
                </a:lnTo>
                <a:cubicBezTo>
                  <a:pt x="0" y="423"/>
                  <a:pt x="423" y="0"/>
                  <a:pt x="946" y="0"/>
                </a:cubicBezTo>
                <a:lnTo>
                  <a:pt x="946" y="0"/>
                </a:lnTo>
                <a:cubicBezTo>
                  <a:pt x="1467" y="0"/>
                  <a:pt x="1890" y="423"/>
                  <a:pt x="1890" y="945"/>
                </a:cubicBezTo>
              </a:path>
            </a:pathLst>
          </a:custGeom>
          <a:solidFill>
            <a:schemeClr val="accent1"/>
          </a:solidFill>
          <a:ln>
            <a:noFill/>
          </a:ln>
          <a:effectLst/>
        </p:spPr>
        <p:txBody>
          <a:bodyPr wrap="none" anchor="ctr"/>
          <a:lstStyle/>
          <a:p>
            <a:endParaRPr lang="en-US" dirty="0">
              <a:latin typeface="Poppins" pitchFamily="2" charset="77"/>
            </a:endParaRPr>
          </a:p>
        </p:txBody>
      </p:sp>
      <p:sp>
        <p:nvSpPr>
          <p:cNvPr id="111" name="Freeform 110">
            <a:extLst>
              <a:ext uri="{FF2B5EF4-FFF2-40B4-BE49-F238E27FC236}">
                <a16:creationId xmlns:a16="http://schemas.microsoft.com/office/drawing/2014/main" id="{AA2D19EE-305B-424D-B6B2-3991F8E5DE71}"/>
              </a:ext>
            </a:extLst>
          </p:cNvPr>
          <p:cNvSpPr>
            <a:spLocks noChangeArrowheads="1"/>
          </p:cNvSpPr>
          <p:nvPr/>
        </p:nvSpPr>
        <p:spPr bwMode="auto">
          <a:xfrm>
            <a:off x="6829322" y="5164802"/>
            <a:ext cx="618610" cy="502460"/>
          </a:xfrm>
          <a:custGeom>
            <a:avLst/>
            <a:gdLst>
              <a:gd name="connsiteX0" fmla="*/ 68971 w 648741"/>
              <a:gd name="connsiteY0" fmla="*/ 394602 h 526934"/>
              <a:gd name="connsiteX1" fmla="*/ 246552 w 648741"/>
              <a:gd name="connsiteY1" fmla="*/ 394602 h 526934"/>
              <a:gd name="connsiteX2" fmla="*/ 255692 w 648741"/>
              <a:gd name="connsiteY2" fmla="*/ 404335 h 526934"/>
              <a:gd name="connsiteX3" fmla="*/ 246552 w 648741"/>
              <a:gd name="connsiteY3" fmla="*/ 414068 h 526934"/>
              <a:gd name="connsiteX4" fmla="*/ 68971 w 648741"/>
              <a:gd name="connsiteY4" fmla="*/ 414068 h 526934"/>
              <a:gd name="connsiteX5" fmla="*/ 60484 w 648741"/>
              <a:gd name="connsiteY5" fmla="*/ 404335 h 526934"/>
              <a:gd name="connsiteX6" fmla="*/ 68971 w 648741"/>
              <a:gd name="connsiteY6" fmla="*/ 394602 h 526934"/>
              <a:gd name="connsiteX7" fmla="*/ 573650 w 648741"/>
              <a:gd name="connsiteY7" fmla="*/ 392134 h 526934"/>
              <a:gd name="connsiteX8" fmla="*/ 585935 w 648741"/>
              <a:gd name="connsiteY8" fmla="*/ 392134 h 526934"/>
              <a:gd name="connsiteX9" fmla="*/ 585935 w 648741"/>
              <a:gd name="connsiteY9" fmla="*/ 404642 h 526934"/>
              <a:gd name="connsiteX10" fmla="*/ 536794 w 648741"/>
              <a:gd name="connsiteY10" fmla="*/ 455336 h 526934"/>
              <a:gd name="connsiteX11" fmla="*/ 530975 w 648741"/>
              <a:gd name="connsiteY11" fmla="*/ 457311 h 526934"/>
              <a:gd name="connsiteX12" fmla="*/ 524509 w 648741"/>
              <a:gd name="connsiteY12" fmla="*/ 455336 h 526934"/>
              <a:gd name="connsiteX13" fmla="*/ 498645 w 648741"/>
              <a:gd name="connsiteY13" fmla="*/ 428343 h 526934"/>
              <a:gd name="connsiteX14" fmla="*/ 498645 w 648741"/>
              <a:gd name="connsiteY14" fmla="*/ 415834 h 526934"/>
              <a:gd name="connsiteX15" fmla="*/ 510930 w 648741"/>
              <a:gd name="connsiteY15" fmla="*/ 415834 h 526934"/>
              <a:gd name="connsiteX16" fmla="*/ 530975 w 648741"/>
              <a:gd name="connsiteY16" fmla="*/ 436243 h 526934"/>
              <a:gd name="connsiteX17" fmla="*/ 68971 w 648741"/>
              <a:gd name="connsiteY17" fmla="*/ 357158 h 526934"/>
              <a:gd name="connsiteX18" fmla="*/ 246552 w 648741"/>
              <a:gd name="connsiteY18" fmla="*/ 357158 h 526934"/>
              <a:gd name="connsiteX19" fmla="*/ 255692 w 648741"/>
              <a:gd name="connsiteY19" fmla="*/ 365799 h 526934"/>
              <a:gd name="connsiteX20" fmla="*/ 246552 w 648741"/>
              <a:gd name="connsiteY20" fmla="*/ 373823 h 526934"/>
              <a:gd name="connsiteX21" fmla="*/ 68971 w 648741"/>
              <a:gd name="connsiteY21" fmla="*/ 373823 h 526934"/>
              <a:gd name="connsiteX22" fmla="*/ 60484 w 648741"/>
              <a:gd name="connsiteY22" fmla="*/ 365799 h 526934"/>
              <a:gd name="connsiteX23" fmla="*/ 68971 w 648741"/>
              <a:gd name="connsiteY23" fmla="*/ 357158 h 526934"/>
              <a:gd name="connsiteX24" fmla="*/ 541260 w 648741"/>
              <a:gd name="connsiteY24" fmla="*/ 333109 h 526934"/>
              <a:gd name="connsiteX25" fmla="*/ 532772 w 648741"/>
              <a:gd name="connsiteY25" fmla="*/ 338976 h 526934"/>
              <a:gd name="connsiteX26" fmla="*/ 516449 w 648741"/>
              <a:gd name="connsiteY26" fmla="*/ 355273 h 526934"/>
              <a:gd name="connsiteX27" fmla="*/ 494250 w 648741"/>
              <a:gd name="connsiteY27" fmla="*/ 353317 h 526934"/>
              <a:gd name="connsiteX28" fmla="*/ 485763 w 648741"/>
              <a:gd name="connsiteY28" fmla="*/ 352665 h 526934"/>
              <a:gd name="connsiteX29" fmla="*/ 482498 w 648741"/>
              <a:gd name="connsiteY29" fmla="*/ 355273 h 526934"/>
              <a:gd name="connsiteX30" fmla="*/ 481845 w 648741"/>
              <a:gd name="connsiteY30" fmla="*/ 356577 h 526934"/>
              <a:gd name="connsiteX31" fmla="*/ 481192 w 648741"/>
              <a:gd name="connsiteY31" fmla="*/ 357229 h 526934"/>
              <a:gd name="connsiteX32" fmla="*/ 480539 w 648741"/>
              <a:gd name="connsiteY32" fmla="*/ 357880 h 526934"/>
              <a:gd name="connsiteX33" fmla="*/ 480539 w 648741"/>
              <a:gd name="connsiteY33" fmla="*/ 359184 h 526934"/>
              <a:gd name="connsiteX34" fmla="*/ 480539 w 648741"/>
              <a:gd name="connsiteY34" fmla="*/ 360488 h 526934"/>
              <a:gd name="connsiteX35" fmla="*/ 480539 w 648741"/>
              <a:gd name="connsiteY35" fmla="*/ 361792 h 526934"/>
              <a:gd name="connsiteX36" fmla="*/ 480539 w 648741"/>
              <a:gd name="connsiteY36" fmla="*/ 364399 h 526934"/>
              <a:gd name="connsiteX37" fmla="*/ 481192 w 648741"/>
              <a:gd name="connsiteY37" fmla="*/ 381348 h 526934"/>
              <a:gd name="connsiteX38" fmla="*/ 481192 w 648741"/>
              <a:gd name="connsiteY38" fmla="*/ 382000 h 526934"/>
              <a:gd name="connsiteX39" fmla="*/ 478581 w 648741"/>
              <a:gd name="connsiteY39" fmla="*/ 387215 h 526934"/>
              <a:gd name="connsiteX40" fmla="*/ 475316 w 648741"/>
              <a:gd name="connsiteY40" fmla="*/ 391778 h 526934"/>
              <a:gd name="connsiteX41" fmla="*/ 475316 w 648741"/>
              <a:gd name="connsiteY41" fmla="*/ 392430 h 526934"/>
              <a:gd name="connsiteX42" fmla="*/ 470746 w 648741"/>
              <a:gd name="connsiteY42" fmla="*/ 395689 h 526934"/>
              <a:gd name="connsiteX43" fmla="*/ 470093 w 648741"/>
              <a:gd name="connsiteY43" fmla="*/ 396341 h 526934"/>
              <a:gd name="connsiteX44" fmla="*/ 460299 w 648741"/>
              <a:gd name="connsiteY44" fmla="*/ 400252 h 526934"/>
              <a:gd name="connsiteX45" fmla="*/ 457035 w 648741"/>
              <a:gd name="connsiteY45" fmla="*/ 400904 h 526934"/>
              <a:gd name="connsiteX46" fmla="*/ 457035 w 648741"/>
              <a:gd name="connsiteY46" fmla="*/ 401556 h 526934"/>
              <a:gd name="connsiteX47" fmla="*/ 455076 w 648741"/>
              <a:gd name="connsiteY47" fmla="*/ 402860 h 526934"/>
              <a:gd name="connsiteX48" fmla="*/ 453117 w 648741"/>
              <a:gd name="connsiteY48" fmla="*/ 406119 h 526934"/>
              <a:gd name="connsiteX49" fmla="*/ 455076 w 648741"/>
              <a:gd name="connsiteY49" fmla="*/ 415898 h 526934"/>
              <a:gd name="connsiteX50" fmla="*/ 455729 w 648741"/>
              <a:gd name="connsiteY50" fmla="*/ 416549 h 526934"/>
              <a:gd name="connsiteX51" fmla="*/ 457035 w 648741"/>
              <a:gd name="connsiteY51" fmla="*/ 417201 h 526934"/>
              <a:gd name="connsiteX52" fmla="*/ 466175 w 648741"/>
              <a:gd name="connsiteY52" fmla="*/ 426328 h 526934"/>
              <a:gd name="connsiteX53" fmla="*/ 468787 w 648741"/>
              <a:gd name="connsiteY53" fmla="*/ 428935 h 526934"/>
              <a:gd name="connsiteX54" fmla="*/ 468134 w 648741"/>
              <a:gd name="connsiteY54" fmla="*/ 428935 h 526934"/>
              <a:gd name="connsiteX55" fmla="*/ 470093 w 648741"/>
              <a:gd name="connsiteY55" fmla="*/ 436106 h 526934"/>
              <a:gd name="connsiteX56" fmla="*/ 470746 w 648741"/>
              <a:gd name="connsiteY56" fmla="*/ 441973 h 526934"/>
              <a:gd name="connsiteX57" fmla="*/ 466175 w 648741"/>
              <a:gd name="connsiteY57" fmla="*/ 455010 h 526934"/>
              <a:gd name="connsiteX58" fmla="*/ 466175 w 648741"/>
              <a:gd name="connsiteY58" fmla="*/ 455662 h 526934"/>
              <a:gd name="connsiteX59" fmla="*/ 465522 w 648741"/>
              <a:gd name="connsiteY59" fmla="*/ 456314 h 526934"/>
              <a:gd name="connsiteX60" fmla="*/ 464217 w 648741"/>
              <a:gd name="connsiteY60" fmla="*/ 458270 h 526934"/>
              <a:gd name="connsiteX61" fmla="*/ 462911 w 648741"/>
              <a:gd name="connsiteY61" fmla="*/ 460225 h 526934"/>
              <a:gd name="connsiteX62" fmla="*/ 462911 w 648741"/>
              <a:gd name="connsiteY62" fmla="*/ 460877 h 526934"/>
              <a:gd name="connsiteX63" fmla="*/ 461605 w 648741"/>
              <a:gd name="connsiteY63" fmla="*/ 462833 h 526934"/>
              <a:gd name="connsiteX64" fmla="*/ 461605 w 648741"/>
              <a:gd name="connsiteY64" fmla="*/ 463485 h 526934"/>
              <a:gd name="connsiteX65" fmla="*/ 463564 w 648741"/>
              <a:gd name="connsiteY65" fmla="*/ 468700 h 526934"/>
              <a:gd name="connsiteX66" fmla="*/ 472704 w 648741"/>
              <a:gd name="connsiteY66" fmla="*/ 472611 h 526934"/>
              <a:gd name="connsiteX67" fmla="*/ 477928 w 648741"/>
              <a:gd name="connsiteY67" fmla="*/ 472611 h 526934"/>
              <a:gd name="connsiteX68" fmla="*/ 494903 w 648741"/>
              <a:gd name="connsiteY68" fmla="*/ 479130 h 526934"/>
              <a:gd name="connsiteX69" fmla="*/ 504697 w 648741"/>
              <a:gd name="connsiteY69" fmla="*/ 499338 h 526934"/>
              <a:gd name="connsiteX70" fmla="*/ 510573 w 648741"/>
              <a:gd name="connsiteY70" fmla="*/ 508464 h 526934"/>
              <a:gd name="connsiteX71" fmla="*/ 520367 w 648741"/>
              <a:gd name="connsiteY71" fmla="*/ 505857 h 526934"/>
              <a:gd name="connsiteX72" fmla="*/ 541260 w 648741"/>
              <a:gd name="connsiteY72" fmla="*/ 495427 h 526934"/>
              <a:gd name="connsiteX73" fmla="*/ 562806 w 648741"/>
              <a:gd name="connsiteY73" fmla="*/ 505857 h 526934"/>
              <a:gd name="connsiteX74" fmla="*/ 572599 w 648741"/>
              <a:gd name="connsiteY74" fmla="*/ 508464 h 526934"/>
              <a:gd name="connsiteX75" fmla="*/ 578475 w 648741"/>
              <a:gd name="connsiteY75" fmla="*/ 499338 h 526934"/>
              <a:gd name="connsiteX76" fmla="*/ 588269 w 648741"/>
              <a:gd name="connsiteY76" fmla="*/ 479130 h 526934"/>
              <a:gd name="connsiteX77" fmla="*/ 610468 w 648741"/>
              <a:gd name="connsiteY77" fmla="*/ 472611 h 526934"/>
              <a:gd name="connsiteX78" fmla="*/ 620261 w 648741"/>
              <a:gd name="connsiteY78" fmla="*/ 468700 h 526934"/>
              <a:gd name="connsiteX79" fmla="*/ 618956 w 648741"/>
              <a:gd name="connsiteY79" fmla="*/ 458270 h 526934"/>
              <a:gd name="connsiteX80" fmla="*/ 613079 w 648741"/>
              <a:gd name="connsiteY80" fmla="*/ 436106 h 526934"/>
              <a:gd name="connsiteX81" fmla="*/ 626138 w 648741"/>
              <a:gd name="connsiteY81" fmla="*/ 417201 h 526934"/>
              <a:gd name="connsiteX82" fmla="*/ 630708 w 648741"/>
              <a:gd name="connsiteY82" fmla="*/ 407423 h 526934"/>
              <a:gd name="connsiteX83" fmla="*/ 623526 w 648741"/>
              <a:gd name="connsiteY83" fmla="*/ 400252 h 526934"/>
              <a:gd name="connsiteX84" fmla="*/ 603939 w 648741"/>
              <a:gd name="connsiteY84" fmla="*/ 387215 h 526934"/>
              <a:gd name="connsiteX85" fmla="*/ 602633 w 648741"/>
              <a:gd name="connsiteY85" fmla="*/ 364399 h 526934"/>
              <a:gd name="connsiteX86" fmla="*/ 599368 w 648741"/>
              <a:gd name="connsiteY86" fmla="*/ 353969 h 526934"/>
              <a:gd name="connsiteX87" fmla="*/ 589575 w 648741"/>
              <a:gd name="connsiteY87" fmla="*/ 353317 h 526934"/>
              <a:gd name="connsiteX88" fmla="*/ 566070 w 648741"/>
              <a:gd name="connsiteY88" fmla="*/ 355273 h 526934"/>
              <a:gd name="connsiteX89" fmla="*/ 550400 w 648741"/>
              <a:gd name="connsiteY89" fmla="*/ 338976 h 526934"/>
              <a:gd name="connsiteX90" fmla="*/ 541913 w 648741"/>
              <a:gd name="connsiteY90" fmla="*/ 333109 h 526934"/>
              <a:gd name="connsiteX91" fmla="*/ 68971 w 648741"/>
              <a:gd name="connsiteY91" fmla="*/ 316834 h 526934"/>
              <a:gd name="connsiteX92" fmla="*/ 246552 w 648741"/>
              <a:gd name="connsiteY92" fmla="*/ 316834 h 526934"/>
              <a:gd name="connsiteX93" fmla="*/ 255692 w 648741"/>
              <a:gd name="connsiteY93" fmla="*/ 324858 h 526934"/>
              <a:gd name="connsiteX94" fmla="*/ 246552 w 648741"/>
              <a:gd name="connsiteY94" fmla="*/ 333499 h 526934"/>
              <a:gd name="connsiteX95" fmla="*/ 68971 w 648741"/>
              <a:gd name="connsiteY95" fmla="*/ 333499 h 526934"/>
              <a:gd name="connsiteX96" fmla="*/ 60484 w 648741"/>
              <a:gd name="connsiteY96" fmla="*/ 324858 h 526934"/>
              <a:gd name="connsiteX97" fmla="*/ 68971 w 648741"/>
              <a:gd name="connsiteY97" fmla="*/ 316834 h 526934"/>
              <a:gd name="connsiteX98" fmla="*/ 69062 w 648741"/>
              <a:gd name="connsiteY98" fmla="*/ 276510 h 526934"/>
              <a:gd name="connsiteX99" fmla="*/ 169342 w 648741"/>
              <a:gd name="connsiteY99" fmla="*/ 276510 h 526934"/>
              <a:gd name="connsiteX100" fmla="*/ 177918 w 648741"/>
              <a:gd name="connsiteY100" fmla="*/ 285151 h 526934"/>
              <a:gd name="connsiteX101" fmla="*/ 169342 w 648741"/>
              <a:gd name="connsiteY101" fmla="*/ 293175 h 526934"/>
              <a:gd name="connsiteX102" fmla="*/ 69062 w 648741"/>
              <a:gd name="connsiteY102" fmla="*/ 293175 h 526934"/>
              <a:gd name="connsiteX103" fmla="*/ 60485 w 648741"/>
              <a:gd name="connsiteY103" fmla="*/ 285151 h 526934"/>
              <a:gd name="connsiteX104" fmla="*/ 69062 w 648741"/>
              <a:gd name="connsiteY104" fmla="*/ 276510 h 526934"/>
              <a:gd name="connsiteX105" fmla="*/ 327759 w 648741"/>
              <a:gd name="connsiteY105" fmla="*/ 273788 h 526934"/>
              <a:gd name="connsiteX106" fmla="*/ 314048 w 648741"/>
              <a:gd name="connsiteY106" fmla="*/ 288130 h 526934"/>
              <a:gd name="connsiteX107" fmla="*/ 314048 w 648741"/>
              <a:gd name="connsiteY107" fmla="*/ 384607 h 526934"/>
              <a:gd name="connsiteX108" fmla="*/ 343429 w 648741"/>
              <a:gd name="connsiteY108" fmla="*/ 413942 h 526934"/>
              <a:gd name="connsiteX109" fmla="*/ 434836 w 648741"/>
              <a:gd name="connsiteY109" fmla="*/ 413942 h 526934"/>
              <a:gd name="connsiteX110" fmla="*/ 434836 w 648741"/>
              <a:gd name="connsiteY110" fmla="*/ 413290 h 526934"/>
              <a:gd name="connsiteX111" fmla="*/ 434836 w 648741"/>
              <a:gd name="connsiteY111" fmla="*/ 411986 h 526934"/>
              <a:gd name="connsiteX112" fmla="*/ 434183 w 648741"/>
              <a:gd name="connsiteY112" fmla="*/ 410031 h 526934"/>
              <a:gd name="connsiteX113" fmla="*/ 434183 w 648741"/>
              <a:gd name="connsiteY113" fmla="*/ 408727 h 526934"/>
              <a:gd name="connsiteX114" fmla="*/ 434836 w 648741"/>
              <a:gd name="connsiteY114" fmla="*/ 405468 h 526934"/>
              <a:gd name="connsiteX115" fmla="*/ 434836 w 648741"/>
              <a:gd name="connsiteY115" fmla="*/ 404816 h 526934"/>
              <a:gd name="connsiteX116" fmla="*/ 434836 w 648741"/>
              <a:gd name="connsiteY116" fmla="*/ 404164 h 526934"/>
              <a:gd name="connsiteX117" fmla="*/ 435489 w 648741"/>
              <a:gd name="connsiteY117" fmla="*/ 401556 h 526934"/>
              <a:gd name="connsiteX118" fmla="*/ 436142 w 648741"/>
              <a:gd name="connsiteY118" fmla="*/ 400904 h 526934"/>
              <a:gd name="connsiteX119" fmla="*/ 436795 w 648741"/>
              <a:gd name="connsiteY119" fmla="*/ 398949 h 526934"/>
              <a:gd name="connsiteX120" fmla="*/ 437448 w 648741"/>
              <a:gd name="connsiteY120" fmla="*/ 397645 h 526934"/>
              <a:gd name="connsiteX121" fmla="*/ 438100 w 648741"/>
              <a:gd name="connsiteY121" fmla="*/ 395037 h 526934"/>
              <a:gd name="connsiteX122" fmla="*/ 439406 w 648741"/>
              <a:gd name="connsiteY122" fmla="*/ 393734 h 526934"/>
              <a:gd name="connsiteX123" fmla="*/ 440712 w 648741"/>
              <a:gd name="connsiteY123" fmla="*/ 392430 h 526934"/>
              <a:gd name="connsiteX124" fmla="*/ 441365 w 648741"/>
              <a:gd name="connsiteY124" fmla="*/ 391126 h 526934"/>
              <a:gd name="connsiteX125" fmla="*/ 443324 w 648741"/>
              <a:gd name="connsiteY125" fmla="*/ 389822 h 526934"/>
              <a:gd name="connsiteX126" fmla="*/ 444629 w 648741"/>
              <a:gd name="connsiteY126" fmla="*/ 388519 h 526934"/>
              <a:gd name="connsiteX127" fmla="*/ 446588 w 648741"/>
              <a:gd name="connsiteY127" fmla="*/ 387215 h 526934"/>
              <a:gd name="connsiteX128" fmla="*/ 447894 w 648741"/>
              <a:gd name="connsiteY128" fmla="*/ 386563 h 526934"/>
              <a:gd name="connsiteX129" fmla="*/ 449853 w 648741"/>
              <a:gd name="connsiteY129" fmla="*/ 385259 h 526934"/>
              <a:gd name="connsiteX130" fmla="*/ 451811 w 648741"/>
              <a:gd name="connsiteY130" fmla="*/ 384607 h 526934"/>
              <a:gd name="connsiteX131" fmla="*/ 453117 w 648741"/>
              <a:gd name="connsiteY131" fmla="*/ 383304 h 526934"/>
              <a:gd name="connsiteX132" fmla="*/ 457035 w 648741"/>
              <a:gd name="connsiteY132" fmla="*/ 382652 h 526934"/>
              <a:gd name="connsiteX133" fmla="*/ 463564 w 648741"/>
              <a:gd name="connsiteY133" fmla="*/ 378741 h 526934"/>
              <a:gd name="connsiteX134" fmla="*/ 464217 w 648741"/>
              <a:gd name="connsiteY134" fmla="*/ 370266 h 526934"/>
              <a:gd name="connsiteX135" fmla="*/ 462911 w 648741"/>
              <a:gd name="connsiteY135" fmla="*/ 366355 h 526934"/>
              <a:gd name="connsiteX136" fmla="*/ 462911 w 648741"/>
              <a:gd name="connsiteY136" fmla="*/ 365703 h 526934"/>
              <a:gd name="connsiteX137" fmla="*/ 462258 w 648741"/>
              <a:gd name="connsiteY137" fmla="*/ 361792 h 526934"/>
              <a:gd name="connsiteX138" fmla="*/ 463564 w 648741"/>
              <a:gd name="connsiteY138" fmla="*/ 353317 h 526934"/>
              <a:gd name="connsiteX139" fmla="*/ 464870 w 648741"/>
              <a:gd name="connsiteY139" fmla="*/ 349406 h 526934"/>
              <a:gd name="connsiteX140" fmla="*/ 464870 w 648741"/>
              <a:gd name="connsiteY140" fmla="*/ 348754 h 526934"/>
              <a:gd name="connsiteX141" fmla="*/ 467481 w 648741"/>
              <a:gd name="connsiteY141" fmla="*/ 346147 h 526934"/>
              <a:gd name="connsiteX142" fmla="*/ 468134 w 648741"/>
              <a:gd name="connsiteY142" fmla="*/ 344843 h 526934"/>
              <a:gd name="connsiteX143" fmla="*/ 469440 w 648741"/>
              <a:gd name="connsiteY143" fmla="*/ 342887 h 526934"/>
              <a:gd name="connsiteX144" fmla="*/ 471399 w 648741"/>
              <a:gd name="connsiteY144" fmla="*/ 341584 h 526934"/>
              <a:gd name="connsiteX145" fmla="*/ 472052 w 648741"/>
              <a:gd name="connsiteY145" fmla="*/ 340280 h 526934"/>
              <a:gd name="connsiteX146" fmla="*/ 472704 w 648741"/>
              <a:gd name="connsiteY146" fmla="*/ 340280 h 526934"/>
              <a:gd name="connsiteX147" fmla="*/ 473357 w 648741"/>
              <a:gd name="connsiteY147" fmla="*/ 338976 h 526934"/>
              <a:gd name="connsiteX148" fmla="*/ 473357 w 648741"/>
              <a:gd name="connsiteY148" fmla="*/ 288130 h 526934"/>
              <a:gd name="connsiteX149" fmla="*/ 459646 w 648741"/>
              <a:gd name="connsiteY149" fmla="*/ 273788 h 526934"/>
              <a:gd name="connsiteX150" fmla="*/ 77043 w 648741"/>
              <a:gd name="connsiteY150" fmla="*/ 96478 h 526934"/>
              <a:gd name="connsiteX151" fmla="*/ 77043 w 648741"/>
              <a:gd name="connsiteY151" fmla="*/ 215771 h 526934"/>
              <a:gd name="connsiteX152" fmla="*/ 78349 w 648741"/>
              <a:gd name="connsiteY152" fmla="*/ 217075 h 526934"/>
              <a:gd name="connsiteX153" fmla="*/ 472052 w 648741"/>
              <a:gd name="connsiteY153" fmla="*/ 217075 h 526934"/>
              <a:gd name="connsiteX154" fmla="*/ 473357 w 648741"/>
              <a:gd name="connsiteY154" fmla="*/ 215771 h 526934"/>
              <a:gd name="connsiteX155" fmla="*/ 473357 w 648741"/>
              <a:gd name="connsiteY155" fmla="*/ 96478 h 526934"/>
              <a:gd name="connsiteX156" fmla="*/ 18281 w 648741"/>
              <a:gd name="connsiteY156" fmla="*/ 96478 h 526934"/>
              <a:gd name="connsiteX157" fmla="*/ 18281 w 648741"/>
              <a:gd name="connsiteY157" fmla="*/ 441321 h 526934"/>
              <a:gd name="connsiteX158" fmla="*/ 29381 w 648741"/>
              <a:gd name="connsiteY158" fmla="*/ 453054 h 526934"/>
              <a:gd name="connsiteX159" fmla="*/ 446588 w 648741"/>
              <a:gd name="connsiteY159" fmla="*/ 453054 h 526934"/>
              <a:gd name="connsiteX160" fmla="*/ 447241 w 648741"/>
              <a:gd name="connsiteY160" fmla="*/ 451751 h 526934"/>
              <a:gd name="connsiteX161" fmla="*/ 448547 w 648741"/>
              <a:gd name="connsiteY161" fmla="*/ 449795 h 526934"/>
              <a:gd name="connsiteX162" fmla="*/ 450506 w 648741"/>
              <a:gd name="connsiteY162" fmla="*/ 446536 h 526934"/>
              <a:gd name="connsiteX163" fmla="*/ 453117 w 648741"/>
              <a:gd name="connsiteY163" fmla="*/ 439365 h 526934"/>
              <a:gd name="connsiteX164" fmla="*/ 448547 w 648741"/>
              <a:gd name="connsiteY164" fmla="*/ 432846 h 526934"/>
              <a:gd name="connsiteX165" fmla="*/ 446588 w 648741"/>
              <a:gd name="connsiteY165" fmla="*/ 431543 h 526934"/>
              <a:gd name="connsiteX166" fmla="*/ 443977 w 648741"/>
              <a:gd name="connsiteY166" fmla="*/ 431543 h 526934"/>
              <a:gd name="connsiteX167" fmla="*/ 343429 w 648741"/>
              <a:gd name="connsiteY167" fmla="*/ 431543 h 526934"/>
              <a:gd name="connsiteX168" fmla="*/ 295767 w 648741"/>
              <a:gd name="connsiteY168" fmla="*/ 384607 h 526934"/>
              <a:gd name="connsiteX169" fmla="*/ 295767 w 648741"/>
              <a:gd name="connsiteY169" fmla="*/ 288130 h 526934"/>
              <a:gd name="connsiteX170" fmla="*/ 327759 w 648741"/>
              <a:gd name="connsiteY170" fmla="*/ 256188 h 526934"/>
              <a:gd name="connsiteX171" fmla="*/ 459646 w 648741"/>
              <a:gd name="connsiteY171" fmla="*/ 256188 h 526934"/>
              <a:gd name="connsiteX172" fmla="*/ 490986 w 648741"/>
              <a:gd name="connsiteY172" fmla="*/ 288130 h 526934"/>
              <a:gd name="connsiteX173" fmla="*/ 490986 w 648741"/>
              <a:gd name="connsiteY173" fmla="*/ 334413 h 526934"/>
              <a:gd name="connsiteX174" fmla="*/ 502738 w 648741"/>
              <a:gd name="connsiteY174" fmla="*/ 338324 h 526934"/>
              <a:gd name="connsiteX175" fmla="*/ 510573 w 648741"/>
              <a:gd name="connsiteY175" fmla="*/ 338976 h 526934"/>
              <a:gd name="connsiteX176" fmla="*/ 516449 w 648741"/>
              <a:gd name="connsiteY176" fmla="*/ 333761 h 526934"/>
              <a:gd name="connsiteX177" fmla="*/ 518408 w 648741"/>
              <a:gd name="connsiteY177" fmla="*/ 327894 h 526934"/>
              <a:gd name="connsiteX178" fmla="*/ 519714 w 648741"/>
              <a:gd name="connsiteY178" fmla="*/ 327242 h 526934"/>
              <a:gd name="connsiteX179" fmla="*/ 522325 w 648741"/>
              <a:gd name="connsiteY179" fmla="*/ 323331 h 526934"/>
              <a:gd name="connsiteX180" fmla="*/ 522978 w 648741"/>
              <a:gd name="connsiteY180" fmla="*/ 323331 h 526934"/>
              <a:gd name="connsiteX181" fmla="*/ 526896 w 648741"/>
              <a:gd name="connsiteY181" fmla="*/ 320072 h 526934"/>
              <a:gd name="connsiteX182" fmla="*/ 527549 w 648741"/>
              <a:gd name="connsiteY182" fmla="*/ 318768 h 526934"/>
              <a:gd name="connsiteX183" fmla="*/ 532119 w 648741"/>
              <a:gd name="connsiteY183" fmla="*/ 316812 h 526934"/>
              <a:gd name="connsiteX184" fmla="*/ 532772 w 648741"/>
              <a:gd name="connsiteY184" fmla="*/ 316812 h 526934"/>
              <a:gd name="connsiteX185" fmla="*/ 532772 w 648741"/>
              <a:gd name="connsiteY185" fmla="*/ 96478 h 526934"/>
              <a:gd name="connsiteX186" fmla="*/ 490986 w 648741"/>
              <a:gd name="connsiteY186" fmla="*/ 96478 h 526934"/>
              <a:gd name="connsiteX187" fmla="*/ 490986 w 648741"/>
              <a:gd name="connsiteY187" fmla="*/ 215771 h 526934"/>
              <a:gd name="connsiteX188" fmla="*/ 472052 w 648741"/>
              <a:gd name="connsiteY188" fmla="*/ 234676 h 526934"/>
              <a:gd name="connsiteX189" fmla="*/ 78349 w 648741"/>
              <a:gd name="connsiteY189" fmla="*/ 234676 h 526934"/>
              <a:gd name="connsiteX190" fmla="*/ 59415 w 648741"/>
              <a:gd name="connsiteY190" fmla="*/ 215771 h 526934"/>
              <a:gd name="connsiteX191" fmla="*/ 59415 w 648741"/>
              <a:gd name="connsiteY191" fmla="*/ 96478 h 526934"/>
              <a:gd name="connsiteX192" fmla="*/ 481474 w 648741"/>
              <a:gd name="connsiteY192" fmla="*/ 40325 h 526934"/>
              <a:gd name="connsiteX193" fmla="*/ 491880 w 648741"/>
              <a:gd name="connsiteY193" fmla="*/ 50081 h 526934"/>
              <a:gd name="connsiteX194" fmla="*/ 481474 w 648741"/>
              <a:gd name="connsiteY194" fmla="*/ 59838 h 526934"/>
              <a:gd name="connsiteX195" fmla="*/ 472369 w 648741"/>
              <a:gd name="connsiteY195" fmla="*/ 50081 h 526934"/>
              <a:gd name="connsiteX196" fmla="*/ 481474 w 648741"/>
              <a:gd name="connsiteY196" fmla="*/ 40325 h 526934"/>
              <a:gd name="connsiteX197" fmla="*/ 441800 w 648741"/>
              <a:gd name="connsiteY197" fmla="*/ 40325 h 526934"/>
              <a:gd name="connsiteX198" fmla="*/ 451556 w 648741"/>
              <a:gd name="connsiteY198" fmla="*/ 50081 h 526934"/>
              <a:gd name="connsiteX199" fmla="*/ 441800 w 648741"/>
              <a:gd name="connsiteY199" fmla="*/ 59838 h 526934"/>
              <a:gd name="connsiteX200" fmla="*/ 432045 w 648741"/>
              <a:gd name="connsiteY200" fmla="*/ 50081 h 526934"/>
              <a:gd name="connsiteX201" fmla="*/ 441800 w 648741"/>
              <a:gd name="connsiteY201" fmla="*/ 40325 h 526934"/>
              <a:gd name="connsiteX202" fmla="*/ 404357 w 648741"/>
              <a:gd name="connsiteY202" fmla="*/ 40325 h 526934"/>
              <a:gd name="connsiteX203" fmla="*/ 414114 w 648741"/>
              <a:gd name="connsiteY203" fmla="*/ 50081 h 526934"/>
              <a:gd name="connsiteX204" fmla="*/ 404357 w 648741"/>
              <a:gd name="connsiteY204" fmla="*/ 59838 h 526934"/>
              <a:gd name="connsiteX205" fmla="*/ 394601 w 648741"/>
              <a:gd name="connsiteY205" fmla="*/ 50081 h 526934"/>
              <a:gd name="connsiteX206" fmla="*/ 404357 w 648741"/>
              <a:gd name="connsiteY206" fmla="*/ 40325 h 526934"/>
              <a:gd name="connsiteX207" fmla="*/ 68981 w 648741"/>
              <a:gd name="connsiteY207" fmla="*/ 40325 h 526934"/>
              <a:gd name="connsiteX208" fmla="*/ 128451 w 648741"/>
              <a:gd name="connsiteY208" fmla="*/ 40325 h 526934"/>
              <a:gd name="connsiteX209" fmla="*/ 137600 w 648741"/>
              <a:gd name="connsiteY209" fmla="*/ 48349 h 526934"/>
              <a:gd name="connsiteX210" fmla="*/ 128451 w 648741"/>
              <a:gd name="connsiteY210" fmla="*/ 56990 h 526934"/>
              <a:gd name="connsiteX211" fmla="*/ 68981 w 648741"/>
              <a:gd name="connsiteY211" fmla="*/ 56990 h 526934"/>
              <a:gd name="connsiteX212" fmla="*/ 60485 w 648741"/>
              <a:gd name="connsiteY212" fmla="*/ 48349 h 526934"/>
              <a:gd name="connsiteX213" fmla="*/ 68981 w 648741"/>
              <a:gd name="connsiteY213" fmla="*/ 40325 h 526934"/>
              <a:gd name="connsiteX214" fmla="*/ 29381 w 648741"/>
              <a:gd name="connsiteY214" fmla="*/ 18253 h 526934"/>
              <a:gd name="connsiteX215" fmla="*/ 18281 w 648741"/>
              <a:gd name="connsiteY215" fmla="*/ 29334 h 526934"/>
              <a:gd name="connsiteX216" fmla="*/ 18281 w 648741"/>
              <a:gd name="connsiteY216" fmla="*/ 78877 h 526934"/>
              <a:gd name="connsiteX217" fmla="*/ 59415 w 648741"/>
              <a:gd name="connsiteY217" fmla="*/ 78877 h 526934"/>
              <a:gd name="connsiteX218" fmla="*/ 490986 w 648741"/>
              <a:gd name="connsiteY218" fmla="*/ 78877 h 526934"/>
              <a:gd name="connsiteX219" fmla="*/ 532772 w 648741"/>
              <a:gd name="connsiteY219" fmla="*/ 78877 h 526934"/>
              <a:gd name="connsiteX220" fmla="*/ 532772 w 648741"/>
              <a:gd name="connsiteY220" fmla="*/ 29334 h 526934"/>
              <a:gd name="connsiteX221" fmla="*/ 521020 w 648741"/>
              <a:gd name="connsiteY221" fmla="*/ 18253 h 526934"/>
              <a:gd name="connsiteX222" fmla="*/ 29381 w 648741"/>
              <a:gd name="connsiteY222" fmla="*/ 0 h 526934"/>
              <a:gd name="connsiteX223" fmla="*/ 521020 w 648741"/>
              <a:gd name="connsiteY223" fmla="*/ 0 h 526934"/>
              <a:gd name="connsiteX224" fmla="*/ 550400 w 648741"/>
              <a:gd name="connsiteY224" fmla="*/ 29334 h 526934"/>
              <a:gd name="connsiteX225" fmla="*/ 550400 w 648741"/>
              <a:gd name="connsiteY225" fmla="*/ 316812 h 526934"/>
              <a:gd name="connsiteX226" fmla="*/ 566723 w 648741"/>
              <a:gd name="connsiteY226" fmla="*/ 333761 h 526934"/>
              <a:gd name="connsiteX227" fmla="*/ 572599 w 648741"/>
              <a:gd name="connsiteY227" fmla="*/ 338976 h 526934"/>
              <a:gd name="connsiteX228" fmla="*/ 580434 w 648741"/>
              <a:gd name="connsiteY228" fmla="*/ 338324 h 526934"/>
              <a:gd name="connsiteX229" fmla="*/ 611121 w 648741"/>
              <a:gd name="connsiteY229" fmla="*/ 340280 h 526934"/>
              <a:gd name="connsiteX230" fmla="*/ 618956 w 648741"/>
              <a:gd name="connsiteY230" fmla="*/ 370266 h 526934"/>
              <a:gd name="connsiteX231" fmla="*/ 619608 w 648741"/>
              <a:gd name="connsiteY231" fmla="*/ 378741 h 526934"/>
              <a:gd name="connsiteX232" fmla="*/ 626138 w 648741"/>
              <a:gd name="connsiteY232" fmla="*/ 382652 h 526934"/>
              <a:gd name="connsiteX233" fmla="*/ 648336 w 648741"/>
              <a:gd name="connsiteY233" fmla="*/ 404816 h 526934"/>
              <a:gd name="connsiteX234" fmla="*/ 634625 w 648741"/>
              <a:gd name="connsiteY234" fmla="*/ 432846 h 526934"/>
              <a:gd name="connsiteX235" fmla="*/ 630708 w 648741"/>
              <a:gd name="connsiteY235" fmla="*/ 439365 h 526934"/>
              <a:gd name="connsiteX236" fmla="*/ 632667 w 648741"/>
              <a:gd name="connsiteY236" fmla="*/ 446536 h 526934"/>
              <a:gd name="connsiteX237" fmla="*/ 635278 w 648741"/>
              <a:gd name="connsiteY237" fmla="*/ 477174 h 526934"/>
              <a:gd name="connsiteX238" fmla="*/ 607203 w 648741"/>
              <a:gd name="connsiteY238" fmla="*/ 490212 h 526934"/>
              <a:gd name="connsiteX239" fmla="*/ 599368 w 648741"/>
              <a:gd name="connsiteY239" fmla="*/ 492167 h 526934"/>
              <a:gd name="connsiteX240" fmla="*/ 596104 w 648741"/>
              <a:gd name="connsiteY240" fmla="*/ 499338 h 526934"/>
              <a:gd name="connsiteX241" fmla="*/ 578475 w 648741"/>
              <a:gd name="connsiteY241" fmla="*/ 525413 h 526934"/>
              <a:gd name="connsiteX242" fmla="*/ 548442 w 648741"/>
              <a:gd name="connsiteY242" fmla="*/ 516938 h 526934"/>
              <a:gd name="connsiteX243" fmla="*/ 534731 w 648741"/>
              <a:gd name="connsiteY243" fmla="*/ 516938 h 526934"/>
              <a:gd name="connsiteX244" fmla="*/ 513838 w 648741"/>
              <a:gd name="connsiteY244" fmla="*/ 526717 h 526934"/>
              <a:gd name="connsiteX245" fmla="*/ 504697 w 648741"/>
              <a:gd name="connsiteY245" fmla="*/ 525413 h 526934"/>
              <a:gd name="connsiteX246" fmla="*/ 486416 w 648741"/>
              <a:gd name="connsiteY246" fmla="*/ 499338 h 526934"/>
              <a:gd name="connsiteX247" fmla="*/ 483804 w 648741"/>
              <a:gd name="connsiteY247" fmla="*/ 492167 h 526934"/>
              <a:gd name="connsiteX248" fmla="*/ 475969 w 648741"/>
              <a:gd name="connsiteY248" fmla="*/ 490212 h 526934"/>
              <a:gd name="connsiteX249" fmla="*/ 447894 w 648741"/>
              <a:gd name="connsiteY249" fmla="*/ 477174 h 526934"/>
              <a:gd name="connsiteX250" fmla="*/ 445282 w 648741"/>
              <a:gd name="connsiteY250" fmla="*/ 470655 h 526934"/>
              <a:gd name="connsiteX251" fmla="*/ 29381 w 648741"/>
              <a:gd name="connsiteY251" fmla="*/ 470655 h 526934"/>
              <a:gd name="connsiteX252" fmla="*/ 0 w 648741"/>
              <a:gd name="connsiteY252" fmla="*/ 441321 h 526934"/>
              <a:gd name="connsiteX253" fmla="*/ 0 w 648741"/>
              <a:gd name="connsiteY253" fmla="*/ 29334 h 526934"/>
              <a:gd name="connsiteX254" fmla="*/ 29381 w 648741"/>
              <a:gd name="connsiteY254" fmla="*/ 0 h 5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48741" h="526934">
                <a:moveTo>
                  <a:pt x="68971" y="394602"/>
                </a:moveTo>
                <a:lnTo>
                  <a:pt x="246552" y="394602"/>
                </a:lnTo>
                <a:cubicBezTo>
                  <a:pt x="251775" y="394602"/>
                  <a:pt x="255692" y="399468"/>
                  <a:pt x="255692" y="404335"/>
                </a:cubicBezTo>
                <a:cubicBezTo>
                  <a:pt x="255692" y="409897"/>
                  <a:pt x="251775" y="414068"/>
                  <a:pt x="246552" y="414068"/>
                </a:cubicBezTo>
                <a:lnTo>
                  <a:pt x="68971" y="414068"/>
                </a:lnTo>
                <a:cubicBezTo>
                  <a:pt x="64401" y="414068"/>
                  <a:pt x="60484" y="409897"/>
                  <a:pt x="60484" y="404335"/>
                </a:cubicBezTo>
                <a:cubicBezTo>
                  <a:pt x="60484" y="399468"/>
                  <a:pt x="64401" y="394602"/>
                  <a:pt x="68971" y="394602"/>
                </a:cubicBezTo>
                <a:close/>
                <a:moveTo>
                  <a:pt x="573650" y="392134"/>
                </a:moveTo>
                <a:cubicBezTo>
                  <a:pt x="577529" y="388842"/>
                  <a:pt x="582702" y="388842"/>
                  <a:pt x="585935" y="392134"/>
                </a:cubicBezTo>
                <a:cubicBezTo>
                  <a:pt x="589814" y="395426"/>
                  <a:pt x="589814" y="401351"/>
                  <a:pt x="585935" y="404642"/>
                </a:cubicBezTo>
                <a:lnTo>
                  <a:pt x="536794" y="455336"/>
                </a:lnTo>
                <a:cubicBezTo>
                  <a:pt x="534854" y="456652"/>
                  <a:pt x="532914" y="457311"/>
                  <a:pt x="530975" y="457311"/>
                </a:cubicBezTo>
                <a:cubicBezTo>
                  <a:pt x="528388" y="457311"/>
                  <a:pt x="525802" y="456652"/>
                  <a:pt x="524509" y="455336"/>
                </a:cubicBezTo>
                <a:lnTo>
                  <a:pt x="498645" y="428343"/>
                </a:lnTo>
                <a:cubicBezTo>
                  <a:pt x="495412" y="425051"/>
                  <a:pt x="495412" y="419126"/>
                  <a:pt x="498645" y="415834"/>
                </a:cubicBezTo>
                <a:cubicBezTo>
                  <a:pt x="501878" y="412543"/>
                  <a:pt x="507051" y="412543"/>
                  <a:pt x="510930" y="415834"/>
                </a:cubicBezTo>
                <a:lnTo>
                  <a:pt x="530975" y="436243"/>
                </a:lnTo>
                <a:close/>
                <a:moveTo>
                  <a:pt x="68971" y="357158"/>
                </a:moveTo>
                <a:lnTo>
                  <a:pt x="246552" y="357158"/>
                </a:lnTo>
                <a:cubicBezTo>
                  <a:pt x="251775" y="357158"/>
                  <a:pt x="255692" y="360861"/>
                  <a:pt x="255692" y="365799"/>
                </a:cubicBezTo>
                <a:cubicBezTo>
                  <a:pt x="255692" y="370120"/>
                  <a:pt x="251775" y="373823"/>
                  <a:pt x="246552" y="373823"/>
                </a:cubicBezTo>
                <a:lnTo>
                  <a:pt x="68971" y="373823"/>
                </a:lnTo>
                <a:cubicBezTo>
                  <a:pt x="64401" y="373823"/>
                  <a:pt x="60484" y="370120"/>
                  <a:pt x="60484" y="365799"/>
                </a:cubicBezTo>
                <a:cubicBezTo>
                  <a:pt x="60484" y="360861"/>
                  <a:pt x="64401" y="357158"/>
                  <a:pt x="68971" y="357158"/>
                </a:cubicBezTo>
                <a:close/>
                <a:moveTo>
                  <a:pt x="541260" y="333109"/>
                </a:moveTo>
                <a:cubicBezTo>
                  <a:pt x="539954" y="333109"/>
                  <a:pt x="535384" y="333761"/>
                  <a:pt x="532772" y="338976"/>
                </a:cubicBezTo>
                <a:cubicBezTo>
                  <a:pt x="530160" y="346799"/>
                  <a:pt x="524284" y="352665"/>
                  <a:pt x="516449" y="355273"/>
                </a:cubicBezTo>
                <a:cubicBezTo>
                  <a:pt x="509267" y="357880"/>
                  <a:pt x="500779" y="357229"/>
                  <a:pt x="494250" y="353317"/>
                </a:cubicBezTo>
                <a:cubicBezTo>
                  <a:pt x="490986" y="351362"/>
                  <a:pt x="487721" y="352014"/>
                  <a:pt x="485763" y="352665"/>
                </a:cubicBezTo>
                <a:cubicBezTo>
                  <a:pt x="484457" y="353317"/>
                  <a:pt x="483151" y="353969"/>
                  <a:pt x="482498" y="355273"/>
                </a:cubicBezTo>
                <a:cubicBezTo>
                  <a:pt x="481845" y="355925"/>
                  <a:pt x="481845" y="355925"/>
                  <a:pt x="481845" y="356577"/>
                </a:cubicBezTo>
                <a:cubicBezTo>
                  <a:pt x="481192" y="357229"/>
                  <a:pt x="481192" y="357229"/>
                  <a:pt x="481192" y="357229"/>
                </a:cubicBezTo>
                <a:lnTo>
                  <a:pt x="480539" y="357880"/>
                </a:lnTo>
                <a:cubicBezTo>
                  <a:pt x="480539" y="357880"/>
                  <a:pt x="480539" y="358532"/>
                  <a:pt x="480539" y="359184"/>
                </a:cubicBezTo>
                <a:cubicBezTo>
                  <a:pt x="480539" y="359836"/>
                  <a:pt x="480539" y="359836"/>
                  <a:pt x="480539" y="360488"/>
                </a:cubicBezTo>
                <a:cubicBezTo>
                  <a:pt x="479886" y="361140"/>
                  <a:pt x="480539" y="361140"/>
                  <a:pt x="480539" y="361792"/>
                </a:cubicBezTo>
                <a:cubicBezTo>
                  <a:pt x="480539" y="363096"/>
                  <a:pt x="480539" y="363747"/>
                  <a:pt x="480539" y="364399"/>
                </a:cubicBezTo>
                <a:cubicBezTo>
                  <a:pt x="483151" y="370266"/>
                  <a:pt x="483151" y="376133"/>
                  <a:pt x="481192" y="381348"/>
                </a:cubicBezTo>
                <a:cubicBezTo>
                  <a:pt x="481192" y="382000"/>
                  <a:pt x="481192" y="382000"/>
                  <a:pt x="481192" y="382000"/>
                </a:cubicBezTo>
                <a:cubicBezTo>
                  <a:pt x="480539" y="383956"/>
                  <a:pt x="479886" y="385911"/>
                  <a:pt x="478581" y="387215"/>
                </a:cubicBezTo>
                <a:cubicBezTo>
                  <a:pt x="477928" y="389171"/>
                  <a:pt x="476622" y="390474"/>
                  <a:pt x="475316" y="391778"/>
                </a:cubicBezTo>
                <a:cubicBezTo>
                  <a:pt x="475316" y="391778"/>
                  <a:pt x="475316" y="391778"/>
                  <a:pt x="475316" y="392430"/>
                </a:cubicBezTo>
                <a:cubicBezTo>
                  <a:pt x="474010" y="393734"/>
                  <a:pt x="472052" y="395037"/>
                  <a:pt x="470746" y="395689"/>
                </a:cubicBezTo>
                <a:cubicBezTo>
                  <a:pt x="470746" y="395689"/>
                  <a:pt x="470093" y="395689"/>
                  <a:pt x="470093" y="396341"/>
                </a:cubicBezTo>
                <a:cubicBezTo>
                  <a:pt x="467481" y="398297"/>
                  <a:pt x="463564" y="399601"/>
                  <a:pt x="460299" y="400252"/>
                </a:cubicBezTo>
                <a:cubicBezTo>
                  <a:pt x="458993" y="400252"/>
                  <a:pt x="457688" y="400904"/>
                  <a:pt x="457035" y="400904"/>
                </a:cubicBezTo>
                <a:cubicBezTo>
                  <a:pt x="457035" y="401556"/>
                  <a:pt x="457035" y="401556"/>
                  <a:pt x="457035" y="401556"/>
                </a:cubicBezTo>
                <a:cubicBezTo>
                  <a:pt x="456382" y="402208"/>
                  <a:pt x="455076" y="402208"/>
                  <a:pt x="455076" y="402860"/>
                </a:cubicBezTo>
                <a:cubicBezTo>
                  <a:pt x="453770" y="404164"/>
                  <a:pt x="453117" y="406119"/>
                  <a:pt x="453117" y="406119"/>
                </a:cubicBezTo>
                <a:cubicBezTo>
                  <a:pt x="451811" y="409379"/>
                  <a:pt x="451811" y="413290"/>
                  <a:pt x="455076" y="415898"/>
                </a:cubicBezTo>
                <a:lnTo>
                  <a:pt x="455729" y="416549"/>
                </a:lnTo>
                <a:cubicBezTo>
                  <a:pt x="456382" y="416549"/>
                  <a:pt x="456382" y="416549"/>
                  <a:pt x="457035" y="417201"/>
                </a:cubicBezTo>
                <a:cubicBezTo>
                  <a:pt x="460952" y="419809"/>
                  <a:pt x="464217" y="422416"/>
                  <a:pt x="466175" y="426328"/>
                </a:cubicBezTo>
                <a:lnTo>
                  <a:pt x="468787" y="428935"/>
                </a:lnTo>
                <a:lnTo>
                  <a:pt x="468134" y="428935"/>
                </a:lnTo>
                <a:cubicBezTo>
                  <a:pt x="468787" y="430891"/>
                  <a:pt x="470093" y="433498"/>
                  <a:pt x="470093" y="436106"/>
                </a:cubicBezTo>
                <a:cubicBezTo>
                  <a:pt x="470746" y="438061"/>
                  <a:pt x="470746" y="440017"/>
                  <a:pt x="470746" y="441973"/>
                </a:cubicBezTo>
                <a:cubicBezTo>
                  <a:pt x="470093" y="446536"/>
                  <a:pt x="468787" y="451099"/>
                  <a:pt x="466175" y="455010"/>
                </a:cubicBezTo>
                <a:cubicBezTo>
                  <a:pt x="466175" y="455010"/>
                  <a:pt x="466175" y="455010"/>
                  <a:pt x="466175" y="455662"/>
                </a:cubicBezTo>
                <a:lnTo>
                  <a:pt x="465522" y="456314"/>
                </a:lnTo>
                <a:cubicBezTo>
                  <a:pt x="464870" y="456966"/>
                  <a:pt x="464870" y="457618"/>
                  <a:pt x="464217" y="458270"/>
                </a:cubicBezTo>
                <a:cubicBezTo>
                  <a:pt x="463564" y="458921"/>
                  <a:pt x="463564" y="459573"/>
                  <a:pt x="462911" y="460225"/>
                </a:cubicBezTo>
                <a:cubicBezTo>
                  <a:pt x="462911" y="460877"/>
                  <a:pt x="462911" y="460877"/>
                  <a:pt x="462911" y="460877"/>
                </a:cubicBezTo>
                <a:cubicBezTo>
                  <a:pt x="462258" y="461529"/>
                  <a:pt x="461605" y="462181"/>
                  <a:pt x="461605" y="462833"/>
                </a:cubicBezTo>
                <a:lnTo>
                  <a:pt x="461605" y="463485"/>
                </a:lnTo>
                <a:cubicBezTo>
                  <a:pt x="461605" y="465440"/>
                  <a:pt x="462911" y="468048"/>
                  <a:pt x="463564" y="468700"/>
                </a:cubicBezTo>
                <a:cubicBezTo>
                  <a:pt x="464217" y="470003"/>
                  <a:pt x="466828" y="473915"/>
                  <a:pt x="472704" y="472611"/>
                </a:cubicBezTo>
                <a:cubicBezTo>
                  <a:pt x="474663" y="472611"/>
                  <a:pt x="475969" y="472611"/>
                  <a:pt x="477928" y="472611"/>
                </a:cubicBezTo>
                <a:cubicBezTo>
                  <a:pt x="483804" y="472611"/>
                  <a:pt x="490333" y="474566"/>
                  <a:pt x="494903" y="479130"/>
                </a:cubicBezTo>
                <a:cubicBezTo>
                  <a:pt x="501432" y="484345"/>
                  <a:pt x="504697" y="491515"/>
                  <a:pt x="504697" y="499338"/>
                </a:cubicBezTo>
                <a:cubicBezTo>
                  <a:pt x="504697" y="505857"/>
                  <a:pt x="509267" y="507812"/>
                  <a:pt x="510573" y="508464"/>
                </a:cubicBezTo>
                <a:cubicBezTo>
                  <a:pt x="511879" y="508464"/>
                  <a:pt x="517102" y="509768"/>
                  <a:pt x="520367" y="505857"/>
                </a:cubicBezTo>
                <a:cubicBezTo>
                  <a:pt x="525590" y="499338"/>
                  <a:pt x="533425" y="495427"/>
                  <a:pt x="541260" y="495427"/>
                </a:cubicBezTo>
                <a:cubicBezTo>
                  <a:pt x="549747" y="495427"/>
                  <a:pt x="557582" y="499338"/>
                  <a:pt x="562806" y="505857"/>
                </a:cubicBezTo>
                <a:cubicBezTo>
                  <a:pt x="566070" y="509768"/>
                  <a:pt x="571293" y="508464"/>
                  <a:pt x="572599" y="508464"/>
                </a:cubicBezTo>
                <a:cubicBezTo>
                  <a:pt x="573905" y="507812"/>
                  <a:pt x="578475" y="505857"/>
                  <a:pt x="578475" y="499338"/>
                </a:cubicBezTo>
                <a:cubicBezTo>
                  <a:pt x="578475" y="491515"/>
                  <a:pt x="581740" y="484345"/>
                  <a:pt x="588269" y="479130"/>
                </a:cubicBezTo>
                <a:cubicBezTo>
                  <a:pt x="594145" y="473263"/>
                  <a:pt x="602633" y="471307"/>
                  <a:pt x="610468" y="472611"/>
                </a:cubicBezTo>
                <a:cubicBezTo>
                  <a:pt x="616344" y="473915"/>
                  <a:pt x="618956" y="470003"/>
                  <a:pt x="620261" y="468700"/>
                </a:cubicBezTo>
                <a:cubicBezTo>
                  <a:pt x="620261" y="467396"/>
                  <a:pt x="622873" y="462181"/>
                  <a:pt x="618956" y="458270"/>
                </a:cubicBezTo>
                <a:cubicBezTo>
                  <a:pt x="613732" y="451751"/>
                  <a:pt x="611121" y="443928"/>
                  <a:pt x="613079" y="436106"/>
                </a:cubicBezTo>
                <a:cubicBezTo>
                  <a:pt x="614385" y="427631"/>
                  <a:pt x="618956" y="421113"/>
                  <a:pt x="626138" y="417201"/>
                </a:cubicBezTo>
                <a:cubicBezTo>
                  <a:pt x="631361" y="413942"/>
                  <a:pt x="630708" y="409379"/>
                  <a:pt x="630708" y="407423"/>
                </a:cubicBezTo>
                <a:cubicBezTo>
                  <a:pt x="630708" y="406119"/>
                  <a:pt x="629402" y="400904"/>
                  <a:pt x="623526" y="400252"/>
                </a:cubicBezTo>
                <a:cubicBezTo>
                  <a:pt x="615038" y="398949"/>
                  <a:pt x="607856" y="394386"/>
                  <a:pt x="603939" y="387215"/>
                </a:cubicBezTo>
                <a:cubicBezTo>
                  <a:pt x="600021" y="380044"/>
                  <a:pt x="599368" y="372222"/>
                  <a:pt x="602633" y="364399"/>
                </a:cubicBezTo>
                <a:cubicBezTo>
                  <a:pt x="604592" y="359184"/>
                  <a:pt x="600674" y="355273"/>
                  <a:pt x="599368" y="353969"/>
                </a:cubicBezTo>
                <a:cubicBezTo>
                  <a:pt x="598715" y="353317"/>
                  <a:pt x="594798" y="350058"/>
                  <a:pt x="589575" y="353317"/>
                </a:cubicBezTo>
                <a:cubicBezTo>
                  <a:pt x="582393" y="357229"/>
                  <a:pt x="573905" y="357880"/>
                  <a:pt x="566070" y="355273"/>
                </a:cubicBezTo>
                <a:cubicBezTo>
                  <a:pt x="558235" y="352665"/>
                  <a:pt x="553012" y="346799"/>
                  <a:pt x="550400" y="338976"/>
                </a:cubicBezTo>
                <a:cubicBezTo>
                  <a:pt x="548442" y="333761"/>
                  <a:pt x="543218" y="333109"/>
                  <a:pt x="541913" y="333109"/>
                </a:cubicBezTo>
                <a:close/>
                <a:moveTo>
                  <a:pt x="68971" y="316834"/>
                </a:moveTo>
                <a:lnTo>
                  <a:pt x="246552" y="316834"/>
                </a:lnTo>
                <a:cubicBezTo>
                  <a:pt x="251775" y="316834"/>
                  <a:pt x="255692" y="320537"/>
                  <a:pt x="255692" y="324858"/>
                </a:cubicBezTo>
                <a:cubicBezTo>
                  <a:pt x="255692" y="329796"/>
                  <a:pt x="251775" y="333499"/>
                  <a:pt x="246552" y="333499"/>
                </a:cubicBezTo>
                <a:lnTo>
                  <a:pt x="68971" y="333499"/>
                </a:lnTo>
                <a:cubicBezTo>
                  <a:pt x="64401" y="333499"/>
                  <a:pt x="60484" y="329796"/>
                  <a:pt x="60484" y="324858"/>
                </a:cubicBezTo>
                <a:cubicBezTo>
                  <a:pt x="60484" y="320537"/>
                  <a:pt x="64401" y="316834"/>
                  <a:pt x="68971" y="316834"/>
                </a:cubicBezTo>
                <a:close/>
                <a:moveTo>
                  <a:pt x="69062" y="276510"/>
                </a:moveTo>
                <a:lnTo>
                  <a:pt x="169342" y="276510"/>
                </a:lnTo>
                <a:cubicBezTo>
                  <a:pt x="173960" y="276510"/>
                  <a:pt x="177918" y="280213"/>
                  <a:pt x="177918" y="285151"/>
                </a:cubicBezTo>
                <a:cubicBezTo>
                  <a:pt x="177918" y="289472"/>
                  <a:pt x="173960" y="293175"/>
                  <a:pt x="169342" y="293175"/>
                </a:cubicBezTo>
                <a:lnTo>
                  <a:pt x="69062" y="293175"/>
                </a:lnTo>
                <a:cubicBezTo>
                  <a:pt x="64443" y="293175"/>
                  <a:pt x="60485" y="289472"/>
                  <a:pt x="60485" y="285151"/>
                </a:cubicBezTo>
                <a:cubicBezTo>
                  <a:pt x="60485" y="280213"/>
                  <a:pt x="64443" y="276510"/>
                  <a:pt x="69062" y="276510"/>
                </a:cubicBezTo>
                <a:close/>
                <a:moveTo>
                  <a:pt x="327759" y="273788"/>
                </a:moveTo>
                <a:cubicBezTo>
                  <a:pt x="319924" y="273788"/>
                  <a:pt x="314048" y="280307"/>
                  <a:pt x="314048" y="288130"/>
                </a:cubicBezTo>
                <a:lnTo>
                  <a:pt x="314048" y="384607"/>
                </a:lnTo>
                <a:cubicBezTo>
                  <a:pt x="314048" y="400252"/>
                  <a:pt x="327106" y="413942"/>
                  <a:pt x="343429" y="413942"/>
                </a:cubicBezTo>
                <a:lnTo>
                  <a:pt x="434836" y="413942"/>
                </a:lnTo>
                <a:cubicBezTo>
                  <a:pt x="434836" y="413290"/>
                  <a:pt x="434836" y="413290"/>
                  <a:pt x="434836" y="413290"/>
                </a:cubicBezTo>
                <a:cubicBezTo>
                  <a:pt x="434836" y="413290"/>
                  <a:pt x="434836" y="412638"/>
                  <a:pt x="434836" y="411986"/>
                </a:cubicBezTo>
                <a:cubicBezTo>
                  <a:pt x="434836" y="411334"/>
                  <a:pt x="434183" y="410031"/>
                  <a:pt x="434183" y="410031"/>
                </a:cubicBezTo>
                <a:cubicBezTo>
                  <a:pt x="434183" y="409379"/>
                  <a:pt x="434183" y="408727"/>
                  <a:pt x="434183" y="408727"/>
                </a:cubicBezTo>
                <a:cubicBezTo>
                  <a:pt x="434836" y="406771"/>
                  <a:pt x="434836" y="406119"/>
                  <a:pt x="434836" y="405468"/>
                </a:cubicBezTo>
                <a:cubicBezTo>
                  <a:pt x="434836" y="405468"/>
                  <a:pt x="434836" y="405468"/>
                  <a:pt x="434836" y="404816"/>
                </a:cubicBezTo>
                <a:cubicBezTo>
                  <a:pt x="434836" y="404164"/>
                  <a:pt x="434836" y="404164"/>
                  <a:pt x="434836" y="404164"/>
                </a:cubicBezTo>
                <a:cubicBezTo>
                  <a:pt x="434836" y="402860"/>
                  <a:pt x="435489" y="402208"/>
                  <a:pt x="435489" y="401556"/>
                </a:cubicBezTo>
                <a:cubicBezTo>
                  <a:pt x="435489" y="400904"/>
                  <a:pt x="436142" y="400904"/>
                  <a:pt x="436142" y="400904"/>
                </a:cubicBezTo>
                <a:cubicBezTo>
                  <a:pt x="436142" y="400252"/>
                  <a:pt x="436142" y="399601"/>
                  <a:pt x="436795" y="398949"/>
                </a:cubicBezTo>
                <a:cubicBezTo>
                  <a:pt x="436795" y="398297"/>
                  <a:pt x="437448" y="398297"/>
                  <a:pt x="437448" y="397645"/>
                </a:cubicBezTo>
                <a:cubicBezTo>
                  <a:pt x="437448" y="396993"/>
                  <a:pt x="438100" y="395689"/>
                  <a:pt x="438100" y="395037"/>
                </a:cubicBezTo>
                <a:cubicBezTo>
                  <a:pt x="438753" y="395037"/>
                  <a:pt x="438753" y="394386"/>
                  <a:pt x="439406" y="393734"/>
                </a:cubicBezTo>
                <a:cubicBezTo>
                  <a:pt x="439406" y="393734"/>
                  <a:pt x="440059" y="393082"/>
                  <a:pt x="440712" y="392430"/>
                </a:cubicBezTo>
                <a:cubicBezTo>
                  <a:pt x="440712" y="391778"/>
                  <a:pt x="441365" y="391778"/>
                  <a:pt x="441365" y="391126"/>
                </a:cubicBezTo>
                <a:cubicBezTo>
                  <a:pt x="442018" y="390474"/>
                  <a:pt x="442671" y="389822"/>
                  <a:pt x="443324" y="389822"/>
                </a:cubicBezTo>
                <a:cubicBezTo>
                  <a:pt x="443324" y="389171"/>
                  <a:pt x="443977" y="388519"/>
                  <a:pt x="444629" y="388519"/>
                </a:cubicBezTo>
                <a:cubicBezTo>
                  <a:pt x="445282" y="387867"/>
                  <a:pt x="445282" y="387867"/>
                  <a:pt x="446588" y="387215"/>
                </a:cubicBezTo>
                <a:cubicBezTo>
                  <a:pt x="446588" y="386563"/>
                  <a:pt x="447241" y="386563"/>
                  <a:pt x="447894" y="386563"/>
                </a:cubicBezTo>
                <a:cubicBezTo>
                  <a:pt x="448547" y="385911"/>
                  <a:pt x="448547" y="385911"/>
                  <a:pt x="449853" y="385259"/>
                </a:cubicBezTo>
                <a:cubicBezTo>
                  <a:pt x="450506" y="384607"/>
                  <a:pt x="450506" y="384607"/>
                  <a:pt x="451811" y="384607"/>
                </a:cubicBezTo>
                <a:cubicBezTo>
                  <a:pt x="451811" y="383956"/>
                  <a:pt x="453117" y="383956"/>
                  <a:pt x="453117" y="383304"/>
                </a:cubicBezTo>
                <a:cubicBezTo>
                  <a:pt x="454423" y="383304"/>
                  <a:pt x="455729" y="382652"/>
                  <a:pt x="457035" y="382652"/>
                </a:cubicBezTo>
                <a:cubicBezTo>
                  <a:pt x="460299" y="382652"/>
                  <a:pt x="461605" y="380696"/>
                  <a:pt x="463564" y="378741"/>
                </a:cubicBezTo>
                <a:cubicBezTo>
                  <a:pt x="464870" y="376133"/>
                  <a:pt x="464870" y="372874"/>
                  <a:pt x="464217" y="370266"/>
                </a:cubicBezTo>
                <a:cubicBezTo>
                  <a:pt x="463564" y="368962"/>
                  <a:pt x="463564" y="367659"/>
                  <a:pt x="462911" y="366355"/>
                </a:cubicBezTo>
                <a:cubicBezTo>
                  <a:pt x="462911" y="365703"/>
                  <a:pt x="462911" y="365703"/>
                  <a:pt x="462911" y="365703"/>
                </a:cubicBezTo>
                <a:cubicBezTo>
                  <a:pt x="462911" y="364399"/>
                  <a:pt x="462258" y="363096"/>
                  <a:pt x="462258" y="361792"/>
                </a:cubicBezTo>
                <a:cubicBezTo>
                  <a:pt x="462258" y="359184"/>
                  <a:pt x="462911" y="355925"/>
                  <a:pt x="463564" y="353317"/>
                </a:cubicBezTo>
                <a:cubicBezTo>
                  <a:pt x="464217" y="352014"/>
                  <a:pt x="464217" y="350710"/>
                  <a:pt x="464870" y="349406"/>
                </a:cubicBezTo>
                <a:cubicBezTo>
                  <a:pt x="464870" y="349406"/>
                  <a:pt x="464870" y="349406"/>
                  <a:pt x="464870" y="348754"/>
                </a:cubicBezTo>
                <a:cubicBezTo>
                  <a:pt x="466175" y="348102"/>
                  <a:pt x="466175" y="346799"/>
                  <a:pt x="467481" y="346147"/>
                </a:cubicBezTo>
                <a:cubicBezTo>
                  <a:pt x="467481" y="345495"/>
                  <a:pt x="467481" y="345495"/>
                  <a:pt x="468134" y="344843"/>
                </a:cubicBezTo>
                <a:cubicBezTo>
                  <a:pt x="468134" y="344191"/>
                  <a:pt x="468787" y="343539"/>
                  <a:pt x="469440" y="342887"/>
                </a:cubicBezTo>
                <a:cubicBezTo>
                  <a:pt x="470093" y="342235"/>
                  <a:pt x="470093" y="341584"/>
                  <a:pt x="471399" y="341584"/>
                </a:cubicBezTo>
                <a:cubicBezTo>
                  <a:pt x="471399" y="341584"/>
                  <a:pt x="471399" y="340932"/>
                  <a:pt x="472052" y="340280"/>
                </a:cubicBezTo>
                <a:cubicBezTo>
                  <a:pt x="472052" y="340280"/>
                  <a:pt x="472052" y="340280"/>
                  <a:pt x="472704" y="340280"/>
                </a:cubicBezTo>
                <a:cubicBezTo>
                  <a:pt x="473357" y="339628"/>
                  <a:pt x="473357" y="339628"/>
                  <a:pt x="473357" y="338976"/>
                </a:cubicBezTo>
                <a:lnTo>
                  <a:pt x="473357" y="288130"/>
                </a:lnTo>
                <a:cubicBezTo>
                  <a:pt x="473357" y="280307"/>
                  <a:pt x="467481" y="273788"/>
                  <a:pt x="459646" y="273788"/>
                </a:cubicBezTo>
                <a:close/>
                <a:moveTo>
                  <a:pt x="77043" y="96478"/>
                </a:moveTo>
                <a:lnTo>
                  <a:pt x="77043" y="215771"/>
                </a:lnTo>
                <a:cubicBezTo>
                  <a:pt x="77043" y="216423"/>
                  <a:pt x="77696" y="217075"/>
                  <a:pt x="78349" y="217075"/>
                </a:cubicBezTo>
                <a:lnTo>
                  <a:pt x="472052" y="217075"/>
                </a:lnTo>
                <a:cubicBezTo>
                  <a:pt x="473357" y="217075"/>
                  <a:pt x="473357" y="216423"/>
                  <a:pt x="473357" y="215771"/>
                </a:cubicBezTo>
                <a:lnTo>
                  <a:pt x="473357" y="96478"/>
                </a:lnTo>
                <a:close/>
                <a:moveTo>
                  <a:pt x="18281" y="96478"/>
                </a:moveTo>
                <a:lnTo>
                  <a:pt x="18281" y="441321"/>
                </a:lnTo>
                <a:cubicBezTo>
                  <a:pt x="18281" y="447840"/>
                  <a:pt x="22852" y="453054"/>
                  <a:pt x="29381" y="453054"/>
                </a:cubicBezTo>
                <a:lnTo>
                  <a:pt x="446588" y="453054"/>
                </a:lnTo>
                <a:cubicBezTo>
                  <a:pt x="446588" y="452403"/>
                  <a:pt x="447241" y="452403"/>
                  <a:pt x="447241" y="451751"/>
                </a:cubicBezTo>
                <a:cubicBezTo>
                  <a:pt x="447894" y="451099"/>
                  <a:pt x="447894" y="450447"/>
                  <a:pt x="448547" y="449795"/>
                </a:cubicBezTo>
                <a:cubicBezTo>
                  <a:pt x="449200" y="448491"/>
                  <a:pt x="449853" y="447188"/>
                  <a:pt x="450506" y="446536"/>
                </a:cubicBezTo>
                <a:cubicBezTo>
                  <a:pt x="452464" y="444580"/>
                  <a:pt x="453117" y="441973"/>
                  <a:pt x="453117" y="439365"/>
                </a:cubicBezTo>
                <a:cubicBezTo>
                  <a:pt x="452464" y="436106"/>
                  <a:pt x="450506" y="434150"/>
                  <a:pt x="448547" y="432846"/>
                </a:cubicBezTo>
                <a:cubicBezTo>
                  <a:pt x="447894" y="432194"/>
                  <a:pt x="447241" y="431543"/>
                  <a:pt x="446588" y="431543"/>
                </a:cubicBezTo>
                <a:cubicBezTo>
                  <a:pt x="445282" y="431543"/>
                  <a:pt x="444629" y="431543"/>
                  <a:pt x="443977" y="431543"/>
                </a:cubicBezTo>
                <a:lnTo>
                  <a:pt x="343429" y="431543"/>
                </a:lnTo>
                <a:cubicBezTo>
                  <a:pt x="317313" y="431543"/>
                  <a:pt x="295767" y="410031"/>
                  <a:pt x="295767" y="384607"/>
                </a:cubicBezTo>
                <a:lnTo>
                  <a:pt x="295767" y="288130"/>
                </a:lnTo>
                <a:cubicBezTo>
                  <a:pt x="295767" y="270529"/>
                  <a:pt x="310131" y="256188"/>
                  <a:pt x="327759" y="256188"/>
                </a:cubicBezTo>
                <a:lnTo>
                  <a:pt x="459646" y="256188"/>
                </a:lnTo>
                <a:cubicBezTo>
                  <a:pt x="477275" y="256188"/>
                  <a:pt x="490986" y="270529"/>
                  <a:pt x="490986" y="288130"/>
                </a:cubicBezTo>
                <a:lnTo>
                  <a:pt x="490986" y="334413"/>
                </a:lnTo>
                <a:cubicBezTo>
                  <a:pt x="495556" y="334413"/>
                  <a:pt x="499474" y="335717"/>
                  <a:pt x="502738" y="338324"/>
                </a:cubicBezTo>
                <a:cubicBezTo>
                  <a:pt x="505350" y="338976"/>
                  <a:pt x="508614" y="339628"/>
                  <a:pt x="510573" y="338976"/>
                </a:cubicBezTo>
                <a:cubicBezTo>
                  <a:pt x="513185" y="337672"/>
                  <a:pt x="515796" y="335717"/>
                  <a:pt x="516449" y="333761"/>
                </a:cubicBezTo>
                <a:cubicBezTo>
                  <a:pt x="516449" y="331154"/>
                  <a:pt x="517102" y="329850"/>
                  <a:pt x="518408" y="327894"/>
                </a:cubicBezTo>
                <a:cubicBezTo>
                  <a:pt x="518408" y="327894"/>
                  <a:pt x="519061" y="327242"/>
                  <a:pt x="519714" y="327242"/>
                </a:cubicBezTo>
                <a:cubicBezTo>
                  <a:pt x="520367" y="325938"/>
                  <a:pt x="521020" y="324635"/>
                  <a:pt x="522325" y="323331"/>
                </a:cubicBezTo>
                <a:cubicBezTo>
                  <a:pt x="522978" y="323331"/>
                  <a:pt x="522978" y="323331"/>
                  <a:pt x="522978" y="323331"/>
                </a:cubicBezTo>
                <a:cubicBezTo>
                  <a:pt x="523631" y="322027"/>
                  <a:pt x="525590" y="320723"/>
                  <a:pt x="526896" y="320072"/>
                </a:cubicBezTo>
                <a:cubicBezTo>
                  <a:pt x="526896" y="319420"/>
                  <a:pt x="527549" y="318768"/>
                  <a:pt x="527549" y="318768"/>
                </a:cubicBezTo>
                <a:cubicBezTo>
                  <a:pt x="529507" y="318116"/>
                  <a:pt x="530813" y="317464"/>
                  <a:pt x="532119" y="316812"/>
                </a:cubicBezTo>
                <a:lnTo>
                  <a:pt x="532772" y="316812"/>
                </a:lnTo>
                <a:lnTo>
                  <a:pt x="532772" y="96478"/>
                </a:lnTo>
                <a:lnTo>
                  <a:pt x="490986" y="96478"/>
                </a:lnTo>
                <a:lnTo>
                  <a:pt x="490986" y="215771"/>
                </a:lnTo>
                <a:cubicBezTo>
                  <a:pt x="490986" y="226201"/>
                  <a:pt x="482498" y="234676"/>
                  <a:pt x="472052" y="234676"/>
                </a:cubicBezTo>
                <a:lnTo>
                  <a:pt x="78349" y="234676"/>
                </a:lnTo>
                <a:cubicBezTo>
                  <a:pt x="67902" y="234676"/>
                  <a:pt x="59415" y="226201"/>
                  <a:pt x="59415" y="215771"/>
                </a:cubicBezTo>
                <a:lnTo>
                  <a:pt x="59415" y="96478"/>
                </a:lnTo>
                <a:close/>
                <a:moveTo>
                  <a:pt x="481474" y="40325"/>
                </a:moveTo>
                <a:cubicBezTo>
                  <a:pt x="487327" y="40325"/>
                  <a:pt x="491880" y="44878"/>
                  <a:pt x="491880" y="50081"/>
                </a:cubicBezTo>
                <a:cubicBezTo>
                  <a:pt x="491880" y="55935"/>
                  <a:pt x="487327" y="59838"/>
                  <a:pt x="481474" y="59838"/>
                </a:cubicBezTo>
                <a:cubicBezTo>
                  <a:pt x="476271" y="59838"/>
                  <a:pt x="472369" y="55935"/>
                  <a:pt x="472369" y="50081"/>
                </a:cubicBezTo>
                <a:cubicBezTo>
                  <a:pt x="472369" y="44878"/>
                  <a:pt x="476271" y="40325"/>
                  <a:pt x="481474" y="40325"/>
                </a:cubicBezTo>
                <a:close/>
                <a:moveTo>
                  <a:pt x="441800" y="40325"/>
                </a:moveTo>
                <a:cubicBezTo>
                  <a:pt x="447003" y="40325"/>
                  <a:pt x="451556" y="44878"/>
                  <a:pt x="451556" y="50081"/>
                </a:cubicBezTo>
                <a:cubicBezTo>
                  <a:pt x="451556" y="55935"/>
                  <a:pt x="447003" y="59838"/>
                  <a:pt x="441800" y="59838"/>
                </a:cubicBezTo>
                <a:cubicBezTo>
                  <a:pt x="436597" y="59838"/>
                  <a:pt x="432045" y="55935"/>
                  <a:pt x="432045" y="50081"/>
                </a:cubicBezTo>
                <a:cubicBezTo>
                  <a:pt x="432045" y="44878"/>
                  <a:pt x="436597" y="40325"/>
                  <a:pt x="441800" y="40325"/>
                </a:cubicBezTo>
                <a:close/>
                <a:moveTo>
                  <a:pt x="404357" y="40325"/>
                </a:moveTo>
                <a:cubicBezTo>
                  <a:pt x="409561" y="40325"/>
                  <a:pt x="414114" y="44878"/>
                  <a:pt x="414114" y="50081"/>
                </a:cubicBezTo>
                <a:cubicBezTo>
                  <a:pt x="414114" y="55935"/>
                  <a:pt x="409561" y="59838"/>
                  <a:pt x="404357" y="59838"/>
                </a:cubicBezTo>
                <a:cubicBezTo>
                  <a:pt x="398504" y="59838"/>
                  <a:pt x="394601" y="55935"/>
                  <a:pt x="394601" y="50081"/>
                </a:cubicBezTo>
                <a:cubicBezTo>
                  <a:pt x="394601" y="44878"/>
                  <a:pt x="398504" y="40325"/>
                  <a:pt x="404357" y="40325"/>
                </a:cubicBezTo>
                <a:close/>
                <a:moveTo>
                  <a:pt x="68981" y="40325"/>
                </a:moveTo>
                <a:lnTo>
                  <a:pt x="128451" y="40325"/>
                </a:lnTo>
                <a:cubicBezTo>
                  <a:pt x="133026" y="40325"/>
                  <a:pt x="137600" y="44028"/>
                  <a:pt x="137600" y="48349"/>
                </a:cubicBezTo>
                <a:cubicBezTo>
                  <a:pt x="137600" y="53286"/>
                  <a:pt x="133026" y="56990"/>
                  <a:pt x="128451" y="56990"/>
                </a:cubicBezTo>
                <a:lnTo>
                  <a:pt x="68981" y="56990"/>
                </a:lnTo>
                <a:cubicBezTo>
                  <a:pt x="64406" y="56990"/>
                  <a:pt x="60485" y="53286"/>
                  <a:pt x="60485" y="48349"/>
                </a:cubicBezTo>
                <a:cubicBezTo>
                  <a:pt x="60485" y="44028"/>
                  <a:pt x="64406" y="40325"/>
                  <a:pt x="68981" y="40325"/>
                </a:cubicBezTo>
                <a:close/>
                <a:moveTo>
                  <a:pt x="29381" y="18253"/>
                </a:moveTo>
                <a:cubicBezTo>
                  <a:pt x="22852" y="18253"/>
                  <a:pt x="18281" y="23468"/>
                  <a:pt x="18281" y="29334"/>
                </a:cubicBezTo>
                <a:lnTo>
                  <a:pt x="18281" y="78877"/>
                </a:lnTo>
                <a:lnTo>
                  <a:pt x="59415" y="78877"/>
                </a:lnTo>
                <a:lnTo>
                  <a:pt x="490986" y="78877"/>
                </a:lnTo>
                <a:lnTo>
                  <a:pt x="532772" y="78877"/>
                </a:lnTo>
                <a:lnTo>
                  <a:pt x="532772" y="29334"/>
                </a:lnTo>
                <a:cubicBezTo>
                  <a:pt x="532772" y="23468"/>
                  <a:pt x="527549" y="18253"/>
                  <a:pt x="521020" y="18253"/>
                </a:cubicBezTo>
                <a:close/>
                <a:moveTo>
                  <a:pt x="29381" y="0"/>
                </a:moveTo>
                <a:lnTo>
                  <a:pt x="521020" y="0"/>
                </a:lnTo>
                <a:cubicBezTo>
                  <a:pt x="537342" y="0"/>
                  <a:pt x="550400" y="13038"/>
                  <a:pt x="550400" y="29334"/>
                </a:cubicBezTo>
                <a:lnTo>
                  <a:pt x="550400" y="316812"/>
                </a:lnTo>
                <a:cubicBezTo>
                  <a:pt x="558235" y="319420"/>
                  <a:pt x="564111" y="325287"/>
                  <a:pt x="566723" y="333761"/>
                </a:cubicBezTo>
                <a:cubicBezTo>
                  <a:pt x="568029" y="335717"/>
                  <a:pt x="569988" y="337672"/>
                  <a:pt x="572599" y="338976"/>
                </a:cubicBezTo>
                <a:cubicBezTo>
                  <a:pt x="575211" y="339628"/>
                  <a:pt x="577822" y="338976"/>
                  <a:pt x="580434" y="338324"/>
                </a:cubicBezTo>
                <a:cubicBezTo>
                  <a:pt x="590228" y="331805"/>
                  <a:pt x="601980" y="333109"/>
                  <a:pt x="611121" y="340280"/>
                </a:cubicBezTo>
                <a:cubicBezTo>
                  <a:pt x="620261" y="348102"/>
                  <a:pt x="623526" y="359836"/>
                  <a:pt x="618956" y="370266"/>
                </a:cubicBezTo>
                <a:cubicBezTo>
                  <a:pt x="618303" y="372874"/>
                  <a:pt x="618303" y="376133"/>
                  <a:pt x="619608" y="378741"/>
                </a:cubicBezTo>
                <a:cubicBezTo>
                  <a:pt x="620914" y="380696"/>
                  <a:pt x="623526" y="382652"/>
                  <a:pt x="626138" y="382652"/>
                </a:cubicBezTo>
                <a:cubicBezTo>
                  <a:pt x="637890" y="384607"/>
                  <a:pt x="646378" y="393082"/>
                  <a:pt x="648336" y="404816"/>
                </a:cubicBezTo>
                <a:cubicBezTo>
                  <a:pt x="650295" y="415898"/>
                  <a:pt x="645072" y="426979"/>
                  <a:pt x="634625" y="432846"/>
                </a:cubicBezTo>
                <a:cubicBezTo>
                  <a:pt x="632667" y="434150"/>
                  <a:pt x="630708" y="436106"/>
                  <a:pt x="630708" y="439365"/>
                </a:cubicBezTo>
                <a:cubicBezTo>
                  <a:pt x="630055" y="441973"/>
                  <a:pt x="630708" y="444580"/>
                  <a:pt x="632667" y="446536"/>
                </a:cubicBezTo>
                <a:cubicBezTo>
                  <a:pt x="639849" y="455010"/>
                  <a:pt x="641154" y="467396"/>
                  <a:pt x="635278" y="477174"/>
                </a:cubicBezTo>
                <a:cubicBezTo>
                  <a:pt x="629402" y="487604"/>
                  <a:pt x="618303" y="492167"/>
                  <a:pt x="607203" y="490212"/>
                </a:cubicBezTo>
                <a:cubicBezTo>
                  <a:pt x="604592" y="489560"/>
                  <a:pt x="601980" y="490212"/>
                  <a:pt x="599368" y="492167"/>
                </a:cubicBezTo>
                <a:cubicBezTo>
                  <a:pt x="597410" y="494123"/>
                  <a:pt x="596104" y="496730"/>
                  <a:pt x="596104" y="499338"/>
                </a:cubicBezTo>
                <a:cubicBezTo>
                  <a:pt x="596757" y="511072"/>
                  <a:pt x="589575" y="521502"/>
                  <a:pt x="578475" y="525413"/>
                </a:cubicBezTo>
                <a:cubicBezTo>
                  <a:pt x="568029" y="529324"/>
                  <a:pt x="555624" y="525413"/>
                  <a:pt x="548442" y="516938"/>
                </a:cubicBezTo>
                <a:cubicBezTo>
                  <a:pt x="545177" y="512375"/>
                  <a:pt x="537995" y="512375"/>
                  <a:pt x="534731" y="516938"/>
                </a:cubicBezTo>
                <a:cubicBezTo>
                  <a:pt x="529507" y="522805"/>
                  <a:pt x="521672" y="526717"/>
                  <a:pt x="513838" y="526717"/>
                </a:cubicBezTo>
                <a:cubicBezTo>
                  <a:pt x="510573" y="526717"/>
                  <a:pt x="507309" y="526065"/>
                  <a:pt x="504697" y="525413"/>
                </a:cubicBezTo>
                <a:cubicBezTo>
                  <a:pt x="493597" y="521502"/>
                  <a:pt x="486416" y="511072"/>
                  <a:pt x="486416" y="499338"/>
                </a:cubicBezTo>
                <a:cubicBezTo>
                  <a:pt x="486416" y="496730"/>
                  <a:pt x="485763" y="494123"/>
                  <a:pt x="483804" y="492167"/>
                </a:cubicBezTo>
                <a:cubicBezTo>
                  <a:pt x="481845" y="490212"/>
                  <a:pt x="478581" y="489560"/>
                  <a:pt x="475969" y="490212"/>
                </a:cubicBezTo>
                <a:cubicBezTo>
                  <a:pt x="464870" y="492167"/>
                  <a:pt x="453770" y="487604"/>
                  <a:pt x="447894" y="477174"/>
                </a:cubicBezTo>
                <a:cubicBezTo>
                  <a:pt x="446588" y="475218"/>
                  <a:pt x="445282" y="473263"/>
                  <a:pt x="445282" y="470655"/>
                </a:cubicBezTo>
                <a:lnTo>
                  <a:pt x="29381" y="470655"/>
                </a:lnTo>
                <a:cubicBezTo>
                  <a:pt x="13058" y="470655"/>
                  <a:pt x="0" y="457618"/>
                  <a:pt x="0" y="441321"/>
                </a:cubicBezTo>
                <a:lnTo>
                  <a:pt x="0" y="29334"/>
                </a:lnTo>
                <a:cubicBezTo>
                  <a:pt x="0" y="13038"/>
                  <a:pt x="13058" y="0"/>
                  <a:pt x="2938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12" name="Freeform 341">
            <a:extLst>
              <a:ext uri="{FF2B5EF4-FFF2-40B4-BE49-F238E27FC236}">
                <a16:creationId xmlns:a16="http://schemas.microsoft.com/office/drawing/2014/main" id="{66738FE5-C7B4-284A-A1F5-A5FA6B1C0A4A}"/>
              </a:ext>
            </a:extLst>
          </p:cNvPr>
          <p:cNvSpPr>
            <a:spLocks noChangeArrowheads="1"/>
          </p:cNvSpPr>
          <p:nvPr/>
        </p:nvSpPr>
        <p:spPr bwMode="auto">
          <a:xfrm>
            <a:off x="6711220" y="2190319"/>
            <a:ext cx="4724020" cy="1098609"/>
          </a:xfrm>
          <a:prstGeom prst="roundRect">
            <a:avLst>
              <a:gd name="adj" fmla="val 50000"/>
            </a:avLst>
          </a:prstGeom>
          <a:solidFill>
            <a:schemeClr val="accent4"/>
          </a:solidFill>
          <a:ln>
            <a:noFill/>
          </a:ln>
          <a:effectLst/>
        </p:spPr>
        <p:txBody>
          <a:bodyPr wrap="none" anchor="ctr"/>
          <a:lstStyle/>
          <a:p>
            <a:endParaRPr lang="en-US" dirty="0">
              <a:latin typeface="Poppins" pitchFamily="2" charset="77"/>
            </a:endParaRPr>
          </a:p>
        </p:txBody>
      </p:sp>
      <p:sp>
        <p:nvSpPr>
          <p:cNvPr id="113" name="Freeform 413">
            <a:extLst>
              <a:ext uri="{FF2B5EF4-FFF2-40B4-BE49-F238E27FC236}">
                <a16:creationId xmlns:a16="http://schemas.microsoft.com/office/drawing/2014/main" id="{D1E86F0D-0BE9-0F48-A271-CC98C084A97B}"/>
              </a:ext>
            </a:extLst>
          </p:cNvPr>
          <p:cNvSpPr>
            <a:spLocks noChangeArrowheads="1"/>
          </p:cNvSpPr>
          <p:nvPr/>
        </p:nvSpPr>
        <p:spPr bwMode="auto">
          <a:xfrm>
            <a:off x="6562908" y="1932148"/>
            <a:ext cx="1178260" cy="1178258"/>
          </a:xfrm>
          <a:custGeom>
            <a:avLst/>
            <a:gdLst>
              <a:gd name="T0" fmla="*/ 1890 w 1891"/>
              <a:gd name="T1" fmla="*/ 945 h 1892"/>
              <a:gd name="T2" fmla="*/ 1890 w 1891"/>
              <a:gd name="T3" fmla="*/ 945 h 1892"/>
              <a:gd name="T4" fmla="*/ 946 w 1891"/>
              <a:gd name="T5" fmla="*/ 1891 h 1892"/>
              <a:gd name="T6" fmla="*/ 946 w 1891"/>
              <a:gd name="T7" fmla="*/ 1891 h 1892"/>
              <a:gd name="T8" fmla="*/ 0 w 1891"/>
              <a:gd name="T9" fmla="*/ 945 h 1892"/>
              <a:gd name="T10" fmla="*/ 0 w 1891"/>
              <a:gd name="T11" fmla="*/ 945 h 1892"/>
              <a:gd name="T12" fmla="*/ 946 w 1891"/>
              <a:gd name="T13" fmla="*/ 0 h 1892"/>
              <a:gd name="T14" fmla="*/ 946 w 1891"/>
              <a:gd name="T15" fmla="*/ 0 h 1892"/>
              <a:gd name="T16" fmla="*/ 1890 w 1891"/>
              <a:gd name="T17" fmla="*/ 945 h 1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1" h="1892">
                <a:moveTo>
                  <a:pt x="1890" y="945"/>
                </a:moveTo>
                <a:lnTo>
                  <a:pt x="1890" y="945"/>
                </a:lnTo>
                <a:cubicBezTo>
                  <a:pt x="1890" y="1467"/>
                  <a:pt x="1467" y="1891"/>
                  <a:pt x="946" y="1891"/>
                </a:cubicBezTo>
                <a:lnTo>
                  <a:pt x="946" y="1891"/>
                </a:lnTo>
                <a:cubicBezTo>
                  <a:pt x="423" y="1891"/>
                  <a:pt x="0" y="1467"/>
                  <a:pt x="0" y="945"/>
                </a:cubicBezTo>
                <a:lnTo>
                  <a:pt x="0" y="945"/>
                </a:lnTo>
                <a:cubicBezTo>
                  <a:pt x="0" y="423"/>
                  <a:pt x="423" y="0"/>
                  <a:pt x="946" y="0"/>
                </a:cubicBezTo>
                <a:lnTo>
                  <a:pt x="946" y="0"/>
                </a:lnTo>
                <a:cubicBezTo>
                  <a:pt x="1467" y="0"/>
                  <a:pt x="1890" y="423"/>
                  <a:pt x="1890" y="945"/>
                </a:cubicBezTo>
              </a:path>
            </a:pathLst>
          </a:custGeom>
          <a:solidFill>
            <a:schemeClr val="accent1"/>
          </a:solidFill>
          <a:ln>
            <a:noFill/>
          </a:ln>
          <a:effectLst/>
        </p:spPr>
        <p:txBody>
          <a:bodyPr wrap="none" anchor="ctr"/>
          <a:lstStyle/>
          <a:p>
            <a:endParaRPr lang="en-US" dirty="0">
              <a:latin typeface="Poppins" pitchFamily="2" charset="77"/>
            </a:endParaRPr>
          </a:p>
        </p:txBody>
      </p:sp>
      <p:sp>
        <p:nvSpPr>
          <p:cNvPr id="114" name="Freeform 113">
            <a:extLst>
              <a:ext uri="{FF2B5EF4-FFF2-40B4-BE49-F238E27FC236}">
                <a16:creationId xmlns:a16="http://schemas.microsoft.com/office/drawing/2014/main" id="{E2B763CB-AFA7-4C48-AB38-E6AD147EE5BB}"/>
              </a:ext>
            </a:extLst>
          </p:cNvPr>
          <p:cNvSpPr>
            <a:spLocks noChangeArrowheads="1"/>
          </p:cNvSpPr>
          <p:nvPr/>
        </p:nvSpPr>
        <p:spPr bwMode="auto">
          <a:xfrm>
            <a:off x="6843054" y="2239757"/>
            <a:ext cx="592063" cy="578892"/>
          </a:xfrm>
          <a:custGeom>
            <a:avLst/>
            <a:gdLst>
              <a:gd name="connsiteX0" fmla="*/ 264857 w 620901"/>
              <a:gd name="connsiteY0" fmla="*/ 495413 h 607089"/>
              <a:gd name="connsiteX1" fmla="*/ 304788 w 620901"/>
              <a:gd name="connsiteY1" fmla="*/ 495413 h 607089"/>
              <a:gd name="connsiteX2" fmla="*/ 313298 w 620901"/>
              <a:gd name="connsiteY2" fmla="*/ 503437 h 607089"/>
              <a:gd name="connsiteX3" fmla="*/ 304788 w 620901"/>
              <a:gd name="connsiteY3" fmla="*/ 512078 h 607089"/>
              <a:gd name="connsiteX4" fmla="*/ 264857 w 620901"/>
              <a:gd name="connsiteY4" fmla="*/ 512078 h 607089"/>
              <a:gd name="connsiteX5" fmla="*/ 256347 w 620901"/>
              <a:gd name="connsiteY5" fmla="*/ 503437 h 607089"/>
              <a:gd name="connsiteX6" fmla="*/ 264857 w 620901"/>
              <a:gd name="connsiteY6" fmla="*/ 495413 h 607089"/>
              <a:gd name="connsiteX7" fmla="*/ 74749 w 620901"/>
              <a:gd name="connsiteY7" fmla="*/ 495413 h 607089"/>
              <a:gd name="connsiteX8" fmla="*/ 206211 w 620901"/>
              <a:gd name="connsiteY8" fmla="*/ 495413 h 607089"/>
              <a:gd name="connsiteX9" fmla="*/ 215368 w 620901"/>
              <a:gd name="connsiteY9" fmla="*/ 503437 h 607089"/>
              <a:gd name="connsiteX10" fmla="*/ 206211 w 620901"/>
              <a:gd name="connsiteY10" fmla="*/ 512078 h 607089"/>
              <a:gd name="connsiteX11" fmla="*/ 74749 w 620901"/>
              <a:gd name="connsiteY11" fmla="*/ 512078 h 607089"/>
              <a:gd name="connsiteX12" fmla="*/ 66246 w 620901"/>
              <a:gd name="connsiteY12" fmla="*/ 503437 h 607089"/>
              <a:gd name="connsiteX13" fmla="*/ 74749 w 620901"/>
              <a:gd name="connsiteY13" fmla="*/ 495413 h 607089"/>
              <a:gd name="connsiteX14" fmla="*/ 74690 w 620901"/>
              <a:gd name="connsiteY14" fmla="*/ 437806 h 607089"/>
              <a:gd name="connsiteX15" fmla="*/ 188999 w 620901"/>
              <a:gd name="connsiteY15" fmla="*/ 437806 h 607089"/>
              <a:gd name="connsiteX16" fmla="*/ 198092 w 620901"/>
              <a:gd name="connsiteY16" fmla="*/ 447539 h 607089"/>
              <a:gd name="connsiteX17" fmla="*/ 188999 w 620901"/>
              <a:gd name="connsiteY17" fmla="*/ 457272 h 607089"/>
              <a:gd name="connsiteX18" fmla="*/ 74690 w 620901"/>
              <a:gd name="connsiteY18" fmla="*/ 457272 h 607089"/>
              <a:gd name="connsiteX19" fmla="*/ 66247 w 620901"/>
              <a:gd name="connsiteY19" fmla="*/ 447539 h 607089"/>
              <a:gd name="connsiteX20" fmla="*/ 74690 w 620901"/>
              <a:gd name="connsiteY20" fmla="*/ 437806 h 607089"/>
              <a:gd name="connsiteX21" fmla="*/ 78248 w 620901"/>
              <a:gd name="connsiteY21" fmla="*/ 386253 h 607089"/>
              <a:gd name="connsiteX22" fmla="*/ 91018 w 620901"/>
              <a:gd name="connsiteY22" fmla="*/ 386253 h 607089"/>
              <a:gd name="connsiteX23" fmla="*/ 94378 w 620901"/>
              <a:gd name="connsiteY23" fmla="*/ 389426 h 607089"/>
              <a:gd name="connsiteX24" fmla="*/ 97738 w 620901"/>
              <a:gd name="connsiteY24" fmla="*/ 386253 h 607089"/>
              <a:gd name="connsiteX25" fmla="*/ 110508 w 620901"/>
              <a:gd name="connsiteY25" fmla="*/ 386253 h 607089"/>
              <a:gd name="connsiteX26" fmla="*/ 110508 w 620901"/>
              <a:gd name="connsiteY26" fmla="*/ 398311 h 607089"/>
              <a:gd name="connsiteX27" fmla="*/ 107819 w 620901"/>
              <a:gd name="connsiteY27" fmla="*/ 401484 h 607089"/>
              <a:gd name="connsiteX28" fmla="*/ 110508 w 620901"/>
              <a:gd name="connsiteY28" fmla="*/ 405292 h 607089"/>
              <a:gd name="connsiteX29" fmla="*/ 110508 w 620901"/>
              <a:gd name="connsiteY29" fmla="*/ 416716 h 607089"/>
              <a:gd name="connsiteX30" fmla="*/ 104459 w 620901"/>
              <a:gd name="connsiteY30" fmla="*/ 419890 h 607089"/>
              <a:gd name="connsiteX31" fmla="*/ 97738 w 620901"/>
              <a:gd name="connsiteY31" fmla="*/ 416716 h 607089"/>
              <a:gd name="connsiteX32" fmla="*/ 94378 w 620901"/>
              <a:gd name="connsiteY32" fmla="*/ 413543 h 607089"/>
              <a:gd name="connsiteX33" fmla="*/ 91018 w 620901"/>
              <a:gd name="connsiteY33" fmla="*/ 416716 h 607089"/>
              <a:gd name="connsiteX34" fmla="*/ 84969 w 620901"/>
              <a:gd name="connsiteY34" fmla="*/ 419890 h 607089"/>
              <a:gd name="connsiteX35" fmla="*/ 78248 w 620901"/>
              <a:gd name="connsiteY35" fmla="*/ 416716 h 607089"/>
              <a:gd name="connsiteX36" fmla="*/ 78248 w 620901"/>
              <a:gd name="connsiteY36" fmla="*/ 405292 h 607089"/>
              <a:gd name="connsiteX37" fmla="*/ 81609 w 620901"/>
              <a:gd name="connsiteY37" fmla="*/ 401484 h 607089"/>
              <a:gd name="connsiteX38" fmla="*/ 78248 w 620901"/>
              <a:gd name="connsiteY38" fmla="*/ 398311 h 607089"/>
              <a:gd name="connsiteX39" fmla="*/ 78248 w 620901"/>
              <a:gd name="connsiteY39" fmla="*/ 386253 h 607089"/>
              <a:gd name="connsiteX40" fmla="*/ 153833 w 620901"/>
              <a:gd name="connsiteY40" fmla="*/ 383080 h 607089"/>
              <a:gd name="connsiteX41" fmla="*/ 191801 w 620901"/>
              <a:gd name="connsiteY41" fmla="*/ 383080 h 607089"/>
              <a:gd name="connsiteX42" fmla="*/ 200965 w 620901"/>
              <a:gd name="connsiteY42" fmla="*/ 391721 h 607089"/>
              <a:gd name="connsiteX43" fmla="*/ 191801 w 620901"/>
              <a:gd name="connsiteY43" fmla="*/ 399745 h 607089"/>
              <a:gd name="connsiteX44" fmla="*/ 153833 w 620901"/>
              <a:gd name="connsiteY44" fmla="*/ 399745 h 607089"/>
              <a:gd name="connsiteX45" fmla="*/ 144014 w 620901"/>
              <a:gd name="connsiteY45" fmla="*/ 391721 h 607089"/>
              <a:gd name="connsiteX46" fmla="*/ 153833 w 620901"/>
              <a:gd name="connsiteY46" fmla="*/ 383080 h 607089"/>
              <a:gd name="connsiteX47" fmla="*/ 492405 w 620901"/>
              <a:gd name="connsiteY47" fmla="*/ 377398 h 607089"/>
              <a:gd name="connsiteX48" fmla="*/ 466800 w 620901"/>
              <a:gd name="connsiteY48" fmla="*/ 474176 h 607089"/>
              <a:gd name="connsiteX49" fmla="*/ 506849 w 620901"/>
              <a:gd name="connsiteY49" fmla="*/ 484638 h 607089"/>
              <a:gd name="connsiteX50" fmla="*/ 532454 w 620901"/>
              <a:gd name="connsiteY50" fmla="*/ 388514 h 607089"/>
              <a:gd name="connsiteX51" fmla="*/ 74699 w 620901"/>
              <a:gd name="connsiteY51" fmla="*/ 325474 h 607089"/>
              <a:gd name="connsiteX52" fmla="*/ 304201 w 620901"/>
              <a:gd name="connsiteY52" fmla="*/ 325474 h 607089"/>
              <a:gd name="connsiteX53" fmla="*/ 313303 w 620901"/>
              <a:gd name="connsiteY53" fmla="*/ 334115 h 607089"/>
              <a:gd name="connsiteX54" fmla="*/ 304201 w 620901"/>
              <a:gd name="connsiteY54" fmla="*/ 342139 h 607089"/>
              <a:gd name="connsiteX55" fmla="*/ 74699 w 620901"/>
              <a:gd name="connsiteY55" fmla="*/ 342139 h 607089"/>
              <a:gd name="connsiteX56" fmla="*/ 66247 w 620901"/>
              <a:gd name="connsiteY56" fmla="*/ 334115 h 607089"/>
              <a:gd name="connsiteX57" fmla="*/ 74699 w 620901"/>
              <a:gd name="connsiteY57" fmla="*/ 325474 h 607089"/>
              <a:gd name="connsiteX58" fmla="*/ 74699 w 620901"/>
              <a:gd name="connsiteY58" fmla="*/ 285150 h 607089"/>
              <a:gd name="connsiteX59" fmla="*/ 304201 w 620901"/>
              <a:gd name="connsiteY59" fmla="*/ 285150 h 607089"/>
              <a:gd name="connsiteX60" fmla="*/ 313303 w 620901"/>
              <a:gd name="connsiteY60" fmla="*/ 293791 h 607089"/>
              <a:gd name="connsiteX61" fmla="*/ 304201 w 620901"/>
              <a:gd name="connsiteY61" fmla="*/ 301815 h 607089"/>
              <a:gd name="connsiteX62" fmla="*/ 74699 w 620901"/>
              <a:gd name="connsiteY62" fmla="*/ 301815 h 607089"/>
              <a:gd name="connsiteX63" fmla="*/ 66247 w 620901"/>
              <a:gd name="connsiteY63" fmla="*/ 293791 h 607089"/>
              <a:gd name="connsiteX64" fmla="*/ 74699 w 620901"/>
              <a:gd name="connsiteY64" fmla="*/ 285150 h 607089"/>
              <a:gd name="connsiteX65" fmla="*/ 74699 w 620901"/>
              <a:gd name="connsiteY65" fmla="*/ 247707 h 607089"/>
              <a:gd name="connsiteX66" fmla="*/ 304201 w 620901"/>
              <a:gd name="connsiteY66" fmla="*/ 247707 h 607089"/>
              <a:gd name="connsiteX67" fmla="*/ 313303 w 620901"/>
              <a:gd name="connsiteY67" fmla="*/ 255731 h 607089"/>
              <a:gd name="connsiteX68" fmla="*/ 304201 w 620901"/>
              <a:gd name="connsiteY68" fmla="*/ 264372 h 607089"/>
              <a:gd name="connsiteX69" fmla="*/ 74699 w 620901"/>
              <a:gd name="connsiteY69" fmla="*/ 264372 h 607089"/>
              <a:gd name="connsiteX70" fmla="*/ 66247 w 620901"/>
              <a:gd name="connsiteY70" fmla="*/ 255731 h 607089"/>
              <a:gd name="connsiteX71" fmla="*/ 74699 w 620901"/>
              <a:gd name="connsiteY71" fmla="*/ 247707 h 607089"/>
              <a:gd name="connsiteX72" fmla="*/ 74699 w 620901"/>
              <a:gd name="connsiteY72" fmla="*/ 210262 h 607089"/>
              <a:gd name="connsiteX73" fmla="*/ 304201 w 620901"/>
              <a:gd name="connsiteY73" fmla="*/ 210262 h 607089"/>
              <a:gd name="connsiteX74" fmla="*/ 313303 w 620901"/>
              <a:gd name="connsiteY74" fmla="*/ 218286 h 607089"/>
              <a:gd name="connsiteX75" fmla="*/ 304201 w 620901"/>
              <a:gd name="connsiteY75" fmla="*/ 226927 h 607089"/>
              <a:gd name="connsiteX76" fmla="*/ 74699 w 620901"/>
              <a:gd name="connsiteY76" fmla="*/ 226927 h 607089"/>
              <a:gd name="connsiteX77" fmla="*/ 66247 w 620901"/>
              <a:gd name="connsiteY77" fmla="*/ 218286 h 607089"/>
              <a:gd name="connsiteX78" fmla="*/ 74699 w 620901"/>
              <a:gd name="connsiteY78" fmla="*/ 210262 h 607089"/>
              <a:gd name="connsiteX79" fmla="*/ 542302 w 620901"/>
              <a:gd name="connsiteY79" fmla="*/ 192342 h 607089"/>
              <a:gd name="connsiteX80" fmla="*/ 497001 w 620901"/>
              <a:gd name="connsiteY80" fmla="*/ 360396 h 607089"/>
              <a:gd name="connsiteX81" fmla="*/ 537050 w 620901"/>
              <a:gd name="connsiteY81" fmla="*/ 371513 h 607089"/>
              <a:gd name="connsiteX82" fmla="*/ 582351 w 620901"/>
              <a:gd name="connsiteY82" fmla="*/ 203459 h 607089"/>
              <a:gd name="connsiteX83" fmla="*/ 552150 w 620901"/>
              <a:gd name="connsiteY83" fmla="*/ 155723 h 607089"/>
              <a:gd name="connsiteX84" fmla="*/ 546898 w 620901"/>
              <a:gd name="connsiteY84" fmla="*/ 175341 h 607089"/>
              <a:gd name="connsiteX85" fmla="*/ 586947 w 620901"/>
              <a:gd name="connsiteY85" fmla="*/ 185803 h 607089"/>
              <a:gd name="connsiteX86" fmla="*/ 592199 w 620901"/>
              <a:gd name="connsiteY86" fmla="*/ 166186 h 607089"/>
              <a:gd name="connsiteX87" fmla="*/ 230247 w 620901"/>
              <a:gd name="connsiteY87" fmla="*/ 115213 h 607089"/>
              <a:gd name="connsiteX88" fmla="*/ 307068 w 620901"/>
              <a:gd name="connsiteY88" fmla="*/ 115213 h 607089"/>
              <a:gd name="connsiteX89" fmla="*/ 316182 w 620901"/>
              <a:gd name="connsiteY89" fmla="*/ 123237 h 607089"/>
              <a:gd name="connsiteX90" fmla="*/ 307068 w 620901"/>
              <a:gd name="connsiteY90" fmla="*/ 131878 h 607089"/>
              <a:gd name="connsiteX91" fmla="*/ 230247 w 620901"/>
              <a:gd name="connsiteY91" fmla="*/ 131878 h 607089"/>
              <a:gd name="connsiteX92" fmla="*/ 221784 w 620901"/>
              <a:gd name="connsiteY92" fmla="*/ 123237 h 607089"/>
              <a:gd name="connsiteX93" fmla="*/ 230247 w 620901"/>
              <a:gd name="connsiteY93" fmla="*/ 115213 h 607089"/>
              <a:gd name="connsiteX94" fmla="*/ 578412 w 620901"/>
              <a:gd name="connsiteY94" fmla="*/ 107988 h 607089"/>
              <a:gd name="connsiteX95" fmla="*/ 562655 w 620901"/>
              <a:gd name="connsiteY95" fmla="*/ 117143 h 607089"/>
              <a:gd name="connsiteX96" fmla="*/ 556746 w 620901"/>
              <a:gd name="connsiteY96" fmla="*/ 138722 h 607089"/>
              <a:gd name="connsiteX97" fmla="*/ 596795 w 620901"/>
              <a:gd name="connsiteY97" fmla="*/ 148530 h 607089"/>
              <a:gd name="connsiteX98" fmla="*/ 602704 w 620901"/>
              <a:gd name="connsiteY98" fmla="*/ 128259 h 607089"/>
              <a:gd name="connsiteX99" fmla="*/ 592856 w 620901"/>
              <a:gd name="connsiteY99" fmla="*/ 111912 h 607089"/>
              <a:gd name="connsiteX100" fmla="*/ 160502 w 620901"/>
              <a:gd name="connsiteY100" fmla="*/ 96391 h 607089"/>
              <a:gd name="connsiteX101" fmla="*/ 136615 w 620901"/>
              <a:gd name="connsiteY101" fmla="*/ 121131 h 607089"/>
              <a:gd name="connsiteX102" fmla="*/ 124349 w 620901"/>
              <a:gd name="connsiteY102" fmla="*/ 121131 h 607089"/>
              <a:gd name="connsiteX103" fmla="*/ 115957 w 620901"/>
              <a:gd name="connsiteY103" fmla="*/ 112667 h 607089"/>
              <a:gd name="connsiteX104" fmla="*/ 97235 w 620901"/>
              <a:gd name="connsiteY104" fmla="*/ 130896 h 607089"/>
              <a:gd name="connsiteX105" fmla="*/ 154692 w 620901"/>
              <a:gd name="connsiteY105" fmla="*/ 130896 h 607089"/>
              <a:gd name="connsiteX106" fmla="*/ 160502 w 620901"/>
              <a:gd name="connsiteY106" fmla="*/ 125688 h 607089"/>
              <a:gd name="connsiteX107" fmla="*/ 583664 w 620901"/>
              <a:gd name="connsiteY107" fmla="*/ 90987 h 607089"/>
              <a:gd name="connsiteX108" fmla="*/ 597451 w 620901"/>
              <a:gd name="connsiteY108" fmla="*/ 94256 h 607089"/>
              <a:gd name="connsiteX109" fmla="*/ 619774 w 620901"/>
              <a:gd name="connsiteY109" fmla="*/ 132183 h 607089"/>
              <a:gd name="connsiteX110" fmla="*/ 521949 w 620901"/>
              <a:gd name="connsiteY110" fmla="*/ 494447 h 607089"/>
              <a:gd name="connsiteX111" fmla="*/ 521293 w 620901"/>
              <a:gd name="connsiteY111" fmla="*/ 496409 h 607089"/>
              <a:gd name="connsiteX112" fmla="*/ 519323 w 620901"/>
              <a:gd name="connsiteY112" fmla="*/ 501640 h 607089"/>
              <a:gd name="connsiteX113" fmla="*/ 483870 w 620901"/>
              <a:gd name="connsiteY113" fmla="*/ 542182 h 607089"/>
              <a:gd name="connsiteX114" fmla="*/ 476648 w 620901"/>
              <a:gd name="connsiteY114" fmla="*/ 546759 h 607089"/>
              <a:gd name="connsiteX115" fmla="*/ 465487 w 620901"/>
              <a:gd name="connsiteY115" fmla="*/ 567684 h 607089"/>
              <a:gd name="connsiteX116" fmla="*/ 461547 w 620901"/>
              <a:gd name="connsiteY116" fmla="*/ 568338 h 607089"/>
              <a:gd name="connsiteX117" fmla="*/ 460234 w 620901"/>
              <a:gd name="connsiteY117" fmla="*/ 565723 h 607089"/>
              <a:gd name="connsiteX118" fmla="*/ 460891 w 620901"/>
              <a:gd name="connsiteY118" fmla="*/ 542836 h 607089"/>
              <a:gd name="connsiteX119" fmla="*/ 456952 w 620901"/>
              <a:gd name="connsiteY119" fmla="*/ 534989 h 607089"/>
              <a:gd name="connsiteX120" fmla="*/ 446447 w 620901"/>
              <a:gd name="connsiteY120" fmla="*/ 482023 h 607089"/>
              <a:gd name="connsiteX121" fmla="*/ 447104 w 620901"/>
              <a:gd name="connsiteY121" fmla="*/ 476138 h 607089"/>
              <a:gd name="connsiteX122" fmla="*/ 447760 w 620901"/>
              <a:gd name="connsiteY122" fmla="*/ 474176 h 607089"/>
              <a:gd name="connsiteX123" fmla="*/ 544928 w 620901"/>
              <a:gd name="connsiteY123" fmla="*/ 112566 h 607089"/>
              <a:gd name="connsiteX124" fmla="*/ 583664 w 620901"/>
              <a:gd name="connsiteY124" fmla="*/ 90987 h 607089"/>
              <a:gd name="connsiteX125" fmla="*/ 230247 w 620901"/>
              <a:gd name="connsiteY125" fmla="*/ 74888 h 607089"/>
              <a:gd name="connsiteX126" fmla="*/ 307068 w 620901"/>
              <a:gd name="connsiteY126" fmla="*/ 74888 h 607089"/>
              <a:gd name="connsiteX127" fmla="*/ 316182 w 620901"/>
              <a:gd name="connsiteY127" fmla="*/ 84621 h 607089"/>
              <a:gd name="connsiteX128" fmla="*/ 307068 w 620901"/>
              <a:gd name="connsiteY128" fmla="*/ 94354 h 607089"/>
              <a:gd name="connsiteX129" fmla="*/ 230247 w 620901"/>
              <a:gd name="connsiteY129" fmla="*/ 94354 h 607089"/>
              <a:gd name="connsiteX130" fmla="*/ 221784 w 620901"/>
              <a:gd name="connsiteY130" fmla="*/ 84621 h 607089"/>
              <a:gd name="connsiteX131" fmla="*/ 230247 w 620901"/>
              <a:gd name="connsiteY131" fmla="*/ 74888 h 607089"/>
              <a:gd name="connsiteX132" fmla="*/ 89488 w 620901"/>
              <a:gd name="connsiteY132" fmla="*/ 71652 h 607089"/>
              <a:gd name="connsiteX133" fmla="*/ 83678 w 620901"/>
              <a:gd name="connsiteY133" fmla="*/ 78162 h 607089"/>
              <a:gd name="connsiteX134" fmla="*/ 83678 w 620901"/>
              <a:gd name="connsiteY134" fmla="*/ 119829 h 607089"/>
              <a:gd name="connsiteX135" fmla="*/ 109501 w 620901"/>
              <a:gd name="connsiteY135" fmla="*/ 93787 h 607089"/>
              <a:gd name="connsiteX136" fmla="*/ 122413 w 620901"/>
              <a:gd name="connsiteY136" fmla="*/ 93787 h 607089"/>
              <a:gd name="connsiteX137" fmla="*/ 130159 w 620901"/>
              <a:gd name="connsiteY137" fmla="*/ 102251 h 607089"/>
              <a:gd name="connsiteX138" fmla="*/ 159211 w 620901"/>
              <a:gd name="connsiteY138" fmla="*/ 73605 h 607089"/>
              <a:gd name="connsiteX139" fmla="*/ 154692 w 620901"/>
              <a:gd name="connsiteY139" fmla="*/ 71652 h 607089"/>
              <a:gd name="connsiteX140" fmla="*/ 89488 w 620901"/>
              <a:gd name="connsiteY140" fmla="*/ 54725 h 607089"/>
              <a:gd name="connsiteX141" fmla="*/ 154692 w 620901"/>
              <a:gd name="connsiteY141" fmla="*/ 54725 h 607089"/>
              <a:gd name="connsiteX142" fmla="*/ 177932 w 620901"/>
              <a:gd name="connsiteY142" fmla="*/ 78162 h 607089"/>
              <a:gd name="connsiteX143" fmla="*/ 177932 w 620901"/>
              <a:gd name="connsiteY143" fmla="*/ 125688 h 607089"/>
              <a:gd name="connsiteX144" fmla="*/ 154692 w 620901"/>
              <a:gd name="connsiteY144" fmla="*/ 149125 h 607089"/>
              <a:gd name="connsiteX145" fmla="*/ 89488 w 620901"/>
              <a:gd name="connsiteY145" fmla="*/ 149125 h 607089"/>
              <a:gd name="connsiteX146" fmla="*/ 73348 w 620901"/>
              <a:gd name="connsiteY146" fmla="*/ 142615 h 607089"/>
              <a:gd name="connsiteX147" fmla="*/ 66247 w 620901"/>
              <a:gd name="connsiteY147" fmla="*/ 125688 h 607089"/>
              <a:gd name="connsiteX148" fmla="*/ 66247 w 620901"/>
              <a:gd name="connsiteY148" fmla="*/ 78162 h 607089"/>
              <a:gd name="connsiteX149" fmla="*/ 89488 w 620901"/>
              <a:gd name="connsiteY149" fmla="*/ 54725 h 607089"/>
              <a:gd name="connsiteX150" fmla="*/ 372719 w 620901"/>
              <a:gd name="connsiteY150" fmla="*/ 54239 h 607089"/>
              <a:gd name="connsiteX151" fmla="*/ 372719 w 620901"/>
              <a:gd name="connsiteY151" fmla="*/ 546315 h 607089"/>
              <a:gd name="connsiteX152" fmla="*/ 348567 w 620901"/>
              <a:gd name="connsiteY152" fmla="*/ 569841 h 607089"/>
              <a:gd name="connsiteX153" fmla="*/ 56136 w 620901"/>
              <a:gd name="connsiteY153" fmla="*/ 569841 h 607089"/>
              <a:gd name="connsiteX154" fmla="*/ 56136 w 620901"/>
              <a:gd name="connsiteY154" fmla="*/ 582911 h 607089"/>
              <a:gd name="connsiteX155" fmla="*/ 62011 w 620901"/>
              <a:gd name="connsiteY155" fmla="*/ 589445 h 607089"/>
              <a:gd name="connsiteX156" fmla="*/ 387080 w 620901"/>
              <a:gd name="connsiteY156" fmla="*/ 589445 h 607089"/>
              <a:gd name="connsiteX157" fmla="*/ 392954 w 620901"/>
              <a:gd name="connsiteY157" fmla="*/ 582911 h 607089"/>
              <a:gd name="connsiteX158" fmla="*/ 392954 w 620901"/>
              <a:gd name="connsiteY158" fmla="*/ 60121 h 607089"/>
              <a:gd name="connsiteX159" fmla="*/ 387080 w 620901"/>
              <a:gd name="connsiteY159" fmla="*/ 54239 h 607089"/>
              <a:gd name="connsiteX160" fmla="*/ 23499 w 620901"/>
              <a:gd name="connsiteY160" fmla="*/ 17644 h 607089"/>
              <a:gd name="connsiteX161" fmla="*/ 17624 w 620901"/>
              <a:gd name="connsiteY161" fmla="*/ 23525 h 607089"/>
              <a:gd name="connsiteX162" fmla="*/ 17624 w 620901"/>
              <a:gd name="connsiteY162" fmla="*/ 546315 h 607089"/>
              <a:gd name="connsiteX163" fmla="*/ 23499 w 620901"/>
              <a:gd name="connsiteY163" fmla="*/ 552197 h 607089"/>
              <a:gd name="connsiteX164" fmla="*/ 348567 w 620901"/>
              <a:gd name="connsiteY164" fmla="*/ 552197 h 607089"/>
              <a:gd name="connsiteX165" fmla="*/ 354442 w 620901"/>
              <a:gd name="connsiteY165" fmla="*/ 546315 h 607089"/>
              <a:gd name="connsiteX166" fmla="*/ 354442 w 620901"/>
              <a:gd name="connsiteY166" fmla="*/ 23525 h 607089"/>
              <a:gd name="connsiteX167" fmla="*/ 348567 w 620901"/>
              <a:gd name="connsiteY167" fmla="*/ 17644 h 607089"/>
              <a:gd name="connsiteX168" fmla="*/ 23499 w 620901"/>
              <a:gd name="connsiteY168" fmla="*/ 0 h 607089"/>
              <a:gd name="connsiteX169" fmla="*/ 348567 w 620901"/>
              <a:gd name="connsiteY169" fmla="*/ 0 h 607089"/>
              <a:gd name="connsiteX170" fmla="*/ 372719 w 620901"/>
              <a:gd name="connsiteY170" fmla="*/ 23525 h 607089"/>
              <a:gd name="connsiteX171" fmla="*/ 372719 w 620901"/>
              <a:gd name="connsiteY171" fmla="*/ 36595 h 607089"/>
              <a:gd name="connsiteX172" fmla="*/ 387080 w 620901"/>
              <a:gd name="connsiteY172" fmla="*/ 36595 h 607089"/>
              <a:gd name="connsiteX173" fmla="*/ 411231 w 620901"/>
              <a:gd name="connsiteY173" fmla="*/ 60121 h 607089"/>
              <a:gd name="connsiteX174" fmla="*/ 411231 w 620901"/>
              <a:gd name="connsiteY174" fmla="*/ 582911 h 607089"/>
              <a:gd name="connsiteX175" fmla="*/ 387080 w 620901"/>
              <a:gd name="connsiteY175" fmla="*/ 607089 h 607089"/>
              <a:gd name="connsiteX176" fmla="*/ 62011 w 620901"/>
              <a:gd name="connsiteY176" fmla="*/ 607089 h 607089"/>
              <a:gd name="connsiteX177" fmla="*/ 38512 w 620901"/>
              <a:gd name="connsiteY177" fmla="*/ 582911 h 607089"/>
              <a:gd name="connsiteX178" fmla="*/ 38512 w 620901"/>
              <a:gd name="connsiteY178" fmla="*/ 569841 h 607089"/>
              <a:gd name="connsiteX179" fmla="*/ 23499 w 620901"/>
              <a:gd name="connsiteY179" fmla="*/ 569841 h 607089"/>
              <a:gd name="connsiteX180" fmla="*/ 0 w 620901"/>
              <a:gd name="connsiteY180" fmla="*/ 546315 h 607089"/>
              <a:gd name="connsiteX181" fmla="*/ 0 w 620901"/>
              <a:gd name="connsiteY181" fmla="*/ 23525 h 607089"/>
              <a:gd name="connsiteX182" fmla="*/ 23499 w 620901"/>
              <a:gd name="connsiteY182" fmla="*/ 0 h 60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20901" h="607089">
                <a:moveTo>
                  <a:pt x="264857" y="495413"/>
                </a:moveTo>
                <a:lnTo>
                  <a:pt x="304788" y="495413"/>
                </a:lnTo>
                <a:cubicBezTo>
                  <a:pt x="309371" y="495413"/>
                  <a:pt x="313298" y="499117"/>
                  <a:pt x="313298" y="503437"/>
                </a:cubicBezTo>
                <a:cubicBezTo>
                  <a:pt x="313298" y="508375"/>
                  <a:pt x="309371" y="512078"/>
                  <a:pt x="304788" y="512078"/>
                </a:cubicBezTo>
                <a:lnTo>
                  <a:pt x="264857" y="512078"/>
                </a:lnTo>
                <a:cubicBezTo>
                  <a:pt x="260275" y="512078"/>
                  <a:pt x="256347" y="508375"/>
                  <a:pt x="256347" y="503437"/>
                </a:cubicBezTo>
                <a:cubicBezTo>
                  <a:pt x="256347" y="499117"/>
                  <a:pt x="260275" y="495413"/>
                  <a:pt x="264857" y="495413"/>
                </a:cubicBezTo>
                <a:close/>
                <a:moveTo>
                  <a:pt x="74749" y="495413"/>
                </a:moveTo>
                <a:lnTo>
                  <a:pt x="206211" y="495413"/>
                </a:lnTo>
                <a:cubicBezTo>
                  <a:pt x="211444" y="495413"/>
                  <a:pt x="215368" y="499117"/>
                  <a:pt x="215368" y="503437"/>
                </a:cubicBezTo>
                <a:cubicBezTo>
                  <a:pt x="215368" y="508375"/>
                  <a:pt x="211444" y="512078"/>
                  <a:pt x="206211" y="512078"/>
                </a:cubicBezTo>
                <a:lnTo>
                  <a:pt x="74749" y="512078"/>
                </a:lnTo>
                <a:cubicBezTo>
                  <a:pt x="70170" y="512078"/>
                  <a:pt x="66246" y="508375"/>
                  <a:pt x="66246" y="503437"/>
                </a:cubicBezTo>
                <a:cubicBezTo>
                  <a:pt x="66246" y="499117"/>
                  <a:pt x="70170" y="495413"/>
                  <a:pt x="74749" y="495413"/>
                </a:cubicBezTo>
                <a:close/>
                <a:moveTo>
                  <a:pt x="74690" y="437806"/>
                </a:moveTo>
                <a:lnTo>
                  <a:pt x="188999" y="437806"/>
                </a:lnTo>
                <a:cubicBezTo>
                  <a:pt x="194195" y="437806"/>
                  <a:pt x="198092" y="441977"/>
                  <a:pt x="198092" y="447539"/>
                </a:cubicBezTo>
                <a:cubicBezTo>
                  <a:pt x="198092" y="453101"/>
                  <a:pt x="194195" y="457272"/>
                  <a:pt x="188999" y="457272"/>
                </a:cubicBezTo>
                <a:lnTo>
                  <a:pt x="74690" y="457272"/>
                </a:lnTo>
                <a:cubicBezTo>
                  <a:pt x="70144" y="457272"/>
                  <a:pt x="66247" y="453101"/>
                  <a:pt x="66247" y="447539"/>
                </a:cubicBezTo>
                <a:cubicBezTo>
                  <a:pt x="66247" y="441977"/>
                  <a:pt x="70144" y="437806"/>
                  <a:pt x="74690" y="437806"/>
                </a:cubicBezTo>
                <a:close/>
                <a:moveTo>
                  <a:pt x="78248" y="386253"/>
                </a:moveTo>
                <a:cubicBezTo>
                  <a:pt x="82281" y="383079"/>
                  <a:pt x="87657" y="383079"/>
                  <a:pt x="91018" y="386253"/>
                </a:cubicBezTo>
                <a:lnTo>
                  <a:pt x="94378" y="389426"/>
                </a:lnTo>
                <a:lnTo>
                  <a:pt x="97738" y="386253"/>
                </a:lnTo>
                <a:cubicBezTo>
                  <a:pt x="101771" y="383079"/>
                  <a:pt x="107819" y="383079"/>
                  <a:pt x="110508" y="386253"/>
                </a:cubicBezTo>
                <a:cubicBezTo>
                  <a:pt x="114540" y="389426"/>
                  <a:pt x="114540" y="395138"/>
                  <a:pt x="110508" y="398311"/>
                </a:cubicBezTo>
                <a:lnTo>
                  <a:pt x="107819" y="401484"/>
                </a:lnTo>
                <a:lnTo>
                  <a:pt x="110508" y="405292"/>
                </a:lnTo>
                <a:cubicBezTo>
                  <a:pt x="114540" y="407831"/>
                  <a:pt x="114540" y="413543"/>
                  <a:pt x="110508" y="416716"/>
                </a:cubicBezTo>
                <a:cubicBezTo>
                  <a:pt x="109163" y="418620"/>
                  <a:pt x="106475" y="419890"/>
                  <a:pt x="104459" y="419890"/>
                </a:cubicBezTo>
                <a:cubicBezTo>
                  <a:pt x="101771" y="419890"/>
                  <a:pt x="99754" y="418620"/>
                  <a:pt x="97738" y="416716"/>
                </a:cubicBezTo>
                <a:lnTo>
                  <a:pt x="94378" y="413543"/>
                </a:lnTo>
                <a:lnTo>
                  <a:pt x="91018" y="416716"/>
                </a:lnTo>
                <a:cubicBezTo>
                  <a:pt x="89673" y="418620"/>
                  <a:pt x="86985" y="419890"/>
                  <a:pt x="84969" y="419890"/>
                </a:cubicBezTo>
                <a:cubicBezTo>
                  <a:pt x="82281" y="419890"/>
                  <a:pt x="80265" y="418620"/>
                  <a:pt x="78248" y="416716"/>
                </a:cubicBezTo>
                <a:cubicBezTo>
                  <a:pt x="74888" y="413543"/>
                  <a:pt x="74888" y="407831"/>
                  <a:pt x="78248" y="405292"/>
                </a:cubicBezTo>
                <a:lnTo>
                  <a:pt x="81609" y="401484"/>
                </a:lnTo>
                <a:lnTo>
                  <a:pt x="78248" y="398311"/>
                </a:lnTo>
                <a:cubicBezTo>
                  <a:pt x="74888" y="395138"/>
                  <a:pt x="74888" y="389426"/>
                  <a:pt x="78248" y="386253"/>
                </a:cubicBezTo>
                <a:close/>
                <a:moveTo>
                  <a:pt x="153833" y="383080"/>
                </a:moveTo>
                <a:lnTo>
                  <a:pt x="191801" y="383080"/>
                </a:lnTo>
                <a:cubicBezTo>
                  <a:pt x="197038" y="383080"/>
                  <a:pt x="200965" y="386784"/>
                  <a:pt x="200965" y="391721"/>
                </a:cubicBezTo>
                <a:cubicBezTo>
                  <a:pt x="200965" y="396042"/>
                  <a:pt x="197038" y="399745"/>
                  <a:pt x="191801" y="399745"/>
                </a:cubicBezTo>
                <a:lnTo>
                  <a:pt x="153833" y="399745"/>
                </a:lnTo>
                <a:cubicBezTo>
                  <a:pt x="148596" y="399745"/>
                  <a:pt x="144014" y="396042"/>
                  <a:pt x="144014" y="391721"/>
                </a:cubicBezTo>
                <a:cubicBezTo>
                  <a:pt x="144014" y="386784"/>
                  <a:pt x="148596" y="383080"/>
                  <a:pt x="153833" y="383080"/>
                </a:cubicBezTo>
                <a:close/>
                <a:moveTo>
                  <a:pt x="492405" y="377398"/>
                </a:moveTo>
                <a:lnTo>
                  <a:pt x="466800" y="474176"/>
                </a:lnTo>
                <a:lnTo>
                  <a:pt x="506849" y="484638"/>
                </a:lnTo>
                <a:lnTo>
                  <a:pt x="532454" y="388514"/>
                </a:lnTo>
                <a:close/>
                <a:moveTo>
                  <a:pt x="74699" y="325474"/>
                </a:moveTo>
                <a:lnTo>
                  <a:pt x="304201" y="325474"/>
                </a:lnTo>
                <a:cubicBezTo>
                  <a:pt x="308752" y="325474"/>
                  <a:pt x="313303" y="329178"/>
                  <a:pt x="313303" y="334115"/>
                </a:cubicBezTo>
                <a:cubicBezTo>
                  <a:pt x="313303" y="338436"/>
                  <a:pt x="308752" y="342139"/>
                  <a:pt x="304201" y="342139"/>
                </a:cubicBezTo>
                <a:lnTo>
                  <a:pt x="74699" y="342139"/>
                </a:lnTo>
                <a:cubicBezTo>
                  <a:pt x="70148" y="342139"/>
                  <a:pt x="66247" y="338436"/>
                  <a:pt x="66247" y="334115"/>
                </a:cubicBezTo>
                <a:cubicBezTo>
                  <a:pt x="66247" y="329178"/>
                  <a:pt x="70148" y="325474"/>
                  <a:pt x="74699" y="325474"/>
                </a:cubicBezTo>
                <a:close/>
                <a:moveTo>
                  <a:pt x="74699" y="285150"/>
                </a:moveTo>
                <a:lnTo>
                  <a:pt x="304201" y="285150"/>
                </a:lnTo>
                <a:cubicBezTo>
                  <a:pt x="308752" y="285150"/>
                  <a:pt x="313303" y="288854"/>
                  <a:pt x="313303" y="293791"/>
                </a:cubicBezTo>
                <a:cubicBezTo>
                  <a:pt x="313303" y="298112"/>
                  <a:pt x="308752" y="301815"/>
                  <a:pt x="304201" y="301815"/>
                </a:cubicBezTo>
                <a:lnTo>
                  <a:pt x="74699" y="301815"/>
                </a:lnTo>
                <a:cubicBezTo>
                  <a:pt x="70148" y="301815"/>
                  <a:pt x="66247" y="298112"/>
                  <a:pt x="66247" y="293791"/>
                </a:cubicBezTo>
                <a:cubicBezTo>
                  <a:pt x="66247" y="288854"/>
                  <a:pt x="70148" y="285150"/>
                  <a:pt x="74699" y="285150"/>
                </a:cubicBezTo>
                <a:close/>
                <a:moveTo>
                  <a:pt x="74699" y="247707"/>
                </a:moveTo>
                <a:lnTo>
                  <a:pt x="304201" y="247707"/>
                </a:lnTo>
                <a:cubicBezTo>
                  <a:pt x="308752" y="247707"/>
                  <a:pt x="313303" y="251411"/>
                  <a:pt x="313303" y="255731"/>
                </a:cubicBezTo>
                <a:cubicBezTo>
                  <a:pt x="313303" y="260669"/>
                  <a:pt x="308752" y="264372"/>
                  <a:pt x="304201" y="264372"/>
                </a:cubicBezTo>
                <a:lnTo>
                  <a:pt x="74699" y="264372"/>
                </a:lnTo>
                <a:cubicBezTo>
                  <a:pt x="70148" y="264372"/>
                  <a:pt x="66247" y="260669"/>
                  <a:pt x="66247" y="255731"/>
                </a:cubicBezTo>
                <a:cubicBezTo>
                  <a:pt x="66247" y="251411"/>
                  <a:pt x="70148" y="247707"/>
                  <a:pt x="74699" y="247707"/>
                </a:cubicBezTo>
                <a:close/>
                <a:moveTo>
                  <a:pt x="74699" y="210262"/>
                </a:moveTo>
                <a:lnTo>
                  <a:pt x="304201" y="210262"/>
                </a:lnTo>
                <a:cubicBezTo>
                  <a:pt x="308752" y="210262"/>
                  <a:pt x="313303" y="213966"/>
                  <a:pt x="313303" y="218286"/>
                </a:cubicBezTo>
                <a:cubicBezTo>
                  <a:pt x="313303" y="223224"/>
                  <a:pt x="308752" y="226927"/>
                  <a:pt x="304201" y="226927"/>
                </a:cubicBezTo>
                <a:lnTo>
                  <a:pt x="74699" y="226927"/>
                </a:lnTo>
                <a:cubicBezTo>
                  <a:pt x="70148" y="226927"/>
                  <a:pt x="66247" y="223224"/>
                  <a:pt x="66247" y="218286"/>
                </a:cubicBezTo>
                <a:cubicBezTo>
                  <a:pt x="66247" y="213966"/>
                  <a:pt x="70148" y="210262"/>
                  <a:pt x="74699" y="210262"/>
                </a:cubicBezTo>
                <a:close/>
                <a:moveTo>
                  <a:pt x="542302" y="192342"/>
                </a:moveTo>
                <a:lnTo>
                  <a:pt x="497001" y="360396"/>
                </a:lnTo>
                <a:lnTo>
                  <a:pt x="537050" y="371513"/>
                </a:lnTo>
                <a:lnTo>
                  <a:pt x="582351" y="203459"/>
                </a:lnTo>
                <a:close/>
                <a:moveTo>
                  <a:pt x="552150" y="155723"/>
                </a:moveTo>
                <a:lnTo>
                  <a:pt x="546898" y="175341"/>
                </a:lnTo>
                <a:lnTo>
                  <a:pt x="586947" y="185803"/>
                </a:lnTo>
                <a:lnTo>
                  <a:pt x="592199" y="166186"/>
                </a:lnTo>
                <a:close/>
                <a:moveTo>
                  <a:pt x="230247" y="115213"/>
                </a:moveTo>
                <a:lnTo>
                  <a:pt x="307068" y="115213"/>
                </a:lnTo>
                <a:cubicBezTo>
                  <a:pt x="311625" y="115213"/>
                  <a:pt x="316182" y="118917"/>
                  <a:pt x="316182" y="123237"/>
                </a:cubicBezTo>
                <a:cubicBezTo>
                  <a:pt x="316182" y="128175"/>
                  <a:pt x="311625" y="131878"/>
                  <a:pt x="307068" y="131878"/>
                </a:cubicBezTo>
                <a:lnTo>
                  <a:pt x="230247" y="131878"/>
                </a:lnTo>
                <a:cubicBezTo>
                  <a:pt x="225690" y="131878"/>
                  <a:pt x="221784" y="128175"/>
                  <a:pt x="221784" y="123237"/>
                </a:cubicBezTo>
                <a:cubicBezTo>
                  <a:pt x="221784" y="118917"/>
                  <a:pt x="225690" y="115213"/>
                  <a:pt x="230247" y="115213"/>
                </a:cubicBezTo>
                <a:close/>
                <a:moveTo>
                  <a:pt x="578412" y="107988"/>
                </a:moveTo>
                <a:cubicBezTo>
                  <a:pt x="571846" y="106026"/>
                  <a:pt x="563968" y="109950"/>
                  <a:pt x="562655" y="117143"/>
                </a:cubicBezTo>
                <a:lnTo>
                  <a:pt x="556746" y="138722"/>
                </a:lnTo>
                <a:lnTo>
                  <a:pt x="596795" y="148530"/>
                </a:lnTo>
                <a:lnTo>
                  <a:pt x="602704" y="128259"/>
                </a:lnTo>
                <a:cubicBezTo>
                  <a:pt x="604017" y="121066"/>
                  <a:pt x="600077" y="113873"/>
                  <a:pt x="592856" y="111912"/>
                </a:cubicBezTo>
                <a:close/>
                <a:moveTo>
                  <a:pt x="160502" y="96391"/>
                </a:moveTo>
                <a:lnTo>
                  <a:pt x="136615" y="121131"/>
                </a:lnTo>
                <a:cubicBezTo>
                  <a:pt x="133387" y="124386"/>
                  <a:pt x="127577" y="124386"/>
                  <a:pt x="124349" y="121131"/>
                </a:cubicBezTo>
                <a:lnTo>
                  <a:pt x="115957" y="112667"/>
                </a:lnTo>
                <a:lnTo>
                  <a:pt x="97235" y="130896"/>
                </a:lnTo>
                <a:lnTo>
                  <a:pt x="154692" y="130896"/>
                </a:lnTo>
                <a:cubicBezTo>
                  <a:pt x="157919" y="130896"/>
                  <a:pt x="160502" y="128292"/>
                  <a:pt x="160502" y="125688"/>
                </a:cubicBezTo>
                <a:close/>
                <a:moveTo>
                  <a:pt x="583664" y="90987"/>
                </a:moveTo>
                <a:lnTo>
                  <a:pt x="597451" y="94256"/>
                </a:lnTo>
                <a:cubicBezTo>
                  <a:pt x="614521" y="98833"/>
                  <a:pt x="624369" y="115835"/>
                  <a:pt x="619774" y="132183"/>
                </a:cubicBezTo>
                <a:lnTo>
                  <a:pt x="521949" y="494447"/>
                </a:lnTo>
                <a:cubicBezTo>
                  <a:pt x="521949" y="494447"/>
                  <a:pt x="521949" y="495755"/>
                  <a:pt x="521293" y="496409"/>
                </a:cubicBezTo>
                <a:cubicBezTo>
                  <a:pt x="521293" y="498370"/>
                  <a:pt x="520636" y="499678"/>
                  <a:pt x="519323" y="501640"/>
                </a:cubicBezTo>
                <a:lnTo>
                  <a:pt x="483870" y="542182"/>
                </a:lnTo>
                <a:cubicBezTo>
                  <a:pt x="481900" y="544144"/>
                  <a:pt x="479274" y="546105"/>
                  <a:pt x="476648" y="546759"/>
                </a:cubicBezTo>
                <a:lnTo>
                  <a:pt x="465487" y="567684"/>
                </a:lnTo>
                <a:cubicBezTo>
                  <a:pt x="464830" y="568338"/>
                  <a:pt x="463517" y="569646"/>
                  <a:pt x="461547" y="568338"/>
                </a:cubicBezTo>
                <a:cubicBezTo>
                  <a:pt x="460234" y="568338"/>
                  <a:pt x="460234" y="567030"/>
                  <a:pt x="460234" y="565723"/>
                </a:cubicBezTo>
                <a:lnTo>
                  <a:pt x="460891" y="542836"/>
                </a:lnTo>
                <a:cubicBezTo>
                  <a:pt x="458921" y="540874"/>
                  <a:pt x="457608" y="537605"/>
                  <a:pt x="456952" y="534989"/>
                </a:cubicBezTo>
                <a:lnTo>
                  <a:pt x="446447" y="482023"/>
                </a:lnTo>
                <a:cubicBezTo>
                  <a:pt x="446447" y="480061"/>
                  <a:pt x="446447" y="478099"/>
                  <a:pt x="447104" y="476138"/>
                </a:cubicBezTo>
                <a:cubicBezTo>
                  <a:pt x="447760" y="475484"/>
                  <a:pt x="447760" y="474830"/>
                  <a:pt x="447760" y="474176"/>
                </a:cubicBezTo>
                <a:lnTo>
                  <a:pt x="544928" y="112566"/>
                </a:lnTo>
                <a:cubicBezTo>
                  <a:pt x="549524" y="96218"/>
                  <a:pt x="566594" y="86409"/>
                  <a:pt x="583664" y="90987"/>
                </a:cubicBezTo>
                <a:close/>
                <a:moveTo>
                  <a:pt x="230247" y="74888"/>
                </a:moveTo>
                <a:lnTo>
                  <a:pt x="307068" y="74888"/>
                </a:lnTo>
                <a:cubicBezTo>
                  <a:pt x="311625" y="74888"/>
                  <a:pt x="316182" y="79059"/>
                  <a:pt x="316182" y="84621"/>
                </a:cubicBezTo>
                <a:cubicBezTo>
                  <a:pt x="316182" y="90183"/>
                  <a:pt x="311625" y="94354"/>
                  <a:pt x="307068" y="94354"/>
                </a:cubicBezTo>
                <a:lnTo>
                  <a:pt x="230247" y="94354"/>
                </a:lnTo>
                <a:cubicBezTo>
                  <a:pt x="225690" y="94354"/>
                  <a:pt x="221784" y="90183"/>
                  <a:pt x="221784" y="84621"/>
                </a:cubicBezTo>
                <a:cubicBezTo>
                  <a:pt x="221784" y="79059"/>
                  <a:pt x="225690" y="74888"/>
                  <a:pt x="230247" y="74888"/>
                </a:cubicBezTo>
                <a:close/>
                <a:moveTo>
                  <a:pt x="89488" y="71652"/>
                </a:moveTo>
                <a:cubicBezTo>
                  <a:pt x="86260" y="71652"/>
                  <a:pt x="83678" y="74907"/>
                  <a:pt x="83678" y="78162"/>
                </a:cubicBezTo>
                <a:lnTo>
                  <a:pt x="83678" y="119829"/>
                </a:lnTo>
                <a:lnTo>
                  <a:pt x="109501" y="93787"/>
                </a:lnTo>
                <a:cubicBezTo>
                  <a:pt x="113374" y="89881"/>
                  <a:pt x="118539" y="89881"/>
                  <a:pt x="122413" y="93787"/>
                </a:cubicBezTo>
                <a:lnTo>
                  <a:pt x="130159" y="102251"/>
                </a:lnTo>
                <a:lnTo>
                  <a:pt x="159211" y="73605"/>
                </a:lnTo>
                <a:cubicBezTo>
                  <a:pt x="157919" y="72954"/>
                  <a:pt x="156628" y="71652"/>
                  <a:pt x="154692" y="71652"/>
                </a:cubicBezTo>
                <a:close/>
                <a:moveTo>
                  <a:pt x="89488" y="54725"/>
                </a:moveTo>
                <a:lnTo>
                  <a:pt x="154692" y="54725"/>
                </a:lnTo>
                <a:cubicBezTo>
                  <a:pt x="167603" y="54725"/>
                  <a:pt x="177932" y="64490"/>
                  <a:pt x="177932" y="78162"/>
                </a:cubicBezTo>
                <a:lnTo>
                  <a:pt x="177932" y="125688"/>
                </a:lnTo>
                <a:cubicBezTo>
                  <a:pt x="177932" y="138058"/>
                  <a:pt x="167603" y="149125"/>
                  <a:pt x="154692" y="149125"/>
                </a:cubicBezTo>
                <a:lnTo>
                  <a:pt x="89488" y="149125"/>
                </a:lnTo>
                <a:cubicBezTo>
                  <a:pt x="83678" y="149125"/>
                  <a:pt x="77867" y="146521"/>
                  <a:pt x="73348" y="142615"/>
                </a:cubicBezTo>
                <a:cubicBezTo>
                  <a:pt x="68829" y="138058"/>
                  <a:pt x="66247" y="132198"/>
                  <a:pt x="66247" y="125688"/>
                </a:cubicBezTo>
                <a:lnTo>
                  <a:pt x="66247" y="78162"/>
                </a:lnTo>
                <a:cubicBezTo>
                  <a:pt x="66247" y="64490"/>
                  <a:pt x="76576" y="54725"/>
                  <a:pt x="89488" y="54725"/>
                </a:cubicBezTo>
                <a:close/>
                <a:moveTo>
                  <a:pt x="372719" y="54239"/>
                </a:moveTo>
                <a:lnTo>
                  <a:pt x="372719" y="546315"/>
                </a:lnTo>
                <a:cubicBezTo>
                  <a:pt x="372719" y="559385"/>
                  <a:pt x="361622" y="569841"/>
                  <a:pt x="348567" y="569841"/>
                </a:cubicBezTo>
                <a:lnTo>
                  <a:pt x="56136" y="569841"/>
                </a:lnTo>
                <a:lnTo>
                  <a:pt x="56136" y="582911"/>
                </a:lnTo>
                <a:cubicBezTo>
                  <a:pt x="56136" y="586178"/>
                  <a:pt x="58747" y="589445"/>
                  <a:pt x="62011" y="589445"/>
                </a:cubicBezTo>
                <a:lnTo>
                  <a:pt x="387080" y="589445"/>
                </a:lnTo>
                <a:cubicBezTo>
                  <a:pt x="390343" y="589445"/>
                  <a:pt x="392954" y="586178"/>
                  <a:pt x="392954" y="582911"/>
                </a:cubicBezTo>
                <a:lnTo>
                  <a:pt x="392954" y="60121"/>
                </a:lnTo>
                <a:cubicBezTo>
                  <a:pt x="392954" y="56853"/>
                  <a:pt x="390343" y="54239"/>
                  <a:pt x="387080" y="54239"/>
                </a:cubicBezTo>
                <a:close/>
                <a:moveTo>
                  <a:pt x="23499" y="17644"/>
                </a:moveTo>
                <a:cubicBezTo>
                  <a:pt x="20235" y="17644"/>
                  <a:pt x="17624" y="20258"/>
                  <a:pt x="17624" y="23525"/>
                </a:cubicBezTo>
                <a:lnTo>
                  <a:pt x="17624" y="546315"/>
                </a:lnTo>
                <a:cubicBezTo>
                  <a:pt x="17624" y="549583"/>
                  <a:pt x="20235" y="552197"/>
                  <a:pt x="23499" y="552197"/>
                </a:cubicBezTo>
                <a:lnTo>
                  <a:pt x="348567" y="552197"/>
                </a:lnTo>
                <a:cubicBezTo>
                  <a:pt x="352484" y="552197"/>
                  <a:pt x="354442" y="549583"/>
                  <a:pt x="354442" y="546315"/>
                </a:cubicBezTo>
                <a:lnTo>
                  <a:pt x="354442" y="23525"/>
                </a:lnTo>
                <a:cubicBezTo>
                  <a:pt x="354442" y="20258"/>
                  <a:pt x="352484" y="17644"/>
                  <a:pt x="348567" y="17644"/>
                </a:cubicBezTo>
                <a:close/>
                <a:moveTo>
                  <a:pt x="23499" y="0"/>
                </a:moveTo>
                <a:lnTo>
                  <a:pt x="348567" y="0"/>
                </a:lnTo>
                <a:cubicBezTo>
                  <a:pt x="361622" y="0"/>
                  <a:pt x="372719" y="10456"/>
                  <a:pt x="372719" y="23525"/>
                </a:cubicBezTo>
                <a:lnTo>
                  <a:pt x="372719" y="36595"/>
                </a:lnTo>
                <a:lnTo>
                  <a:pt x="387080" y="36595"/>
                </a:lnTo>
                <a:cubicBezTo>
                  <a:pt x="400135" y="36595"/>
                  <a:pt x="411231" y="47051"/>
                  <a:pt x="411231" y="60121"/>
                </a:cubicBezTo>
                <a:lnTo>
                  <a:pt x="411231" y="582911"/>
                </a:lnTo>
                <a:cubicBezTo>
                  <a:pt x="411231" y="596634"/>
                  <a:pt x="400135" y="607089"/>
                  <a:pt x="387080" y="607089"/>
                </a:cubicBezTo>
                <a:lnTo>
                  <a:pt x="62011" y="607089"/>
                </a:lnTo>
                <a:cubicBezTo>
                  <a:pt x="48956" y="607089"/>
                  <a:pt x="38512" y="596634"/>
                  <a:pt x="38512" y="582911"/>
                </a:cubicBezTo>
                <a:lnTo>
                  <a:pt x="38512" y="569841"/>
                </a:lnTo>
                <a:lnTo>
                  <a:pt x="23499" y="569841"/>
                </a:lnTo>
                <a:cubicBezTo>
                  <a:pt x="10444" y="569841"/>
                  <a:pt x="0" y="559385"/>
                  <a:pt x="0" y="546315"/>
                </a:cubicBezTo>
                <a:lnTo>
                  <a:pt x="0" y="23525"/>
                </a:lnTo>
                <a:cubicBezTo>
                  <a:pt x="0" y="10456"/>
                  <a:pt x="10444" y="0"/>
                  <a:pt x="23499"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115" name="Freeform 428">
            <a:extLst>
              <a:ext uri="{FF2B5EF4-FFF2-40B4-BE49-F238E27FC236}">
                <a16:creationId xmlns:a16="http://schemas.microsoft.com/office/drawing/2014/main" id="{1E802FBB-201D-C14D-9E16-C14CED0A8072}"/>
              </a:ext>
            </a:extLst>
          </p:cNvPr>
          <p:cNvSpPr>
            <a:spLocks noChangeArrowheads="1"/>
          </p:cNvSpPr>
          <p:nvPr/>
        </p:nvSpPr>
        <p:spPr bwMode="auto">
          <a:xfrm>
            <a:off x="6711220" y="3640485"/>
            <a:ext cx="4724020" cy="1101355"/>
          </a:xfrm>
          <a:prstGeom prst="roundRect">
            <a:avLst>
              <a:gd name="adj" fmla="val 50000"/>
            </a:avLst>
          </a:prstGeom>
          <a:solidFill>
            <a:schemeClr val="accent4"/>
          </a:solidFill>
          <a:ln>
            <a:noFill/>
          </a:ln>
          <a:effectLst/>
        </p:spPr>
        <p:txBody>
          <a:bodyPr wrap="none" anchor="ctr"/>
          <a:lstStyle/>
          <a:p>
            <a:endParaRPr lang="en-US" dirty="0">
              <a:latin typeface="Poppins" pitchFamily="2" charset="77"/>
            </a:endParaRPr>
          </a:p>
        </p:txBody>
      </p:sp>
      <p:sp>
        <p:nvSpPr>
          <p:cNvPr id="116" name="Freeform 500">
            <a:extLst>
              <a:ext uri="{FF2B5EF4-FFF2-40B4-BE49-F238E27FC236}">
                <a16:creationId xmlns:a16="http://schemas.microsoft.com/office/drawing/2014/main" id="{53C33399-0508-8F43-B0FF-71AC29B5FE08}"/>
              </a:ext>
            </a:extLst>
          </p:cNvPr>
          <p:cNvSpPr>
            <a:spLocks noChangeArrowheads="1"/>
          </p:cNvSpPr>
          <p:nvPr/>
        </p:nvSpPr>
        <p:spPr bwMode="auto">
          <a:xfrm>
            <a:off x="6562908" y="3382311"/>
            <a:ext cx="1178260" cy="1178258"/>
          </a:xfrm>
          <a:custGeom>
            <a:avLst/>
            <a:gdLst>
              <a:gd name="T0" fmla="*/ 1890 w 1891"/>
              <a:gd name="T1" fmla="*/ 944 h 1890"/>
              <a:gd name="T2" fmla="*/ 1890 w 1891"/>
              <a:gd name="T3" fmla="*/ 944 h 1890"/>
              <a:gd name="T4" fmla="*/ 946 w 1891"/>
              <a:gd name="T5" fmla="*/ 1889 h 1890"/>
              <a:gd name="T6" fmla="*/ 946 w 1891"/>
              <a:gd name="T7" fmla="*/ 1889 h 1890"/>
              <a:gd name="T8" fmla="*/ 0 w 1891"/>
              <a:gd name="T9" fmla="*/ 944 h 1890"/>
              <a:gd name="T10" fmla="*/ 0 w 1891"/>
              <a:gd name="T11" fmla="*/ 944 h 1890"/>
              <a:gd name="T12" fmla="*/ 946 w 1891"/>
              <a:gd name="T13" fmla="*/ 0 h 1890"/>
              <a:gd name="T14" fmla="*/ 946 w 1891"/>
              <a:gd name="T15" fmla="*/ 0 h 1890"/>
              <a:gd name="T16" fmla="*/ 1890 w 1891"/>
              <a:gd name="T17" fmla="*/ 944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1" h="1890">
                <a:moveTo>
                  <a:pt x="1890" y="944"/>
                </a:moveTo>
                <a:lnTo>
                  <a:pt x="1890" y="944"/>
                </a:lnTo>
                <a:cubicBezTo>
                  <a:pt x="1890" y="1466"/>
                  <a:pt x="1467" y="1889"/>
                  <a:pt x="946" y="1889"/>
                </a:cubicBezTo>
                <a:lnTo>
                  <a:pt x="946" y="1889"/>
                </a:lnTo>
                <a:cubicBezTo>
                  <a:pt x="423" y="1889"/>
                  <a:pt x="0" y="1466"/>
                  <a:pt x="0" y="944"/>
                </a:cubicBezTo>
                <a:lnTo>
                  <a:pt x="0" y="944"/>
                </a:lnTo>
                <a:cubicBezTo>
                  <a:pt x="0" y="422"/>
                  <a:pt x="423" y="0"/>
                  <a:pt x="946" y="0"/>
                </a:cubicBezTo>
                <a:lnTo>
                  <a:pt x="946" y="0"/>
                </a:lnTo>
                <a:cubicBezTo>
                  <a:pt x="1467" y="0"/>
                  <a:pt x="1890" y="422"/>
                  <a:pt x="1890" y="944"/>
                </a:cubicBezTo>
              </a:path>
            </a:pathLst>
          </a:custGeom>
          <a:solidFill>
            <a:schemeClr val="accent1"/>
          </a:solidFill>
          <a:ln>
            <a:noFill/>
          </a:ln>
          <a:effectLst/>
        </p:spPr>
        <p:txBody>
          <a:bodyPr wrap="none" anchor="ctr"/>
          <a:lstStyle/>
          <a:p>
            <a:endParaRPr lang="en-US" dirty="0">
              <a:latin typeface="Poppins" pitchFamily="2" charset="77"/>
            </a:endParaRPr>
          </a:p>
        </p:txBody>
      </p:sp>
      <p:sp>
        <p:nvSpPr>
          <p:cNvPr id="117" name="Freeform 116">
            <a:extLst>
              <a:ext uri="{FF2B5EF4-FFF2-40B4-BE49-F238E27FC236}">
                <a16:creationId xmlns:a16="http://schemas.microsoft.com/office/drawing/2014/main" id="{9874300D-F3A1-2A46-85A9-95B2BB2ED946}"/>
              </a:ext>
            </a:extLst>
          </p:cNvPr>
          <p:cNvSpPr>
            <a:spLocks noChangeArrowheads="1"/>
          </p:cNvSpPr>
          <p:nvPr/>
        </p:nvSpPr>
        <p:spPr bwMode="auto">
          <a:xfrm>
            <a:off x="6829322" y="3714640"/>
            <a:ext cx="617342" cy="543185"/>
          </a:xfrm>
          <a:custGeom>
            <a:avLst/>
            <a:gdLst>
              <a:gd name="connsiteX0" fmla="*/ 132493 w 647412"/>
              <a:gd name="connsiteY0" fmla="*/ 512694 h 569643"/>
              <a:gd name="connsiteX1" fmla="*/ 140469 w 647412"/>
              <a:gd name="connsiteY1" fmla="*/ 520670 h 569643"/>
              <a:gd name="connsiteX2" fmla="*/ 132493 w 647412"/>
              <a:gd name="connsiteY2" fmla="*/ 529311 h 569643"/>
              <a:gd name="connsiteX3" fmla="*/ 123852 w 647412"/>
              <a:gd name="connsiteY3" fmla="*/ 520670 h 569643"/>
              <a:gd name="connsiteX4" fmla="*/ 132493 w 647412"/>
              <a:gd name="connsiteY4" fmla="*/ 512694 h 569643"/>
              <a:gd name="connsiteX5" fmla="*/ 132493 w 647412"/>
              <a:gd name="connsiteY5" fmla="*/ 483891 h 569643"/>
              <a:gd name="connsiteX6" fmla="*/ 140469 w 647412"/>
              <a:gd name="connsiteY6" fmla="*/ 492532 h 569643"/>
              <a:gd name="connsiteX7" fmla="*/ 132493 w 647412"/>
              <a:gd name="connsiteY7" fmla="*/ 500508 h 569643"/>
              <a:gd name="connsiteX8" fmla="*/ 123852 w 647412"/>
              <a:gd name="connsiteY8" fmla="*/ 492532 h 569643"/>
              <a:gd name="connsiteX9" fmla="*/ 132493 w 647412"/>
              <a:gd name="connsiteY9" fmla="*/ 483891 h 569643"/>
              <a:gd name="connsiteX10" fmla="*/ 196463 w 647412"/>
              <a:gd name="connsiteY10" fmla="*/ 426705 h 569643"/>
              <a:gd name="connsiteX11" fmla="*/ 178781 w 647412"/>
              <a:gd name="connsiteY11" fmla="*/ 443753 h 569643"/>
              <a:gd name="connsiteX12" fmla="*/ 170922 w 647412"/>
              <a:gd name="connsiteY12" fmla="*/ 448343 h 569643"/>
              <a:gd name="connsiteX13" fmla="*/ 170922 w 647412"/>
              <a:gd name="connsiteY13" fmla="*/ 551940 h 569643"/>
              <a:gd name="connsiteX14" fmla="*/ 299933 w 647412"/>
              <a:gd name="connsiteY14" fmla="*/ 551940 h 569643"/>
              <a:gd name="connsiteX15" fmla="*/ 307136 w 647412"/>
              <a:gd name="connsiteY15" fmla="*/ 545383 h 569643"/>
              <a:gd name="connsiteX16" fmla="*/ 307136 w 647412"/>
              <a:gd name="connsiteY16" fmla="*/ 500141 h 569643"/>
              <a:gd name="connsiteX17" fmla="*/ 233136 w 647412"/>
              <a:gd name="connsiteY17" fmla="*/ 426705 h 569643"/>
              <a:gd name="connsiteX18" fmla="*/ 92337 w 647412"/>
              <a:gd name="connsiteY18" fmla="*/ 426705 h 569643"/>
              <a:gd name="connsiteX19" fmla="*/ 18337 w 647412"/>
              <a:gd name="connsiteY19" fmla="*/ 500141 h 569643"/>
              <a:gd name="connsiteX20" fmla="*/ 18337 w 647412"/>
              <a:gd name="connsiteY20" fmla="*/ 545383 h 569643"/>
              <a:gd name="connsiteX21" fmla="*/ 24885 w 647412"/>
              <a:gd name="connsiteY21" fmla="*/ 551940 h 569643"/>
              <a:gd name="connsiteX22" fmla="*/ 153241 w 647412"/>
              <a:gd name="connsiteY22" fmla="*/ 551940 h 569643"/>
              <a:gd name="connsiteX23" fmla="*/ 153241 w 647412"/>
              <a:gd name="connsiteY23" fmla="*/ 448343 h 569643"/>
              <a:gd name="connsiteX24" fmla="*/ 146692 w 647412"/>
              <a:gd name="connsiteY24" fmla="*/ 443753 h 569643"/>
              <a:gd name="connsiteX25" fmla="*/ 128356 w 647412"/>
              <a:gd name="connsiteY25" fmla="*/ 426705 h 569643"/>
              <a:gd name="connsiteX26" fmla="*/ 92337 w 647412"/>
              <a:gd name="connsiteY26" fmla="*/ 409002 h 569643"/>
              <a:gd name="connsiteX27" fmla="*/ 109364 w 647412"/>
              <a:gd name="connsiteY27" fmla="*/ 409002 h 569643"/>
              <a:gd name="connsiteX28" fmla="*/ 216109 w 647412"/>
              <a:gd name="connsiteY28" fmla="*/ 409002 h 569643"/>
              <a:gd name="connsiteX29" fmla="*/ 233136 w 647412"/>
              <a:gd name="connsiteY29" fmla="*/ 409002 h 569643"/>
              <a:gd name="connsiteX30" fmla="*/ 324818 w 647412"/>
              <a:gd name="connsiteY30" fmla="*/ 500141 h 569643"/>
              <a:gd name="connsiteX31" fmla="*/ 324818 w 647412"/>
              <a:gd name="connsiteY31" fmla="*/ 545383 h 569643"/>
              <a:gd name="connsiteX32" fmla="*/ 299933 w 647412"/>
              <a:gd name="connsiteY32" fmla="*/ 569643 h 569643"/>
              <a:gd name="connsiteX33" fmla="*/ 24885 w 647412"/>
              <a:gd name="connsiteY33" fmla="*/ 569643 h 569643"/>
              <a:gd name="connsiteX34" fmla="*/ 0 w 647412"/>
              <a:gd name="connsiteY34" fmla="*/ 545383 h 569643"/>
              <a:gd name="connsiteX35" fmla="*/ 0 w 647412"/>
              <a:gd name="connsiteY35" fmla="*/ 500141 h 569643"/>
              <a:gd name="connsiteX36" fmla="*/ 92337 w 647412"/>
              <a:gd name="connsiteY36" fmla="*/ 409002 h 569643"/>
              <a:gd name="connsiteX37" fmla="*/ 162230 w 647412"/>
              <a:gd name="connsiteY37" fmla="*/ 262130 h 569643"/>
              <a:gd name="connsiteX38" fmla="*/ 110503 w 647412"/>
              <a:gd name="connsiteY38" fmla="*/ 314295 h 569643"/>
              <a:gd name="connsiteX39" fmla="*/ 162230 w 647412"/>
              <a:gd name="connsiteY39" fmla="*/ 366460 h 569643"/>
              <a:gd name="connsiteX40" fmla="*/ 214611 w 647412"/>
              <a:gd name="connsiteY40" fmla="*/ 314295 h 569643"/>
              <a:gd name="connsiteX41" fmla="*/ 162230 w 647412"/>
              <a:gd name="connsiteY41" fmla="*/ 262130 h 569643"/>
              <a:gd name="connsiteX42" fmla="*/ 409558 w 647412"/>
              <a:gd name="connsiteY42" fmla="*/ 244827 h 569643"/>
              <a:gd name="connsiteX43" fmla="*/ 465395 w 647412"/>
              <a:gd name="connsiteY43" fmla="*/ 244827 h 569643"/>
              <a:gd name="connsiteX44" fmla="*/ 474592 w 647412"/>
              <a:gd name="connsiteY44" fmla="*/ 253468 h 569643"/>
              <a:gd name="connsiteX45" fmla="*/ 465395 w 647412"/>
              <a:gd name="connsiteY45" fmla="*/ 261492 h 569643"/>
              <a:gd name="connsiteX46" fmla="*/ 409558 w 647412"/>
              <a:gd name="connsiteY46" fmla="*/ 261492 h 569643"/>
              <a:gd name="connsiteX47" fmla="*/ 400361 w 647412"/>
              <a:gd name="connsiteY47" fmla="*/ 253468 h 569643"/>
              <a:gd name="connsiteX48" fmla="*/ 409558 w 647412"/>
              <a:gd name="connsiteY48" fmla="*/ 244827 h 569643"/>
              <a:gd name="connsiteX49" fmla="*/ 409572 w 647412"/>
              <a:gd name="connsiteY49" fmla="*/ 207382 h 569643"/>
              <a:gd name="connsiteX50" fmla="*/ 543805 w 647412"/>
              <a:gd name="connsiteY50" fmla="*/ 207382 h 569643"/>
              <a:gd name="connsiteX51" fmla="*/ 552359 w 647412"/>
              <a:gd name="connsiteY51" fmla="*/ 216023 h 569643"/>
              <a:gd name="connsiteX52" fmla="*/ 543805 w 647412"/>
              <a:gd name="connsiteY52" fmla="*/ 224047 h 569643"/>
              <a:gd name="connsiteX53" fmla="*/ 409572 w 647412"/>
              <a:gd name="connsiteY53" fmla="*/ 224047 h 569643"/>
              <a:gd name="connsiteX54" fmla="*/ 400360 w 647412"/>
              <a:gd name="connsiteY54" fmla="*/ 216023 h 569643"/>
              <a:gd name="connsiteX55" fmla="*/ 409572 w 647412"/>
              <a:gd name="connsiteY55" fmla="*/ 207382 h 569643"/>
              <a:gd name="connsiteX56" fmla="*/ 347634 w 647412"/>
              <a:gd name="connsiteY56" fmla="*/ 178578 h 569643"/>
              <a:gd name="connsiteX57" fmla="*/ 371322 w 647412"/>
              <a:gd name="connsiteY57" fmla="*/ 178578 h 569643"/>
              <a:gd name="connsiteX58" fmla="*/ 377244 w 647412"/>
              <a:gd name="connsiteY58" fmla="*/ 184411 h 569643"/>
              <a:gd name="connsiteX59" fmla="*/ 377244 w 647412"/>
              <a:gd name="connsiteY59" fmla="*/ 263475 h 569643"/>
              <a:gd name="connsiteX60" fmla="*/ 381850 w 647412"/>
              <a:gd name="connsiteY60" fmla="*/ 263475 h 569643"/>
              <a:gd name="connsiteX61" fmla="*/ 391062 w 647412"/>
              <a:gd name="connsiteY61" fmla="*/ 272548 h 569643"/>
              <a:gd name="connsiteX62" fmla="*/ 381850 w 647412"/>
              <a:gd name="connsiteY62" fmla="*/ 281621 h 569643"/>
              <a:gd name="connsiteX63" fmla="*/ 248275 w 647412"/>
              <a:gd name="connsiteY63" fmla="*/ 281621 h 569643"/>
              <a:gd name="connsiteX64" fmla="*/ 239063 w 647412"/>
              <a:gd name="connsiteY64" fmla="*/ 272548 h 569643"/>
              <a:gd name="connsiteX65" fmla="*/ 248275 w 647412"/>
              <a:gd name="connsiteY65" fmla="*/ 263475 h 569643"/>
              <a:gd name="connsiteX66" fmla="*/ 252881 w 647412"/>
              <a:gd name="connsiteY66" fmla="*/ 263475 h 569643"/>
              <a:gd name="connsiteX67" fmla="*/ 252881 w 647412"/>
              <a:gd name="connsiteY67" fmla="*/ 240793 h 569643"/>
              <a:gd name="connsiteX68" fmla="*/ 258803 w 647412"/>
              <a:gd name="connsiteY68" fmla="*/ 234960 h 569643"/>
              <a:gd name="connsiteX69" fmla="*/ 283149 w 647412"/>
              <a:gd name="connsiteY69" fmla="*/ 234960 h 569643"/>
              <a:gd name="connsiteX70" fmla="*/ 288413 w 647412"/>
              <a:gd name="connsiteY70" fmla="*/ 240793 h 569643"/>
              <a:gd name="connsiteX71" fmla="*/ 288413 w 647412"/>
              <a:gd name="connsiteY71" fmla="*/ 263475 h 569643"/>
              <a:gd name="connsiteX72" fmla="*/ 296967 w 647412"/>
              <a:gd name="connsiteY72" fmla="*/ 263475 h 569643"/>
              <a:gd name="connsiteX73" fmla="*/ 296967 w 647412"/>
              <a:gd name="connsiteY73" fmla="*/ 221999 h 569643"/>
              <a:gd name="connsiteX74" fmla="*/ 302889 w 647412"/>
              <a:gd name="connsiteY74" fmla="*/ 216166 h 569643"/>
              <a:gd name="connsiteX75" fmla="*/ 327236 w 647412"/>
              <a:gd name="connsiteY75" fmla="*/ 216166 h 569643"/>
              <a:gd name="connsiteX76" fmla="*/ 333158 w 647412"/>
              <a:gd name="connsiteY76" fmla="*/ 221999 h 569643"/>
              <a:gd name="connsiteX77" fmla="*/ 333158 w 647412"/>
              <a:gd name="connsiteY77" fmla="*/ 263475 h 569643"/>
              <a:gd name="connsiteX78" fmla="*/ 341712 w 647412"/>
              <a:gd name="connsiteY78" fmla="*/ 263475 h 569643"/>
              <a:gd name="connsiteX79" fmla="*/ 341712 w 647412"/>
              <a:gd name="connsiteY79" fmla="*/ 184411 h 569643"/>
              <a:gd name="connsiteX80" fmla="*/ 347634 w 647412"/>
              <a:gd name="connsiteY80" fmla="*/ 178578 h 569643"/>
              <a:gd name="connsiteX81" fmla="*/ 409399 w 647412"/>
              <a:gd name="connsiteY81" fmla="*/ 169938 h 569643"/>
              <a:gd name="connsiteX82" fmla="*/ 503010 w 647412"/>
              <a:gd name="connsiteY82" fmla="*/ 169938 h 569643"/>
              <a:gd name="connsiteX83" fmla="*/ 512048 w 647412"/>
              <a:gd name="connsiteY83" fmla="*/ 180366 h 569643"/>
              <a:gd name="connsiteX84" fmla="*/ 503010 w 647412"/>
              <a:gd name="connsiteY84" fmla="*/ 189404 h 569643"/>
              <a:gd name="connsiteX85" fmla="*/ 409399 w 647412"/>
              <a:gd name="connsiteY85" fmla="*/ 189404 h 569643"/>
              <a:gd name="connsiteX86" fmla="*/ 400361 w 647412"/>
              <a:gd name="connsiteY86" fmla="*/ 180366 h 569643"/>
              <a:gd name="connsiteX87" fmla="*/ 409399 w 647412"/>
              <a:gd name="connsiteY87" fmla="*/ 169938 h 569643"/>
              <a:gd name="connsiteX88" fmla="*/ 409572 w 647412"/>
              <a:gd name="connsiteY88" fmla="*/ 129614 h 569643"/>
              <a:gd name="connsiteX89" fmla="*/ 543805 w 647412"/>
              <a:gd name="connsiteY89" fmla="*/ 129614 h 569643"/>
              <a:gd name="connsiteX90" fmla="*/ 552359 w 647412"/>
              <a:gd name="connsiteY90" fmla="*/ 139347 h 569643"/>
              <a:gd name="connsiteX91" fmla="*/ 543805 w 647412"/>
              <a:gd name="connsiteY91" fmla="*/ 149080 h 569643"/>
              <a:gd name="connsiteX92" fmla="*/ 409572 w 647412"/>
              <a:gd name="connsiteY92" fmla="*/ 149080 h 569643"/>
              <a:gd name="connsiteX93" fmla="*/ 400360 w 647412"/>
              <a:gd name="connsiteY93" fmla="*/ 139347 h 569643"/>
              <a:gd name="connsiteX94" fmla="*/ 409572 w 647412"/>
              <a:gd name="connsiteY94" fmla="*/ 129614 h 569643"/>
              <a:gd name="connsiteX95" fmla="*/ 347790 w 647412"/>
              <a:gd name="connsiteY95" fmla="*/ 124505 h 569643"/>
              <a:gd name="connsiteX96" fmla="*/ 354880 w 647412"/>
              <a:gd name="connsiteY96" fmla="*/ 129719 h 569643"/>
              <a:gd name="connsiteX97" fmla="*/ 358747 w 647412"/>
              <a:gd name="connsiteY97" fmla="*/ 147316 h 569643"/>
              <a:gd name="connsiteX98" fmla="*/ 354235 w 647412"/>
              <a:gd name="connsiteY98" fmla="*/ 154485 h 569643"/>
              <a:gd name="connsiteX99" fmla="*/ 353591 w 647412"/>
              <a:gd name="connsiteY99" fmla="*/ 154485 h 569643"/>
              <a:gd name="connsiteX100" fmla="*/ 347145 w 647412"/>
              <a:gd name="connsiteY100" fmla="*/ 149922 h 569643"/>
              <a:gd name="connsiteX101" fmla="*/ 346501 w 647412"/>
              <a:gd name="connsiteY101" fmla="*/ 145360 h 569643"/>
              <a:gd name="connsiteX102" fmla="*/ 276890 w 647412"/>
              <a:gd name="connsiteY102" fmla="*/ 211838 h 569643"/>
              <a:gd name="connsiteX103" fmla="*/ 274311 w 647412"/>
              <a:gd name="connsiteY103" fmla="*/ 212489 h 569643"/>
              <a:gd name="connsiteX104" fmla="*/ 269155 w 647412"/>
              <a:gd name="connsiteY104" fmla="*/ 209231 h 569643"/>
              <a:gd name="connsiteX105" fmla="*/ 272378 w 647412"/>
              <a:gd name="connsiteY105" fmla="*/ 200758 h 569643"/>
              <a:gd name="connsiteX106" fmla="*/ 336832 w 647412"/>
              <a:gd name="connsiteY106" fmla="*/ 138843 h 569643"/>
              <a:gd name="connsiteX107" fmla="*/ 332321 w 647412"/>
              <a:gd name="connsiteY107" fmla="*/ 139495 h 569643"/>
              <a:gd name="connsiteX108" fmla="*/ 325231 w 647412"/>
              <a:gd name="connsiteY108" fmla="*/ 134933 h 569643"/>
              <a:gd name="connsiteX109" fmla="*/ 329742 w 647412"/>
              <a:gd name="connsiteY109" fmla="*/ 127763 h 569643"/>
              <a:gd name="connsiteX110" fmla="*/ 171397 w 647412"/>
              <a:gd name="connsiteY110" fmla="*/ 74335 h 569643"/>
              <a:gd name="connsiteX111" fmla="*/ 171397 w 647412"/>
              <a:gd name="connsiteY111" fmla="*/ 245176 h 569643"/>
              <a:gd name="connsiteX112" fmla="*/ 232290 w 647412"/>
              <a:gd name="connsiteY112" fmla="*/ 314295 h 569643"/>
              <a:gd name="connsiteX113" fmla="*/ 227052 w 647412"/>
              <a:gd name="connsiteY113" fmla="*/ 341030 h 569643"/>
              <a:gd name="connsiteX114" fmla="*/ 569495 w 647412"/>
              <a:gd name="connsiteY114" fmla="*/ 341030 h 569643"/>
              <a:gd name="connsiteX115" fmla="*/ 592412 w 647412"/>
              <a:gd name="connsiteY115" fmla="*/ 318207 h 569643"/>
              <a:gd name="connsiteX116" fmla="*/ 592412 w 647412"/>
              <a:gd name="connsiteY116" fmla="*/ 74335 h 569643"/>
              <a:gd name="connsiteX117" fmla="*/ 153718 w 647412"/>
              <a:gd name="connsiteY117" fmla="*/ 17606 h 569643"/>
              <a:gd name="connsiteX118" fmla="*/ 134075 w 647412"/>
              <a:gd name="connsiteY118" fmla="*/ 37168 h 569643"/>
              <a:gd name="connsiteX119" fmla="*/ 153718 w 647412"/>
              <a:gd name="connsiteY119" fmla="*/ 56078 h 569643"/>
              <a:gd name="connsiteX120" fmla="*/ 610091 w 647412"/>
              <a:gd name="connsiteY120" fmla="*/ 56078 h 569643"/>
              <a:gd name="connsiteX121" fmla="*/ 629734 w 647412"/>
              <a:gd name="connsiteY121" fmla="*/ 37168 h 569643"/>
              <a:gd name="connsiteX122" fmla="*/ 610091 w 647412"/>
              <a:gd name="connsiteY122" fmla="*/ 17606 h 569643"/>
              <a:gd name="connsiteX123" fmla="*/ 153718 w 647412"/>
              <a:gd name="connsiteY123" fmla="*/ 0 h 569643"/>
              <a:gd name="connsiteX124" fmla="*/ 610091 w 647412"/>
              <a:gd name="connsiteY124" fmla="*/ 0 h 569643"/>
              <a:gd name="connsiteX125" fmla="*/ 647412 w 647412"/>
              <a:gd name="connsiteY125" fmla="*/ 37168 h 569643"/>
              <a:gd name="connsiteX126" fmla="*/ 610091 w 647412"/>
              <a:gd name="connsiteY126" fmla="*/ 74335 h 569643"/>
              <a:gd name="connsiteX127" fmla="*/ 610091 w 647412"/>
              <a:gd name="connsiteY127" fmla="*/ 318207 h 569643"/>
              <a:gd name="connsiteX128" fmla="*/ 569495 w 647412"/>
              <a:gd name="connsiteY128" fmla="*/ 358635 h 569643"/>
              <a:gd name="connsiteX129" fmla="*/ 391398 w 647412"/>
              <a:gd name="connsiteY129" fmla="*/ 358635 h 569643"/>
              <a:gd name="connsiteX130" fmla="*/ 391398 w 647412"/>
              <a:gd name="connsiteY130" fmla="*/ 400368 h 569643"/>
              <a:gd name="connsiteX131" fmla="*/ 399910 w 647412"/>
              <a:gd name="connsiteY131" fmla="*/ 416017 h 569643"/>
              <a:gd name="connsiteX132" fmla="*/ 382232 w 647412"/>
              <a:gd name="connsiteY132" fmla="*/ 434275 h 569643"/>
              <a:gd name="connsiteX133" fmla="*/ 363898 w 647412"/>
              <a:gd name="connsiteY133" fmla="*/ 416017 h 569643"/>
              <a:gd name="connsiteX134" fmla="*/ 373065 w 647412"/>
              <a:gd name="connsiteY134" fmla="*/ 400368 h 569643"/>
              <a:gd name="connsiteX135" fmla="*/ 373065 w 647412"/>
              <a:gd name="connsiteY135" fmla="*/ 358635 h 569643"/>
              <a:gd name="connsiteX136" fmla="*/ 216576 w 647412"/>
              <a:gd name="connsiteY136" fmla="*/ 358635 h 569643"/>
              <a:gd name="connsiteX137" fmla="*/ 162230 w 647412"/>
              <a:gd name="connsiteY137" fmla="*/ 384066 h 569643"/>
              <a:gd name="connsiteX138" fmla="*/ 92170 w 647412"/>
              <a:gd name="connsiteY138" fmla="*/ 314295 h 569643"/>
              <a:gd name="connsiteX139" fmla="*/ 153718 w 647412"/>
              <a:gd name="connsiteY139" fmla="*/ 245176 h 569643"/>
              <a:gd name="connsiteX140" fmla="*/ 153718 w 647412"/>
              <a:gd name="connsiteY140" fmla="*/ 74335 h 569643"/>
              <a:gd name="connsiteX141" fmla="*/ 116396 w 647412"/>
              <a:gd name="connsiteY141" fmla="*/ 37168 h 569643"/>
              <a:gd name="connsiteX142" fmla="*/ 153718 w 647412"/>
              <a:gd name="connsiteY142" fmla="*/ 0 h 5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47412" h="569643">
                <a:moveTo>
                  <a:pt x="132493" y="512694"/>
                </a:moveTo>
                <a:cubicBezTo>
                  <a:pt x="137146" y="512694"/>
                  <a:pt x="140469" y="516682"/>
                  <a:pt x="140469" y="520670"/>
                </a:cubicBezTo>
                <a:cubicBezTo>
                  <a:pt x="140469" y="525323"/>
                  <a:pt x="137146" y="529311"/>
                  <a:pt x="132493" y="529311"/>
                </a:cubicBezTo>
                <a:cubicBezTo>
                  <a:pt x="127840" y="529311"/>
                  <a:pt x="123852" y="525323"/>
                  <a:pt x="123852" y="520670"/>
                </a:cubicBezTo>
                <a:cubicBezTo>
                  <a:pt x="123852" y="516682"/>
                  <a:pt x="127840" y="512694"/>
                  <a:pt x="132493" y="512694"/>
                </a:cubicBezTo>
                <a:close/>
                <a:moveTo>
                  <a:pt x="132493" y="483891"/>
                </a:moveTo>
                <a:cubicBezTo>
                  <a:pt x="137146" y="483891"/>
                  <a:pt x="140469" y="487879"/>
                  <a:pt x="140469" y="492532"/>
                </a:cubicBezTo>
                <a:cubicBezTo>
                  <a:pt x="140469" y="497185"/>
                  <a:pt x="137146" y="500508"/>
                  <a:pt x="132493" y="500508"/>
                </a:cubicBezTo>
                <a:cubicBezTo>
                  <a:pt x="127840" y="500508"/>
                  <a:pt x="123852" y="497185"/>
                  <a:pt x="123852" y="492532"/>
                </a:cubicBezTo>
                <a:cubicBezTo>
                  <a:pt x="123852" y="487879"/>
                  <a:pt x="127840" y="483891"/>
                  <a:pt x="132493" y="483891"/>
                </a:cubicBezTo>
                <a:close/>
                <a:moveTo>
                  <a:pt x="196463" y="426705"/>
                </a:moveTo>
                <a:lnTo>
                  <a:pt x="178781" y="443753"/>
                </a:lnTo>
                <a:cubicBezTo>
                  <a:pt x="176161" y="445720"/>
                  <a:pt x="173542" y="447031"/>
                  <a:pt x="170922" y="448343"/>
                </a:cubicBezTo>
                <a:lnTo>
                  <a:pt x="170922" y="551940"/>
                </a:lnTo>
                <a:lnTo>
                  <a:pt x="299933" y="551940"/>
                </a:lnTo>
                <a:cubicBezTo>
                  <a:pt x="303862" y="551940"/>
                  <a:pt x="307136" y="548662"/>
                  <a:pt x="307136" y="545383"/>
                </a:cubicBezTo>
                <a:lnTo>
                  <a:pt x="307136" y="500141"/>
                </a:lnTo>
                <a:cubicBezTo>
                  <a:pt x="307136" y="459489"/>
                  <a:pt x="273738" y="426705"/>
                  <a:pt x="233136" y="426705"/>
                </a:cubicBezTo>
                <a:close/>
                <a:moveTo>
                  <a:pt x="92337" y="426705"/>
                </a:moveTo>
                <a:cubicBezTo>
                  <a:pt x="51735" y="426705"/>
                  <a:pt x="18337" y="459489"/>
                  <a:pt x="18337" y="500141"/>
                </a:cubicBezTo>
                <a:lnTo>
                  <a:pt x="18337" y="545383"/>
                </a:lnTo>
                <a:cubicBezTo>
                  <a:pt x="18337" y="548662"/>
                  <a:pt x="20956" y="551940"/>
                  <a:pt x="24885" y="551940"/>
                </a:cubicBezTo>
                <a:lnTo>
                  <a:pt x="153241" y="551940"/>
                </a:lnTo>
                <a:lnTo>
                  <a:pt x="153241" y="448343"/>
                </a:lnTo>
                <a:cubicBezTo>
                  <a:pt x="150621" y="447031"/>
                  <a:pt x="148657" y="445720"/>
                  <a:pt x="146692" y="443753"/>
                </a:cubicBezTo>
                <a:lnTo>
                  <a:pt x="128356" y="426705"/>
                </a:lnTo>
                <a:close/>
                <a:moveTo>
                  <a:pt x="92337" y="409002"/>
                </a:moveTo>
                <a:lnTo>
                  <a:pt x="109364" y="409002"/>
                </a:lnTo>
                <a:lnTo>
                  <a:pt x="216109" y="409002"/>
                </a:lnTo>
                <a:lnTo>
                  <a:pt x="233136" y="409002"/>
                </a:lnTo>
                <a:cubicBezTo>
                  <a:pt x="283561" y="409002"/>
                  <a:pt x="324818" y="449654"/>
                  <a:pt x="324818" y="500141"/>
                </a:cubicBezTo>
                <a:lnTo>
                  <a:pt x="324818" y="545383"/>
                </a:lnTo>
                <a:cubicBezTo>
                  <a:pt x="324818" y="559152"/>
                  <a:pt x="313685" y="569643"/>
                  <a:pt x="299933" y="569643"/>
                </a:cubicBezTo>
                <a:lnTo>
                  <a:pt x="24885" y="569643"/>
                </a:lnTo>
                <a:cubicBezTo>
                  <a:pt x="11788" y="569643"/>
                  <a:pt x="0" y="559152"/>
                  <a:pt x="0" y="545383"/>
                </a:cubicBezTo>
                <a:lnTo>
                  <a:pt x="0" y="500141"/>
                </a:lnTo>
                <a:cubicBezTo>
                  <a:pt x="0" y="449654"/>
                  <a:pt x="41257" y="409002"/>
                  <a:pt x="92337" y="409002"/>
                </a:cubicBezTo>
                <a:close/>
                <a:moveTo>
                  <a:pt x="162230" y="262130"/>
                </a:moveTo>
                <a:cubicBezTo>
                  <a:pt x="133420" y="262130"/>
                  <a:pt x="110503" y="285604"/>
                  <a:pt x="110503" y="314295"/>
                </a:cubicBezTo>
                <a:cubicBezTo>
                  <a:pt x="110503" y="342986"/>
                  <a:pt x="133420" y="366460"/>
                  <a:pt x="162230" y="366460"/>
                </a:cubicBezTo>
                <a:cubicBezTo>
                  <a:pt x="191040" y="366460"/>
                  <a:pt x="214611" y="342986"/>
                  <a:pt x="214611" y="314295"/>
                </a:cubicBezTo>
                <a:cubicBezTo>
                  <a:pt x="214611" y="285604"/>
                  <a:pt x="191040" y="262130"/>
                  <a:pt x="162230" y="262130"/>
                </a:cubicBezTo>
                <a:close/>
                <a:moveTo>
                  <a:pt x="409558" y="244827"/>
                </a:moveTo>
                <a:lnTo>
                  <a:pt x="465395" y="244827"/>
                </a:lnTo>
                <a:cubicBezTo>
                  <a:pt x="469994" y="244827"/>
                  <a:pt x="474592" y="248530"/>
                  <a:pt x="474592" y="253468"/>
                </a:cubicBezTo>
                <a:cubicBezTo>
                  <a:pt x="474592" y="257789"/>
                  <a:pt x="469994" y="261492"/>
                  <a:pt x="465395" y="261492"/>
                </a:cubicBezTo>
                <a:lnTo>
                  <a:pt x="409558" y="261492"/>
                </a:lnTo>
                <a:cubicBezTo>
                  <a:pt x="404302" y="261492"/>
                  <a:pt x="400361" y="257789"/>
                  <a:pt x="400361" y="253468"/>
                </a:cubicBezTo>
                <a:cubicBezTo>
                  <a:pt x="400361" y="248530"/>
                  <a:pt x="404302" y="244827"/>
                  <a:pt x="409558" y="244827"/>
                </a:cubicBezTo>
                <a:close/>
                <a:moveTo>
                  <a:pt x="409572" y="207382"/>
                </a:moveTo>
                <a:lnTo>
                  <a:pt x="543805" y="207382"/>
                </a:lnTo>
                <a:cubicBezTo>
                  <a:pt x="548411" y="207382"/>
                  <a:pt x="552359" y="211085"/>
                  <a:pt x="552359" y="216023"/>
                </a:cubicBezTo>
                <a:cubicBezTo>
                  <a:pt x="552359" y="220343"/>
                  <a:pt x="548411" y="224047"/>
                  <a:pt x="543805" y="224047"/>
                </a:cubicBezTo>
                <a:lnTo>
                  <a:pt x="409572" y="224047"/>
                </a:lnTo>
                <a:cubicBezTo>
                  <a:pt x="404308" y="224047"/>
                  <a:pt x="400360" y="220343"/>
                  <a:pt x="400360" y="216023"/>
                </a:cubicBezTo>
                <a:cubicBezTo>
                  <a:pt x="400360" y="211085"/>
                  <a:pt x="404308" y="207382"/>
                  <a:pt x="409572" y="207382"/>
                </a:cubicBezTo>
                <a:close/>
                <a:moveTo>
                  <a:pt x="347634" y="178578"/>
                </a:moveTo>
                <a:lnTo>
                  <a:pt x="371322" y="178578"/>
                </a:lnTo>
                <a:cubicBezTo>
                  <a:pt x="374612" y="178578"/>
                  <a:pt x="377244" y="181170"/>
                  <a:pt x="377244" y="184411"/>
                </a:cubicBezTo>
                <a:lnTo>
                  <a:pt x="377244" y="263475"/>
                </a:lnTo>
                <a:lnTo>
                  <a:pt x="381850" y="263475"/>
                </a:lnTo>
                <a:cubicBezTo>
                  <a:pt x="387114" y="263475"/>
                  <a:pt x="391062" y="267363"/>
                  <a:pt x="391062" y="272548"/>
                </a:cubicBezTo>
                <a:cubicBezTo>
                  <a:pt x="391062" y="277733"/>
                  <a:pt x="387114" y="281621"/>
                  <a:pt x="381850" y="281621"/>
                </a:cubicBezTo>
                <a:lnTo>
                  <a:pt x="248275" y="281621"/>
                </a:lnTo>
                <a:cubicBezTo>
                  <a:pt x="243011" y="281621"/>
                  <a:pt x="239063" y="277733"/>
                  <a:pt x="239063" y="272548"/>
                </a:cubicBezTo>
                <a:cubicBezTo>
                  <a:pt x="239063" y="267363"/>
                  <a:pt x="243011" y="263475"/>
                  <a:pt x="248275" y="263475"/>
                </a:cubicBezTo>
                <a:lnTo>
                  <a:pt x="252881" y="263475"/>
                </a:lnTo>
                <a:lnTo>
                  <a:pt x="252881" y="240793"/>
                </a:lnTo>
                <a:cubicBezTo>
                  <a:pt x="252881" y="237552"/>
                  <a:pt x="255513" y="234960"/>
                  <a:pt x="258803" y="234960"/>
                </a:cubicBezTo>
                <a:lnTo>
                  <a:pt x="283149" y="234960"/>
                </a:lnTo>
                <a:cubicBezTo>
                  <a:pt x="286439" y="234960"/>
                  <a:pt x="288413" y="237552"/>
                  <a:pt x="288413" y="240793"/>
                </a:cubicBezTo>
                <a:lnTo>
                  <a:pt x="288413" y="263475"/>
                </a:lnTo>
                <a:lnTo>
                  <a:pt x="296967" y="263475"/>
                </a:lnTo>
                <a:lnTo>
                  <a:pt x="296967" y="221999"/>
                </a:lnTo>
                <a:cubicBezTo>
                  <a:pt x="296967" y="218758"/>
                  <a:pt x="300257" y="216166"/>
                  <a:pt x="302889" y="216166"/>
                </a:cubicBezTo>
                <a:lnTo>
                  <a:pt x="327236" y="216166"/>
                </a:lnTo>
                <a:cubicBezTo>
                  <a:pt x="330526" y="216166"/>
                  <a:pt x="333158" y="218758"/>
                  <a:pt x="333158" y="221999"/>
                </a:cubicBezTo>
                <a:lnTo>
                  <a:pt x="333158" y="263475"/>
                </a:lnTo>
                <a:lnTo>
                  <a:pt x="341712" y="263475"/>
                </a:lnTo>
                <a:lnTo>
                  <a:pt x="341712" y="184411"/>
                </a:lnTo>
                <a:cubicBezTo>
                  <a:pt x="341712" y="181170"/>
                  <a:pt x="344344" y="178578"/>
                  <a:pt x="347634" y="178578"/>
                </a:cubicBezTo>
                <a:close/>
                <a:moveTo>
                  <a:pt x="409399" y="169938"/>
                </a:moveTo>
                <a:lnTo>
                  <a:pt x="503010" y="169938"/>
                </a:lnTo>
                <a:cubicBezTo>
                  <a:pt x="508175" y="169938"/>
                  <a:pt x="512048" y="174109"/>
                  <a:pt x="512048" y="180366"/>
                </a:cubicBezTo>
                <a:cubicBezTo>
                  <a:pt x="512048" y="185233"/>
                  <a:pt x="508175" y="189404"/>
                  <a:pt x="503010" y="189404"/>
                </a:cubicBezTo>
                <a:lnTo>
                  <a:pt x="409399" y="189404"/>
                </a:lnTo>
                <a:cubicBezTo>
                  <a:pt x="404235" y="189404"/>
                  <a:pt x="400361" y="185233"/>
                  <a:pt x="400361" y="180366"/>
                </a:cubicBezTo>
                <a:cubicBezTo>
                  <a:pt x="400361" y="174109"/>
                  <a:pt x="404235" y="169938"/>
                  <a:pt x="409399" y="169938"/>
                </a:cubicBezTo>
                <a:close/>
                <a:moveTo>
                  <a:pt x="409572" y="129614"/>
                </a:moveTo>
                <a:lnTo>
                  <a:pt x="543805" y="129614"/>
                </a:lnTo>
                <a:cubicBezTo>
                  <a:pt x="548411" y="129614"/>
                  <a:pt x="552359" y="133785"/>
                  <a:pt x="552359" y="139347"/>
                </a:cubicBezTo>
                <a:cubicBezTo>
                  <a:pt x="552359" y="144909"/>
                  <a:pt x="548411" y="149080"/>
                  <a:pt x="543805" y="149080"/>
                </a:cubicBezTo>
                <a:lnTo>
                  <a:pt x="409572" y="149080"/>
                </a:lnTo>
                <a:cubicBezTo>
                  <a:pt x="404308" y="149080"/>
                  <a:pt x="400360" y="144909"/>
                  <a:pt x="400360" y="139347"/>
                </a:cubicBezTo>
                <a:cubicBezTo>
                  <a:pt x="400360" y="133785"/>
                  <a:pt x="404308" y="129614"/>
                  <a:pt x="409572" y="129614"/>
                </a:cubicBezTo>
                <a:close/>
                <a:moveTo>
                  <a:pt x="347790" y="124505"/>
                </a:moveTo>
                <a:cubicBezTo>
                  <a:pt x="351012" y="123853"/>
                  <a:pt x="354235" y="125808"/>
                  <a:pt x="354880" y="129719"/>
                </a:cubicBezTo>
                <a:lnTo>
                  <a:pt x="358747" y="147316"/>
                </a:lnTo>
                <a:cubicBezTo>
                  <a:pt x="359391" y="150574"/>
                  <a:pt x="357458" y="153833"/>
                  <a:pt x="354235" y="154485"/>
                </a:cubicBezTo>
                <a:lnTo>
                  <a:pt x="353591" y="154485"/>
                </a:lnTo>
                <a:cubicBezTo>
                  <a:pt x="350368" y="154485"/>
                  <a:pt x="347790" y="152529"/>
                  <a:pt x="347145" y="149922"/>
                </a:cubicBezTo>
                <a:lnTo>
                  <a:pt x="346501" y="145360"/>
                </a:lnTo>
                <a:cubicBezTo>
                  <a:pt x="327809" y="175340"/>
                  <a:pt x="302671" y="199455"/>
                  <a:pt x="276890" y="211838"/>
                </a:cubicBezTo>
                <a:cubicBezTo>
                  <a:pt x="276245" y="212489"/>
                  <a:pt x="274956" y="212489"/>
                  <a:pt x="274311" y="212489"/>
                </a:cubicBezTo>
                <a:cubicBezTo>
                  <a:pt x="272378" y="212489"/>
                  <a:pt x="269800" y="211186"/>
                  <a:pt x="269155" y="209231"/>
                </a:cubicBezTo>
                <a:cubicBezTo>
                  <a:pt x="267866" y="205972"/>
                  <a:pt x="269155" y="202713"/>
                  <a:pt x="272378" y="200758"/>
                </a:cubicBezTo>
                <a:cubicBezTo>
                  <a:pt x="295581" y="190330"/>
                  <a:pt x="318785" y="167519"/>
                  <a:pt x="336832" y="138843"/>
                </a:cubicBezTo>
                <a:lnTo>
                  <a:pt x="332321" y="139495"/>
                </a:lnTo>
                <a:cubicBezTo>
                  <a:pt x="329098" y="140146"/>
                  <a:pt x="325875" y="138191"/>
                  <a:pt x="325231" y="134933"/>
                </a:cubicBezTo>
                <a:cubicBezTo>
                  <a:pt x="324586" y="131674"/>
                  <a:pt x="326520" y="129067"/>
                  <a:pt x="329742" y="127763"/>
                </a:cubicBezTo>
                <a:close/>
                <a:moveTo>
                  <a:pt x="171397" y="74335"/>
                </a:moveTo>
                <a:lnTo>
                  <a:pt x="171397" y="245176"/>
                </a:lnTo>
                <a:cubicBezTo>
                  <a:pt x="206099" y="249741"/>
                  <a:pt x="232290" y="279084"/>
                  <a:pt x="232290" y="314295"/>
                </a:cubicBezTo>
                <a:cubicBezTo>
                  <a:pt x="232290" y="324076"/>
                  <a:pt x="230981" y="332553"/>
                  <a:pt x="227052" y="341030"/>
                </a:cubicBezTo>
                <a:lnTo>
                  <a:pt x="569495" y="341030"/>
                </a:lnTo>
                <a:cubicBezTo>
                  <a:pt x="581936" y="341030"/>
                  <a:pt x="592412" y="330597"/>
                  <a:pt x="592412" y="318207"/>
                </a:cubicBezTo>
                <a:lnTo>
                  <a:pt x="592412" y="74335"/>
                </a:lnTo>
                <a:close/>
                <a:moveTo>
                  <a:pt x="153718" y="17606"/>
                </a:moveTo>
                <a:cubicBezTo>
                  <a:pt x="143242" y="17606"/>
                  <a:pt x="134075" y="26083"/>
                  <a:pt x="134075" y="37168"/>
                </a:cubicBezTo>
                <a:cubicBezTo>
                  <a:pt x="134075" y="47601"/>
                  <a:pt x="143242" y="56078"/>
                  <a:pt x="153718" y="56078"/>
                </a:cubicBezTo>
                <a:lnTo>
                  <a:pt x="610091" y="56078"/>
                </a:lnTo>
                <a:cubicBezTo>
                  <a:pt x="620567" y="56078"/>
                  <a:pt x="629734" y="47601"/>
                  <a:pt x="629734" y="37168"/>
                </a:cubicBezTo>
                <a:cubicBezTo>
                  <a:pt x="629734" y="26083"/>
                  <a:pt x="620567" y="17606"/>
                  <a:pt x="610091" y="17606"/>
                </a:cubicBezTo>
                <a:close/>
                <a:moveTo>
                  <a:pt x="153718" y="0"/>
                </a:moveTo>
                <a:lnTo>
                  <a:pt x="610091" y="0"/>
                </a:lnTo>
                <a:cubicBezTo>
                  <a:pt x="630388" y="0"/>
                  <a:pt x="647412" y="16954"/>
                  <a:pt x="647412" y="37168"/>
                </a:cubicBezTo>
                <a:cubicBezTo>
                  <a:pt x="647412" y="58034"/>
                  <a:pt x="631043" y="74335"/>
                  <a:pt x="610091" y="74335"/>
                </a:cubicBezTo>
                <a:lnTo>
                  <a:pt x="610091" y="318207"/>
                </a:lnTo>
                <a:cubicBezTo>
                  <a:pt x="610091" y="340378"/>
                  <a:pt x="591757" y="358635"/>
                  <a:pt x="569495" y="358635"/>
                </a:cubicBezTo>
                <a:lnTo>
                  <a:pt x="391398" y="358635"/>
                </a:lnTo>
                <a:lnTo>
                  <a:pt x="391398" y="400368"/>
                </a:lnTo>
                <a:cubicBezTo>
                  <a:pt x="396637" y="403628"/>
                  <a:pt x="399910" y="410149"/>
                  <a:pt x="399910" y="416017"/>
                </a:cubicBezTo>
                <a:cubicBezTo>
                  <a:pt x="399910" y="425798"/>
                  <a:pt x="392053" y="434275"/>
                  <a:pt x="382232" y="434275"/>
                </a:cubicBezTo>
                <a:cubicBezTo>
                  <a:pt x="372410" y="434275"/>
                  <a:pt x="363898" y="425798"/>
                  <a:pt x="363898" y="416017"/>
                </a:cubicBezTo>
                <a:cubicBezTo>
                  <a:pt x="363898" y="410149"/>
                  <a:pt x="367827" y="403628"/>
                  <a:pt x="373065" y="400368"/>
                </a:cubicBezTo>
                <a:lnTo>
                  <a:pt x="373065" y="358635"/>
                </a:lnTo>
                <a:lnTo>
                  <a:pt x="216576" y="358635"/>
                </a:lnTo>
                <a:cubicBezTo>
                  <a:pt x="203480" y="374285"/>
                  <a:pt x="184492" y="384066"/>
                  <a:pt x="162230" y="384066"/>
                </a:cubicBezTo>
                <a:cubicBezTo>
                  <a:pt x="123599" y="384066"/>
                  <a:pt x="92170" y="353419"/>
                  <a:pt x="92170" y="314295"/>
                </a:cubicBezTo>
                <a:cubicBezTo>
                  <a:pt x="92170" y="279084"/>
                  <a:pt x="119015" y="249741"/>
                  <a:pt x="153718" y="245176"/>
                </a:cubicBezTo>
                <a:lnTo>
                  <a:pt x="153718" y="74335"/>
                </a:lnTo>
                <a:cubicBezTo>
                  <a:pt x="133420" y="74335"/>
                  <a:pt x="116396" y="58034"/>
                  <a:pt x="116396" y="37168"/>
                </a:cubicBezTo>
                <a:cubicBezTo>
                  <a:pt x="116396" y="16954"/>
                  <a:pt x="133420" y="0"/>
                  <a:pt x="153718"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Poppins" pitchFamily="2" charset="77"/>
            </a:endParaRPr>
          </a:p>
        </p:txBody>
      </p:sp>
      <p:sp>
        <p:nvSpPr>
          <p:cNvPr id="4" name="TextBox 3">
            <a:extLst>
              <a:ext uri="{FF2B5EF4-FFF2-40B4-BE49-F238E27FC236}">
                <a16:creationId xmlns:a16="http://schemas.microsoft.com/office/drawing/2014/main" id="{AE3C281D-6A78-A443-A3E9-B948CAEF412C}"/>
              </a:ext>
            </a:extLst>
          </p:cNvPr>
          <p:cNvSpPr txBox="1"/>
          <p:nvPr/>
        </p:nvSpPr>
        <p:spPr>
          <a:xfrm>
            <a:off x="762001" y="329579"/>
            <a:ext cx="10668000" cy="661720"/>
          </a:xfrm>
          <a:prstGeom prst="rect">
            <a:avLst/>
          </a:prstGeom>
          <a:noFill/>
        </p:spPr>
        <p:txBody>
          <a:bodyPr wrap="square" rtlCol="0" anchor="b">
            <a:spAutoFit/>
          </a:bodyPr>
          <a:lstStyle/>
          <a:p>
            <a:pPr algn="ctr"/>
            <a:r>
              <a:rPr lang="en-US" sz="3700" b="1" spc="-145" dirty="0">
                <a:solidFill>
                  <a:schemeClr val="accent1"/>
                </a:solidFill>
                <a:latin typeface="Montserrat ExtraBold" panose="00000900000000000000" pitchFamily="50" charset="0"/>
                <a:cs typeface="Poppins" pitchFamily="2" charset="77"/>
              </a:rPr>
              <a:t>WORK FROM HOME SLIDE</a:t>
            </a:r>
          </a:p>
        </p:txBody>
      </p:sp>
      <p:sp>
        <p:nvSpPr>
          <p:cNvPr id="5" name="TextBox 4">
            <a:extLst>
              <a:ext uri="{FF2B5EF4-FFF2-40B4-BE49-F238E27FC236}">
                <a16:creationId xmlns:a16="http://schemas.microsoft.com/office/drawing/2014/main" id="{7EDC1A0F-AD2B-ED47-8E90-9C8CFFBF1E28}"/>
              </a:ext>
            </a:extLst>
          </p:cNvPr>
          <p:cNvSpPr txBox="1"/>
          <p:nvPr/>
        </p:nvSpPr>
        <p:spPr>
          <a:xfrm>
            <a:off x="762001" y="947744"/>
            <a:ext cx="10667999" cy="323165"/>
          </a:xfrm>
          <a:prstGeom prst="rect">
            <a:avLst/>
          </a:prstGeom>
          <a:noFill/>
        </p:spPr>
        <p:txBody>
          <a:bodyPr wrap="square" rtlCol="0">
            <a:spAutoFit/>
          </a:bodyPr>
          <a:lstStyle/>
          <a:p>
            <a:pPr algn="ctr"/>
            <a:r>
              <a:rPr lang="en-US" sz="1500" spc="-60" dirty="0">
                <a:solidFill>
                  <a:schemeClr val="bg1"/>
                </a:solidFill>
                <a:latin typeface="Lato" panose="020F0502020204030203" pitchFamily="34" charset="0"/>
                <a:cs typeface="Poppins" pitchFamily="2" charset="77"/>
              </a:rPr>
              <a:t>Make a big impact with our professional slides and charts</a:t>
            </a:r>
          </a:p>
        </p:txBody>
      </p:sp>
      <p:sp>
        <p:nvSpPr>
          <p:cNvPr id="6" name="TextBox 5">
            <a:extLst>
              <a:ext uri="{FF2B5EF4-FFF2-40B4-BE49-F238E27FC236}">
                <a16:creationId xmlns:a16="http://schemas.microsoft.com/office/drawing/2014/main" id="{188AD345-4F8F-6D49-B92B-1332A311133C}"/>
              </a:ext>
            </a:extLst>
          </p:cNvPr>
          <p:cNvSpPr txBox="1"/>
          <p:nvPr/>
        </p:nvSpPr>
        <p:spPr>
          <a:xfrm>
            <a:off x="8124008" y="2339033"/>
            <a:ext cx="2883421" cy="353943"/>
          </a:xfrm>
          <a:prstGeom prst="rect">
            <a:avLst/>
          </a:prstGeom>
          <a:noFill/>
        </p:spPr>
        <p:txBody>
          <a:bodyPr wrap="square" rtlCol="0" anchor="b">
            <a:spAutoFit/>
          </a:bodyPr>
          <a:lstStyle/>
          <a:p>
            <a:r>
              <a:rPr lang="en-US" sz="1700" b="1" spc="-15" dirty="0">
                <a:solidFill>
                  <a:srgbClr val="FFFFFF"/>
                </a:solidFill>
                <a:latin typeface="Montserrat ExtraBold" panose="00000900000000000000" pitchFamily="50" charset="0"/>
                <a:cs typeface="Poppins" pitchFamily="2" charset="77"/>
              </a:rPr>
              <a:t>TITLE 01</a:t>
            </a:r>
          </a:p>
        </p:txBody>
      </p:sp>
      <p:sp>
        <p:nvSpPr>
          <p:cNvPr id="7" name="TextBox 6">
            <a:extLst>
              <a:ext uri="{FF2B5EF4-FFF2-40B4-BE49-F238E27FC236}">
                <a16:creationId xmlns:a16="http://schemas.microsoft.com/office/drawing/2014/main" id="{9B73D9CC-E350-6046-BF3B-E6871923B7DC}"/>
              </a:ext>
            </a:extLst>
          </p:cNvPr>
          <p:cNvSpPr txBox="1"/>
          <p:nvPr/>
        </p:nvSpPr>
        <p:spPr>
          <a:xfrm>
            <a:off x="8124009" y="2609386"/>
            <a:ext cx="3305991" cy="529056"/>
          </a:xfrm>
          <a:prstGeom prst="rect">
            <a:avLst/>
          </a:prstGeom>
          <a:noFill/>
        </p:spPr>
        <p:txBody>
          <a:bodyPr wrap="square" rtlCol="0">
            <a:spAutoFit/>
          </a:bodyPr>
          <a:lstStyle/>
          <a:p>
            <a:pPr>
              <a:lnSpc>
                <a:spcPts val="1800"/>
              </a:lnSpc>
            </a:pPr>
            <a:r>
              <a:rPr lang="en-US" sz="1200" spc="-10" dirty="0">
                <a:solidFill>
                  <a:srgbClr val="FFFFFF"/>
                </a:solidFill>
                <a:latin typeface="Lato" panose="020F0502020204030203" pitchFamily="34" charset="0"/>
                <a:cs typeface="Poppins" pitchFamily="2" charset="77"/>
              </a:rPr>
              <a:t>You can do whatever you want, go a impress your audience with an amazing presentation</a:t>
            </a:r>
          </a:p>
        </p:txBody>
      </p:sp>
      <p:sp>
        <p:nvSpPr>
          <p:cNvPr id="8" name="TextBox 7">
            <a:extLst>
              <a:ext uri="{FF2B5EF4-FFF2-40B4-BE49-F238E27FC236}">
                <a16:creationId xmlns:a16="http://schemas.microsoft.com/office/drawing/2014/main" id="{CC1C9249-89E2-D245-8680-AFDF0F0F9A00}"/>
              </a:ext>
            </a:extLst>
          </p:cNvPr>
          <p:cNvSpPr txBox="1"/>
          <p:nvPr/>
        </p:nvSpPr>
        <p:spPr>
          <a:xfrm>
            <a:off x="8124008" y="3789735"/>
            <a:ext cx="2883421" cy="353943"/>
          </a:xfrm>
          <a:prstGeom prst="rect">
            <a:avLst/>
          </a:prstGeom>
          <a:noFill/>
        </p:spPr>
        <p:txBody>
          <a:bodyPr wrap="square" rtlCol="0" anchor="b">
            <a:spAutoFit/>
          </a:bodyPr>
          <a:lstStyle/>
          <a:p>
            <a:r>
              <a:rPr lang="en-US" sz="1700" b="1" spc="-15" dirty="0">
                <a:solidFill>
                  <a:srgbClr val="FFFFFF"/>
                </a:solidFill>
                <a:latin typeface="Montserrat ExtraBold" panose="00000900000000000000" pitchFamily="50" charset="0"/>
                <a:cs typeface="Poppins" pitchFamily="2" charset="77"/>
              </a:rPr>
              <a:t>TITLE 02</a:t>
            </a:r>
          </a:p>
        </p:txBody>
      </p:sp>
      <p:sp>
        <p:nvSpPr>
          <p:cNvPr id="9" name="TextBox 8">
            <a:extLst>
              <a:ext uri="{FF2B5EF4-FFF2-40B4-BE49-F238E27FC236}">
                <a16:creationId xmlns:a16="http://schemas.microsoft.com/office/drawing/2014/main" id="{E421AFF5-A2BD-484C-BEB1-DA854DE7FCBA}"/>
              </a:ext>
            </a:extLst>
          </p:cNvPr>
          <p:cNvSpPr txBox="1"/>
          <p:nvPr/>
        </p:nvSpPr>
        <p:spPr>
          <a:xfrm>
            <a:off x="8124009" y="4060439"/>
            <a:ext cx="3305991" cy="526363"/>
          </a:xfrm>
          <a:prstGeom prst="rect">
            <a:avLst/>
          </a:prstGeom>
          <a:noFill/>
        </p:spPr>
        <p:txBody>
          <a:bodyPr wrap="square" rtlCol="0">
            <a:spAutoFit/>
          </a:bodyPr>
          <a:lstStyle/>
          <a:p>
            <a:pPr>
              <a:lnSpc>
                <a:spcPts val="1800"/>
              </a:lnSpc>
            </a:pPr>
            <a:r>
              <a:rPr lang="en-US" sz="1200" spc="-10" dirty="0">
                <a:solidFill>
                  <a:srgbClr val="FFFFFF"/>
                </a:solidFill>
                <a:latin typeface="Lato" panose="020F0502020204030203" pitchFamily="34" charset="0"/>
                <a:cs typeface="Poppins" pitchFamily="2" charset="77"/>
              </a:rPr>
              <a:t>You can do whatever you want, go a impress your audience with an amazing presentation</a:t>
            </a:r>
          </a:p>
        </p:txBody>
      </p:sp>
      <p:sp>
        <p:nvSpPr>
          <p:cNvPr id="10" name="TextBox 9">
            <a:extLst>
              <a:ext uri="{FF2B5EF4-FFF2-40B4-BE49-F238E27FC236}">
                <a16:creationId xmlns:a16="http://schemas.microsoft.com/office/drawing/2014/main" id="{E342492F-9529-8642-9184-10F8F592DC9C}"/>
              </a:ext>
            </a:extLst>
          </p:cNvPr>
          <p:cNvSpPr txBox="1"/>
          <p:nvPr/>
        </p:nvSpPr>
        <p:spPr>
          <a:xfrm>
            <a:off x="8124008" y="5209408"/>
            <a:ext cx="2883421" cy="353943"/>
          </a:xfrm>
          <a:prstGeom prst="rect">
            <a:avLst/>
          </a:prstGeom>
          <a:noFill/>
        </p:spPr>
        <p:txBody>
          <a:bodyPr wrap="square" rtlCol="0" anchor="b">
            <a:spAutoFit/>
          </a:bodyPr>
          <a:lstStyle/>
          <a:p>
            <a:r>
              <a:rPr lang="en-US" sz="1700" b="1" spc="-15" dirty="0">
                <a:solidFill>
                  <a:srgbClr val="FFFFFF"/>
                </a:solidFill>
                <a:latin typeface="Montserrat ExtraBold" panose="00000900000000000000" pitchFamily="50" charset="0"/>
                <a:cs typeface="Poppins" pitchFamily="2" charset="77"/>
              </a:rPr>
              <a:t>TITLE 03</a:t>
            </a:r>
          </a:p>
        </p:txBody>
      </p:sp>
      <p:sp>
        <p:nvSpPr>
          <p:cNvPr id="11" name="TextBox 10">
            <a:extLst>
              <a:ext uri="{FF2B5EF4-FFF2-40B4-BE49-F238E27FC236}">
                <a16:creationId xmlns:a16="http://schemas.microsoft.com/office/drawing/2014/main" id="{5ED25C09-A216-594D-9781-8768BEFE0C43}"/>
              </a:ext>
            </a:extLst>
          </p:cNvPr>
          <p:cNvSpPr txBox="1"/>
          <p:nvPr/>
        </p:nvSpPr>
        <p:spPr>
          <a:xfrm>
            <a:off x="8124009" y="5511698"/>
            <a:ext cx="3305991" cy="526363"/>
          </a:xfrm>
          <a:prstGeom prst="rect">
            <a:avLst/>
          </a:prstGeom>
          <a:noFill/>
        </p:spPr>
        <p:txBody>
          <a:bodyPr wrap="square" rtlCol="0">
            <a:spAutoFit/>
          </a:bodyPr>
          <a:lstStyle/>
          <a:p>
            <a:pPr>
              <a:lnSpc>
                <a:spcPts val="1800"/>
              </a:lnSpc>
            </a:pPr>
            <a:r>
              <a:rPr lang="en-US" sz="1200" spc="-10" dirty="0">
                <a:solidFill>
                  <a:srgbClr val="FFFFFF"/>
                </a:solidFill>
                <a:latin typeface="Lato" panose="020F0502020204030203" pitchFamily="34" charset="0"/>
                <a:cs typeface="Poppins" pitchFamily="2" charset="77"/>
              </a:rPr>
              <a:t>You can do whatever you want, go a impress your audience with an amazing presentation</a:t>
            </a:r>
          </a:p>
        </p:txBody>
      </p:sp>
    </p:spTree>
    <p:extLst>
      <p:ext uri="{BB962C8B-B14F-4D97-AF65-F5344CB8AC3E}">
        <p14:creationId xmlns:p14="http://schemas.microsoft.com/office/powerpoint/2010/main" val="177212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989C09C-C3DC-8748-97AF-27EB544EEE35}"/>
              </a:ext>
            </a:extLst>
          </p:cNvPr>
          <p:cNvSpPr>
            <a:spLocks noGrp="1"/>
          </p:cNvSpPr>
          <p:nvPr>
            <p:ph type="pic" sz="quarter" idx="10"/>
          </p:nvPr>
        </p:nvSpPr>
        <p:spPr>
          <a:solidFill>
            <a:schemeClr val="bg1">
              <a:lumMod val="95000"/>
            </a:schemeClr>
          </a:solidFill>
        </p:spPr>
        <p:txBody>
          <a:bodyPr/>
          <a:lstStyle/>
          <a:p>
            <a:endParaRPr lang="es-CO"/>
          </a:p>
        </p:txBody>
      </p:sp>
      <p:sp>
        <p:nvSpPr>
          <p:cNvPr id="8" name="TextBox 7">
            <a:extLst>
              <a:ext uri="{FF2B5EF4-FFF2-40B4-BE49-F238E27FC236}">
                <a16:creationId xmlns:a16="http://schemas.microsoft.com/office/drawing/2014/main" id="{2B66C643-BB88-C246-8FB0-A9951561E586}"/>
              </a:ext>
            </a:extLst>
          </p:cNvPr>
          <p:cNvSpPr txBox="1"/>
          <p:nvPr/>
        </p:nvSpPr>
        <p:spPr>
          <a:xfrm>
            <a:off x="695094" y="306186"/>
            <a:ext cx="4923143" cy="600164"/>
          </a:xfrm>
          <a:prstGeom prst="rect">
            <a:avLst/>
          </a:prstGeom>
          <a:noFill/>
        </p:spPr>
        <p:txBody>
          <a:bodyPr wrap="none" rtlCol="0">
            <a:spAutoFit/>
          </a:bodyPr>
          <a:lstStyle/>
          <a:p>
            <a:r>
              <a:rPr lang="en-US" sz="3300" b="1" dirty="0">
                <a:solidFill>
                  <a:srgbClr val="02FFFD"/>
                </a:solidFill>
                <a:latin typeface="Montserrat ExtraBold" panose="00000900000000000000" pitchFamily="50" charset="0"/>
                <a:cs typeface="Noto Serif" panose="02020600060500020200" pitchFamily="18" charset="0"/>
              </a:rPr>
              <a:t>ABOUT </a:t>
            </a:r>
            <a:r>
              <a:rPr lang="en-US" sz="3300" b="1" dirty="0">
                <a:solidFill>
                  <a:schemeClr val="accent2"/>
                </a:solidFill>
                <a:latin typeface="Montserrat ExtraBold" panose="00000900000000000000" pitchFamily="50" charset="0"/>
                <a:cs typeface="Noto Serif" panose="02020600060500020200" pitchFamily="18" charset="0"/>
              </a:rPr>
              <a:t>HOME OFFICE</a:t>
            </a:r>
          </a:p>
        </p:txBody>
      </p:sp>
      <p:sp>
        <p:nvSpPr>
          <p:cNvPr id="9" name="TextBox 8">
            <a:extLst>
              <a:ext uri="{FF2B5EF4-FFF2-40B4-BE49-F238E27FC236}">
                <a16:creationId xmlns:a16="http://schemas.microsoft.com/office/drawing/2014/main" id="{DBE2ED1D-CD93-004A-BF5D-A448B6AF07F1}"/>
              </a:ext>
            </a:extLst>
          </p:cNvPr>
          <p:cNvSpPr txBox="1"/>
          <p:nvPr/>
        </p:nvSpPr>
        <p:spPr>
          <a:xfrm>
            <a:off x="722972" y="860184"/>
            <a:ext cx="1859805" cy="276999"/>
          </a:xfrm>
          <a:prstGeom prst="rect">
            <a:avLst/>
          </a:prstGeom>
          <a:noFill/>
        </p:spPr>
        <p:txBody>
          <a:bodyPr wrap="none" rtlCol="0">
            <a:spAutoFit/>
          </a:bodyPr>
          <a:lstStyle/>
          <a:p>
            <a:r>
              <a:rPr lang="en-US" sz="1200" spc="300" dirty="0">
                <a:solidFill>
                  <a:schemeClr val="bg1">
                    <a:lumMod val="65000"/>
                  </a:schemeClr>
                </a:solidFill>
                <a:latin typeface="Lato" panose="020F0502020204030203" pitchFamily="34" charset="0"/>
              </a:rPr>
              <a:t>YOUR SUBTITLE</a:t>
            </a:r>
          </a:p>
        </p:txBody>
      </p:sp>
      <p:sp>
        <p:nvSpPr>
          <p:cNvPr id="10" name="Subtitle 2">
            <a:extLst>
              <a:ext uri="{FF2B5EF4-FFF2-40B4-BE49-F238E27FC236}">
                <a16:creationId xmlns:a16="http://schemas.microsoft.com/office/drawing/2014/main" id="{7E149CC4-314D-7842-A8FE-6E8C5116B374}"/>
              </a:ext>
            </a:extLst>
          </p:cNvPr>
          <p:cNvSpPr txBox="1">
            <a:spLocks/>
          </p:cNvSpPr>
          <p:nvPr/>
        </p:nvSpPr>
        <p:spPr>
          <a:xfrm>
            <a:off x="722972" y="1524309"/>
            <a:ext cx="4711853" cy="148271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Lorem ipsum dolor sit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amet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consectetur adipiscing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elit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molestie</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nibh</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Duis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tortor</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diam,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mollis</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vel,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blandit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et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felis</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Sed vestibulum semper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sapien</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in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posuere</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Vivamus</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erat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dapibus</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consequat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Nullam</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pulvinar,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est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eu</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suscipit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neque</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aliquet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nulla</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bibendum</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erat</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purus</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id </a:t>
            </a:r>
            <a:r>
              <a:rPr lang="en-US" sz="1300" dirty="0" err="1">
                <a:solidFill>
                  <a:schemeClr val="tx1"/>
                </a:solidFill>
                <a:latin typeface="Lato" panose="020F0502020204030203" pitchFamily="34" charset="0"/>
                <a:ea typeface="Lato Light" panose="020F0502020204030203" pitchFamily="34" charset="0"/>
                <a:cs typeface="Mukta ExtraLight" panose="020B0000000000000000" pitchFamily="34" charset="77"/>
              </a:rPr>
              <a:t>turpis</a:t>
            </a: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 </a:t>
            </a:r>
          </a:p>
        </p:txBody>
      </p:sp>
      <p:sp>
        <p:nvSpPr>
          <p:cNvPr id="11" name="Rectangle 10">
            <a:extLst>
              <a:ext uri="{FF2B5EF4-FFF2-40B4-BE49-F238E27FC236}">
                <a16:creationId xmlns:a16="http://schemas.microsoft.com/office/drawing/2014/main" id="{90D65EB3-D019-9147-B1CC-19C47DE18538}"/>
              </a:ext>
            </a:extLst>
          </p:cNvPr>
          <p:cNvSpPr/>
          <p:nvPr/>
        </p:nvSpPr>
        <p:spPr>
          <a:xfrm>
            <a:off x="5224128" y="3502092"/>
            <a:ext cx="1743744" cy="7761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12" name="TextBox 11">
            <a:extLst>
              <a:ext uri="{FF2B5EF4-FFF2-40B4-BE49-F238E27FC236}">
                <a16:creationId xmlns:a16="http://schemas.microsoft.com/office/drawing/2014/main" id="{77CEDE60-E079-2341-AF44-F5928F132A06}"/>
              </a:ext>
            </a:extLst>
          </p:cNvPr>
          <p:cNvSpPr txBox="1"/>
          <p:nvPr/>
        </p:nvSpPr>
        <p:spPr>
          <a:xfrm>
            <a:off x="5511097" y="3720903"/>
            <a:ext cx="1169808" cy="338554"/>
          </a:xfrm>
          <a:prstGeom prst="rect">
            <a:avLst/>
          </a:prstGeom>
          <a:noFill/>
        </p:spPr>
        <p:txBody>
          <a:bodyPr wrap="none" rtlCol="0" anchor="ctr" anchorCtr="0">
            <a:spAutoFit/>
          </a:bodyPr>
          <a:lstStyle/>
          <a:p>
            <a:pPr algn="ctr"/>
            <a:r>
              <a:rPr lang="en-US" sz="1600" b="1" dirty="0">
                <a:solidFill>
                  <a:schemeClr val="bg1"/>
                </a:solidFill>
                <a:latin typeface="Noto Serif" panose="02020600060500020200" pitchFamily="18" charset="0"/>
                <a:ea typeface="League Spartan" charset="0"/>
                <a:cs typeface="Noto Serif" panose="02020600060500020200" pitchFamily="18" charset="0"/>
              </a:rPr>
              <a:t>Learn More</a:t>
            </a:r>
          </a:p>
        </p:txBody>
      </p:sp>
      <p:sp>
        <p:nvSpPr>
          <p:cNvPr id="16" name="Subtitle 2">
            <a:extLst>
              <a:ext uri="{FF2B5EF4-FFF2-40B4-BE49-F238E27FC236}">
                <a16:creationId xmlns:a16="http://schemas.microsoft.com/office/drawing/2014/main" id="{D16A45F9-41BA-F447-B2E6-7EC544BB4C51}"/>
              </a:ext>
            </a:extLst>
          </p:cNvPr>
          <p:cNvSpPr txBox="1">
            <a:spLocks/>
          </p:cNvSpPr>
          <p:nvPr/>
        </p:nvSpPr>
        <p:spPr>
          <a:xfrm>
            <a:off x="1526965" y="3448590"/>
            <a:ext cx="797591" cy="287451"/>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400" b="1" dirty="0">
                <a:latin typeface="Noto Serif" panose="02020600060500020200" pitchFamily="18" charset="0"/>
                <a:ea typeface="League Spartan" charset="0"/>
                <a:cs typeface="Noto Serif" panose="02020600060500020200" pitchFamily="18" charset="0"/>
              </a:rPr>
              <a:t>Your Title</a:t>
            </a:r>
          </a:p>
        </p:txBody>
      </p:sp>
      <p:sp>
        <p:nvSpPr>
          <p:cNvPr id="19" name="Rectangle 18">
            <a:extLst>
              <a:ext uri="{FF2B5EF4-FFF2-40B4-BE49-F238E27FC236}">
                <a16:creationId xmlns:a16="http://schemas.microsoft.com/office/drawing/2014/main" id="{147E877F-C270-8F45-B2C9-31C0CBDACA64}"/>
              </a:ext>
            </a:extLst>
          </p:cNvPr>
          <p:cNvSpPr/>
          <p:nvPr/>
        </p:nvSpPr>
        <p:spPr>
          <a:xfrm>
            <a:off x="762000" y="3439274"/>
            <a:ext cx="569695" cy="5696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20" name="Rectangle 19">
            <a:extLst>
              <a:ext uri="{FF2B5EF4-FFF2-40B4-BE49-F238E27FC236}">
                <a16:creationId xmlns:a16="http://schemas.microsoft.com/office/drawing/2014/main" id="{A8B1EFC7-9F66-1D45-BB82-968FEDE206B7}"/>
              </a:ext>
            </a:extLst>
          </p:cNvPr>
          <p:cNvSpPr/>
          <p:nvPr/>
        </p:nvSpPr>
        <p:spPr>
          <a:xfrm>
            <a:off x="762000" y="4425153"/>
            <a:ext cx="569695" cy="569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21" name="Rectangle 20">
            <a:extLst>
              <a:ext uri="{FF2B5EF4-FFF2-40B4-BE49-F238E27FC236}">
                <a16:creationId xmlns:a16="http://schemas.microsoft.com/office/drawing/2014/main" id="{182B602C-4B1E-724C-8177-2B2F560DB5E5}"/>
              </a:ext>
            </a:extLst>
          </p:cNvPr>
          <p:cNvSpPr/>
          <p:nvPr/>
        </p:nvSpPr>
        <p:spPr>
          <a:xfrm>
            <a:off x="762000" y="5412383"/>
            <a:ext cx="569695" cy="569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13" name="Freeform 982">
            <a:extLst>
              <a:ext uri="{FF2B5EF4-FFF2-40B4-BE49-F238E27FC236}">
                <a16:creationId xmlns:a16="http://schemas.microsoft.com/office/drawing/2014/main" id="{6F93ACCA-CA11-F84E-BB5A-1FA53BE05744}"/>
              </a:ext>
            </a:extLst>
          </p:cNvPr>
          <p:cNvSpPr>
            <a:spLocks noChangeArrowheads="1"/>
          </p:cNvSpPr>
          <p:nvPr/>
        </p:nvSpPr>
        <p:spPr bwMode="auto">
          <a:xfrm>
            <a:off x="897780" y="3571039"/>
            <a:ext cx="307829" cy="306165"/>
          </a:xfrm>
          <a:custGeom>
            <a:avLst/>
            <a:gdLst>
              <a:gd name="T0" fmla="*/ 173100 w 293061"/>
              <a:gd name="T1" fmla="*/ 225315 h 292849"/>
              <a:gd name="T2" fmla="*/ 124785 w 293061"/>
              <a:gd name="T3" fmla="*/ 216288 h 292849"/>
              <a:gd name="T4" fmla="*/ 120342 w 293061"/>
              <a:gd name="T5" fmla="*/ 220801 h 292849"/>
              <a:gd name="T6" fmla="*/ 152413 w 293061"/>
              <a:gd name="T7" fmla="*/ 263489 h 292849"/>
              <a:gd name="T8" fmla="*/ 198136 w 293061"/>
              <a:gd name="T9" fmla="*/ 275908 h 292849"/>
              <a:gd name="T10" fmla="*/ 232250 w 293061"/>
              <a:gd name="T11" fmla="*/ 227300 h 292849"/>
              <a:gd name="T12" fmla="*/ 64232 w 293061"/>
              <a:gd name="T13" fmla="*/ 227300 h 292849"/>
              <a:gd name="T14" fmla="*/ 98344 w 293061"/>
              <a:gd name="T15" fmla="*/ 276262 h 292849"/>
              <a:gd name="T16" fmla="*/ 143704 w 293061"/>
              <a:gd name="T17" fmla="*/ 263489 h 292849"/>
              <a:gd name="T18" fmla="*/ 196977 w 293061"/>
              <a:gd name="T19" fmla="*/ 181619 h 292849"/>
              <a:gd name="T20" fmla="*/ 192355 w 293061"/>
              <a:gd name="T21" fmla="*/ 177105 h 292849"/>
              <a:gd name="T22" fmla="*/ 163665 w 293061"/>
              <a:gd name="T23" fmla="*/ 186132 h 292849"/>
              <a:gd name="T24" fmla="*/ 134591 w 293061"/>
              <a:gd name="T25" fmla="*/ 177105 h 292849"/>
              <a:gd name="T26" fmla="*/ 129969 w 293061"/>
              <a:gd name="T27" fmla="*/ 181619 h 292849"/>
              <a:gd name="T28" fmla="*/ 110346 w 293061"/>
              <a:gd name="T29" fmla="*/ 181619 h 292849"/>
              <a:gd name="T30" fmla="*/ 105530 w 293061"/>
              <a:gd name="T31" fmla="*/ 177105 h 292849"/>
              <a:gd name="T32" fmla="*/ 146970 w 293061"/>
              <a:gd name="T33" fmla="*/ 193239 h 292849"/>
              <a:gd name="T34" fmla="*/ 215192 w 293061"/>
              <a:gd name="T35" fmla="*/ 168049 h 292849"/>
              <a:gd name="T36" fmla="*/ 104874 w 293061"/>
              <a:gd name="T37" fmla="*/ 159180 h 292849"/>
              <a:gd name="T38" fmla="*/ 104874 w 293061"/>
              <a:gd name="T39" fmla="*/ 138956 h 292849"/>
              <a:gd name="T40" fmla="*/ 200316 w 293061"/>
              <a:gd name="T41" fmla="*/ 134344 h 292849"/>
              <a:gd name="T42" fmla="*/ 224267 w 293061"/>
              <a:gd name="T43" fmla="*/ 163792 h 292849"/>
              <a:gd name="T44" fmla="*/ 242047 w 293061"/>
              <a:gd name="T45" fmla="*/ 225526 h 292849"/>
              <a:gd name="T46" fmla="*/ 250393 w 293061"/>
              <a:gd name="T47" fmla="*/ 276262 h 292849"/>
              <a:gd name="T48" fmla="*/ 295030 w 293061"/>
              <a:gd name="T49" fmla="*/ 264908 h 292849"/>
              <a:gd name="T50" fmla="*/ 244587 w 293061"/>
              <a:gd name="T51" fmla="*/ 283003 h 292849"/>
              <a:gd name="T52" fmla="*/ 203582 w 293061"/>
              <a:gd name="T53" fmla="*/ 283003 h 292849"/>
              <a:gd name="T54" fmla="*/ 136084 w 293061"/>
              <a:gd name="T55" fmla="*/ 275908 h 292849"/>
              <a:gd name="T56" fmla="*/ 92537 w 293061"/>
              <a:gd name="T57" fmla="*/ 283003 h 292849"/>
              <a:gd name="T58" fmla="*/ 51893 w 293061"/>
              <a:gd name="T59" fmla="*/ 283003 h 292849"/>
              <a:gd name="T60" fmla="*/ 1451 w 293061"/>
              <a:gd name="T61" fmla="*/ 264908 h 292849"/>
              <a:gd name="T62" fmla="*/ 46087 w 293061"/>
              <a:gd name="T63" fmla="*/ 275908 h 292849"/>
              <a:gd name="T64" fmla="*/ 54433 w 293061"/>
              <a:gd name="T65" fmla="*/ 225526 h 292849"/>
              <a:gd name="T66" fmla="*/ 71851 w 293061"/>
              <a:gd name="T67" fmla="*/ 163792 h 292849"/>
              <a:gd name="T68" fmla="*/ 95803 w 293061"/>
              <a:gd name="T69" fmla="*/ 134344 h 292849"/>
              <a:gd name="T70" fmla="*/ 200078 w 293061"/>
              <a:gd name="T71" fmla="*/ 102332 h 292849"/>
              <a:gd name="T72" fmla="*/ 128414 w 293061"/>
              <a:gd name="T73" fmla="*/ 10304 h 292849"/>
              <a:gd name="T74" fmla="*/ 128414 w 293061"/>
              <a:gd name="T75" fmla="*/ 10304 h 292849"/>
              <a:gd name="T76" fmla="*/ 148057 w 293061"/>
              <a:gd name="T77" fmla="*/ 93449 h 292849"/>
              <a:gd name="T78" fmla="*/ 148057 w 293061"/>
              <a:gd name="T79" fmla="*/ 0 h 292849"/>
              <a:gd name="T80" fmla="*/ 291751 w 293061"/>
              <a:gd name="T81" fmla="*/ 113701 h 292849"/>
              <a:gd name="T82" fmla="*/ 193530 w 293061"/>
              <a:gd name="T83" fmla="*/ 112991 h 292849"/>
              <a:gd name="T84" fmla="*/ 6913 w 293061"/>
              <a:gd name="T85" fmla="*/ 112991 h 292849"/>
              <a:gd name="T86" fmla="*/ 148057 w 293061"/>
              <a:gd name="T87" fmla="*/ 0 h 2928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061" h="292849">
                <a:moveTo>
                  <a:pt x="171260" y="219075"/>
                </a:moveTo>
                <a:cubicBezTo>
                  <a:pt x="173927" y="219075"/>
                  <a:pt x="175832" y="220980"/>
                  <a:pt x="175832" y="223647"/>
                </a:cubicBezTo>
                <a:cubicBezTo>
                  <a:pt x="175832" y="226314"/>
                  <a:pt x="173927" y="228219"/>
                  <a:pt x="171260" y="228219"/>
                </a:cubicBezTo>
                <a:cubicBezTo>
                  <a:pt x="168974" y="228219"/>
                  <a:pt x="166688" y="226314"/>
                  <a:pt x="166688" y="223647"/>
                </a:cubicBezTo>
                <a:cubicBezTo>
                  <a:pt x="166688" y="220980"/>
                  <a:pt x="168974" y="219075"/>
                  <a:pt x="171260" y="219075"/>
                </a:cubicBezTo>
                <a:close/>
                <a:moveTo>
                  <a:pt x="123459" y="219075"/>
                </a:moveTo>
                <a:cubicBezTo>
                  <a:pt x="126024" y="219075"/>
                  <a:pt x="128222" y="220980"/>
                  <a:pt x="128222" y="223647"/>
                </a:cubicBezTo>
                <a:cubicBezTo>
                  <a:pt x="128222" y="226314"/>
                  <a:pt x="126024" y="228219"/>
                  <a:pt x="123459" y="228219"/>
                </a:cubicBezTo>
                <a:cubicBezTo>
                  <a:pt x="121261" y="228219"/>
                  <a:pt x="119063" y="226314"/>
                  <a:pt x="119063" y="223647"/>
                </a:cubicBezTo>
                <a:cubicBezTo>
                  <a:pt x="119063" y="220980"/>
                  <a:pt x="121261" y="219075"/>
                  <a:pt x="123459" y="219075"/>
                </a:cubicBezTo>
                <a:close/>
                <a:moveTo>
                  <a:pt x="150793" y="205792"/>
                </a:moveTo>
                <a:lnTo>
                  <a:pt x="150793" y="266885"/>
                </a:lnTo>
                <a:cubicBezTo>
                  <a:pt x="155820" y="267604"/>
                  <a:pt x="160128" y="269401"/>
                  <a:pt x="164078" y="272994"/>
                </a:cubicBezTo>
                <a:lnTo>
                  <a:pt x="172335" y="279463"/>
                </a:lnTo>
                <a:cubicBezTo>
                  <a:pt x="179157" y="285213"/>
                  <a:pt x="188851" y="285213"/>
                  <a:pt x="196031" y="279463"/>
                </a:cubicBezTo>
                <a:lnTo>
                  <a:pt x="204289" y="272635"/>
                </a:lnTo>
                <a:cubicBezTo>
                  <a:pt x="208598" y="269041"/>
                  <a:pt x="214342" y="266885"/>
                  <a:pt x="219728" y="266526"/>
                </a:cubicBezTo>
                <a:lnTo>
                  <a:pt x="229780" y="230229"/>
                </a:lnTo>
                <a:lnTo>
                  <a:pt x="150793" y="205792"/>
                </a:lnTo>
                <a:close/>
                <a:moveTo>
                  <a:pt x="142177" y="205792"/>
                </a:moveTo>
                <a:lnTo>
                  <a:pt x="63549" y="230229"/>
                </a:lnTo>
                <a:lnTo>
                  <a:pt x="73242" y="266526"/>
                </a:lnTo>
                <a:cubicBezTo>
                  <a:pt x="78987" y="266885"/>
                  <a:pt x="84372" y="269041"/>
                  <a:pt x="88681" y="272635"/>
                </a:cubicBezTo>
                <a:lnTo>
                  <a:pt x="97298" y="279822"/>
                </a:lnTo>
                <a:cubicBezTo>
                  <a:pt x="104119" y="285572"/>
                  <a:pt x="114172" y="285572"/>
                  <a:pt x="120994" y="279822"/>
                </a:cubicBezTo>
                <a:lnTo>
                  <a:pt x="129251" y="272994"/>
                </a:lnTo>
                <a:cubicBezTo>
                  <a:pt x="133201" y="269401"/>
                  <a:pt x="137509" y="267604"/>
                  <a:pt x="142177" y="266885"/>
                </a:cubicBezTo>
                <a:lnTo>
                  <a:pt x="142177" y="205792"/>
                </a:lnTo>
                <a:close/>
                <a:moveTo>
                  <a:pt x="190310" y="179387"/>
                </a:moveTo>
                <a:cubicBezTo>
                  <a:pt x="192596" y="179387"/>
                  <a:pt x="194882" y="181292"/>
                  <a:pt x="194882" y="183959"/>
                </a:cubicBezTo>
                <a:cubicBezTo>
                  <a:pt x="194882" y="186626"/>
                  <a:pt x="192596" y="188531"/>
                  <a:pt x="190310" y="188531"/>
                </a:cubicBezTo>
                <a:cubicBezTo>
                  <a:pt x="187643" y="188531"/>
                  <a:pt x="185738" y="186626"/>
                  <a:pt x="185738" y="183959"/>
                </a:cubicBezTo>
                <a:cubicBezTo>
                  <a:pt x="185738" y="181292"/>
                  <a:pt x="187643" y="179387"/>
                  <a:pt x="190310" y="179387"/>
                </a:cubicBezTo>
                <a:close/>
                <a:moveTo>
                  <a:pt x="161926" y="179387"/>
                </a:moveTo>
                <a:cubicBezTo>
                  <a:pt x="164490" y="179387"/>
                  <a:pt x="166322" y="181292"/>
                  <a:pt x="166322" y="183959"/>
                </a:cubicBezTo>
                <a:cubicBezTo>
                  <a:pt x="166322" y="186626"/>
                  <a:pt x="164490" y="188531"/>
                  <a:pt x="161926" y="188531"/>
                </a:cubicBezTo>
                <a:cubicBezTo>
                  <a:pt x="159361" y="188531"/>
                  <a:pt x="157163" y="186626"/>
                  <a:pt x="157163" y="183959"/>
                </a:cubicBezTo>
                <a:cubicBezTo>
                  <a:pt x="157163" y="181292"/>
                  <a:pt x="159361" y="179387"/>
                  <a:pt x="161926" y="179387"/>
                </a:cubicBezTo>
                <a:close/>
                <a:moveTo>
                  <a:pt x="133160" y="179387"/>
                </a:moveTo>
                <a:cubicBezTo>
                  <a:pt x="135827" y="179387"/>
                  <a:pt x="137732" y="181292"/>
                  <a:pt x="137732" y="183959"/>
                </a:cubicBezTo>
                <a:cubicBezTo>
                  <a:pt x="137732" y="186626"/>
                  <a:pt x="135827" y="188531"/>
                  <a:pt x="133160" y="188531"/>
                </a:cubicBezTo>
                <a:cubicBezTo>
                  <a:pt x="130493" y="188531"/>
                  <a:pt x="128588" y="186626"/>
                  <a:pt x="128588" y="183959"/>
                </a:cubicBezTo>
                <a:cubicBezTo>
                  <a:pt x="128588" y="181292"/>
                  <a:pt x="130493" y="179387"/>
                  <a:pt x="133160" y="179387"/>
                </a:cubicBezTo>
                <a:close/>
                <a:moveTo>
                  <a:pt x="104409" y="179387"/>
                </a:moveTo>
                <a:cubicBezTo>
                  <a:pt x="107340" y="179387"/>
                  <a:pt x="109172" y="181292"/>
                  <a:pt x="109172" y="183959"/>
                </a:cubicBezTo>
                <a:cubicBezTo>
                  <a:pt x="109172" y="186626"/>
                  <a:pt x="107340" y="188531"/>
                  <a:pt x="104409" y="188531"/>
                </a:cubicBezTo>
                <a:cubicBezTo>
                  <a:pt x="102211" y="188531"/>
                  <a:pt x="100013" y="186626"/>
                  <a:pt x="100013" y="183959"/>
                </a:cubicBezTo>
                <a:cubicBezTo>
                  <a:pt x="100013" y="181292"/>
                  <a:pt x="102211" y="179387"/>
                  <a:pt x="104409" y="179387"/>
                </a:cubicBezTo>
                <a:close/>
                <a:moveTo>
                  <a:pt x="80064" y="170214"/>
                </a:moveTo>
                <a:lnTo>
                  <a:pt x="80064" y="215495"/>
                </a:lnTo>
                <a:lnTo>
                  <a:pt x="145408" y="195730"/>
                </a:lnTo>
                <a:cubicBezTo>
                  <a:pt x="146126" y="195011"/>
                  <a:pt x="146844" y="195011"/>
                  <a:pt x="147921" y="195730"/>
                </a:cubicBezTo>
                <a:lnTo>
                  <a:pt x="212906" y="215495"/>
                </a:lnTo>
                <a:lnTo>
                  <a:pt x="212906" y="170214"/>
                </a:lnTo>
                <a:lnTo>
                  <a:pt x="80064" y="170214"/>
                </a:lnTo>
                <a:close/>
                <a:moveTo>
                  <a:pt x="103760" y="140746"/>
                </a:moveTo>
                <a:lnTo>
                  <a:pt x="103760" y="161230"/>
                </a:lnTo>
                <a:lnTo>
                  <a:pt x="189210" y="161230"/>
                </a:lnTo>
                <a:lnTo>
                  <a:pt x="189210" y="140746"/>
                </a:lnTo>
                <a:lnTo>
                  <a:pt x="103760" y="140746"/>
                </a:lnTo>
                <a:close/>
                <a:moveTo>
                  <a:pt x="99452" y="131762"/>
                </a:moveTo>
                <a:lnTo>
                  <a:pt x="193877" y="131762"/>
                </a:lnTo>
                <a:cubicBezTo>
                  <a:pt x="196390" y="131762"/>
                  <a:pt x="198186" y="133918"/>
                  <a:pt x="198186" y="136074"/>
                </a:cubicBezTo>
                <a:lnTo>
                  <a:pt x="198186" y="161230"/>
                </a:lnTo>
                <a:lnTo>
                  <a:pt x="217573" y="161230"/>
                </a:lnTo>
                <a:cubicBezTo>
                  <a:pt x="219728" y="161230"/>
                  <a:pt x="221882" y="163386"/>
                  <a:pt x="221882" y="165902"/>
                </a:cubicBezTo>
                <a:lnTo>
                  <a:pt x="221882" y="218370"/>
                </a:lnTo>
                <a:lnTo>
                  <a:pt x="236602" y="223042"/>
                </a:lnTo>
                <a:cubicBezTo>
                  <a:pt x="238756" y="223761"/>
                  <a:pt x="240192" y="225917"/>
                  <a:pt x="239474" y="228432"/>
                </a:cubicBezTo>
                <a:lnTo>
                  <a:pt x="228703" y="267244"/>
                </a:lnTo>
                <a:cubicBezTo>
                  <a:pt x="232294" y="268322"/>
                  <a:pt x="235884" y="270119"/>
                  <a:pt x="238756" y="272635"/>
                </a:cubicBezTo>
                <a:lnTo>
                  <a:pt x="247732" y="279822"/>
                </a:lnTo>
                <a:cubicBezTo>
                  <a:pt x="254195" y="285572"/>
                  <a:pt x="264247" y="285572"/>
                  <a:pt x="271069" y="279822"/>
                </a:cubicBezTo>
                <a:lnTo>
                  <a:pt x="285430" y="267604"/>
                </a:lnTo>
                <a:cubicBezTo>
                  <a:pt x="287585" y="266166"/>
                  <a:pt x="290098" y="266166"/>
                  <a:pt x="291893" y="268322"/>
                </a:cubicBezTo>
                <a:cubicBezTo>
                  <a:pt x="293329" y="270119"/>
                  <a:pt x="292970" y="272994"/>
                  <a:pt x="291175" y="274432"/>
                </a:cubicBezTo>
                <a:lnTo>
                  <a:pt x="276814" y="286650"/>
                </a:lnTo>
                <a:cubicBezTo>
                  <a:pt x="266402" y="294916"/>
                  <a:pt x="252040" y="294916"/>
                  <a:pt x="241987" y="286650"/>
                </a:cubicBezTo>
                <a:lnTo>
                  <a:pt x="233371" y="279463"/>
                </a:lnTo>
                <a:cubicBezTo>
                  <a:pt x="226549" y="274072"/>
                  <a:pt x="216496" y="274072"/>
                  <a:pt x="209675" y="279463"/>
                </a:cubicBezTo>
                <a:lnTo>
                  <a:pt x="201417" y="286650"/>
                </a:lnTo>
                <a:cubicBezTo>
                  <a:pt x="191364" y="294916"/>
                  <a:pt x="176644" y="294916"/>
                  <a:pt x="166591" y="286650"/>
                </a:cubicBezTo>
                <a:lnTo>
                  <a:pt x="158333" y="279463"/>
                </a:lnTo>
                <a:cubicBezTo>
                  <a:pt x="151511" y="274072"/>
                  <a:pt x="141817" y="274072"/>
                  <a:pt x="134637" y="279463"/>
                </a:cubicBezTo>
                <a:lnTo>
                  <a:pt x="126379" y="286650"/>
                </a:lnTo>
                <a:cubicBezTo>
                  <a:pt x="121353" y="290963"/>
                  <a:pt x="115249" y="292760"/>
                  <a:pt x="109146" y="292760"/>
                </a:cubicBezTo>
                <a:cubicBezTo>
                  <a:pt x="103042" y="292760"/>
                  <a:pt x="96939" y="290963"/>
                  <a:pt x="91553" y="286650"/>
                </a:cubicBezTo>
                <a:lnTo>
                  <a:pt x="83295" y="279463"/>
                </a:lnTo>
                <a:cubicBezTo>
                  <a:pt x="76474" y="274072"/>
                  <a:pt x="66421" y="274072"/>
                  <a:pt x="59599" y="279463"/>
                </a:cubicBezTo>
                <a:lnTo>
                  <a:pt x="51341" y="286650"/>
                </a:lnTo>
                <a:cubicBezTo>
                  <a:pt x="40930" y="294916"/>
                  <a:pt x="26568" y="294916"/>
                  <a:pt x="16515" y="286650"/>
                </a:cubicBezTo>
                <a:lnTo>
                  <a:pt x="1795" y="274432"/>
                </a:lnTo>
                <a:cubicBezTo>
                  <a:pt x="0" y="272994"/>
                  <a:pt x="0" y="270119"/>
                  <a:pt x="1436" y="268322"/>
                </a:cubicBezTo>
                <a:cubicBezTo>
                  <a:pt x="2872" y="266166"/>
                  <a:pt x="5744" y="266166"/>
                  <a:pt x="7540" y="267604"/>
                </a:cubicBezTo>
                <a:lnTo>
                  <a:pt x="22260" y="279463"/>
                </a:lnTo>
                <a:cubicBezTo>
                  <a:pt x="29082" y="285213"/>
                  <a:pt x="38775" y="285213"/>
                  <a:pt x="45597" y="279463"/>
                </a:cubicBezTo>
                <a:lnTo>
                  <a:pt x="53855" y="272635"/>
                </a:lnTo>
                <a:cubicBezTo>
                  <a:pt x="57086" y="270119"/>
                  <a:pt x="60676" y="268322"/>
                  <a:pt x="64267" y="267244"/>
                </a:cubicBezTo>
                <a:lnTo>
                  <a:pt x="53855" y="228432"/>
                </a:lnTo>
                <a:cubicBezTo>
                  <a:pt x="53137" y="225917"/>
                  <a:pt x="54573" y="223761"/>
                  <a:pt x="56727" y="223042"/>
                </a:cubicBezTo>
                <a:lnTo>
                  <a:pt x="71088" y="218370"/>
                </a:lnTo>
                <a:lnTo>
                  <a:pt x="71088" y="165902"/>
                </a:lnTo>
                <a:cubicBezTo>
                  <a:pt x="71088" y="163386"/>
                  <a:pt x="73242" y="161230"/>
                  <a:pt x="75756" y="161230"/>
                </a:cubicBezTo>
                <a:lnTo>
                  <a:pt x="94784" y="161230"/>
                </a:lnTo>
                <a:lnTo>
                  <a:pt x="94784" y="136074"/>
                </a:lnTo>
                <a:cubicBezTo>
                  <a:pt x="94784" y="133918"/>
                  <a:pt x="96939" y="131762"/>
                  <a:pt x="99452" y="131762"/>
                </a:cubicBezTo>
                <a:close/>
                <a:moveTo>
                  <a:pt x="165919" y="10437"/>
                </a:moveTo>
                <a:cubicBezTo>
                  <a:pt x="182475" y="27712"/>
                  <a:pt x="193993" y="65861"/>
                  <a:pt x="197952" y="103650"/>
                </a:cubicBezTo>
                <a:cubicBezTo>
                  <a:pt x="222426" y="92134"/>
                  <a:pt x="256617" y="91414"/>
                  <a:pt x="281811" y="102211"/>
                </a:cubicBezTo>
                <a:cubicBezTo>
                  <a:pt x="268494" y="60463"/>
                  <a:pt x="223505" y="18355"/>
                  <a:pt x="165919" y="10437"/>
                </a:cubicBezTo>
                <a:close/>
                <a:moveTo>
                  <a:pt x="127049" y="10437"/>
                </a:moveTo>
                <a:cubicBezTo>
                  <a:pt x="69463" y="18355"/>
                  <a:pt x="25194" y="60463"/>
                  <a:pt x="11157" y="102211"/>
                </a:cubicBezTo>
                <a:cubicBezTo>
                  <a:pt x="36711" y="91414"/>
                  <a:pt x="70903" y="92134"/>
                  <a:pt x="95377" y="103650"/>
                </a:cubicBezTo>
                <a:cubicBezTo>
                  <a:pt x="98976" y="65861"/>
                  <a:pt x="110493" y="27712"/>
                  <a:pt x="127049" y="10437"/>
                </a:cubicBezTo>
                <a:close/>
                <a:moveTo>
                  <a:pt x="146484" y="8637"/>
                </a:moveTo>
                <a:cubicBezTo>
                  <a:pt x="128488" y="8637"/>
                  <a:pt x="109413" y="52185"/>
                  <a:pt x="104374" y="102931"/>
                </a:cubicBezTo>
                <a:cubicBezTo>
                  <a:pt x="116611" y="97172"/>
                  <a:pt x="131728" y="94653"/>
                  <a:pt x="146484" y="94653"/>
                </a:cubicBezTo>
                <a:cubicBezTo>
                  <a:pt x="161600" y="94653"/>
                  <a:pt x="176357" y="97172"/>
                  <a:pt x="188954" y="102931"/>
                </a:cubicBezTo>
                <a:cubicBezTo>
                  <a:pt x="183555" y="52185"/>
                  <a:pt x="164840" y="8637"/>
                  <a:pt x="146484" y="8637"/>
                </a:cubicBezTo>
                <a:close/>
                <a:moveTo>
                  <a:pt x="146484" y="0"/>
                </a:moveTo>
                <a:cubicBezTo>
                  <a:pt x="222785" y="0"/>
                  <a:pt x="281811" y="57224"/>
                  <a:pt x="292968" y="109769"/>
                </a:cubicBezTo>
                <a:cubicBezTo>
                  <a:pt x="293328" y="111208"/>
                  <a:pt x="292608" y="113368"/>
                  <a:pt x="291529" y="114447"/>
                </a:cubicBezTo>
                <a:cubicBezTo>
                  <a:pt x="290449" y="114807"/>
                  <a:pt x="289729" y="115167"/>
                  <a:pt x="288649" y="115167"/>
                </a:cubicBezTo>
                <a:cubicBezTo>
                  <a:pt x="287929" y="115167"/>
                  <a:pt x="287210" y="114807"/>
                  <a:pt x="286490" y="114447"/>
                </a:cubicBezTo>
                <a:cubicBezTo>
                  <a:pt x="261656" y="99332"/>
                  <a:pt x="221346" y="99332"/>
                  <a:pt x="196152" y="114447"/>
                </a:cubicBezTo>
                <a:cubicBezTo>
                  <a:pt x="194712" y="115527"/>
                  <a:pt x="192913" y="115527"/>
                  <a:pt x="191473" y="114447"/>
                </a:cubicBezTo>
                <a:cubicBezTo>
                  <a:pt x="166999" y="99332"/>
                  <a:pt x="126329" y="99332"/>
                  <a:pt x="101495" y="114447"/>
                </a:cubicBezTo>
                <a:cubicBezTo>
                  <a:pt x="100055" y="115527"/>
                  <a:pt x="98256" y="115527"/>
                  <a:pt x="96816" y="114447"/>
                </a:cubicBezTo>
                <a:cubicBezTo>
                  <a:pt x="72342" y="99332"/>
                  <a:pt x="31672" y="99332"/>
                  <a:pt x="6838" y="114447"/>
                </a:cubicBezTo>
                <a:cubicBezTo>
                  <a:pt x="5399" y="115527"/>
                  <a:pt x="3599" y="115527"/>
                  <a:pt x="1799" y="114447"/>
                </a:cubicBezTo>
                <a:cubicBezTo>
                  <a:pt x="360" y="113368"/>
                  <a:pt x="0" y="111208"/>
                  <a:pt x="0" y="109769"/>
                </a:cubicBezTo>
                <a:cubicBezTo>
                  <a:pt x="11517" y="57224"/>
                  <a:pt x="70543" y="0"/>
                  <a:pt x="146484" y="0"/>
                </a:cubicBezTo>
                <a:close/>
              </a:path>
            </a:pathLst>
          </a:custGeom>
          <a:solidFill>
            <a:schemeClr val="bg1"/>
          </a:solidFill>
          <a:ln>
            <a:noFill/>
          </a:ln>
          <a:effectLst/>
        </p:spPr>
        <p:txBody>
          <a:bodyPr anchor="ctr"/>
          <a:lstStyle/>
          <a:p>
            <a:endParaRPr lang="en-US" sz="900" dirty="0">
              <a:latin typeface="Nunito Sans ExtraLight" pitchFamily="2" charset="77"/>
            </a:endParaRPr>
          </a:p>
        </p:txBody>
      </p:sp>
      <p:sp>
        <p:nvSpPr>
          <p:cNvPr id="14" name="Freeform 981">
            <a:extLst>
              <a:ext uri="{FF2B5EF4-FFF2-40B4-BE49-F238E27FC236}">
                <a16:creationId xmlns:a16="http://schemas.microsoft.com/office/drawing/2014/main" id="{D915E514-7D9F-5A48-9D5C-85F3DF9F7536}"/>
              </a:ext>
            </a:extLst>
          </p:cNvPr>
          <p:cNvSpPr>
            <a:spLocks noChangeArrowheads="1"/>
          </p:cNvSpPr>
          <p:nvPr/>
        </p:nvSpPr>
        <p:spPr bwMode="auto">
          <a:xfrm>
            <a:off x="894942" y="4556086"/>
            <a:ext cx="307829" cy="307829"/>
          </a:xfrm>
          <a:custGeom>
            <a:avLst/>
            <a:gdLst>
              <a:gd name="T0" fmla="*/ 34401 w 293328"/>
              <a:gd name="T1" fmla="*/ 71877 h 293327"/>
              <a:gd name="T2" fmla="*/ 34401 w 293328"/>
              <a:gd name="T3" fmla="*/ 80937 h 293327"/>
              <a:gd name="T4" fmla="*/ 9053 w 293328"/>
              <a:gd name="T5" fmla="*/ 214674 h 293327"/>
              <a:gd name="T6" fmla="*/ 73149 w 293328"/>
              <a:gd name="T7" fmla="*/ 215762 h 293327"/>
              <a:gd name="T8" fmla="*/ 221983 w 293328"/>
              <a:gd name="T9" fmla="*/ 215762 h 293327"/>
              <a:gd name="T10" fmla="*/ 286079 w 293328"/>
              <a:gd name="T11" fmla="*/ 214674 h 293327"/>
              <a:gd name="T12" fmla="*/ 260731 w 293328"/>
              <a:gd name="T13" fmla="*/ 80937 h 293327"/>
              <a:gd name="T14" fmla="*/ 260731 w 293328"/>
              <a:gd name="T15" fmla="*/ 71877 h 293327"/>
              <a:gd name="T16" fmla="*/ 295132 w 293328"/>
              <a:gd name="T17" fmla="*/ 76227 h 293327"/>
              <a:gd name="T18" fmla="*/ 290425 w 293328"/>
              <a:gd name="T19" fmla="*/ 223735 h 293327"/>
              <a:gd name="T20" fmla="*/ 150644 w 293328"/>
              <a:gd name="T21" fmla="*/ 294046 h 293327"/>
              <a:gd name="T22" fmla="*/ 144488 w 293328"/>
              <a:gd name="T23" fmla="*/ 294046 h 293327"/>
              <a:gd name="T24" fmla="*/ 4344 w 293328"/>
              <a:gd name="T25" fmla="*/ 223735 h 293327"/>
              <a:gd name="T26" fmla="*/ 0 w 293328"/>
              <a:gd name="T27" fmla="*/ 76227 h 293327"/>
              <a:gd name="T28" fmla="*/ 172081 w 293328"/>
              <a:gd name="T29" fmla="*/ 70280 h 293327"/>
              <a:gd name="T30" fmla="*/ 191369 w 293328"/>
              <a:gd name="T31" fmla="*/ 97081 h 293327"/>
              <a:gd name="T32" fmla="*/ 172081 w 293328"/>
              <a:gd name="T33" fmla="*/ 78744 h 293327"/>
              <a:gd name="T34" fmla="*/ 172081 w 293328"/>
              <a:gd name="T35" fmla="*/ 70280 h 293327"/>
              <a:gd name="T36" fmla="*/ 131727 w 293328"/>
              <a:gd name="T37" fmla="*/ 93876 h 293327"/>
              <a:gd name="T38" fmla="*/ 212555 w 293328"/>
              <a:gd name="T39" fmla="*/ 93876 h 293327"/>
              <a:gd name="T40" fmla="*/ 93885 w 293328"/>
              <a:gd name="T41" fmla="*/ 53598 h 293327"/>
              <a:gd name="T42" fmla="*/ 93885 w 293328"/>
              <a:gd name="T43" fmla="*/ 73830 h 293327"/>
              <a:gd name="T44" fmla="*/ 93885 w 293328"/>
              <a:gd name="T45" fmla="*/ 53598 h 293327"/>
              <a:gd name="T46" fmla="*/ 221656 w 293328"/>
              <a:gd name="T47" fmla="*/ 93876 h 293327"/>
              <a:gd name="T48" fmla="*/ 122990 w 293328"/>
              <a:gd name="T49" fmla="*/ 93876 h 293327"/>
              <a:gd name="T50" fmla="*/ 93885 w 293328"/>
              <a:gd name="T51" fmla="*/ 44725 h 293327"/>
              <a:gd name="T52" fmla="*/ 93885 w 293328"/>
              <a:gd name="T53" fmla="*/ 82704 h 293327"/>
              <a:gd name="T54" fmla="*/ 93885 w 293328"/>
              <a:gd name="T55" fmla="*/ 44725 h 293327"/>
              <a:gd name="T56" fmla="*/ 185106 w 293328"/>
              <a:gd name="T57" fmla="*/ 23957 h 293327"/>
              <a:gd name="T58" fmla="*/ 185106 w 293328"/>
              <a:gd name="T59" fmla="*/ 33175 h 293327"/>
              <a:gd name="T60" fmla="*/ 151741 w 293328"/>
              <a:gd name="T61" fmla="*/ 28750 h 293327"/>
              <a:gd name="T62" fmla="*/ 144678 w 293328"/>
              <a:gd name="T63" fmla="*/ 8666 h 293327"/>
              <a:gd name="T64" fmla="*/ 129875 w 293328"/>
              <a:gd name="T65" fmla="*/ 32492 h 293327"/>
              <a:gd name="T66" fmla="*/ 56945 w 293328"/>
              <a:gd name="T67" fmla="*/ 45847 h 293327"/>
              <a:gd name="T68" fmla="*/ 70303 w 293328"/>
              <a:gd name="T69" fmla="*/ 160287 h 293327"/>
              <a:gd name="T70" fmla="*/ 238190 w 293328"/>
              <a:gd name="T71" fmla="*/ 146568 h 293327"/>
              <a:gd name="T72" fmla="*/ 224831 w 293328"/>
              <a:gd name="T73" fmla="*/ 32492 h 293327"/>
              <a:gd name="T74" fmla="*/ 208944 w 293328"/>
              <a:gd name="T75" fmla="*/ 30324 h 293327"/>
              <a:gd name="T76" fmla="*/ 144678 w 293328"/>
              <a:gd name="T77" fmla="*/ 8666 h 293327"/>
              <a:gd name="T78" fmla="*/ 201001 w 293328"/>
              <a:gd name="T79" fmla="*/ 0 h 293327"/>
              <a:gd name="T80" fmla="*/ 215805 w 293328"/>
              <a:gd name="T81" fmla="*/ 23467 h 293327"/>
              <a:gd name="T82" fmla="*/ 247216 w 293328"/>
              <a:gd name="T83" fmla="*/ 45847 h 293327"/>
              <a:gd name="T84" fmla="*/ 224831 w 293328"/>
              <a:gd name="T85" fmla="*/ 168950 h 293327"/>
              <a:gd name="T86" fmla="*/ 47919 w 293328"/>
              <a:gd name="T87" fmla="*/ 146568 h 293327"/>
              <a:gd name="T88" fmla="*/ 70303 w 293328"/>
              <a:gd name="T89" fmla="*/ 23467 h 293327"/>
              <a:gd name="T90" fmla="*/ 137819 w 293328"/>
              <a:gd name="T91" fmla="*/ 2526 h 2933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3328" h="293327">
                <a:moveTo>
                  <a:pt x="4319" y="71437"/>
                </a:moveTo>
                <a:lnTo>
                  <a:pt x="34191" y="71437"/>
                </a:lnTo>
                <a:cubicBezTo>
                  <a:pt x="36711" y="71437"/>
                  <a:pt x="38510" y="73598"/>
                  <a:pt x="38510" y="75760"/>
                </a:cubicBezTo>
                <a:cubicBezTo>
                  <a:pt x="38510" y="78281"/>
                  <a:pt x="36711" y="80442"/>
                  <a:pt x="34191" y="80442"/>
                </a:cubicBezTo>
                <a:lnTo>
                  <a:pt x="8998" y="80442"/>
                </a:lnTo>
                <a:lnTo>
                  <a:pt x="8998" y="213360"/>
                </a:lnTo>
                <a:lnTo>
                  <a:pt x="69463" y="213360"/>
                </a:lnTo>
                <a:cubicBezTo>
                  <a:pt x="70902" y="213360"/>
                  <a:pt x="71982" y="214081"/>
                  <a:pt x="72702" y="214441"/>
                </a:cubicBezTo>
                <a:lnTo>
                  <a:pt x="146844" y="282881"/>
                </a:lnTo>
                <a:lnTo>
                  <a:pt x="220626" y="214441"/>
                </a:lnTo>
                <a:cubicBezTo>
                  <a:pt x="221346" y="214081"/>
                  <a:pt x="222426" y="213360"/>
                  <a:pt x="223505" y="213360"/>
                </a:cubicBezTo>
                <a:lnTo>
                  <a:pt x="284330" y="213360"/>
                </a:lnTo>
                <a:lnTo>
                  <a:pt x="284330" y="80442"/>
                </a:lnTo>
                <a:lnTo>
                  <a:pt x="259137" y="80442"/>
                </a:lnTo>
                <a:cubicBezTo>
                  <a:pt x="256617" y="80442"/>
                  <a:pt x="254818" y="78281"/>
                  <a:pt x="254818" y="75760"/>
                </a:cubicBezTo>
                <a:cubicBezTo>
                  <a:pt x="254818" y="73598"/>
                  <a:pt x="256617" y="71437"/>
                  <a:pt x="259137" y="71437"/>
                </a:cubicBezTo>
                <a:lnTo>
                  <a:pt x="288649" y="71437"/>
                </a:lnTo>
                <a:cubicBezTo>
                  <a:pt x="291169" y="71437"/>
                  <a:pt x="293328" y="73598"/>
                  <a:pt x="293328" y="75760"/>
                </a:cubicBezTo>
                <a:lnTo>
                  <a:pt x="293328" y="218043"/>
                </a:lnTo>
                <a:cubicBezTo>
                  <a:pt x="293328" y="220204"/>
                  <a:pt x="291169" y="222365"/>
                  <a:pt x="288649" y="222365"/>
                </a:cubicBezTo>
                <a:lnTo>
                  <a:pt x="225305" y="222365"/>
                </a:lnTo>
                <a:lnTo>
                  <a:pt x="149723" y="292246"/>
                </a:lnTo>
                <a:cubicBezTo>
                  <a:pt x="148643" y="292967"/>
                  <a:pt x="147924" y="293327"/>
                  <a:pt x="146844" y="293327"/>
                </a:cubicBezTo>
                <a:cubicBezTo>
                  <a:pt x="145404" y="293327"/>
                  <a:pt x="144324" y="292967"/>
                  <a:pt x="143605" y="292246"/>
                </a:cubicBezTo>
                <a:lnTo>
                  <a:pt x="67663" y="222365"/>
                </a:lnTo>
                <a:lnTo>
                  <a:pt x="4319" y="222365"/>
                </a:lnTo>
                <a:cubicBezTo>
                  <a:pt x="2159" y="222365"/>
                  <a:pt x="0" y="220204"/>
                  <a:pt x="0" y="218043"/>
                </a:cubicBezTo>
                <a:lnTo>
                  <a:pt x="0" y="75760"/>
                </a:lnTo>
                <a:cubicBezTo>
                  <a:pt x="0" y="73598"/>
                  <a:pt x="2159" y="71437"/>
                  <a:pt x="4319" y="71437"/>
                </a:cubicBezTo>
                <a:close/>
                <a:moveTo>
                  <a:pt x="171029" y="69850"/>
                </a:moveTo>
                <a:cubicBezTo>
                  <a:pt x="184050" y="69850"/>
                  <a:pt x="194901" y="80014"/>
                  <a:pt x="194901" y="92281"/>
                </a:cubicBezTo>
                <a:cubicBezTo>
                  <a:pt x="194901" y="94734"/>
                  <a:pt x="192731" y="96487"/>
                  <a:pt x="190199" y="96487"/>
                </a:cubicBezTo>
                <a:cubicBezTo>
                  <a:pt x="187667" y="96487"/>
                  <a:pt x="185859" y="94734"/>
                  <a:pt x="185859" y="92281"/>
                </a:cubicBezTo>
                <a:cubicBezTo>
                  <a:pt x="185859" y="84570"/>
                  <a:pt x="179348" y="78262"/>
                  <a:pt x="171029" y="78262"/>
                </a:cubicBezTo>
                <a:cubicBezTo>
                  <a:pt x="168497" y="78262"/>
                  <a:pt x="166688" y="76509"/>
                  <a:pt x="166688" y="74056"/>
                </a:cubicBezTo>
                <a:cubicBezTo>
                  <a:pt x="166688" y="71603"/>
                  <a:pt x="168497" y="69850"/>
                  <a:pt x="171029" y="69850"/>
                </a:cubicBezTo>
                <a:close/>
                <a:moveTo>
                  <a:pt x="171089" y="53497"/>
                </a:moveTo>
                <a:cubicBezTo>
                  <a:pt x="149015" y="53497"/>
                  <a:pt x="130922" y="71589"/>
                  <a:pt x="130922" y="93301"/>
                </a:cubicBezTo>
                <a:cubicBezTo>
                  <a:pt x="130922" y="115374"/>
                  <a:pt x="149015" y="133467"/>
                  <a:pt x="171089" y="133467"/>
                </a:cubicBezTo>
                <a:cubicBezTo>
                  <a:pt x="193162" y="133467"/>
                  <a:pt x="211255" y="115374"/>
                  <a:pt x="211255" y="93301"/>
                </a:cubicBezTo>
                <a:cubicBezTo>
                  <a:pt x="211255" y="71589"/>
                  <a:pt x="193162" y="53497"/>
                  <a:pt x="171089" y="53497"/>
                </a:cubicBezTo>
                <a:close/>
                <a:moveTo>
                  <a:pt x="93310" y="53270"/>
                </a:moveTo>
                <a:cubicBezTo>
                  <a:pt x="87666" y="53270"/>
                  <a:pt x="83080" y="57856"/>
                  <a:pt x="83080" y="63147"/>
                </a:cubicBezTo>
                <a:cubicBezTo>
                  <a:pt x="83080" y="68792"/>
                  <a:pt x="87666" y="73378"/>
                  <a:pt x="93310" y="73378"/>
                </a:cubicBezTo>
                <a:cubicBezTo>
                  <a:pt x="99307" y="73378"/>
                  <a:pt x="103541" y="68792"/>
                  <a:pt x="103541" y="63147"/>
                </a:cubicBezTo>
                <a:cubicBezTo>
                  <a:pt x="103541" y="57856"/>
                  <a:pt x="99307" y="53270"/>
                  <a:pt x="93310" y="53270"/>
                </a:cubicBezTo>
                <a:close/>
                <a:moveTo>
                  <a:pt x="171089" y="44450"/>
                </a:moveTo>
                <a:cubicBezTo>
                  <a:pt x="198228" y="44450"/>
                  <a:pt x="220301" y="66523"/>
                  <a:pt x="220301" y="93301"/>
                </a:cubicBezTo>
                <a:cubicBezTo>
                  <a:pt x="220301" y="120440"/>
                  <a:pt x="198228" y="142513"/>
                  <a:pt x="171089" y="142513"/>
                </a:cubicBezTo>
                <a:cubicBezTo>
                  <a:pt x="143949" y="142513"/>
                  <a:pt x="122238" y="120440"/>
                  <a:pt x="122238" y="93301"/>
                </a:cubicBezTo>
                <a:cubicBezTo>
                  <a:pt x="122238" y="66523"/>
                  <a:pt x="143949" y="44450"/>
                  <a:pt x="171089" y="44450"/>
                </a:cubicBezTo>
                <a:close/>
                <a:moveTo>
                  <a:pt x="93310" y="44450"/>
                </a:moveTo>
                <a:cubicBezTo>
                  <a:pt x="103893" y="44450"/>
                  <a:pt x="112360" y="52917"/>
                  <a:pt x="112360" y="63147"/>
                </a:cubicBezTo>
                <a:cubicBezTo>
                  <a:pt x="112360" y="73731"/>
                  <a:pt x="103893" y="82197"/>
                  <a:pt x="93310" y="82197"/>
                </a:cubicBezTo>
                <a:cubicBezTo>
                  <a:pt x="83080" y="82197"/>
                  <a:pt x="74613" y="73731"/>
                  <a:pt x="74613" y="63147"/>
                </a:cubicBezTo>
                <a:cubicBezTo>
                  <a:pt x="74613" y="52917"/>
                  <a:pt x="83080" y="44450"/>
                  <a:pt x="93310" y="44450"/>
                </a:cubicBezTo>
                <a:close/>
                <a:moveTo>
                  <a:pt x="155046" y="23812"/>
                </a:moveTo>
                <a:lnTo>
                  <a:pt x="183974" y="23812"/>
                </a:lnTo>
                <a:cubicBezTo>
                  <a:pt x="186444" y="23812"/>
                  <a:pt x="188560" y="26010"/>
                  <a:pt x="188560" y="28575"/>
                </a:cubicBezTo>
                <a:cubicBezTo>
                  <a:pt x="188560" y="31139"/>
                  <a:pt x="186444" y="32971"/>
                  <a:pt x="183974" y="32971"/>
                </a:cubicBezTo>
                <a:lnTo>
                  <a:pt x="155046" y="32971"/>
                </a:lnTo>
                <a:cubicBezTo>
                  <a:pt x="152577" y="32971"/>
                  <a:pt x="150813" y="31139"/>
                  <a:pt x="150813" y="28575"/>
                </a:cubicBezTo>
                <a:cubicBezTo>
                  <a:pt x="150813" y="26010"/>
                  <a:pt x="152577" y="23812"/>
                  <a:pt x="155046" y="23812"/>
                </a:cubicBezTo>
                <a:close/>
                <a:moveTo>
                  <a:pt x="143794" y="8611"/>
                </a:moveTo>
                <a:lnTo>
                  <a:pt x="133029" y="30139"/>
                </a:lnTo>
                <a:cubicBezTo>
                  <a:pt x="132311" y="31574"/>
                  <a:pt x="130876" y="32292"/>
                  <a:pt x="129081" y="32292"/>
                </a:cubicBezTo>
                <a:lnTo>
                  <a:pt x="69873" y="32292"/>
                </a:lnTo>
                <a:cubicBezTo>
                  <a:pt x="62696" y="32292"/>
                  <a:pt x="56596" y="38391"/>
                  <a:pt x="56596" y="45567"/>
                </a:cubicBezTo>
                <a:lnTo>
                  <a:pt x="56596" y="145671"/>
                </a:lnTo>
                <a:cubicBezTo>
                  <a:pt x="56596" y="152847"/>
                  <a:pt x="62696" y="159305"/>
                  <a:pt x="69873" y="159305"/>
                </a:cubicBezTo>
                <a:lnTo>
                  <a:pt x="223456" y="159305"/>
                </a:lnTo>
                <a:cubicBezTo>
                  <a:pt x="230992" y="159305"/>
                  <a:pt x="236733" y="152847"/>
                  <a:pt x="236733" y="145671"/>
                </a:cubicBezTo>
                <a:lnTo>
                  <a:pt x="236733" y="45567"/>
                </a:lnTo>
                <a:cubicBezTo>
                  <a:pt x="236733" y="38391"/>
                  <a:pt x="230992" y="32292"/>
                  <a:pt x="223456" y="32292"/>
                </a:cubicBezTo>
                <a:lnTo>
                  <a:pt x="211615" y="32292"/>
                </a:lnTo>
                <a:cubicBezTo>
                  <a:pt x="210179" y="32292"/>
                  <a:pt x="208744" y="31574"/>
                  <a:pt x="207667" y="30139"/>
                </a:cubicBezTo>
                <a:lnTo>
                  <a:pt x="197261" y="8611"/>
                </a:lnTo>
                <a:lnTo>
                  <a:pt x="143794" y="8611"/>
                </a:lnTo>
                <a:close/>
                <a:moveTo>
                  <a:pt x="140923" y="0"/>
                </a:moveTo>
                <a:lnTo>
                  <a:pt x="199773" y="0"/>
                </a:lnTo>
                <a:cubicBezTo>
                  <a:pt x="201567" y="0"/>
                  <a:pt x="203002" y="1076"/>
                  <a:pt x="204079" y="2511"/>
                </a:cubicBezTo>
                <a:lnTo>
                  <a:pt x="214485" y="23322"/>
                </a:lnTo>
                <a:lnTo>
                  <a:pt x="223456" y="23322"/>
                </a:lnTo>
                <a:cubicBezTo>
                  <a:pt x="235657" y="23322"/>
                  <a:pt x="245704" y="33368"/>
                  <a:pt x="245704" y="45567"/>
                </a:cubicBezTo>
                <a:lnTo>
                  <a:pt x="245704" y="145671"/>
                </a:lnTo>
                <a:cubicBezTo>
                  <a:pt x="245704" y="157870"/>
                  <a:pt x="235657" y="167916"/>
                  <a:pt x="223456" y="167916"/>
                </a:cubicBezTo>
                <a:lnTo>
                  <a:pt x="69873" y="167916"/>
                </a:lnTo>
                <a:cubicBezTo>
                  <a:pt x="58031" y="167916"/>
                  <a:pt x="47625" y="157870"/>
                  <a:pt x="47625" y="145671"/>
                </a:cubicBezTo>
                <a:lnTo>
                  <a:pt x="47625" y="45567"/>
                </a:lnTo>
                <a:cubicBezTo>
                  <a:pt x="47625" y="33368"/>
                  <a:pt x="58031" y="23322"/>
                  <a:pt x="69873" y="23322"/>
                </a:cubicBezTo>
                <a:lnTo>
                  <a:pt x="126569" y="23322"/>
                </a:lnTo>
                <a:lnTo>
                  <a:pt x="136976" y="2511"/>
                </a:lnTo>
                <a:cubicBezTo>
                  <a:pt x="137693" y="1076"/>
                  <a:pt x="139129" y="0"/>
                  <a:pt x="140923" y="0"/>
                </a:cubicBezTo>
                <a:close/>
              </a:path>
            </a:pathLst>
          </a:custGeom>
          <a:solidFill>
            <a:schemeClr val="bg1"/>
          </a:solidFill>
          <a:ln>
            <a:noFill/>
          </a:ln>
          <a:effectLst/>
        </p:spPr>
        <p:txBody>
          <a:bodyPr anchor="ctr"/>
          <a:lstStyle/>
          <a:p>
            <a:endParaRPr lang="en-US" sz="900" dirty="0">
              <a:latin typeface="Nunito Sans ExtraLight" pitchFamily="2" charset="77"/>
            </a:endParaRPr>
          </a:p>
        </p:txBody>
      </p:sp>
      <p:sp>
        <p:nvSpPr>
          <p:cNvPr id="15" name="Freeform 980">
            <a:extLst>
              <a:ext uri="{FF2B5EF4-FFF2-40B4-BE49-F238E27FC236}">
                <a16:creationId xmlns:a16="http://schemas.microsoft.com/office/drawing/2014/main" id="{38A5B85D-76F9-C046-8233-C98DA4E9D3F2}"/>
              </a:ext>
            </a:extLst>
          </p:cNvPr>
          <p:cNvSpPr>
            <a:spLocks noChangeArrowheads="1"/>
          </p:cNvSpPr>
          <p:nvPr/>
        </p:nvSpPr>
        <p:spPr bwMode="auto">
          <a:xfrm>
            <a:off x="897781" y="5543316"/>
            <a:ext cx="307828" cy="307829"/>
          </a:xfrm>
          <a:custGeom>
            <a:avLst/>
            <a:gdLst>
              <a:gd name="T0" fmla="*/ 153224 w 292610"/>
              <a:gd name="T1" fmla="*/ 287484 h 293056"/>
              <a:gd name="T2" fmla="*/ 218680 w 292610"/>
              <a:gd name="T3" fmla="*/ 248510 h 293056"/>
              <a:gd name="T4" fmla="*/ 78989 w 292610"/>
              <a:gd name="T5" fmla="*/ 248510 h 293056"/>
              <a:gd name="T6" fmla="*/ 144447 w 292610"/>
              <a:gd name="T7" fmla="*/ 287484 h 293056"/>
              <a:gd name="T8" fmla="*/ 78989 w 292610"/>
              <a:gd name="T9" fmla="*/ 248510 h 293056"/>
              <a:gd name="T10" fmla="*/ 50043 w 292610"/>
              <a:gd name="T11" fmla="*/ 178397 h 293056"/>
              <a:gd name="T12" fmla="*/ 82784 w 292610"/>
              <a:gd name="T13" fmla="*/ 222584 h 293056"/>
              <a:gd name="T14" fmla="*/ 76601 w 292610"/>
              <a:gd name="T15" fmla="*/ 222224 h 293056"/>
              <a:gd name="T16" fmla="*/ 43493 w 292610"/>
              <a:gd name="T17" fmla="*/ 177677 h 293056"/>
              <a:gd name="T18" fmla="*/ 239564 w 292610"/>
              <a:gd name="T19" fmla="*/ 175529 h 293056"/>
              <a:gd name="T20" fmla="*/ 280611 w 292610"/>
              <a:gd name="T21" fmla="*/ 161263 h 293056"/>
              <a:gd name="T22" fmla="*/ 244371 w 292610"/>
              <a:gd name="T23" fmla="*/ 190505 h 293056"/>
              <a:gd name="T24" fmla="*/ 235126 w 292610"/>
              <a:gd name="T25" fmla="*/ 190505 h 293056"/>
              <a:gd name="T26" fmla="*/ 198516 w 292610"/>
              <a:gd name="T27" fmla="*/ 161263 h 293056"/>
              <a:gd name="T28" fmla="*/ 57383 w 292610"/>
              <a:gd name="T29" fmla="*/ 124891 h 293056"/>
              <a:gd name="T30" fmla="*/ 117765 w 292610"/>
              <a:gd name="T31" fmla="*/ 124891 h 293056"/>
              <a:gd name="T32" fmla="*/ 117765 w 292610"/>
              <a:gd name="T33" fmla="*/ 134048 h 293056"/>
              <a:gd name="T34" fmla="*/ 87757 w 292610"/>
              <a:gd name="T35" fmla="*/ 158222 h 293056"/>
              <a:gd name="T36" fmla="*/ 57383 w 292610"/>
              <a:gd name="T37" fmla="*/ 134048 h 293056"/>
              <a:gd name="T38" fmla="*/ 57383 w 292610"/>
              <a:gd name="T39" fmla="*/ 124891 h 293056"/>
              <a:gd name="T40" fmla="*/ 199300 w 292610"/>
              <a:gd name="T41" fmla="*/ 99896 h 293056"/>
              <a:gd name="T42" fmla="*/ 159806 w 292610"/>
              <a:gd name="T43" fmla="*/ 17211 h 293056"/>
              <a:gd name="T44" fmla="*/ 23038 w 292610"/>
              <a:gd name="T45" fmla="*/ 92974 h 293056"/>
              <a:gd name="T46" fmla="*/ 137865 w 292610"/>
              <a:gd name="T47" fmla="*/ 17211 h 293056"/>
              <a:gd name="T48" fmla="*/ 110802 w 292610"/>
              <a:gd name="T49" fmla="*/ 95523 h 293056"/>
              <a:gd name="T50" fmla="*/ 187233 w 292610"/>
              <a:gd name="T51" fmla="*/ 95523 h 293056"/>
              <a:gd name="T52" fmla="*/ 245377 w 292610"/>
              <a:gd name="T53" fmla="*/ 8833 h 293056"/>
              <a:gd name="T54" fmla="*/ 213561 w 292610"/>
              <a:gd name="T55" fmla="*/ 41979 h 293056"/>
              <a:gd name="T56" fmla="*/ 276824 w 292610"/>
              <a:gd name="T57" fmla="*/ 40522 h 293056"/>
              <a:gd name="T58" fmla="*/ 245377 w 292610"/>
              <a:gd name="T59" fmla="*/ 89 h 293056"/>
              <a:gd name="T60" fmla="*/ 264757 w 292610"/>
              <a:gd name="T61" fmla="*/ 75854 h 293056"/>
              <a:gd name="T62" fmla="*/ 297302 w 292610"/>
              <a:gd name="T63" fmla="*/ 101716 h 293056"/>
              <a:gd name="T64" fmla="*/ 199666 w 292610"/>
              <a:gd name="T65" fmla="*/ 109730 h 293056"/>
              <a:gd name="T66" fmla="*/ 194545 w 292610"/>
              <a:gd name="T67" fmla="*/ 109730 h 293056"/>
              <a:gd name="T68" fmla="*/ 153224 w 292610"/>
              <a:gd name="T69" fmla="*/ 239403 h 293056"/>
              <a:gd name="T70" fmla="*/ 224530 w 292610"/>
              <a:gd name="T71" fmla="*/ 241225 h 293056"/>
              <a:gd name="T72" fmla="*/ 293283 w 292610"/>
              <a:gd name="T73" fmla="*/ 287484 h 293056"/>
              <a:gd name="T74" fmla="*/ 293283 w 292610"/>
              <a:gd name="T75" fmla="*/ 296226 h 293056"/>
              <a:gd name="T76" fmla="*/ 0 w 292610"/>
              <a:gd name="T77" fmla="*/ 291856 h 293056"/>
              <a:gd name="T78" fmla="*/ 38397 w 292610"/>
              <a:gd name="T79" fmla="*/ 287484 h 293056"/>
              <a:gd name="T80" fmla="*/ 19015 w 292610"/>
              <a:gd name="T81" fmla="*/ 184037 h 293056"/>
              <a:gd name="T82" fmla="*/ 25964 w 292610"/>
              <a:gd name="T83" fmla="*/ 178209 h 293056"/>
              <a:gd name="T84" fmla="*/ 144447 w 292610"/>
              <a:gd name="T85" fmla="*/ 239403 h 293056"/>
              <a:gd name="T86" fmla="*/ 103490 w 292610"/>
              <a:gd name="T87" fmla="*/ 109730 h 293056"/>
              <a:gd name="T88" fmla="*/ 5485 w 292610"/>
              <a:gd name="T89" fmla="*/ 104266 h 293056"/>
              <a:gd name="T90" fmla="*/ 1830 w 292610"/>
              <a:gd name="T91" fmla="*/ 96252 h 293056"/>
              <a:gd name="T92" fmla="*/ 151394 w 292610"/>
              <a:gd name="T93" fmla="*/ 820 h 293056"/>
              <a:gd name="T94" fmla="*/ 245377 w 292610"/>
              <a:gd name="T95" fmla="*/ 89 h 2930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2610" h="293056">
                <a:moveTo>
                  <a:pt x="150434" y="245850"/>
                </a:moveTo>
                <a:lnTo>
                  <a:pt x="150434" y="284407"/>
                </a:lnTo>
                <a:lnTo>
                  <a:pt x="243782" y="284407"/>
                </a:lnTo>
                <a:lnTo>
                  <a:pt x="214700" y="245850"/>
                </a:lnTo>
                <a:lnTo>
                  <a:pt x="150434" y="245850"/>
                </a:lnTo>
                <a:close/>
                <a:moveTo>
                  <a:pt x="77551" y="245850"/>
                </a:moveTo>
                <a:lnTo>
                  <a:pt x="48828" y="284407"/>
                </a:lnTo>
                <a:lnTo>
                  <a:pt x="141817" y="284407"/>
                </a:lnTo>
                <a:lnTo>
                  <a:pt x="141817" y="245850"/>
                </a:lnTo>
                <a:lnTo>
                  <a:pt x="77551" y="245850"/>
                </a:lnTo>
                <a:close/>
                <a:moveTo>
                  <a:pt x="42702" y="175776"/>
                </a:moveTo>
                <a:cubicBezTo>
                  <a:pt x="44845" y="174354"/>
                  <a:pt x="47345" y="174354"/>
                  <a:pt x="49131" y="176487"/>
                </a:cubicBezTo>
                <a:lnTo>
                  <a:pt x="81992" y="214160"/>
                </a:lnTo>
                <a:cubicBezTo>
                  <a:pt x="83421" y="215937"/>
                  <a:pt x="83064" y="218780"/>
                  <a:pt x="81278" y="220202"/>
                </a:cubicBezTo>
                <a:cubicBezTo>
                  <a:pt x="80206" y="220913"/>
                  <a:pt x="79492" y="221624"/>
                  <a:pt x="78420" y="221624"/>
                </a:cubicBezTo>
                <a:cubicBezTo>
                  <a:pt x="77349" y="221624"/>
                  <a:pt x="75920" y="220913"/>
                  <a:pt x="75206" y="219847"/>
                </a:cubicBezTo>
                <a:lnTo>
                  <a:pt x="42345" y="182173"/>
                </a:lnTo>
                <a:cubicBezTo>
                  <a:pt x="40916" y="180041"/>
                  <a:pt x="41273" y="177553"/>
                  <a:pt x="42702" y="175776"/>
                </a:cubicBezTo>
                <a:close/>
                <a:moveTo>
                  <a:pt x="199260" y="155304"/>
                </a:moveTo>
                <a:cubicBezTo>
                  <a:pt x="214872" y="155304"/>
                  <a:pt x="228305" y="162712"/>
                  <a:pt x="235203" y="173649"/>
                </a:cubicBezTo>
                <a:cubicBezTo>
                  <a:pt x="241738" y="162712"/>
                  <a:pt x="255535" y="155304"/>
                  <a:pt x="271146" y="155304"/>
                </a:cubicBezTo>
                <a:cubicBezTo>
                  <a:pt x="273325" y="155304"/>
                  <a:pt x="275503" y="157421"/>
                  <a:pt x="275503" y="159537"/>
                </a:cubicBezTo>
                <a:cubicBezTo>
                  <a:pt x="275503" y="162007"/>
                  <a:pt x="273325" y="163771"/>
                  <a:pt x="271146" y="163771"/>
                </a:cubicBezTo>
                <a:cubicBezTo>
                  <a:pt x="253719" y="163771"/>
                  <a:pt x="239923" y="175060"/>
                  <a:pt x="239923" y="188465"/>
                </a:cubicBezTo>
                <a:cubicBezTo>
                  <a:pt x="239923" y="191287"/>
                  <a:pt x="237745" y="193051"/>
                  <a:pt x="235203" y="193051"/>
                </a:cubicBezTo>
                <a:cubicBezTo>
                  <a:pt x="232662" y="193051"/>
                  <a:pt x="230846" y="191287"/>
                  <a:pt x="230846" y="188465"/>
                </a:cubicBezTo>
                <a:cubicBezTo>
                  <a:pt x="230846" y="175060"/>
                  <a:pt x="216687" y="163771"/>
                  <a:pt x="199260" y="163771"/>
                </a:cubicBezTo>
                <a:cubicBezTo>
                  <a:pt x="197082" y="163771"/>
                  <a:pt x="194903" y="162007"/>
                  <a:pt x="194903" y="159537"/>
                </a:cubicBezTo>
                <a:cubicBezTo>
                  <a:pt x="194903" y="157421"/>
                  <a:pt x="197082" y="155304"/>
                  <a:pt x="199260" y="155304"/>
                </a:cubicBezTo>
                <a:close/>
                <a:moveTo>
                  <a:pt x="56339" y="123554"/>
                </a:moveTo>
                <a:cubicBezTo>
                  <a:pt x="68914" y="123554"/>
                  <a:pt x="80052" y="129352"/>
                  <a:pt x="86160" y="138048"/>
                </a:cubicBezTo>
                <a:cubicBezTo>
                  <a:pt x="91908" y="129352"/>
                  <a:pt x="102686" y="123554"/>
                  <a:pt x="115621" y="123554"/>
                </a:cubicBezTo>
                <a:cubicBezTo>
                  <a:pt x="118135" y="123554"/>
                  <a:pt x="119932" y="125728"/>
                  <a:pt x="119932" y="128265"/>
                </a:cubicBezTo>
                <a:cubicBezTo>
                  <a:pt x="119932" y="130801"/>
                  <a:pt x="118135" y="132613"/>
                  <a:pt x="115621" y="132613"/>
                </a:cubicBezTo>
                <a:cubicBezTo>
                  <a:pt x="101968" y="132613"/>
                  <a:pt x="90471" y="141310"/>
                  <a:pt x="90471" y="151818"/>
                </a:cubicBezTo>
                <a:cubicBezTo>
                  <a:pt x="90471" y="154355"/>
                  <a:pt x="88315" y="156529"/>
                  <a:pt x="86160" y="156529"/>
                </a:cubicBezTo>
                <a:cubicBezTo>
                  <a:pt x="83645" y="156529"/>
                  <a:pt x="81489" y="154355"/>
                  <a:pt x="81489" y="151818"/>
                </a:cubicBezTo>
                <a:cubicBezTo>
                  <a:pt x="81489" y="141310"/>
                  <a:pt x="70351" y="132613"/>
                  <a:pt x="56339" y="132613"/>
                </a:cubicBezTo>
                <a:cubicBezTo>
                  <a:pt x="53825" y="132613"/>
                  <a:pt x="52028" y="130801"/>
                  <a:pt x="52028" y="128265"/>
                </a:cubicBezTo>
                <a:cubicBezTo>
                  <a:pt x="52028" y="125728"/>
                  <a:pt x="53825" y="123554"/>
                  <a:pt x="56339" y="123554"/>
                </a:cubicBezTo>
                <a:close/>
                <a:moveTo>
                  <a:pt x="156897" y="17026"/>
                </a:moveTo>
                <a:lnTo>
                  <a:pt x="195672" y="98826"/>
                </a:lnTo>
                <a:cubicBezTo>
                  <a:pt x="215059" y="89096"/>
                  <a:pt x="248449" y="90177"/>
                  <a:pt x="269632" y="91979"/>
                </a:cubicBezTo>
                <a:lnTo>
                  <a:pt x="156897" y="17026"/>
                </a:lnTo>
                <a:close/>
                <a:moveTo>
                  <a:pt x="135355" y="17026"/>
                </a:moveTo>
                <a:lnTo>
                  <a:pt x="22619" y="91979"/>
                </a:lnTo>
                <a:cubicBezTo>
                  <a:pt x="43802" y="90177"/>
                  <a:pt x="77551" y="89096"/>
                  <a:pt x="96938" y="98826"/>
                </a:cubicBezTo>
                <a:lnTo>
                  <a:pt x="135355" y="17026"/>
                </a:lnTo>
                <a:close/>
                <a:moveTo>
                  <a:pt x="146126" y="15224"/>
                </a:moveTo>
                <a:lnTo>
                  <a:pt x="108786" y="94501"/>
                </a:lnTo>
                <a:cubicBezTo>
                  <a:pt x="120275" y="89817"/>
                  <a:pt x="133201" y="87294"/>
                  <a:pt x="146126" y="87294"/>
                </a:cubicBezTo>
                <a:cubicBezTo>
                  <a:pt x="159051" y="87294"/>
                  <a:pt x="172335" y="89817"/>
                  <a:pt x="183824" y="94501"/>
                </a:cubicBezTo>
                <a:lnTo>
                  <a:pt x="146126" y="15224"/>
                </a:lnTo>
                <a:close/>
                <a:moveTo>
                  <a:pt x="240910" y="8738"/>
                </a:moveTo>
                <a:cubicBezTo>
                  <a:pt x="223676" y="8738"/>
                  <a:pt x="209674" y="22791"/>
                  <a:pt x="209674" y="40088"/>
                </a:cubicBezTo>
                <a:cubicBezTo>
                  <a:pt x="209674" y="40809"/>
                  <a:pt x="209674" y="41169"/>
                  <a:pt x="209674" y="41530"/>
                </a:cubicBezTo>
                <a:lnTo>
                  <a:pt x="250603" y="69277"/>
                </a:lnTo>
                <a:cubicBezTo>
                  <a:pt x="262811" y="64953"/>
                  <a:pt x="271786" y="53421"/>
                  <a:pt x="271786" y="40088"/>
                </a:cubicBezTo>
                <a:cubicBezTo>
                  <a:pt x="271786" y="22791"/>
                  <a:pt x="257784" y="8738"/>
                  <a:pt x="240910" y="8738"/>
                </a:cubicBezTo>
                <a:close/>
                <a:moveTo>
                  <a:pt x="240910" y="89"/>
                </a:moveTo>
                <a:cubicBezTo>
                  <a:pt x="262811" y="89"/>
                  <a:pt x="280762" y="18107"/>
                  <a:pt x="280762" y="40088"/>
                </a:cubicBezTo>
                <a:cubicBezTo>
                  <a:pt x="280762" y="55223"/>
                  <a:pt x="272145" y="68556"/>
                  <a:pt x="259938" y="75042"/>
                </a:cubicBezTo>
                <a:lnTo>
                  <a:pt x="290456" y="95222"/>
                </a:lnTo>
                <a:cubicBezTo>
                  <a:pt x="292251" y="96303"/>
                  <a:pt x="292969" y="98826"/>
                  <a:pt x="291892" y="100627"/>
                </a:cubicBezTo>
                <a:cubicBezTo>
                  <a:pt x="291174" y="102429"/>
                  <a:pt x="289379" y="103871"/>
                  <a:pt x="287225" y="103150"/>
                </a:cubicBezTo>
                <a:cubicBezTo>
                  <a:pt x="286507" y="103150"/>
                  <a:pt x="220445" y="91619"/>
                  <a:pt x="196031" y="108555"/>
                </a:cubicBezTo>
                <a:cubicBezTo>
                  <a:pt x="195313" y="109276"/>
                  <a:pt x="194595" y="109276"/>
                  <a:pt x="193518" y="109276"/>
                </a:cubicBezTo>
                <a:cubicBezTo>
                  <a:pt x="192441" y="109276"/>
                  <a:pt x="191722" y="109276"/>
                  <a:pt x="191004" y="108555"/>
                </a:cubicBezTo>
                <a:cubicBezTo>
                  <a:pt x="179515" y="100988"/>
                  <a:pt x="165513" y="96664"/>
                  <a:pt x="150434" y="95943"/>
                </a:cubicBezTo>
                <a:lnTo>
                  <a:pt x="150434" y="236841"/>
                </a:lnTo>
                <a:lnTo>
                  <a:pt x="216855" y="236841"/>
                </a:lnTo>
                <a:cubicBezTo>
                  <a:pt x="218291" y="236841"/>
                  <a:pt x="219727" y="237562"/>
                  <a:pt x="220445" y="238643"/>
                </a:cubicBezTo>
                <a:lnTo>
                  <a:pt x="254553" y="284407"/>
                </a:lnTo>
                <a:lnTo>
                  <a:pt x="287943" y="284407"/>
                </a:lnTo>
                <a:cubicBezTo>
                  <a:pt x="290456" y="284407"/>
                  <a:pt x="292610" y="286209"/>
                  <a:pt x="292610" y="288732"/>
                </a:cubicBezTo>
                <a:cubicBezTo>
                  <a:pt x="292610" y="291254"/>
                  <a:pt x="290456" y="293056"/>
                  <a:pt x="287943" y="293056"/>
                </a:cubicBezTo>
                <a:lnTo>
                  <a:pt x="4308" y="293056"/>
                </a:lnTo>
                <a:cubicBezTo>
                  <a:pt x="1795" y="293056"/>
                  <a:pt x="0" y="291254"/>
                  <a:pt x="0" y="288732"/>
                </a:cubicBezTo>
                <a:cubicBezTo>
                  <a:pt x="0" y="286209"/>
                  <a:pt x="1795" y="284407"/>
                  <a:pt x="4308" y="284407"/>
                </a:cubicBezTo>
                <a:lnTo>
                  <a:pt x="37698" y="284407"/>
                </a:lnTo>
                <a:lnTo>
                  <a:pt x="69652" y="241525"/>
                </a:lnTo>
                <a:lnTo>
                  <a:pt x="18669" y="182067"/>
                </a:lnTo>
                <a:cubicBezTo>
                  <a:pt x="17233" y="179905"/>
                  <a:pt x="17592" y="177383"/>
                  <a:pt x="19029" y="175581"/>
                </a:cubicBezTo>
                <a:cubicBezTo>
                  <a:pt x="21183" y="174140"/>
                  <a:pt x="24055" y="174140"/>
                  <a:pt x="25491" y="176302"/>
                </a:cubicBezTo>
                <a:lnTo>
                  <a:pt x="77551" y="236841"/>
                </a:lnTo>
                <a:lnTo>
                  <a:pt x="141817" y="236841"/>
                </a:lnTo>
                <a:lnTo>
                  <a:pt x="141817" y="95943"/>
                </a:lnTo>
                <a:cubicBezTo>
                  <a:pt x="127097" y="96664"/>
                  <a:pt x="112736" y="100988"/>
                  <a:pt x="101606" y="108555"/>
                </a:cubicBezTo>
                <a:cubicBezTo>
                  <a:pt x="100170" y="109636"/>
                  <a:pt x="98016" y="109636"/>
                  <a:pt x="96579" y="108555"/>
                </a:cubicBezTo>
                <a:cubicBezTo>
                  <a:pt x="72165" y="91619"/>
                  <a:pt x="6103" y="103150"/>
                  <a:pt x="5385" y="103150"/>
                </a:cubicBezTo>
                <a:cubicBezTo>
                  <a:pt x="3231" y="103871"/>
                  <a:pt x="1077" y="102429"/>
                  <a:pt x="359" y="100627"/>
                </a:cubicBezTo>
                <a:cubicBezTo>
                  <a:pt x="-359" y="98826"/>
                  <a:pt x="359" y="96303"/>
                  <a:pt x="1795" y="95222"/>
                </a:cubicBezTo>
                <a:lnTo>
                  <a:pt x="143971" y="810"/>
                </a:lnTo>
                <a:cubicBezTo>
                  <a:pt x="145408" y="-271"/>
                  <a:pt x="147203" y="-271"/>
                  <a:pt x="148639" y="810"/>
                </a:cubicBezTo>
                <a:lnTo>
                  <a:pt x="201057" y="35764"/>
                </a:lnTo>
                <a:cubicBezTo>
                  <a:pt x="203211" y="15584"/>
                  <a:pt x="220086" y="89"/>
                  <a:pt x="240910" y="89"/>
                </a:cubicBezTo>
                <a:close/>
              </a:path>
            </a:pathLst>
          </a:custGeom>
          <a:solidFill>
            <a:schemeClr val="bg1"/>
          </a:solidFill>
          <a:ln>
            <a:noFill/>
          </a:ln>
          <a:effectLst/>
        </p:spPr>
        <p:txBody>
          <a:bodyPr anchor="ctr"/>
          <a:lstStyle/>
          <a:p>
            <a:endParaRPr lang="en-US" sz="900" dirty="0">
              <a:latin typeface="Nunito Sans ExtraLight" pitchFamily="2" charset="77"/>
            </a:endParaRPr>
          </a:p>
        </p:txBody>
      </p:sp>
      <p:sp>
        <p:nvSpPr>
          <p:cNvPr id="22" name="Subtitle 2">
            <a:extLst>
              <a:ext uri="{FF2B5EF4-FFF2-40B4-BE49-F238E27FC236}">
                <a16:creationId xmlns:a16="http://schemas.microsoft.com/office/drawing/2014/main" id="{A6C2CC7A-F069-C14C-B573-06D4D931A407}"/>
              </a:ext>
            </a:extLst>
          </p:cNvPr>
          <p:cNvSpPr txBox="1">
            <a:spLocks/>
          </p:cNvSpPr>
          <p:nvPr/>
        </p:nvSpPr>
        <p:spPr>
          <a:xfrm>
            <a:off x="1526964" y="3735528"/>
            <a:ext cx="3317953" cy="50808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23" name="Subtitle 2">
            <a:extLst>
              <a:ext uri="{FF2B5EF4-FFF2-40B4-BE49-F238E27FC236}">
                <a16:creationId xmlns:a16="http://schemas.microsoft.com/office/drawing/2014/main" id="{032A53B6-4B3C-E848-82BA-6C8BCF806F9A}"/>
              </a:ext>
            </a:extLst>
          </p:cNvPr>
          <p:cNvSpPr txBox="1">
            <a:spLocks/>
          </p:cNvSpPr>
          <p:nvPr/>
        </p:nvSpPr>
        <p:spPr>
          <a:xfrm>
            <a:off x="1526965" y="4427259"/>
            <a:ext cx="797591" cy="287451"/>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400" b="1" dirty="0">
                <a:latin typeface="Noto Serif" panose="02020600060500020200" pitchFamily="18" charset="0"/>
                <a:ea typeface="League Spartan" charset="0"/>
                <a:cs typeface="Noto Serif" panose="02020600060500020200" pitchFamily="18" charset="0"/>
              </a:rPr>
              <a:t>Your Title</a:t>
            </a:r>
          </a:p>
        </p:txBody>
      </p:sp>
      <p:sp>
        <p:nvSpPr>
          <p:cNvPr id="24" name="Subtitle 2">
            <a:extLst>
              <a:ext uri="{FF2B5EF4-FFF2-40B4-BE49-F238E27FC236}">
                <a16:creationId xmlns:a16="http://schemas.microsoft.com/office/drawing/2014/main" id="{72D317B5-814B-A643-9979-B1B7A0F8C9A6}"/>
              </a:ext>
            </a:extLst>
          </p:cNvPr>
          <p:cNvSpPr txBox="1">
            <a:spLocks/>
          </p:cNvSpPr>
          <p:nvPr/>
        </p:nvSpPr>
        <p:spPr>
          <a:xfrm>
            <a:off x="1526964" y="4714197"/>
            <a:ext cx="3317953" cy="50808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25" name="Subtitle 2">
            <a:extLst>
              <a:ext uri="{FF2B5EF4-FFF2-40B4-BE49-F238E27FC236}">
                <a16:creationId xmlns:a16="http://schemas.microsoft.com/office/drawing/2014/main" id="{A15FE4D2-5825-4244-BEDF-131E56ABC437}"/>
              </a:ext>
            </a:extLst>
          </p:cNvPr>
          <p:cNvSpPr txBox="1">
            <a:spLocks/>
          </p:cNvSpPr>
          <p:nvPr/>
        </p:nvSpPr>
        <p:spPr>
          <a:xfrm>
            <a:off x="1526965" y="5410339"/>
            <a:ext cx="797591" cy="287451"/>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400" b="1" dirty="0">
                <a:latin typeface="Noto Serif" panose="02020600060500020200" pitchFamily="18" charset="0"/>
                <a:ea typeface="League Spartan" charset="0"/>
                <a:cs typeface="Noto Serif" panose="02020600060500020200" pitchFamily="18" charset="0"/>
              </a:rPr>
              <a:t>Your Title</a:t>
            </a:r>
          </a:p>
        </p:txBody>
      </p:sp>
      <p:sp>
        <p:nvSpPr>
          <p:cNvPr id="26" name="Subtitle 2">
            <a:extLst>
              <a:ext uri="{FF2B5EF4-FFF2-40B4-BE49-F238E27FC236}">
                <a16:creationId xmlns:a16="http://schemas.microsoft.com/office/drawing/2014/main" id="{ACB2792C-015C-1F49-B233-50D9C7DAB5D9}"/>
              </a:ext>
            </a:extLst>
          </p:cNvPr>
          <p:cNvSpPr txBox="1">
            <a:spLocks/>
          </p:cNvSpPr>
          <p:nvPr/>
        </p:nvSpPr>
        <p:spPr>
          <a:xfrm>
            <a:off x="1526964" y="5697277"/>
            <a:ext cx="3317953" cy="50808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300" dirty="0">
                <a:solidFill>
                  <a:schemeClr val="tx1"/>
                </a:solidFill>
                <a:latin typeface="Lato" panose="020F0502020204030203" pitchFamily="34" charset="0"/>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3961750612"/>
      </p:ext>
    </p:extLst>
  </p:cSld>
  <p:clrMapOvr>
    <a:masterClrMapping/>
  </p:clrMapOvr>
</p:sld>
</file>

<file path=ppt/theme/theme1.xml><?xml version="1.0" encoding="utf-8"?>
<a:theme xmlns:a="http://schemas.openxmlformats.org/drawingml/2006/main" name="Tema de Office">
  <a:themeElements>
    <a:clrScheme name="CYBER THEME">
      <a:dk1>
        <a:sysClr val="windowText" lastClr="000000"/>
      </a:dk1>
      <a:lt1>
        <a:sysClr val="window" lastClr="FFFFFF"/>
      </a:lt1>
      <a:dk2>
        <a:srgbClr val="5B9BD5"/>
      </a:dk2>
      <a:lt2>
        <a:srgbClr val="E7E6E6"/>
      </a:lt2>
      <a:accent1>
        <a:srgbClr val="02FFFD"/>
      </a:accent1>
      <a:accent2>
        <a:srgbClr val="430266"/>
      </a:accent2>
      <a:accent3>
        <a:srgbClr val="FDA671"/>
      </a:accent3>
      <a:accent4>
        <a:srgbClr val="CD0278"/>
      </a:accent4>
      <a:accent5>
        <a:srgbClr val="004F4C"/>
      </a:accent5>
      <a:accent6>
        <a:srgbClr val="CE2867"/>
      </a:accent6>
      <a:hlink>
        <a:srgbClr val="FFFFFF"/>
      </a:hlink>
      <a:folHlink>
        <a:srgbClr val="71DA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6499</TotalTime>
  <Words>1284</Words>
  <Application>Microsoft Office PowerPoint</Application>
  <PresentationFormat>Widescreen</PresentationFormat>
  <Paragraphs>113</Paragraphs>
  <Slides>14</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14</vt:i4>
      </vt:variant>
    </vt:vector>
  </HeadingPairs>
  <TitlesOfParts>
    <vt:vector size="32" baseType="lpstr">
      <vt:lpstr>Arial</vt:lpstr>
      <vt:lpstr>Calibri</vt:lpstr>
      <vt:lpstr>Calibri Light</vt:lpstr>
      <vt:lpstr>Gill Sans</vt:lpstr>
      <vt:lpstr>Lato</vt:lpstr>
      <vt:lpstr>Lato Black</vt:lpstr>
      <vt:lpstr>Lato Light</vt:lpstr>
      <vt:lpstr>Montserrat</vt:lpstr>
      <vt:lpstr>Montserrat Black</vt:lpstr>
      <vt:lpstr>Montserrat ExtraBold</vt:lpstr>
      <vt:lpstr>Montserrat Light</vt:lpstr>
      <vt:lpstr>Montserrat Medium</vt:lpstr>
      <vt:lpstr>Noto Serif</vt:lpstr>
      <vt:lpstr>Nunito Sans ExtraLight</vt:lpstr>
      <vt:lpstr>Poppins</vt:lpstr>
      <vt:lpstr>Poppins Light</vt:lpstr>
      <vt:lpstr>PT Serif</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427</cp:revision>
  <dcterms:created xsi:type="dcterms:W3CDTF">2020-03-21T22:03:23Z</dcterms:created>
  <dcterms:modified xsi:type="dcterms:W3CDTF">2025-05-11T22:43:31Z</dcterms:modified>
</cp:coreProperties>
</file>