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129" r:id="rId2"/>
    <p:sldId id="1455" r:id="rId3"/>
    <p:sldId id="1454" r:id="rId4"/>
    <p:sldId id="1456" r:id="rId5"/>
    <p:sldId id="1457" r:id="rId6"/>
    <p:sldId id="1462" r:id="rId7"/>
    <p:sldId id="1463" r:id="rId8"/>
    <p:sldId id="1464" r:id="rId9"/>
    <p:sldId id="1390" r:id="rId10"/>
    <p:sldId id="1466" r:id="rId11"/>
    <p:sldId id="1467" r:id="rId12"/>
    <p:sldId id="1460" r:id="rId13"/>
    <p:sldId id="1453" r:id="rId14"/>
    <p:sldId id="1791" r:id="rId1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F1F"/>
    <a:srgbClr val="AD003D"/>
    <a:srgbClr val="9D1860"/>
    <a:srgbClr val="FBCF48"/>
    <a:srgbClr val="FC8E25"/>
    <a:srgbClr val="FFFFFF"/>
    <a:srgbClr val="D10B58"/>
    <a:srgbClr val="D50A57"/>
    <a:srgbClr val="FC672A"/>
    <a:srgbClr val="C90D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A8F1A3-6588-4A05-9DAB-BAB3E0F7F587}" v="5" dt="2025-06-11T19:35:51.1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50" autoAdjust="0"/>
    <p:restoredTop sz="94660"/>
  </p:normalViewPr>
  <p:slideViewPr>
    <p:cSldViewPr snapToGrid="0">
      <p:cViewPr varScale="1">
        <p:scale>
          <a:sx n="109" d="100"/>
          <a:sy n="109" d="100"/>
        </p:scale>
        <p:origin x="1692" y="114"/>
      </p:cViewPr>
      <p:guideLst/>
    </p:cSldViewPr>
  </p:slideViewPr>
  <p:notesTextViewPr>
    <p:cViewPr>
      <p:scale>
        <a:sx n="1" d="1"/>
        <a:sy n="1" d="1"/>
      </p:scale>
      <p:origin x="0" y="0"/>
    </p:cViewPr>
  </p:notesTextViewPr>
  <p:notesViewPr>
    <p:cSldViewPr snapToGrid="0">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68A8F1A3-6588-4A05-9DAB-BAB3E0F7F587}"/>
    <pc:docChg chg="custSel addSld delSld modSld sldOrd">
      <pc:chgData name="Jolie Serrano Delgado" userId="d52b4219-5c60-4a0c-87ad-b1ec335c0c37" providerId="ADAL" clId="{68A8F1A3-6588-4A05-9DAB-BAB3E0F7F587}" dt="2025-06-11T19:35:51.181" v="9" actId="1076"/>
      <pc:docMkLst>
        <pc:docMk/>
      </pc:docMkLst>
      <pc:sldChg chg="del">
        <pc:chgData name="Jolie Serrano Delgado" userId="d52b4219-5c60-4a0c-87ad-b1ec335c0c37" providerId="ADAL" clId="{68A8F1A3-6588-4A05-9DAB-BAB3E0F7F587}" dt="2025-06-11T19:35:27.606" v="3" actId="47"/>
        <pc:sldMkLst>
          <pc:docMk/>
          <pc:sldMk cId="3746168901" sldId="350"/>
        </pc:sldMkLst>
      </pc:sldChg>
      <pc:sldChg chg="del">
        <pc:chgData name="Jolie Serrano Delgado" userId="d52b4219-5c60-4a0c-87ad-b1ec335c0c37" providerId="ADAL" clId="{68A8F1A3-6588-4A05-9DAB-BAB3E0F7F587}" dt="2025-06-11T19:35:33.904" v="4" actId="47"/>
        <pc:sldMkLst>
          <pc:docMk/>
          <pc:sldMk cId="0" sldId="1420"/>
        </pc:sldMkLst>
      </pc:sldChg>
      <pc:sldChg chg="add ord">
        <pc:chgData name="Jolie Serrano Delgado" userId="d52b4219-5c60-4a0c-87ad-b1ec335c0c37" providerId="ADAL" clId="{68A8F1A3-6588-4A05-9DAB-BAB3E0F7F587}" dt="2025-06-11T19:35:26.713" v="2"/>
        <pc:sldMkLst>
          <pc:docMk/>
          <pc:sldMk cId="3573392034" sldId="1791"/>
        </pc:sldMkLst>
      </pc:sldChg>
      <pc:sldChg chg="delSp modSp add mod">
        <pc:chgData name="Jolie Serrano Delgado" userId="d52b4219-5c60-4a0c-87ad-b1ec335c0c37" providerId="ADAL" clId="{68A8F1A3-6588-4A05-9DAB-BAB3E0F7F587}" dt="2025-06-11T19:35:51.181" v="9" actId="1076"/>
        <pc:sldMkLst>
          <pc:docMk/>
          <pc:sldMk cId="0" sldId="4129"/>
        </pc:sldMkLst>
        <pc:spChg chg="mod">
          <ac:chgData name="Jolie Serrano Delgado" userId="d52b4219-5c60-4a0c-87ad-b1ec335c0c37" providerId="ADAL" clId="{68A8F1A3-6588-4A05-9DAB-BAB3E0F7F587}" dt="2025-06-11T19:35:44.825" v="7" actId="1076"/>
          <ac:spMkLst>
            <pc:docMk/>
            <pc:sldMk cId="0" sldId="4129"/>
            <ac:spMk id="3" creationId="{4FD16BAF-8F85-4252-90D0-A30F2681D6B9}"/>
          </ac:spMkLst>
        </pc:spChg>
        <pc:spChg chg="mod">
          <ac:chgData name="Jolie Serrano Delgado" userId="d52b4219-5c60-4a0c-87ad-b1ec335c0c37" providerId="ADAL" clId="{68A8F1A3-6588-4A05-9DAB-BAB3E0F7F587}" dt="2025-06-11T19:35:51.181" v="9" actId="1076"/>
          <ac:spMkLst>
            <pc:docMk/>
            <pc:sldMk cId="0" sldId="4129"/>
            <ac:spMk id="30" creationId="{4994152A-3327-45D6-9425-D1DCEF519E86}"/>
          </ac:spMkLst>
        </pc:spChg>
        <pc:spChg chg="mod">
          <ac:chgData name="Jolie Serrano Delgado" userId="d52b4219-5c60-4a0c-87ad-b1ec335c0c37" providerId="ADAL" clId="{68A8F1A3-6588-4A05-9DAB-BAB3E0F7F587}" dt="2025-06-11T19:35:51.181" v="9" actId="1076"/>
          <ac:spMkLst>
            <pc:docMk/>
            <pc:sldMk cId="0" sldId="4129"/>
            <ac:spMk id="32" creationId="{00000000-0000-0000-0000-000000000000}"/>
          </ac:spMkLst>
        </pc:spChg>
        <pc:spChg chg="mod">
          <ac:chgData name="Jolie Serrano Delgado" userId="d52b4219-5c60-4a0c-87ad-b1ec335c0c37" providerId="ADAL" clId="{68A8F1A3-6588-4A05-9DAB-BAB3E0F7F587}" dt="2025-06-11T19:35:51.181" v="9" actId="1076"/>
          <ac:spMkLst>
            <pc:docMk/>
            <pc:sldMk cId="0" sldId="4129"/>
            <ac:spMk id="34" creationId="{00000000-0000-0000-0000-000000000000}"/>
          </ac:spMkLst>
        </pc:spChg>
        <pc:spChg chg="mod">
          <ac:chgData name="Jolie Serrano Delgado" userId="d52b4219-5c60-4a0c-87ad-b1ec335c0c37" providerId="ADAL" clId="{68A8F1A3-6588-4A05-9DAB-BAB3E0F7F587}" dt="2025-06-11T19:35:51.181" v="9" actId="1076"/>
          <ac:spMkLst>
            <pc:docMk/>
            <pc:sldMk cId="0" sldId="4129"/>
            <ac:spMk id="35" creationId="{00000000-0000-0000-0000-000000000000}"/>
          </ac:spMkLst>
        </pc:spChg>
        <pc:spChg chg="mod">
          <ac:chgData name="Jolie Serrano Delgado" userId="d52b4219-5c60-4a0c-87ad-b1ec335c0c37" providerId="ADAL" clId="{68A8F1A3-6588-4A05-9DAB-BAB3E0F7F587}" dt="2025-06-11T19:35:51.181" v="9" actId="1076"/>
          <ac:spMkLst>
            <pc:docMk/>
            <pc:sldMk cId="0" sldId="4129"/>
            <ac:spMk id="36" creationId="{00000000-0000-0000-0000-000000000000}"/>
          </ac:spMkLst>
        </pc:spChg>
        <pc:spChg chg="mod">
          <ac:chgData name="Jolie Serrano Delgado" userId="d52b4219-5c60-4a0c-87ad-b1ec335c0c37" providerId="ADAL" clId="{68A8F1A3-6588-4A05-9DAB-BAB3E0F7F587}" dt="2025-06-11T19:35:51.181" v="9" actId="1076"/>
          <ac:spMkLst>
            <pc:docMk/>
            <pc:sldMk cId="0" sldId="4129"/>
            <ac:spMk id="63" creationId="{00000000-0000-0000-0000-000000000000}"/>
          </ac:spMkLst>
        </pc:spChg>
        <pc:spChg chg="mod">
          <ac:chgData name="Jolie Serrano Delgado" userId="d52b4219-5c60-4a0c-87ad-b1ec335c0c37" providerId="ADAL" clId="{68A8F1A3-6588-4A05-9DAB-BAB3E0F7F587}" dt="2025-06-11T19:35:51.181" v="9" actId="1076"/>
          <ac:spMkLst>
            <pc:docMk/>
            <pc:sldMk cId="0" sldId="4129"/>
            <ac:spMk id="75" creationId="{00000000-0000-0000-0000-000000000000}"/>
          </ac:spMkLst>
        </pc:spChg>
        <pc:spChg chg="mod">
          <ac:chgData name="Jolie Serrano Delgado" userId="d52b4219-5c60-4a0c-87ad-b1ec335c0c37" providerId="ADAL" clId="{68A8F1A3-6588-4A05-9DAB-BAB3E0F7F587}" dt="2025-06-11T19:35:51.181" v="9" actId="1076"/>
          <ac:spMkLst>
            <pc:docMk/>
            <pc:sldMk cId="0" sldId="4129"/>
            <ac:spMk id="87" creationId="{00000000-0000-0000-0000-000000000000}"/>
          </ac:spMkLst>
        </pc:spChg>
        <pc:spChg chg="del">
          <ac:chgData name="Jolie Serrano Delgado" userId="d52b4219-5c60-4a0c-87ad-b1ec335c0c37" providerId="ADAL" clId="{68A8F1A3-6588-4A05-9DAB-BAB3E0F7F587}" dt="2025-06-11T19:35:46.618" v="8" actId="478"/>
          <ac:spMkLst>
            <pc:docMk/>
            <pc:sldMk cId="0" sldId="4129"/>
            <ac:spMk id="99" creationId="{00000000-0000-0000-0000-000000000000}"/>
          </ac:spMkLst>
        </pc:spChg>
        <pc:spChg chg="del">
          <ac:chgData name="Jolie Serrano Delgado" userId="d52b4219-5c60-4a0c-87ad-b1ec335c0c37" providerId="ADAL" clId="{68A8F1A3-6588-4A05-9DAB-BAB3E0F7F587}" dt="2025-06-11T19:35:37.672" v="5" actId="478"/>
          <ac:spMkLst>
            <pc:docMk/>
            <pc:sldMk cId="0" sldId="4129"/>
            <ac:spMk id="55309" creationId="{00000000-0000-0000-0000-000000000000}"/>
          </ac:spMkLst>
        </pc:spChg>
        <pc:spChg chg="mod">
          <ac:chgData name="Jolie Serrano Delgado" userId="d52b4219-5c60-4a0c-87ad-b1ec335c0c37" providerId="ADAL" clId="{68A8F1A3-6588-4A05-9DAB-BAB3E0F7F587}" dt="2025-06-11T19:35:51.181" v="9" actId="1076"/>
          <ac:spMkLst>
            <pc:docMk/>
            <pc:sldMk cId="0" sldId="4129"/>
            <ac:spMk id="55311" creationId="{00000000-0000-0000-0000-000000000000}"/>
          </ac:spMkLst>
        </pc:spChg>
        <pc:spChg chg="mod">
          <ac:chgData name="Jolie Serrano Delgado" userId="d52b4219-5c60-4a0c-87ad-b1ec335c0c37" providerId="ADAL" clId="{68A8F1A3-6588-4A05-9DAB-BAB3E0F7F587}" dt="2025-06-11T19:35:51.181" v="9" actId="1076"/>
          <ac:spMkLst>
            <pc:docMk/>
            <pc:sldMk cId="0" sldId="4129"/>
            <ac:spMk id="5531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4EFCAFE-212C-4734-BC77-7E2EAA445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50A26631-D6CC-4646-B826-30D44D508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4159EF-ED2B-408F-BCA3-D34D4F7DB760}" type="datetimeFigureOut">
              <a:rPr lang="es-CO" smtClean="0"/>
              <a:t>11/06/2025</a:t>
            </a:fld>
            <a:endParaRPr lang="es-CO"/>
          </a:p>
        </p:txBody>
      </p:sp>
      <p:sp>
        <p:nvSpPr>
          <p:cNvPr id="4" name="Marcador de pie de página 3">
            <a:extLst>
              <a:ext uri="{FF2B5EF4-FFF2-40B4-BE49-F238E27FC236}">
                <a16:creationId xmlns:a16="http://schemas.microsoft.com/office/drawing/2014/main" id="{7D82AC57-3955-4BDA-8F61-BF1320FB63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2BB30DE2-14A2-4BFD-BD83-BC2335DB66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BDCDF6-AAFB-4FAC-BBF4-14E3AC0CA55B}" type="slidenum">
              <a:rPr lang="es-CO" smtClean="0"/>
              <a:t>‹#›</a:t>
            </a:fld>
            <a:endParaRPr lang="es-CO"/>
          </a:p>
        </p:txBody>
      </p:sp>
    </p:spTree>
    <p:extLst>
      <p:ext uri="{BB962C8B-B14F-4D97-AF65-F5344CB8AC3E}">
        <p14:creationId xmlns:p14="http://schemas.microsoft.com/office/powerpoint/2010/main" val="1196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488C5-1697-4F06-B106-3EE216118B56}" type="datetimeFigureOut">
              <a:rPr lang="es-CO" smtClean="0"/>
              <a:t>11/06/2025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8975-4C2E-4E2E-9D18-43E3EE8DFED9}" type="slidenum">
              <a:rPr lang="es-CO" smtClean="0"/>
              <a:t>‹#›</a:t>
            </a:fld>
            <a:endParaRPr lang="es-CO"/>
          </a:p>
        </p:txBody>
      </p:sp>
    </p:spTree>
    <p:extLst>
      <p:ext uri="{BB962C8B-B14F-4D97-AF65-F5344CB8AC3E}">
        <p14:creationId xmlns:p14="http://schemas.microsoft.com/office/powerpoint/2010/main" val="189982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s-MX">
                <a:latin typeface="Calibri Light" panose="020F0302020204030204" pitchFamily="34" charset="0"/>
              </a:rPr>
              <a:t>To change the image behind the Mock up.</a:t>
            </a:r>
          </a:p>
          <a:p>
            <a:pPr>
              <a:spcBef>
                <a:spcPct val="0"/>
              </a:spcBef>
            </a:pPr>
            <a:r>
              <a:rPr lang="en-US" altLang="es-MX">
                <a:latin typeface="Calibri Light" panose="020F0302020204030204" pitchFamily="34" charset="0"/>
              </a:rPr>
              <a:t>Select the layer - &gt; Right Click -&gt; Send to Back -&gt; Delete the image -&gt; Drag &amp; Drop your Own Picture -&gt; Send to Back (again)</a:t>
            </a:r>
          </a:p>
        </p:txBody>
      </p:sp>
      <p:sp>
        <p:nvSpPr>
          <p:cNvPr id="839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fld id="{BB8C6B70-335B-47B2-8DCA-BCE4CBF5B9DE}" type="slidenum">
              <a:rPr lang="en-US" altLang="es-MX" sz="1200">
                <a:latin typeface="Calibri Light" panose="020F0302020204030204" pitchFamily="34" charset="0"/>
              </a:rPr>
              <a:pPr/>
              <a:t>9</a:t>
            </a:fld>
            <a:endParaRPr lang="en-US" altLang="es-MX" sz="1200">
              <a:latin typeface="Calibri Light" panose="020F03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2AD2B1D-919F-4B4B-9EA4-6B8862BB2E92}"/>
              </a:ext>
            </a:extLst>
          </p:cNvPr>
          <p:cNvSpPr/>
          <p:nvPr userDrawn="1"/>
        </p:nvSpPr>
        <p:spPr>
          <a:xfrm>
            <a:off x="9296400" y="4686300"/>
            <a:ext cx="2895600" cy="217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tángulo 3">
            <a:extLst>
              <a:ext uri="{FF2B5EF4-FFF2-40B4-BE49-F238E27FC236}">
                <a16:creationId xmlns:a16="http://schemas.microsoft.com/office/drawing/2014/main" id="{874456FC-B6D3-46FC-914C-10944EAB06FA}"/>
              </a:ext>
            </a:extLst>
          </p:cNvPr>
          <p:cNvSpPr/>
          <p:nvPr userDrawn="1"/>
        </p:nvSpPr>
        <p:spPr>
          <a:xfrm>
            <a:off x="0" y="0"/>
            <a:ext cx="2895600" cy="217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Marcador de posición de imagen 5">
            <a:extLst>
              <a:ext uri="{FF2B5EF4-FFF2-40B4-BE49-F238E27FC236}">
                <a16:creationId xmlns:a16="http://schemas.microsoft.com/office/drawing/2014/main" id="{CF8B71C5-BCEA-45F2-B58B-42BC67B988B2}"/>
              </a:ext>
            </a:extLst>
          </p:cNvPr>
          <p:cNvSpPr>
            <a:spLocks noGrp="1"/>
          </p:cNvSpPr>
          <p:nvPr>
            <p:ph type="pic" sz="quarter" idx="10" hasCustomPrompt="1"/>
          </p:nvPr>
        </p:nvSpPr>
        <p:spPr>
          <a:xfrm>
            <a:off x="3362836" y="758656"/>
            <a:ext cx="5186324" cy="5340687"/>
          </a:xfrm>
          <a:prstGeom prst="diamond">
            <a:avLst/>
          </a:prstGeom>
        </p:spPr>
        <p:txBody>
          <a:bodyPr/>
          <a:lstStyle>
            <a:lvl1pPr marL="0" indent="0">
              <a:buNone/>
              <a:defRPr sz="1600"/>
            </a:lvl1pPr>
          </a:lstStyle>
          <a:p>
            <a:r>
              <a:rPr lang="en-US" noProof="0" dirty="0"/>
              <a:t>Click on the Icon to add an image, then send to the background </a:t>
            </a:r>
          </a:p>
        </p:txBody>
      </p:sp>
    </p:spTree>
    <p:extLst>
      <p:ext uri="{BB962C8B-B14F-4D97-AF65-F5344CB8AC3E}">
        <p14:creationId xmlns:p14="http://schemas.microsoft.com/office/powerpoint/2010/main" val="37612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9">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375D42-6923-4F74-93D1-791ED9C06EB8}"/>
              </a:ext>
            </a:extLst>
          </p:cNvPr>
          <p:cNvSpPr>
            <a:spLocks noGrp="1"/>
          </p:cNvSpPr>
          <p:nvPr>
            <p:ph type="title" hasCustomPrompt="1"/>
          </p:nvPr>
        </p:nvSpPr>
        <p:spPr>
          <a:xfrm>
            <a:off x="838200" y="365126"/>
            <a:ext cx="10515600" cy="764428"/>
          </a:xfrm>
          <a:prstGeom prst="rect">
            <a:avLst/>
          </a:prstGeom>
        </p:spPr>
        <p:txBody>
          <a:bodyPr/>
          <a:lstStyle>
            <a:lvl1pPr algn="ctr">
              <a:defRPr sz="4000">
                <a:solidFill>
                  <a:schemeClr val="tx1">
                    <a:lumMod val="50000"/>
                    <a:lumOff val="50000"/>
                  </a:schemeClr>
                </a:solidFill>
              </a:defRPr>
            </a:lvl1pPr>
          </a:lstStyle>
          <a:p>
            <a:r>
              <a:rPr lang="en-US" noProof="0"/>
              <a:t>Click To Add Titile</a:t>
            </a:r>
          </a:p>
        </p:txBody>
      </p:sp>
    </p:spTree>
    <p:extLst>
      <p:ext uri="{BB962C8B-B14F-4D97-AF65-F5344CB8AC3E}">
        <p14:creationId xmlns:p14="http://schemas.microsoft.com/office/powerpoint/2010/main" val="1765320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10">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244C985-1536-4399-98E6-FA3D4BCFE09E}"/>
              </a:ext>
            </a:extLst>
          </p:cNvPr>
          <p:cNvSpPr/>
          <p:nvPr userDrawn="1"/>
        </p:nvSpPr>
        <p:spPr>
          <a:xfrm>
            <a:off x="-1" y="1590676"/>
            <a:ext cx="12192001" cy="5286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CO"/>
              <a:t>Cargo</a:t>
            </a:r>
            <a:endParaRPr lang="es-CO" dirty="0"/>
          </a:p>
        </p:txBody>
      </p:sp>
      <p:sp>
        <p:nvSpPr>
          <p:cNvPr id="6" name="Rectángulo 5">
            <a:extLst>
              <a:ext uri="{FF2B5EF4-FFF2-40B4-BE49-F238E27FC236}">
                <a16:creationId xmlns:a16="http://schemas.microsoft.com/office/drawing/2014/main" id="{46FD3998-A13D-4F4E-981E-28541D7F52D3}"/>
              </a:ext>
            </a:extLst>
          </p:cNvPr>
          <p:cNvSpPr/>
          <p:nvPr userDrawn="1"/>
        </p:nvSpPr>
        <p:spPr>
          <a:xfrm>
            <a:off x="4705350" y="0"/>
            <a:ext cx="2495550" cy="4286250"/>
          </a:xfrm>
          <a:prstGeom prst="rect">
            <a:avLst/>
          </a:prstGeom>
          <a:solidFill>
            <a:srgbClr val="D10B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7">
            <a:extLst>
              <a:ext uri="{FF2B5EF4-FFF2-40B4-BE49-F238E27FC236}">
                <a16:creationId xmlns:a16="http://schemas.microsoft.com/office/drawing/2014/main" id="{D16F2568-F9DC-4DB9-B656-608A42CBB1A6}"/>
              </a:ext>
            </a:extLst>
          </p:cNvPr>
          <p:cNvSpPr/>
          <p:nvPr userDrawn="1"/>
        </p:nvSpPr>
        <p:spPr>
          <a:xfrm>
            <a:off x="7200900" y="1371600"/>
            <a:ext cx="2495550" cy="5486400"/>
          </a:xfrm>
          <a:prstGeom prst="rect">
            <a:avLst/>
          </a:prstGeom>
          <a:solidFill>
            <a:srgbClr val="FC8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8">
            <a:extLst>
              <a:ext uri="{FF2B5EF4-FFF2-40B4-BE49-F238E27FC236}">
                <a16:creationId xmlns:a16="http://schemas.microsoft.com/office/drawing/2014/main" id="{181F2320-F8BE-4964-825D-C024F57932CB}"/>
              </a:ext>
            </a:extLst>
          </p:cNvPr>
          <p:cNvSpPr/>
          <p:nvPr userDrawn="1"/>
        </p:nvSpPr>
        <p:spPr>
          <a:xfrm>
            <a:off x="9696450" y="0"/>
            <a:ext cx="2495550" cy="4286250"/>
          </a:xfrm>
          <a:prstGeom prst="rect">
            <a:avLst/>
          </a:prstGeom>
          <a:solidFill>
            <a:srgbClr val="FBC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Marcador de posición de imagen 12">
            <a:extLst>
              <a:ext uri="{FF2B5EF4-FFF2-40B4-BE49-F238E27FC236}">
                <a16:creationId xmlns:a16="http://schemas.microsoft.com/office/drawing/2014/main" id="{87A5B19D-ABD2-46E8-BE4F-9E4FE2DD57C1}"/>
              </a:ext>
            </a:extLst>
          </p:cNvPr>
          <p:cNvSpPr>
            <a:spLocks noGrp="1"/>
          </p:cNvSpPr>
          <p:nvPr>
            <p:ph type="pic" sz="quarter" idx="10" hasCustomPrompt="1"/>
          </p:nvPr>
        </p:nvSpPr>
        <p:spPr>
          <a:xfrm>
            <a:off x="4705350" y="647700"/>
            <a:ext cx="2495550" cy="3638550"/>
          </a:xfrm>
          <a:prstGeom prst="rect">
            <a:avLst/>
          </a:prstGeom>
        </p:spPr>
        <p:txBody>
          <a:bodyPr/>
          <a:lstStyle>
            <a:lvl1pPr marL="0" indent="0">
              <a:buNone/>
              <a:defRPr sz="2000">
                <a:solidFill>
                  <a:schemeClr val="bg1"/>
                </a:solidFill>
              </a:defRPr>
            </a:lvl1pPr>
          </a:lstStyle>
          <a:p>
            <a:r>
              <a:rPr lang="es-CO" dirty="0" err="1"/>
              <a:t>Click</a:t>
            </a:r>
            <a:r>
              <a:rPr lang="es-CO" dirty="0"/>
              <a:t> </a:t>
            </a:r>
            <a:r>
              <a:rPr lang="es-CO" dirty="0" err="1"/>
              <a:t>on</a:t>
            </a:r>
            <a:r>
              <a:rPr lang="es-CO" dirty="0"/>
              <a:t> </a:t>
            </a:r>
            <a:r>
              <a:rPr lang="es-CO" dirty="0" err="1"/>
              <a:t>the</a:t>
            </a:r>
            <a:r>
              <a:rPr lang="es-CO" dirty="0"/>
              <a:t> </a:t>
            </a:r>
            <a:r>
              <a:rPr lang="es-CO" dirty="0" err="1"/>
              <a:t>icon</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endParaRPr lang="es-CO" dirty="0"/>
          </a:p>
        </p:txBody>
      </p:sp>
      <p:sp>
        <p:nvSpPr>
          <p:cNvPr id="14" name="Marcador de posición de imagen 12">
            <a:extLst>
              <a:ext uri="{FF2B5EF4-FFF2-40B4-BE49-F238E27FC236}">
                <a16:creationId xmlns:a16="http://schemas.microsoft.com/office/drawing/2014/main" id="{29B666AC-2DA2-463C-ACEA-8C214C373B33}"/>
              </a:ext>
            </a:extLst>
          </p:cNvPr>
          <p:cNvSpPr>
            <a:spLocks noGrp="1"/>
          </p:cNvSpPr>
          <p:nvPr>
            <p:ph type="pic" sz="quarter" idx="11" hasCustomPrompt="1"/>
          </p:nvPr>
        </p:nvSpPr>
        <p:spPr>
          <a:xfrm>
            <a:off x="7200900" y="1390650"/>
            <a:ext cx="2495550" cy="36385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r>
              <a:rPr lang="es-CO" dirty="0" err="1"/>
              <a:t>Click</a:t>
            </a:r>
            <a:r>
              <a:rPr lang="es-CO" dirty="0"/>
              <a:t> </a:t>
            </a:r>
            <a:r>
              <a:rPr lang="es-CO" dirty="0" err="1"/>
              <a:t>on</a:t>
            </a:r>
            <a:r>
              <a:rPr lang="es-CO" dirty="0"/>
              <a:t> </a:t>
            </a:r>
            <a:r>
              <a:rPr lang="es-CO" dirty="0" err="1"/>
              <a:t>the</a:t>
            </a:r>
            <a:r>
              <a:rPr lang="es-CO" dirty="0"/>
              <a:t> </a:t>
            </a:r>
            <a:r>
              <a:rPr lang="es-CO" dirty="0" err="1"/>
              <a:t>icon</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endParaRPr lang="es-CO" dirty="0"/>
          </a:p>
          <a:p>
            <a:endParaRPr lang="es-CO" dirty="0"/>
          </a:p>
        </p:txBody>
      </p:sp>
      <p:sp>
        <p:nvSpPr>
          <p:cNvPr id="15" name="Marcador de posición de imagen 12">
            <a:extLst>
              <a:ext uri="{FF2B5EF4-FFF2-40B4-BE49-F238E27FC236}">
                <a16:creationId xmlns:a16="http://schemas.microsoft.com/office/drawing/2014/main" id="{E66AF992-C7B0-4C16-82C7-E6D883B17050}"/>
              </a:ext>
            </a:extLst>
          </p:cNvPr>
          <p:cNvSpPr>
            <a:spLocks noGrp="1"/>
          </p:cNvSpPr>
          <p:nvPr>
            <p:ph type="pic" sz="quarter" idx="12" hasCustomPrompt="1"/>
          </p:nvPr>
        </p:nvSpPr>
        <p:spPr>
          <a:xfrm>
            <a:off x="9696450" y="647700"/>
            <a:ext cx="2495550" cy="36385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r>
              <a:rPr lang="es-CO" dirty="0" err="1"/>
              <a:t>Click</a:t>
            </a:r>
            <a:r>
              <a:rPr lang="es-CO" dirty="0"/>
              <a:t> </a:t>
            </a:r>
            <a:r>
              <a:rPr lang="es-CO" dirty="0" err="1"/>
              <a:t>on</a:t>
            </a:r>
            <a:r>
              <a:rPr lang="es-CO" dirty="0"/>
              <a:t> </a:t>
            </a:r>
            <a:r>
              <a:rPr lang="es-CO" dirty="0" err="1"/>
              <a:t>the</a:t>
            </a:r>
            <a:r>
              <a:rPr lang="es-CO" dirty="0"/>
              <a:t> </a:t>
            </a:r>
            <a:r>
              <a:rPr lang="es-CO" dirty="0" err="1"/>
              <a:t>icon</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endParaRPr lang="es-CO" dirty="0"/>
          </a:p>
          <a:p>
            <a:endParaRPr lang="es-CO" dirty="0"/>
          </a:p>
        </p:txBody>
      </p:sp>
      <p:sp>
        <p:nvSpPr>
          <p:cNvPr id="17" name="Marcador de texto 16">
            <a:extLst>
              <a:ext uri="{FF2B5EF4-FFF2-40B4-BE49-F238E27FC236}">
                <a16:creationId xmlns:a16="http://schemas.microsoft.com/office/drawing/2014/main" id="{8E44690E-82A7-40B5-BA16-A9A088F47773}"/>
              </a:ext>
            </a:extLst>
          </p:cNvPr>
          <p:cNvSpPr>
            <a:spLocks noGrp="1"/>
          </p:cNvSpPr>
          <p:nvPr>
            <p:ph type="body" sz="quarter" idx="13" hasCustomPrompt="1"/>
          </p:nvPr>
        </p:nvSpPr>
        <p:spPr>
          <a:xfrm>
            <a:off x="571500" y="2143125"/>
            <a:ext cx="3848100" cy="1857376"/>
          </a:xfrm>
          <a:prstGeom prst="rect">
            <a:avLst/>
          </a:prstGeom>
        </p:spPr>
        <p:txBody>
          <a:bodyPr/>
          <a:lstStyle>
            <a:lvl1pPr marL="0" indent="0">
              <a:lnSpc>
                <a:spcPts val="4000"/>
              </a:lnSpc>
              <a:buNone/>
              <a:defRPr sz="4400" b="1">
                <a:solidFill>
                  <a:schemeClr val="tx1"/>
                </a:solidFill>
                <a:latin typeface="Arial" panose="020B0604020202020204" pitchFamily="34" charset="0"/>
                <a:cs typeface="Arial" panose="020B0604020202020204" pitchFamily="34" charset="0"/>
              </a:defRPr>
            </a:lvl1pPr>
          </a:lstStyle>
          <a:p>
            <a:pPr lvl="0"/>
            <a:r>
              <a:rPr lang="es-CO" dirty="0"/>
              <a:t>YOUR TILE</a:t>
            </a:r>
          </a:p>
          <a:p>
            <a:pPr lvl="0"/>
            <a:r>
              <a:rPr lang="es-CO" dirty="0"/>
              <a:t>HERE</a:t>
            </a:r>
          </a:p>
        </p:txBody>
      </p:sp>
      <p:sp>
        <p:nvSpPr>
          <p:cNvPr id="18" name="Marcador de texto 5">
            <a:extLst>
              <a:ext uri="{FF2B5EF4-FFF2-40B4-BE49-F238E27FC236}">
                <a16:creationId xmlns:a16="http://schemas.microsoft.com/office/drawing/2014/main" id="{85CC78DC-1898-4E83-8933-2766307FF2FB}"/>
              </a:ext>
            </a:extLst>
          </p:cNvPr>
          <p:cNvSpPr>
            <a:spLocks noGrp="1"/>
          </p:cNvSpPr>
          <p:nvPr>
            <p:ph type="body" sz="quarter" idx="14" hasCustomPrompt="1"/>
          </p:nvPr>
        </p:nvSpPr>
        <p:spPr>
          <a:xfrm>
            <a:off x="546238" y="4205286"/>
            <a:ext cx="3873362" cy="1714500"/>
          </a:xfrm>
          <a:prstGeom prst="rect">
            <a:avLst/>
          </a:prstGeom>
        </p:spPr>
        <p:txBody>
          <a:bodyPr/>
          <a:lstStyle>
            <a:lvl1pPr marL="0" indent="0">
              <a:lnSpc>
                <a:spcPts val="2000"/>
              </a:lnSpc>
              <a:buNone/>
              <a:defRPr sz="18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s-CO" noProof="1"/>
              <a:t>Click to add Text</a:t>
            </a:r>
          </a:p>
        </p:txBody>
      </p:sp>
      <p:sp>
        <p:nvSpPr>
          <p:cNvPr id="20" name="Marcador de texto 19">
            <a:extLst>
              <a:ext uri="{FF2B5EF4-FFF2-40B4-BE49-F238E27FC236}">
                <a16:creationId xmlns:a16="http://schemas.microsoft.com/office/drawing/2014/main" id="{58E5705F-8168-42D0-9A3C-01B19C699C56}"/>
              </a:ext>
            </a:extLst>
          </p:cNvPr>
          <p:cNvSpPr>
            <a:spLocks noGrp="1"/>
          </p:cNvSpPr>
          <p:nvPr>
            <p:ph type="body" sz="quarter" idx="15" hasCustomPrompt="1"/>
          </p:nvPr>
        </p:nvSpPr>
        <p:spPr>
          <a:xfrm>
            <a:off x="7448550" y="428625"/>
            <a:ext cx="2019300" cy="428625"/>
          </a:xfrm>
          <a:prstGeom prst="rect">
            <a:avLst/>
          </a:prstGeom>
        </p:spPr>
        <p:txBody>
          <a:bodyPr/>
          <a:lstStyle>
            <a:lvl1pPr marL="0" indent="0" algn="ctr">
              <a:buNone/>
              <a:defRPr sz="3200" b="1" i="0"/>
            </a:lvl1pPr>
          </a:lstStyle>
          <a:p>
            <a:pPr lvl="0"/>
            <a:r>
              <a:rPr lang="en-US" noProof="0"/>
              <a:t>Name </a:t>
            </a:r>
          </a:p>
        </p:txBody>
      </p:sp>
      <p:sp>
        <p:nvSpPr>
          <p:cNvPr id="22" name="Marcador de texto 19">
            <a:extLst>
              <a:ext uri="{FF2B5EF4-FFF2-40B4-BE49-F238E27FC236}">
                <a16:creationId xmlns:a16="http://schemas.microsoft.com/office/drawing/2014/main" id="{70896EE2-0F40-4DD8-8BCC-5A9290B3CC81}"/>
              </a:ext>
            </a:extLst>
          </p:cNvPr>
          <p:cNvSpPr>
            <a:spLocks noGrp="1"/>
          </p:cNvSpPr>
          <p:nvPr>
            <p:ph type="body" sz="quarter" idx="16" hasCustomPrompt="1"/>
          </p:nvPr>
        </p:nvSpPr>
        <p:spPr>
          <a:xfrm>
            <a:off x="4943475" y="4448175"/>
            <a:ext cx="2019300" cy="428625"/>
          </a:xfrm>
          <a:prstGeom prst="rect">
            <a:avLst/>
          </a:prstGeom>
        </p:spPr>
        <p:txBody>
          <a:bodyPr/>
          <a:lstStyle>
            <a:lvl1pPr marL="0" indent="0" algn="ctr">
              <a:buNone/>
              <a:defRPr sz="3200" b="1" i="0"/>
            </a:lvl1pPr>
          </a:lstStyle>
          <a:p>
            <a:pPr lvl="0"/>
            <a:r>
              <a:rPr lang="en-US" noProof="0"/>
              <a:t>Name </a:t>
            </a:r>
          </a:p>
        </p:txBody>
      </p:sp>
      <p:sp>
        <p:nvSpPr>
          <p:cNvPr id="24" name="Marcador de texto 19">
            <a:extLst>
              <a:ext uri="{FF2B5EF4-FFF2-40B4-BE49-F238E27FC236}">
                <a16:creationId xmlns:a16="http://schemas.microsoft.com/office/drawing/2014/main" id="{07ACF4D6-E07E-4847-B9A9-5F39128AAA0E}"/>
              </a:ext>
            </a:extLst>
          </p:cNvPr>
          <p:cNvSpPr>
            <a:spLocks noGrp="1"/>
          </p:cNvSpPr>
          <p:nvPr>
            <p:ph type="body" sz="quarter" idx="17" hasCustomPrompt="1"/>
          </p:nvPr>
        </p:nvSpPr>
        <p:spPr>
          <a:xfrm>
            <a:off x="9940787" y="4448175"/>
            <a:ext cx="2019300" cy="428625"/>
          </a:xfrm>
          <a:prstGeom prst="rect">
            <a:avLst/>
          </a:prstGeom>
        </p:spPr>
        <p:txBody>
          <a:bodyPr/>
          <a:lstStyle>
            <a:lvl1pPr marL="0" indent="0" algn="ctr">
              <a:buNone/>
              <a:defRPr sz="3200" b="1" i="0"/>
            </a:lvl1pPr>
          </a:lstStyle>
          <a:p>
            <a:pPr lvl="0"/>
            <a:r>
              <a:rPr lang="en-US" noProof="0" dirty="0"/>
              <a:t>Name</a:t>
            </a:r>
            <a:r>
              <a:rPr lang="es-CO" dirty="0"/>
              <a:t> </a:t>
            </a:r>
          </a:p>
        </p:txBody>
      </p:sp>
      <p:sp>
        <p:nvSpPr>
          <p:cNvPr id="27" name="Marcador de texto 26">
            <a:extLst>
              <a:ext uri="{FF2B5EF4-FFF2-40B4-BE49-F238E27FC236}">
                <a16:creationId xmlns:a16="http://schemas.microsoft.com/office/drawing/2014/main" id="{8FEE555A-AC2C-436C-874A-FA73CFDB4E42}"/>
              </a:ext>
            </a:extLst>
          </p:cNvPr>
          <p:cNvSpPr>
            <a:spLocks noGrp="1"/>
          </p:cNvSpPr>
          <p:nvPr>
            <p:ph type="body" sz="quarter" idx="18" hasCustomPrompt="1"/>
          </p:nvPr>
        </p:nvSpPr>
        <p:spPr>
          <a:xfrm>
            <a:off x="4943475" y="4848224"/>
            <a:ext cx="1997075" cy="428625"/>
          </a:xfrm>
          <a:prstGeom prst="rect">
            <a:avLst/>
          </a:prstGeom>
        </p:spPr>
        <p:txBody>
          <a:bodyPr/>
          <a:lstStyle>
            <a:lvl1pPr marL="0" indent="0" algn="ctr">
              <a:buNone/>
              <a:defRPr/>
            </a:lvl1pPr>
          </a:lstStyle>
          <a:p>
            <a:pPr lvl="0"/>
            <a:r>
              <a:rPr lang="en-US" noProof="0"/>
              <a:t>Role</a:t>
            </a:r>
          </a:p>
        </p:txBody>
      </p:sp>
      <p:sp>
        <p:nvSpPr>
          <p:cNvPr id="29" name="Marcador de texto 26">
            <a:extLst>
              <a:ext uri="{FF2B5EF4-FFF2-40B4-BE49-F238E27FC236}">
                <a16:creationId xmlns:a16="http://schemas.microsoft.com/office/drawing/2014/main" id="{8B093103-0C37-4D56-82EC-B0E2E962E52E}"/>
              </a:ext>
            </a:extLst>
          </p:cNvPr>
          <p:cNvSpPr>
            <a:spLocks noGrp="1"/>
          </p:cNvSpPr>
          <p:nvPr>
            <p:ph type="body" sz="quarter" idx="20" hasCustomPrompt="1"/>
          </p:nvPr>
        </p:nvSpPr>
        <p:spPr>
          <a:xfrm>
            <a:off x="9909175" y="4848224"/>
            <a:ext cx="1997075" cy="428625"/>
          </a:xfrm>
          <a:prstGeom prst="rect">
            <a:avLst/>
          </a:prstGeom>
        </p:spPr>
        <p:txBody>
          <a:bodyPr/>
          <a:lstStyle>
            <a:lvl1pPr marL="0" indent="0" algn="ctr">
              <a:buNone/>
              <a:defRPr/>
            </a:lvl1pPr>
          </a:lstStyle>
          <a:p>
            <a:pPr lvl="0"/>
            <a:r>
              <a:rPr lang="es-CO" dirty="0"/>
              <a:t>Role</a:t>
            </a:r>
          </a:p>
        </p:txBody>
      </p:sp>
      <p:sp>
        <p:nvSpPr>
          <p:cNvPr id="30" name="Marcador de texto 26">
            <a:extLst>
              <a:ext uri="{FF2B5EF4-FFF2-40B4-BE49-F238E27FC236}">
                <a16:creationId xmlns:a16="http://schemas.microsoft.com/office/drawing/2014/main" id="{988C4597-D3B2-4D4C-ABDA-3AFC2E2E4389}"/>
              </a:ext>
            </a:extLst>
          </p:cNvPr>
          <p:cNvSpPr>
            <a:spLocks noGrp="1"/>
          </p:cNvSpPr>
          <p:nvPr>
            <p:ph type="body" sz="quarter" idx="21" hasCustomPrompt="1"/>
          </p:nvPr>
        </p:nvSpPr>
        <p:spPr>
          <a:xfrm>
            <a:off x="7470775" y="795338"/>
            <a:ext cx="1997075" cy="428625"/>
          </a:xfrm>
          <a:prstGeom prst="rect">
            <a:avLst/>
          </a:prstGeom>
        </p:spPr>
        <p:txBody>
          <a:bodyPr/>
          <a:lstStyle>
            <a:lvl1pPr marL="0" indent="0" algn="ctr">
              <a:buNone/>
              <a:defRPr/>
            </a:lvl1pPr>
          </a:lstStyle>
          <a:p>
            <a:pPr lvl="0"/>
            <a:r>
              <a:rPr lang="es-CO" dirty="0"/>
              <a:t>Role</a:t>
            </a:r>
          </a:p>
        </p:txBody>
      </p:sp>
    </p:spTree>
    <p:extLst>
      <p:ext uri="{BB962C8B-B14F-4D97-AF65-F5344CB8AC3E}">
        <p14:creationId xmlns:p14="http://schemas.microsoft.com/office/powerpoint/2010/main" val="1887225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11">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BAEB1AA7-1705-433A-8F21-7E9D6CD4E1CD}"/>
              </a:ext>
            </a:extLst>
          </p:cNvPr>
          <p:cNvSpPr>
            <a:spLocks noGrp="1"/>
          </p:cNvSpPr>
          <p:nvPr>
            <p:ph type="pic" sz="quarter" idx="10" hasCustomPrompt="1"/>
          </p:nvPr>
        </p:nvSpPr>
        <p:spPr>
          <a:xfrm>
            <a:off x="838200" y="838200"/>
            <a:ext cx="5676900" cy="4838700"/>
          </a:xfrm>
          <a:prstGeom prst="rect">
            <a:avLst/>
          </a:prstGeom>
        </p:spPr>
        <p:txBody>
          <a:bodyPr/>
          <a:lstStyle>
            <a:lvl1pPr marL="0" indent="0">
              <a:buNone/>
              <a:defRPr sz="2000"/>
            </a:lvl1pPr>
          </a:lstStyle>
          <a:p>
            <a:r>
              <a:rPr lang="es-CO" dirty="0" err="1"/>
              <a:t>Click</a:t>
            </a:r>
            <a:r>
              <a:rPr lang="es-CO" dirty="0"/>
              <a:t> </a:t>
            </a:r>
            <a:r>
              <a:rPr lang="es-CO" dirty="0" err="1"/>
              <a:t>on</a:t>
            </a:r>
            <a:r>
              <a:rPr lang="es-CO" dirty="0"/>
              <a:t> </a:t>
            </a:r>
            <a:r>
              <a:rPr lang="es-CO" dirty="0" err="1"/>
              <a:t>the</a:t>
            </a:r>
            <a:r>
              <a:rPr lang="es-CO" dirty="0"/>
              <a:t> </a:t>
            </a:r>
            <a:r>
              <a:rPr lang="es-CO" dirty="0" err="1"/>
              <a:t>icon</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endParaRPr lang="es-CO" dirty="0"/>
          </a:p>
        </p:txBody>
      </p:sp>
    </p:spTree>
    <p:extLst>
      <p:ext uri="{BB962C8B-B14F-4D97-AF65-F5344CB8AC3E}">
        <p14:creationId xmlns:p14="http://schemas.microsoft.com/office/powerpoint/2010/main" val="2802811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12">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9723AD0-435E-42C8-A106-2C52D5969071}"/>
              </a:ext>
            </a:extLst>
          </p:cNvPr>
          <p:cNvPicPr>
            <a:picLocks noChangeAspect="1"/>
          </p:cNvPicPr>
          <p:nvPr userDrawn="1"/>
        </p:nvPicPr>
        <p:blipFill>
          <a:blip r:embed="rId2"/>
          <a:stretch>
            <a:fillRect/>
          </a:stretch>
        </p:blipFill>
        <p:spPr>
          <a:xfrm>
            <a:off x="7252406" y="1223433"/>
            <a:ext cx="5644444" cy="6129867"/>
          </a:xfrm>
          <a:prstGeom prst="rect">
            <a:avLst/>
          </a:prstGeom>
        </p:spPr>
      </p:pic>
      <p:sp>
        <p:nvSpPr>
          <p:cNvPr id="7" name="Marcador de posición de imagen 6">
            <a:extLst>
              <a:ext uri="{FF2B5EF4-FFF2-40B4-BE49-F238E27FC236}">
                <a16:creationId xmlns:a16="http://schemas.microsoft.com/office/drawing/2014/main" id="{6CCBE0DF-04AB-48E3-B31E-4D3143A842EC}"/>
              </a:ext>
            </a:extLst>
          </p:cNvPr>
          <p:cNvSpPr>
            <a:spLocks noGrp="1"/>
          </p:cNvSpPr>
          <p:nvPr>
            <p:ph type="pic" sz="quarter" idx="10" hasCustomPrompt="1"/>
          </p:nvPr>
        </p:nvSpPr>
        <p:spPr>
          <a:xfrm>
            <a:off x="7977188" y="1452563"/>
            <a:ext cx="1625600" cy="3005137"/>
          </a:xfrm>
          <a:prstGeom prst="rect">
            <a:avLst/>
          </a:prstGeom>
        </p:spPr>
        <p:txBody>
          <a:bodyPr/>
          <a:lstStyle>
            <a:lvl1pPr marL="0" indent="0" algn="ctr">
              <a:buNone/>
              <a:defRPr sz="1400">
                <a:solidFill>
                  <a:schemeClr val="bg1"/>
                </a:solidFill>
              </a:defRPr>
            </a:lvl1pPr>
          </a:lstStyle>
          <a:p>
            <a:r>
              <a:rPr lang="es-CO" dirty="0" err="1"/>
              <a:t>Click</a:t>
            </a:r>
            <a:r>
              <a:rPr lang="es-CO" dirty="0"/>
              <a:t> </a:t>
            </a:r>
            <a:r>
              <a:rPr lang="es-CO" dirty="0" err="1"/>
              <a:t>on</a:t>
            </a:r>
            <a:r>
              <a:rPr lang="es-CO" dirty="0"/>
              <a:t> </a:t>
            </a:r>
            <a:r>
              <a:rPr lang="es-CO" dirty="0" err="1"/>
              <a:t>the</a:t>
            </a:r>
            <a:r>
              <a:rPr lang="es-CO" dirty="0"/>
              <a:t> </a:t>
            </a:r>
            <a:r>
              <a:rPr lang="es-CO" dirty="0" err="1"/>
              <a:t>icon</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endParaRPr lang="es-CO" dirty="0"/>
          </a:p>
        </p:txBody>
      </p:sp>
      <p:grpSp>
        <p:nvGrpSpPr>
          <p:cNvPr id="10" name="Grupo 9">
            <a:extLst>
              <a:ext uri="{FF2B5EF4-FFF2-40B4-BE49-F238E27FC236}">
                <a16:creationId xmlns:a16="http://schemas.microsoft.com/office/drawing/2014/main" id="{AA617BDC-69DD-4022-918A-1ECEA06583EC}"/>
              </a:ext>
            </a:extLst>
          </p:cNvPr>
          <p:cNvGrpSpPr/>
          <p:nvPr userDrawn="1"/>
        </p:nvGrpSpPr>
        <p:grpSpPr>
          <a:xfrm>
            <a:off x="6324600" y="5381625"/>
            <a:ext cx="6724650" cy="3171825"/>
            <a:chOff x="6324600" y="5381625"/>
            <a:chExt cx="6724650" cy="3171825"/>
          </a:xfrm>
        </p:grpSpPr>
        <p:sp>
          <p:nvSpPr>
            <p:cNvPr id="8" name="Rectángulo 7">
              <a:extLst>
                <a:ext uri="{FF2B5EF4-FFF2-40B4-BE49-F238E27FC236}">
                  <a16:creationId xmlns:a16="http://schemas.microsoft.com/office/drawing/2014/main" id="{AD7CEDEB-5678-4A7A-BC4F-BF5B0D11280A}"/>
                </a:ext>
              </a:extLst>
            </p:cNvPr>
            <p:cNvSpPr/>
            <p:nvPr userDrawn="1"/>
          </p:nvSpPr>
          <p:spPr>
            <a:xfrm>
              <a:off x="6324600" y="6838950"/>
              <a:ext cx="6572250" cy="17145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8">
              <a:extLst>
                <a:ext uri="{FF2B5EF4-FFF2-40B4-BE49-F238E27FC236}">
                  <a16:creationId xmlns:a16="http://schemas.microsoft.com/office/drawing/2014/main" id="{62533E35-5D8B-4E59-88DF-57B6A7F62A18}"/>
                </a:ext>
              </a:extLst>
            </p:cNvPr>
            <p:cNvSpPr/>
            <p:nvPr userDrawn="1"/>
          </p:nvSpPr>
          <p:spPr>
            <a:xfrm>
              <a:off x="12192000" y="5381625"/>
              <a:ext cx="857250" cy="17145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Tree>
    <p:extLst>
      <p:ext uri="{BB962C8B-B14F-4D97-AF65-F5344CB8AC3E}">
        <p14:creationId xmlns:p14="http://schemas.microsoft.com/office/powerpoint/2010/main" val="3184264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 13">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EAD8B1C-093A-4423-88C2-0B194CED32AD}"/>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a:extLst>
              <a:ext uri="{FF2B5EF4-FFF2-40B4-BE49-F238E27FC236}">
                <a16:creationId xmlns:a16="http://schemas.microsoft.com/office/drawing/2014/main" id="{C09BACA8-8904-41E7-8B8E-725CCF4479BC}"/>
              </a:ext>
            </a:extLst>
          </p:cNvPr>
          <p:cNvSpPr/>
          <p:nvPr userDrawn="1"/>
        </p:nvSpPr>
        <p:spPr>
          <a:xfrm>
            <a:off x="0" y="0"/>
            <a:ext cx="12192000" cy="6858000"/>
          </a:xfrm>
          <a:prstGeom prst="rect">
            <a:avLst/>
          </a:prstGeom>
          <a:gradFill>
            <a:gsLst>
              <a:gs pos="0">
                <a:srgbClr val="9D1860"/>
              </a:gs>
              <a:gs pos="37000">
                <a:srgbClr val="B5135F"/>
              </a:gs>
              <a:gs pos="100000">
                <a:srgbClr val="F00250"/>
              </a:gs>
            </a:gsLst>
            <a:lin ang="162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Marcador de posición de imagen 4">
            <a:extLst>
              <a:ext uri="{FF2B5EF4-FFF2-40B4-BE49-F238E27FC236}">
                <a16:creationId xmlns:a16="http://schemas.microsoft.com/office/drawing/2014/main" id="{7DEEFEDD-6844-43FD-859F-F39DDB1E8EB8}"/>
              </a:ext>
            </a:extLst>
          </p:cNvPr>
          <p:cNvSpPr>
            <a:spLocks noGrp="1"/>
          </p:cNvSpPr>
          <p:nvPr>
            <p:ph type="pic" sz="quarter" idx="10" hasCustomPrompt="1"/>
          </p:nvPr>
        </p:nvSpPr>
        <p:spPr>
          <a:xfrm>
            <a:off x="6572250" y="914400"/>
            <a:ext cx="4838700" cy="4838700"/>
          </a:xfrm>
          <a:prstGeom prst="rect">
            <a:avLst/>
          </a:prstGeom>
        </p:spPr>
        <p:txBody>
          <a:bodyPr/>
          <a:lstStyle>
            <a:lvl1pPr marL="0" indent="0" algn="ctr">
              <a:buNone/>
              <a:defRPr sz="2400">
                <a:solidFill>
                  <a:schemeClr val="bg1"/>
                </a:solidFill>
              </a:defRPr>
            </a:lvl1pPr>
          </a:lstStyle>
          <a:p>
            <a:r>
              <a:rPr lang="es-CO" dirty="0" err="1"/>
              <a:t>Click</a:t>
            </a:r>
            <a:r>
              <a:rPr lang="es-CO" dirty="0"/>
              <a:t> </a:t>
            </a:r>
            <a:r>
              <a:rPr lang="es-CO" dirty="0" err="1"/>
              <a:t>on</a:t>
            </a:r>
            <a:r>
              <a:rPr lang="es-CO" dirty="0"/>
              <a:t> </a:t>
            </a:r>
            <a:r>
              <a:rPr lang="es-CO" dirty="0" err="1"/>
              <a:t>the</a:t>
            </a:r>
            <a:r>
              <a:rPr lang="es-CO" dirty="0"/>
              <a:t> </a:t>
            </a:r>
            <a:r>
              <a:rPr lang="es-CO" dirty="0" err="1"/>
              <a:t>icon</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endParaRPr lang="es-CO" dirty="0"/>
          </a:p>
        </p:txBody>
      </p:sp>
      <p:cxnSp>
        <p:nvCxnSpPr>
          <p:cNvPr id="7" name="Conector recto 6">
            <a:extLst>
              <a:ext uri="{FF2B5EF4-FFF2-40B4-BE49-F238E27FC236}">
                <a16:creationId xmlns:a16="http://schemas.microsoft.com/office/drawing/2014/main" id="{814867CE-DCE7-406F-B9CE-2B48AC0BD912}"/>
              </a:ext>
            </a:extLst>
          </p:cNvPr>
          <p:cNvCxnSpPr/>
          <p:nvPr userDrawn="1"/>
        </p:nvCxnSpPr>
        <p:spPr>
          <a:xfrm>
            <a:off x="11410950" y="0"/>
            <a:ext cx="0" cy="70485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0273B410-CD77-48ED-8AB3-25D1A2A4554E}"/>
              </a:ext>
            </a:extLst>
          </p:cNvPr>
          <p:cNvCxnSpPr/>
          <p:nvPr userDrawn="1"/>
        </p:nvCxnSpPr>
        <p:spPr>
          <a:xfrm>
            <a:off x="6572250" y="-190500"/>
            <a:ext cx="0" cy="70485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737208"/>
      </p:ext>
    </p:extLst>
  </p:cSld>
  <p:clrMapOvr>
    <a:masterClrMapping/>
  </p:clrMapOvr>
  <p:transition advClick="0" advTm="300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 14">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8ED29B5-7CBA-4171-90F9-EB26246E9AF2}"/>
              </a:ext>
            </a:extLst>
          </p:cNvPr>
          <p:cNvSpPr/>
          <p:nvPr userDrawn="1"/>
        </p:nvSpPr>
        <p:spPr>
          <a:xfrm>
            <a:off x="0" y="0"/>
            <a:ext cx="2598057"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Marcador de posición de imagen 2">
            <a:extLst>
              <a:ext uri="{FF2B5EF4-FFF2-40B4-BE49-F238E27FC236}">
                <a16:creationId xmlns:a16="http://schemas.microsoft.com/office/drawing/2014/main" id="{D5174F76-3FF1-4208-A5E0-32B71738EB06}"/>
              </a:ext>
            </a:extLst>
          </p:cNvPr>
          <p:cNvSpPr>
            <a:spLocks noGrp="1"/>
          </p:cNvSpPr>
          <p:nvPr>
            <p:ph type="pic" sz="quarter" idx="10" hasCustomPrompt="1"/>
          </p:nvPr>
        </p:nvSpPr>
        <p:spPr>
          <a:xfrm>
            <a:off x="0" y="0"/>
            <a:ext cx="12192000" cy="2438400"/>
          </a:xfrm>
          <a:prstGeom prst="rect">
            <a:avLst/>
          </a:prstGeom>
        </p:spPr>
        <p:txBody>
          <a:bodyPr/>
          <a:lstStyle>
            <a:lvl1pPr marL="0" indent="0">
              <a:buNone/>
              <a:defRPr sz="2000"/>
            </a:lvl1pPr>
          </a:lstStyle>
          <a:p>
            <a:r>
              <a:rPr lang="es-CO" dirty="0" err="1"/>
              <a:t>Click</a:t>
            </a:r>
            <a:r>
              <a:rPr lang="es-CO" dirty="0"/>
              <a:t> </a:t>
            </a:r>
            <a:r>
              <a:rPr lang="es-CO" dirty="0" err="1"/>
              <a:t>on</a:t>
            </a:r>
            <a:r>
              <a:rPr lang="es-CO" dirty="0"/>
              <a:t> </a:t>
            </a:r>
            <a:r>
              <a:rPr lang="es-CO" dirty="0" err="1"/>
              <a:t>the</a:t>
            </a:r>
            <a:r>
              <a:rPr lang="es-CO" dirty="0"/>
              <a:t> </a:t>
            </a:r>
            <a:r>
              <a:rPr lang="es-CO" dirty="0" err="1"/>
              <a:t>icon</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endParaRPr lang="es-CO" dirty="0"/>
          </a:p>
        </p:txBody>
      </p:sp>
      <p:sp>
        <p:nvSpPr>
          <p:cNvPr id="5" name="Rectángulo 4">
            <a:extLst>
              <a:ext uri="{FF2B5EF4-FFF2-40B4-BE49-F238E27FC236}">
                <a16:creationId xmlns:a16="http://schemas.microsoft.com/office/drawing/2014/main" id="{B2985037-40D3-4B3D-B0DC-8157FD8426E0}"/>
              </a:ext>
            </a:extLst>
          </p:cNvPr>
          <p:cNvSpPr/>
          <p:nvPr userDrawn="1"/>
        </p:nvSpPr>
        <p:spPr>
          <a:xfrm>
            <a:off x="9593943" y="4419600"/>
            <a:ext cx="2598057"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508947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542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s page">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C226FD66-4B25-4BB9-8CDB-E39052E86233}"/>
              </a:ext>
            </a:extLst>
          </p:cNvPr>
          <p:cNvSpPr>
            <a:spLocks noGrp="1"/>
          </p:cNvSpPr>
          <p:nvPr>
            <p:ph type="pic" sz="quarter" idx="10" hasCustomPrompt="1"/>
          </p:nvPr>
        </p:nvSpPr>
        <p:spPr>
          <a:xfrm>
            <a:off x="2608169" y="0"/>
            <a:ext cx="6858000" cy="6858000"/>
          </a:xfrm>
          <a:prstGeom prst="diamond">
            <a:avLst/>
          </a:prstGeom>
        </p:spPr>
        <p:txBody>
          <a:bodyPr/>
          <a:lstStyle>
            <a:lvl1pPr marL="0" indent="0">
              <a:buNone/>
              <a:defRPr/>
            </a:lvl1pPr>
          </a:lstStyle>
          <a:p>
            <a:r>
              <a:rPr lang="en-US" dirty="0"/>
              <a:t>Click on the icon to add an image</a:t>
            </a:r>
          </a:p>
        </p:txBody>
      </p:sp>
    </p:spTree>
    <p:extLst>
      <p:ext uri="{BB962C8B-B14F-4D97-AF65-F5344CB8AC3E}">
        <p14:creationId xmlns:p14="http://schemas.microsoft.com/office/powerpoint/2010/main" val="2849980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6227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2"/>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3292220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5" name="Marcador de posición de imagen 3">
            <a:extLst>
              <a:ext uri="{FF2B5EF4-FFF2-40B4-BE49-F238E27FC236}">
                <a16:creationId xmlns:a16="http://schemas.microsoft.com/office/drawing/2014/main" id="{EEA59404-1327-4813-8E5A-CD4FD8BC7639}"/>
              </a:ext>
            </a:extLst>
          </p:cNvPr>
          <p:cNvSpPr>
            <a:spLocks noGrp="1"/>
          </p:cNvSpPr>
          <p:nvPr>
            <p:ph type="pic" sz="quarter" idx="11" hasCustomPrompt="1"/>
          </p:nvPr>
        </p:nvSpPr>
        <p:spPr>
          <a:xfrm>
            <a:off x="0" y="4305300"/>
            <a:ext cx="2381250" cy="2552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n-US" noProof="0" dirty="0"/>
              <a:t>Click on the Icon to add an image</a:t>
            </a:r>
            <a:endParaRPr lang="es-CO" dirty="0"/>
          </a:p>
          <a:p>
            <a:endParaRPr lang="es-CO" dirty="0"/>
          </a:p>
        </p:txBody>
      </p:sp>
      <p:sp>
        <p:nvSpPr>
          <p:cNvPr id="38" name="Marcador de posición de imagen 3">
            <a:extLst>
              <a:ext uri="{FF2B5EF4-FFF2-40B4-BE49-F238E27FC236}">
                <a16:creationId xmlns:a16="http://schemas.microsoft.com/office/drawing/2014/main" id="{FE8E999C-8F62-440E-AF02-525B418271BC}"/>
              </a:ext>
            </a:extLst>
          </p:cNvPr>
          <p:cNvSpPr>
            <a:spLocks noGrp="1"/>
          </p:cNvSpPr>
          <p:nvPr>
            <p:ph type="pic" sz="quarter" idx="12" hasCustomPrompt="1"/>
          </p:nvPr>
        </p:nvSpPr>
        <p:spPr>
          <a:xfrm>
            <a:off x="2381250" y="1809750"/>
            <a:ext cx="2381250" cy="2495550"/>
          </a:xfrm>
          <a:prstGeom prst="rect">
            <a:avLst/>
          </a:prstGeom>
        </p:spPr>
        <p:txBody>
          <a:bodyPr/>
          <a:lstStyle>
            <a:lvl1pPr marL="0" indent="0">
              <a:buNone/>
              <a:defRPr sz="1600"/>
            </a:lvl1pPr>
          </a:lstStyle>
          <a:p>
            <a:r>
              <a:rPr lang="en-US" noProof="0" dirty="0"/>
              <a:t>Click on the Icon to add an image</a:t>
            </a:r>
            <a:endParaRPr lang="es-CO" dirty="0"/>
          </a:p>
        </p:txBody>
      </p:sp>
      <p:sp>
        <p:nvSpPr>
          <p:cNvPr id="41" name="Marcador de posición de imagen 3">
            <a:extLst>
              <a:ext uri="{FF2B5EF4-FFF2-40B4-BE49-F238E27FC236}">
                <a16:creationId xmlns:a16="http://schemas.microsoft.com/office/drawing/2014/main" id="{97785A17-87E5-4647-B1F6-C0258C6AA146}"/>
              </a:ext>
            </a:extLst>
          </p:cNvPr>
          <p:cNvSpPr>
            <a:spLocks noGrp="1"/>
          </p:cNvSpPr>
          <p:nvPr>
            <p:ph type="pic" sz="quarter" idx="15" hasCustomPrompt="1"/>
          </p:nvPr>
        </p:nvSpPr>
        <p:spPr>
          <a:xfrm>
            <a:off x="4762500" y="4305300"/>
            <a:ext cx="2647950" cy="2552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n-US" noProof="0" dirty="0"/>
              <a:t>Click on the Icon to add an image</a:t>
            </a:r>
            <a:endParaRPr lang="es-CO" dirty="0"/>
          </a:p>
          <a:p>
            <a:endParaRPr lang="es-CO" dirty="0"/>
          </a:p>
        </p:txBody>
      </p:sp>
      <p:sp>
        <p:nvSpPr>
          <p:cNvPr id="42" name="Marcador de posición de imagen 3">
            <a:extLst>
              <a:ext uri="{FF2B5EF4-FFF2-40B4-BE49-F238E27FC236}">
                <a16:creationId xmlns:a16="http://schemas.microsoft.com/office/drawing/2014/main" id="{22887657-8683-4EF1-B6DC-274BD367E17E}"/>
              </a:ext>
            </a:extLst>
          </p:cNvPr>
          <p:cNvSpPr>
            <a:spLocks noGrp="1"/>
          </p:cNvSpPr>
          <p:nvPr>
            <p:ph type="pic" sz="quarter" idx="16" hasCustomPrompt="1"/>
          </p:nvPr>
        </p:nvSpPr>
        <p:spPr>
          <a:xfrm>
            <a:off x="7410450" y="1809750"/>
            <a:ext cx="2381250" cy="2495550"/>
          </a:xfrm>
          <a:prstGeom prst="rect">
            <a:avLst/>
          </a:prstGeom>
        </p:spPr>
        <p:txBody>
          <a:bodyPr/>
          <a:lstStyle>
            <a:lvl1pPr marL="0" indent="0">
              <a:buNone/>
              <a:defRPr sz="1600"/>
            </a:lvl1pPr>
          </a:lstStyle>
          <a:p>
            <a:r>
              <a:rPr lang="en-US" noProof="0" dirty="0"/>
              <a:t>Click on the Icon to add an image</a:t>
            </a:r>
            <a:endParaRPr lang="es-CO" dirty="0"/>
          </a:p>
        </p:txBody>
      </p:sp>
      <p:sp>
        <p:nvSpPr>
          <p:cNvPr id="45" name="Marcador de posición de imagen 3">
            <a:extLst>
              <a:ext uri="{FF2B5EF4-FFF2-40B4-BE49-F238E27FC236}">
                <a16:creationId xmlns:a16="http://schemas.microsoft.com/office/drawing/2014/main" id="{2BD70099-E59A-47D9-971D-04B874844D8A}"/>
              </a:ext>
            </a:extLst>
          </p:cNvPr>
          <p:cNvSpPr>
            <a:spLocks noGrp="1"/>
          </p:cNvSpPr>
          <p:nvPr>
            <p:ph type="pic" sz="quarter" idx="19" hasCustomPrompt="1"/>
          </p:nvPr>
        </p:nvSpPr>
        <p:spPr>
          <a:xfrm>
            <a:off x="9810750" y="4305300"/>
            <a:ext cx="2381250" cy="2552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n-US" noProof="0" dirty="0"/>
              <a:t>Click on the Icon to add an image</a:t>
            </a:r>
            <a:endParaRPr lang="es-CO" dirty="0"/>
          </a:p>
          <a:p>
            <a:endParaRPr lang="es-CO" dirty="0"/>
          </a:p>
        </p:txBody>
      </p:sp>
      <p:sp>
        <p:nvSpPr>
          <p:cNvPr id="3" name="Marcador de texto 2">
            <a:extLst>
              <a:ext uri="{FF2B5EF4-FFF2-40B4-BE49-F238E27FC236}">
                <a16:creationId xmlns:a16="http://schemas.microsoft.com/office/drawing/2014/main" id="{3636A5ED-2BBC-4338-AE68-98E4F9E0EA7F}"/>
              </a:ext>
            </a:extLst>
          </p:cNvPr>
          <p:cNvSpPr>
            <a:spLocks noGrp="1"/>
          </p:cNvSpPr>
          <p:nvPr>
            <p:ph type="body" sz="quarter" idx="20" hasCustomPrompt="1"/>
          </p:nvPr>
        </p:nvSpPr>
        <p:spPr>
          <a:xfrm>
            <a:off x="2514600" y="295276"/>
            <a:ext cx="7880350" cy="659466"/>
          </a:xfrm>
          <a:prstGeom prst="rect">
            <a:avLst/>
          </a:prstGeom>
        </p:spPr>
        <p:txBody>
          <a:bodyPr/>
          <a:lstStyle>
            <a:lvl1pPr marL="0" indent="0" algn="ctr">
              <a:buNone/>
              <a:defRPr sz="4000">
                <a:solidFill>
                  <a:schemeClr val="tx1">
                    <a:lumMod val="50000"/>
                    <a:lumOff val="50000"/>
                  </a:schemeClr>
                </a:solidFill>
              </a:defRPr>
            </a:lvl1pPr>
          </a:lstStyle>
          <a:p>
            <a:pPr lvl="0"/>
            <a:r>
              <a:rPr lang="en-US" noProof="0" dirty="0"/>
              <a:t>Your Title Here</a:t>
            </a:r>
          </a:p>
        </p:txBody>
      </p:sp>
    </p:spTree>
    <p:extLst>
      <p:ext uri="{BB962C8B-B14F-4D97-AF65-F5344CB8AC3E}">
        <p14:creationId xmlns:p14="http://schemas.microsoft.com/office/powerpoint/2010/main" val="3132511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8932BA8E-B107-45BD-83DB-D4B6684C29AE}"/>
              </a:ext>
            </a:extLst>
          </p:cNvPr>
          <p:cNvSpPr>
            <a:spLocks noGrp="1"/>
          </p:cNvSpPr>
          <p:nvPr>
            <p:ph type="pic" sz="quarter" idx="10" hasCustomPrompt="1"/>
          </p:nvPr>
        </p:nvSpPr>
        <p:spPr>
          <a:xfrm>
            <a:off x="4057650" y="0"/>
            <a:ext cx="4857750" cy="6858000"/>
          </a:xfrm>
          <a:prstGeom prst="rect">
            <a:avLst/>
          </a:prstGeom>
        </p:spPr>
        <p:txBody>
          <a:bodyPr/>
          <a:lstStyle>
            <a:lvl1pPr marL="0" indent="0">
              <a:buNone/>
              <a:defRPr sz="2000"/>
            </a:lvl1pPr>
          </a:lstStyle>
          <a:p>
            <a:r>
              <a:rPr lang="en-US" noProof="0" dirty="0"/>
              <a:t>Click on the Icon to add an image</a:t>
            </a:r>
            <a:endParaRPr lang="es-CO" dirty="0"/>
          </a:p>
        </p:txBody>
      </p:sp>
    </p:spTree>
    <p:extLst>
      <p:ext uri="{BB962C8B-B14F-4D97-AF65-F5344CB8AC3E}">
        <p14:creationId xmlns:p14="http://schemas.microsoft.com/office/powerpoint/2010/main" val="2585296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3">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7FFB1754-518F-41CF-A70F-F9DB56A872DF}"/>
              </a:ext>
            </a:extLst>
          </p:cNvPr>
          <p:cNvSpPr>
            <a:spLocks noGrp="1"/>
          </p:cNvSpPr>
          <p:nvPr>
            <p:ph type="pic" sz="quarter" idx="10" hasCustomPrompt="1"/>
          </p:nvPr>
        </p:nvSpPr>
        <p:spPr>
          <a:xfrm>
            <a:off x="0" y="1428750"/>
            <a:ext cx="3867150" cy="3886200"/>
          </a:xfrm>
          <a:prstGeom prst="rect">
            <a:avLst/>
          </a:prstGeom>
        </p:spPr>
        <p:txBody>
          <a:bodyPr/>
          <a:lstStyle>
            <a:lvl1pPr marL="0" indent="0">
              <a:buNone/>
              <a:defRPr sz="2400"/>
            </a:lvl1pPr>
          </a:lstStyle>
          <a:p>
            <a:r>
              <a:rPr lang="en-US" noProof="0" dirty="0"/>
              <a:t>Click on the Icon to add an image</a:t>
            </a:r>
            <a:endParaRPr lang="es-CO" dirty="0"/>
          </a:p>
        </p:txBody>
      </p:sp>
      <p:sp>
        <p:nvSpPr>
          <p:cNvPr id="7" name="Marcador de posición de imagen 5">
            <a:extLst>
              <a:ext uri="{FF2B5EF4-FFF2-40B4-BE49-F238E27FC236}">
                <a16:creationId xmlns:a16="http://schemas.microsoft.com/office/drawing/2014/main" id="{9721675D-F538-486E-9979-B851C13FD9C7}"/>
              </a:ext>
            </a:extLst>
          </p:cNvPr>
          <p:cNvSpPr>
            <a:spLocks noGrp="1"/>
          </p:cNvSpPr>
          <p:nvPr>
            <p:ph type="pic" sz="quarter" idx="11" hasCustomPrompt="1"/>
          </p:nvPr>
        </p:nvSpPr>
        <p:spPr>
          <a:xfrm>
            <a:off x="8591550" y="1428750"/>
            <a:ext cx="3600450" cy="38862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r>
              <a:rPr lang="en-US" noProof="0" dirty="0"/>
              <a:t>Click on the Icon to add an image</a:t>
            </a:r>
            <a:endParaRPr lang="es-CO" dirty="0"/>
          </a:p>
          <a:p>
            <a:endParaRPr lang="es-CO" dirty="0"/>
          </a:p>
        </p:txBody>
      </p:sp>
    </p:spTree>
    <p:extLst>
      <p:ext uri="{BB962C8B-B14F-4D97-AF65-F5344CB8AC3E}">
        <p14:creationId xmlns:p14="http://schemas.microsoft.com/office/powerpoint/2010/main" val="3936790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4">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75DB48F1-75E4-422E-B52C-EE272D548601}"/>
              </a:ext>
            </a:extLst>
          </p:cNvPr>
          <p:cNvSpPr>
            <a:spLocks noGrp="1"/>
          </p:cNvSpPr>
          <p:nvPr>
            <p:ph type="pic" sz="quarter" idx="10" hasCustomPrompt="1"/>
          </p:nvPr>
        </p:nvSpPr>
        <p:spPr>
          <a:xfrm>
            <a:off x="6096000" y="0"/>
            <a:ext cx="6096000" cy="6858000"/>
          </a:xfrm>
          <a:prstGeom prst="rect">
            <a:avLst/>
          </a:prstGeom>
        </p:spPr>
        <p:txBody>
          <a:bodyPr/>
          <a:lstStyle>
            <a:lvl1pPr marL="0" indent="0">
              <a:buNone/>
              <a:defRPr sz="2000"/>
            </a:lvl1pPr>
          </a:lstStyle>
          <a:p>
            <a:r>
              <a:rPr lang="en-US" noProof="0" dirty="0"/>
              <a:t>Click on the Icon to add an image, then send to the background</a:t>
            </a:r>
            <a:endParaRPr lang="es-CO" dirty="0"/>
          </a:p>
        </p:txBody>
      </p:sp>
    </p:spTree>
    <p:extLst>
      <p:ext uri="{BB962C8B-B14F-4D97-AF65-F5344CB8AC3E}">
        <p14:creationId xmlns:p14="http://schemas.microsoft.com/office/powerpoint/2010/main" val="2663698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5">
    <p:spTree>
      <p:nvGrpSpPr>
        <p:cNvPr id="1" name=""/>
        <p:cNvGrpSpPr/>
        <p:nvPr/>
      </p:nvGrpSpPr>
      <p:grpSpPr>
        <a:xfrm>
          <a:off x="0" y="0"/>
          <a:ext cx="0" cy="0"/>
          <a:chOff x="0" y="0"/>
          <a:chExt cx="0" cy="0"/>
        </a:xfrm>
      </p:grpSpPr>
      <p:sp>
        <p:nvSpPr>
          <p:cNvPr id="3" name="Marcador de texto 3">
            <a:extLst>
              <a:ext uri="{FF2B5EF4-FFF2-40B4-BE49-F238E27FC236}">
                <a16:creationId xmlns:a16="http://schemas.microsoft.com/office/drawing/2014/main" id="{D375B8EC-319C-48D4-88CF-E03FA72743EF}"/>
              </a:ext>
            </a:extLst>
          </p:cNvPr>
          <p:cNvSpPr>
            <a:spLocks noGrp="1"/>
          </p:cNvSpPr>
          <p:nvPr>
            <p:ph type="body" sz="quarter" idx="10" hasCustomPrompt="1"/>
          </p:nvPr>
        </p:nvSpPr>
        <p:spPr>
          <a:xfrm>
            <a:off x="6270173" y="1680937"/>
            <a:ext cx="4325256" cy="1018722"/>
          </a:xfrm>
          <a:prstGeom prst="rect">
            <a:avLst/>
          </a:prstGeom>
        </p:spPr>
        <p:txBody>
          <a:bodyPr/>
          <a:lstStyle>
            <a:lvl1pPr marL="0" indent="0" algn="l">
              <a:lnSpc>
                <a:spcPts val="3800"/>
              </a:lnSpc>
              <a:buNone/>
              <a:defRPr sz="3600" b="1">
                <a:solidFill>
                  <a:srgbClr val="AD003D"/>
                </a:solidFill>
                <a:latin typeface="Arial" panose="020B0604020202020204" pitchFamily="34" charset="0"/>
                <a:cs typeface="Arial" panose="020B0604020202020204" pitchFamily="34" charset="0"/>
              </a:defRPr>
            </a:lvl1pPr>
          </a:lstStyle>
          <a:p>
            <a:pPr lvl="0"/>
            <a:r>
              <a:rPr lang="es-CO" dirty="0" err="1"/>
              <a:t>Title</a:t>
            </a:r>
            <a:endParaRPr lang="es-CO" dirty="0"/>
          </a:p>
        </p:txBody>
      </p:sp>
      <p:sp>
        <p:nvSpPr>
          <p:cNvPr id="6" name="Marcador de texto 5">
            <a:extLst>
              <a:ext uri="{FF2B5EF4-FFF2-40B4-BE49-F238E27FC236}">
                <a16:creationId xmlns:a16="http://schemas.microsoft.com/office/drawing/2014/main" id="{D6DCBD6F-35C7-49F8-B55F-14AA569D054D}"/>
              </a:ext>
            </a:extLst>
          </p:cNvPr>
          <p:cNvSpPr>
            <a:spLocks noGrp="1"/>
          </p:cNvSpPr>
          <p:nvPr>
            <p:ph type="body" sz="quarter" idx="11" hasCustomPrompt="1"/>
          </p:nvPr>
        </p:nvSpPr>
        <p:spPr>
          <a:xfrm>
            <a:off x="6270625" y="2990397"/>
            <a:ext cx="5283200" cy="2960688"/>
          </a:xfrm>
          <a:prstGeom prst="rect">
            <a:avLst/>
          </a:prstGeom>
        </p:spPr>
        <p:txBody>
          <a:bodyPr/>
          <a:lstStyle>
            <a:lvl1pPr marL="0" indent="0">
              <a:lnSpc>
                <a:spcPts val="2000"/>
              </a:lnSpc>
              <a:buNone/>
              <a:defRPr sz="1800">
                <a:solidFill>
                  <a:schemeClr val="tx1">
                    <a:lumMod val="95000"/>
                    <a:lumOff val="5000"/>
                  </a:schemeClr>
                </a:solidFill>
                <a:latin typeface="Arial" panose="020B0604020202020204" pitchFamily="34" charset="0"/>
                <a:cs typeface="Arial" panose="020B0604020202020204" pitchFamily="34" charset="0"/>
              </a:defRPr>
            </a:lvl1pPr>
          </a:lstStyle>
          <a:p>
            <a:pPr lvl="0"/>
            <a:r>
              <a:rPr lang="es-CO" dirty="0" err="1"/>
              <a:t>Click</a:t>
            </a:r>
            <a:r>
              <a:rPr lang="es-CO" dirty="0"/>
              <a:t> </a:t>
            </a:r>
            <a:r>
              <a:rPr lang="es-CO" dirty="0" err="1"/>
              <a:t>to</a:t>
            </a:r>
            <a:r>
              <a:rPr lang="es-CO" dirty="0"/>
              <a:t> </a:t>
            </a:r>
            <a:r>
              <a:rPr lang="es-CO" dirty="0" err="1"/>
              <a:t>add</a:t>
            </a:r>
            <a:r>
              <a:rPr lang="es-CO" dirty="0"/>
              <a:t> </a:t>
            </a:r>
            <a:r>
              <a:rPr lang="es-CO" dirty="0" err="1"/>
              <a:t>text</a:t>
            </a:r>
            <a:endParaRPr lang="es-CO" dirty="0"/>
          </a:p>
        </p:txBody>
      </p:sp>
      <p:sp>
        <p:nvSpPr>
          <p:cNvPr id="8" name="Marcador de texto 7">
            <a:extLst>
              <a:ext uri="{FF2B5EF4-FFF2-40B4-BE49-F238E27FC236}">
                <a16:creationId xmlns:a16="http://schemas.microsoft.com/office/drawing/2014/main" id="{CD0C7E7A-1E09-4647-A984-6388D1DC7641}"/>
              </a:ext>
            </a:extLst>
          </p:cNvPr>
          <p:cNvSpPr>
            <a:spLocks noGrp="1"/>
          </p:cNvSpPr>
          <p:nvPr>
            <p:ph type="body" sz="quarter" idx="12" hasCustomPrompt="1"/>
          </p:nvPr>
        </p:nvSpPr>
        <p:spPr>
          <a:xfrm>
            <a:off x="6270625" y="1036979"/>
            <a:ext cx="5283200" cy="363537"/>
          </a:xfrm>
          <a:prstGeom prst="rect">
            <a:avLst/>
          </a:prstGeom>
        </p:spPr>
        <p:txBody>
          <a:bodyPr/>
          <a:lstStyle>
            <a:lvl1pPr marL="0" indent="0">
              <a:buNone/>
              <a:defRPr sz="1800" b="1">
                <a:solidFill>
                  <a:srgbClr val="FF9F1F"/>
                </a:solidFill>
                <a:latin typeface="Arial" panose="020B0604020202020204" pitchFamily="34" charset="0"/>
                <a:cs typeface="Arial" panose="020B0604020202020204" pitchFamily="34" charset="0"/>
              </a:defRPr>
            </a:lvl1pPr>
          </a:lstStyle>
          <a:p>
            <a:pPr lvl="0"/>
            <a:r>
              <a:rPr lang="es-CO" dirty="0" err="1"/>
              <a:t>Click</a:t>
            </a:r>
            <a:r>
              <a:rPr lang="es-CO" dirty="0"/>
              <a:t> </a:t>
            </a:r>
            <a:r>
              <a:rPr lang="es-CO" dirty="0" err="1"/>
              <a:t>to</a:t>
            </a:r>
            <a:r>
              <a:rPr lang="es-CO" dirty="0"/>
              <a:t> </a:t>
            </a:r>
            <a:r>
              <a:rPr lang="es-CO" dirty="0" err="1"/>
              <a:t>Add</a:t>
            </a:r>
            <a:r>
              <a:rPr lang="es-CO" dirty="0"/>
              <a:t> Text</a:t>
            </a:r>
          </a:p>
        </p:txBody>
      </p:sp>
      <p:sp>
        <p:nvSpPr>
          <p:cNvPr id="10" name="Marcador de posición de imagen 9">
            <a:extLst>
              <a:ext uri="{FF2B5EF4-FFF2-40B4-BE49-F238E27FC236}">
                <a16:creationId xmlns:a16="http://schemas.microsoft.com/office/drawing/2014/main" id="{3C176D6D-2B79-4607-86D8-142991C5608E}"/>
              </a:ext>
            </a:extLst>
          </p:cNvPr>
          <p:cNvSpPr>
            <a:spLocks noGrp="1"/>
          </p:cNvSpPr>
          <p:nvPr>
            <p:ph type="pic" sz="quarter" idx="13" hasCustomPrompt="1"/>
          </p:nvPr>
        </p:nvSpPr>
        <p:spPr>
          <a:xfrm>
            <a:off x="0" y="0"/>
            <a:ext cx="5529263" cy="6858000"/>
          </a:xfrm>
          <a:prstGeom prst="rect">
            <a:avLst/>
          </a:prstGeom>
        </p:spPr>
        <p:txBody>
          <a:bodyPr/>
          <a:lstStyle>
            <a:lvl1pPr marL="0" indent="0">
              <a:buNone/>
              <a:defRPr sz="2000"/>
            </a:lvl1pPr>
          </a:lstStyle>
          <a:p>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endParaRPr lang="es-CO" dirty="0"/>
          </a:p>
        </p:txBody>
      </p:sp>
    </p:spTree>
    <p:extLst>
      <p:ext uri="{BB962C8B-B14F-4D97-AF65-F5344CB8AC3E}">
        <p14:creationId xmlns:p14="http://schemas.microsoft.com/office/powerpoint/2010/main" val="309329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6">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2560FBA8-EF33-4939-8E01-B748B2FB81B2}"/>
              </a:ext>
            </a:extLst>
          </p:cNvPr>
          <p:cNvSpPr>
            <a:spLocks noGrp="1"/>
          </p:cNvSpPr>
          <p:nvPr>
            <p:ph type="pic" sz="quarter" idx="10" hasCustomPrompt="1"/>
          </p:nvPr>
        </p:nvSpPr>
        <p:spPr>
          <a:xfrm>
            <a:off x="1765300" y="1409700"/>
            <a:ext cx="2019300" cy="20193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CO" dirty="0" err="1"/>
              <a:t>Click</a:t>
            </a:r>
            <a:r>
              <a:rPr lang="es-CO" dirty="0"/>
              <a:t> </a:t>
            </a:r>
            <a:r>
              <a:rPr lang="es-CO" dirty="0" err="1"/>
              <a:t>on</a:t>
            </a:r>
            <a:r>
              <a:rPr lang="es-CO" dirty="0"/>
              <a:t> </a:t>
            </a:r>
            <a:r>
              <a:rPr lang="es-CO" dirty="0" err="1"/>
              <a:t>the</a:t>
            </a:r>
            <a:r>
              <a:rPr lang="es-CO" dirty="0"/>
              <a:t> </a:t>
            </a:r>
            <a:r>
              <a:rPr lang="es-CO" dirty="0" err="1"/>
              <a:t>icon</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endParaRPr lang="es-CO" dirty="0"/>
          </a:p>
          <a:p>
            <a:endParaRPr lang="es-CO" dirty="0"/>
          </a:p>
        </p:txBody>
      </p:sp>
      <p:sp>
        <p:nvSpPr>
          <p:cNvPr id="5" name="Marcador de posición de imagen 2">
            <a:extLst>
              <a:ext uri="{FF2B5EF4-FFF2-40B4-BE49-F238E27FC236}">
                <a16:creationId xmlns:a16="http://schemas.microsoft.com/office/drawing/2014/main" id="{E73A7053-45AB-4815-A44B-8E1D5B44983A}"/>
              </a:ext>
            </a:extLst>
          </p:cNvPr>
          <p:cNvSpPr>
            <a:spLocks noGrp="1"/>
          </p:cNvSpPr>
          <p:nvPr>
            <p:ph type="pic" sz="quarter" idx="11" hasCustomPrompt="1"/>
          </p:nvPr>
        </p:nvSpPr>
        <p:spPr>
          <a:xfrm>
            <a:off x="4076700" y="1409700"/>
            <a:ext cx="2019300" cy="20193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CO" dirty="0" err="1"/>
              <a:t>Click</a:t>
            </a:r>
            <a:r>
              <a:rPr lang="es-CO" dirty="0"/>
              <a:t> </a:t>
            </a:r>
            <a:r>
              <a:rPr lang="es-CO" dirty="0" err="1"/>
              <a:t>on</a:t>
            </a:r>
            <a:r>
              <a:rPr lang="es-CO" dirty="0"/>
              <a:t> </a:t>
            </a:r>
            <a:r>
              <a:rPr lang="es-CO" dirty="0" err="1"/>
              <a:t>the</a:t>
            </a:r>
            <a:r>
              <a:rPr lang="es-CO" dirty="0"/>
              <a:t> </a:t>
            </a:r>
            <a:r>
              <a:rPr lang="es-CO" dirty="0" err="1"/>
              <a:t>icon</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endParaRPr lang="es-CO" dirty="0"/>
          </a:p>
          <a:p>
            <a:endParaRPr lang="es-CO" dirty="0"/>
          </a:p>
        </p:txBody>
      </p:sp>
      <p:sp>
        <p:nvSpPr>
          <p:cNvPr id="6" name="Marcador de posición de imagen 2">
            <a:extLst>
              <a:ext uri="{FF2B5EF4-FFF2-40B4-BE49-F238E27FC236}">
                <a16:creationId xmlns:a16="http://schemas.microsoft.com/office/drawing/2014/main" id="{A585373D-9136-4529-A9EB-1C868A9FB917}"/>
              </a:ext>
            </a:extLst>
          </p:cNvPr>
          <p:cNvSpPr>
            <a:spLocks noGrp="1"/>
          </p:cNvSpPr>
          <p:nvPr>
            <p:ph type="pic" sz="quarter" idx="12" hasCustomPrompt="1"/>
          </p:nvPr>
        </p:nvSpPr>
        <p:spPr>
          <a:xfrm>
            <a:off x="6305552" y="1409700"/>
            <a:ext cx="2019300" cy="20193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CO" dirty="0" err="1"/>
              <a:t>Click</a:t>
            </a:r>
            <a:r>
              <a:rPr lang="es-CO" dirty="0"/>
              <a:t> </a:t>
            </a:r>
            <a:r>
              <a:rPr lang="es-CO" dirty="0" err="1"/>
              <a:t>on</a:t>
            </a:r>
            <a:r>
              <a:rPr lang="es-CO" dirty="0"/>
              <a:t> </a:t>
            </a:r>
            <a:r>
              <a:rPr lang="es-CO" dirty="0" err="1"/>
              <a:t>the</a:t>
            </a:r>
            <a:r>
              <a:rPr lang="es-CO" dirty="0"/>
              <a:t> </a:t>
            </a:r>
            <a:r>
              <a:rPr lang="es-CO" dirty="0" err="1"/>
              <a:t>icon</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endParaRPr lang="es-CO" dirty="0"/>
          </a:p>
          <a:p>
            <a:endParaRPr lang="es-CO" dirty="0"/>
          </a:p>
        </p:txBody>
      </p:sp>
      <p:sp>
        <p:nvSpPr>
          <p:cNvPr id="7" name="Marcador de posición de imagen 2">
            <a:extLst>
              <a:ext uri="{FF2B5EF4-FFF2-40B4-BE49-F238E27FC236}">
                <a16:creationId xmlns:a16="http://schemas.microsoft.com/office/drawing/2014/main" id="{0E414C1A-0CA4-451C-8F6F-43D6BDEC5FAD}"/>
              </a:ext>
            </a:extLst>
          </p:cNvPr>
          <p:cNvSpPr>
            <a:spLocks noGrp="1"/>
          </p:cNvSpPr>
          <p:nvPr>
            <p:ph type="pic" sz="quarter" idx="13" hasCustomPrompt="1"/>
          </p:nvPr>
        </p:nvSpPr>
        <p:spPr>
          <a:xfrm>
            <a:off x="8616952" y="1409700"/>
            <a:ext cx="2019300" cy="20193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CO" dirty="0" err="1"/>
              <a:t>Click</a:t>
            </a:r>
            <a:r>
              <a:rPr lang="es-CO" dirty="0"/>
              <a:t> </a:t>
            </a:r>
            <a:r>
              <a:rPr lang="es-CO" dirty="0" err="1"/>
              <a:t>on</a:t>
            </a:r>
            <a:r>
              <a:rPr lang="es-CO" dirty="0"/>
              <a:t> </a:t>
            </a:r>
            <a:r>
              <a:rPr lang="es-CO" dirty="0" err="1"/>
              <a:t>the</a:t>
            </a:r>
            <a:r>
              <a:rPr lang="es-CO" dirty="0"/>
              <a:t> </a:t>
            </a:r>
            <a:r>
              <a:rPr lang="es-CO" dirty="0" err="1"/>
              <a:t>icon</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endParaRPr lang="es-CO" dirty="0"/>
          </a:p>
          <a:p>
            <a:endParaRPr lang="es-CO" dirty="0"/>
          </a:p>
        </p:txBody>
      </p:sp>
      <p:sp>
        <p:nvSpPr>
          <p:cNvPr id="9" name="Marcador de posición de imagen 2">
            <a:extLst>
              <a:ext uri="{FF2B5EF4-FFF2-40B4-BE49-F238E27FC236}">
                <a16:creationId xmlns:a16="http://schemas.microsoft.com/office/drawing/2014/main" id="{6EC650D4-D9B4-4B05-8C57-FA80E1375AD0}"/>
              </a:ext>
            </a:extLst>
          </p:cNvPr>
          <p:cNvSpPr>
            <a:spLocks noGrp="1"/>
          </p:cNvSpPr>
          <p:nvPr>
            <p:ph type="pic" sz="quarter" idx="14" hasCustomPrompt="1"/>
          </p:nvPr>
        </p:nvSpPr>
        <p:spPr>
          <a:xfrm>
            <a:off x="1765300" y="4000500"/>
            <a:ext cx="2019300" cy="20193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CO" dirty="0" err="1"/>
              <a:t>Click</a:t>
            </a:r>
            <a:r>
              <a:rPr lang="es-CO" dirty="0"/>
              <a:t> </a:t>
            </a:r>
            <a:r>
              <a:rPr lang="es-CO" dirty="0" err="1"/>
              <a:t>on</a:t>
            </a:r>
            <a:r>
              <a:rPr lang="es-CO" dirty="0"/>
              <a:t> </a:t>
            </a:r>
            <a:r>
              <a:rPr lang="es-CO" dirty="0" err="1"/>
              <a:t>the</a:t>
            </a:r>
            <a:r>
              <a:rPr lang="es-CO" dirty="0"/>
              <a:t> </a:t>
            </a:r>
            <a:r>
              <a:rPr lang="es-CO" dirty="0" err="1"/>
              <a:t>icon</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endParaRPr lang="es-CO" dirty="0"/>
          </a:p>
          <a:p>
            <a:endParaRPr lang="es-CO" dirty="0"/>
          </a:p>
        </p:txBody>
      </p:sp>
      <p:sp>
        <p:nvSpPr>
          <p:cNvPr id="10" name="Marcador de posición de imagen 2">
            <a:extLst>
              <a:ext uri="{FF2B5EF4-FFF2-40B4-BE49-F238E27FC236}">
                <a16:creationId xmlns:a16="http://schemas.microsoft.com/office/drawing/2014/main" id="{620A1DF5-FB7F-4010-9132-2DD03A3EAC11}"/>
              </a:ext>
            </a:extLst>
          </p:cNvPr>
          <p:cNvSpPr>
            <a:spLocks noGrp="1"/>
          </p:cNvSpPr>
          <p:nvPr>
            <p:ph type="pic" sz="quarter" idx="15" hasCustomPrompt="1"/>
          </p:nvPr>
        </p:nvSpPr>
        <p:spPr>
          <a:xfrm>
            <a:off x="4076700" y="4000500"/>
            <a:ext cx="2019300" cy="20193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CO" dirty="0" err="1"/>
              <a:t>Click</a:t>
            </a:r>
            <a:r>
              <a:rPr lang="es-CO" dirty="0"/>
              <a:t> </a:t>
            </a:r>
            <a:r>
              <a:rPr lang="es-CO" dirty="0" err="1"/>
              <a:t>on</a:t>
            </a:r>
            <a:r>
              <a:rPr lang="es-CO" dirty="0"/>
              <a:t> </a:t>
            </a:r>
            <a:r>
              <a:rPr lang="es-CO" dirty="0" err="1"/>
              <a:t>the</a:t>
            </a:r>
            <a:r>
              <a:rPr lang="es-CO" dirty="0"/>
              <a:t> </a:t>
            </a:r>
            <a:r>
              <a:rPr lang="es-CO" dirty="0" err="1"/>
              <a:t>icon</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endParaRPr lang="es-CO" dirty="0"/>
          </a:p>
          <a:p>
            <a:endParaRPr lang="es-CO" dirty="0"/>
          </a:p>
        </p:txBody>
      </p:sp>
      <p:sp>
        <p:nvSpPr>
          <p:cNvPr id="11" name="Marcador de posición de imagen 2">
            <a:extLst>
              <a:ext uri="{FF2B5EF4-FFF2-40B4-BE49-F238E27FC236}">
                <a16:creationId xmlns:a16="http://schemas.microsoft.com/office/drawing/2014/main" id="{06425164-30C0-46E8-BF69-985F29BC22CC}"/>
              </a:ext>
            </a:extLst>
          </p:cNvPr>
          <p:cNvSpPr>
            <a:spLocks noGrp="1"/>
          </p:cNvSpPr>
          <p:nvPr>
            <p:ph type="pic" sz="quarter" idx="16" hasCustomPrompt="1"/>
          </p:nvPr>
        </p:nvSpPr>
        <p:spPr>
          <a:xfrm>
            <a:off x="6305552" y="4000500"/>
            <a:ext cx="2019300" cy="20193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CO" dirty="0" err="1"/>
              <a:t>Click</a:t>
            </a:r>
            <a:r>
              <a:rPr lang="es-CO" dirty="0"/>
              <a:t> </a:t>
            </a:r>
            <a:r>
              <a:rPr lang="es-CO" dirty="0" err="1"/>
              <a:t>on</a:t>
            </a:r>
            <a:r>
              <a:rPr lang="es-CO" dirty="0"/>
              <a:t> </a:t>
            </a:r>
            <a:r>
              <a:rPr lang="es-CO" dirty="0" err="1"/>
              <a:t>the</a:t>
            </a:r>
            <a:r>
              <a:rPr lang="es-CO" dirty="0"/>
              <a:t> </a:t>
            </a:r>
            <a:r>
              <a:rPr lang="es-CO" dirty="0" err="1"/>
              <a:t>icon</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endParaRPr lang="es-CO" dirty="0"/>
          </a:p>
          <a:p>
            <a:endParaRPr lang="es-CO" dirty="0"/>
          </a:p>
        </p:txBody>
      </p:sp>
      <p:sp>
        <p:nvSpPr>
          <p:cNvPr id="12" name="Marcador de posición de imagen 2">
            <a:extLst>
              <a:ext uri="{FF2B5EF4-FFF2-40B4-BE49-F238E27FC236}">
                <a16:creationId xmlns:a16="http://schemas.microsoft.com/office/drawing/2014/main" id="{A3E20826-B461-4C22-A6E4-A6907CEADE20}"/>
              </a:ext>
            </a:extLst>
          </p:cNvPr>
          <p:cNvSpPr>
            <a:spLocks noGrp="1"/>
          </p:cNvSpPr>
          <p:nvPr>
            <p:ph type="pic" sz="quarter" idx="17" hasCustomPrompt="1"/>
          </p:nvPr>
        </p:nvSpPr>
        <p:spPr>
          <a:xfrm>
            <a:off x="8616952" y="4000500"/>
            <a:ext cx="2019300" cy="20193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CO" dirty="0" err="1"/>
              <a:t>Click</a:t>
            </a:r>
            <a:r>
              <a:rPr lang="es-CO" dirty="0"/>
              <a:t> </a:t>
            </a:r>
            <a:r>
              <a:rPr lang="es-CO" dirty="0" err="1"/>
              <a:t>on</a:t>
            </a:r>
            <a:r>
              <a:rPr lang="es-CO" dirty="0"/>
              <a:t> </a:t>
            </a:r>
            <a:r>
              <a:rPr lang="es-CO" dirty="0" err="1"/>
              <a:t>the</a:t>
            </a:r>
            <a:r>
              <a:rPr lang="es-CO" dirty="0"/>
              <a:t> </a:t>
            </a:r>
            <a:r>
              <a:rPr lang="es-CO" dirty="0" err="1"/>
              <a:t>icon</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endParaRPr lang="es-CO" dirty="0"/>
          </a:p>
          <a:p>
            <a:endParaRPr lang="es-CO" dirty="0"/>
          </a:p>
        </p:txBody>
      </p:sp>
    </p:spTree>
    <p:extLst>
      <p:ext uri="{BB962C8B-B14F-4D97-AF65-F5344CB8AC3E}">
        <p14:creationId xmlns:p14="http://schemas.microsoft.com/office/powerpoint/2010/main" val="1570045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7">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3729C790-0107-44C8-A0B7-CA2149F5F93B}"/>
              </a:ext>
            </a:extLst>
          </p:cNvPr>
          <p:cNvSpPr>
            <a:spLocks noGrp="1"/>
          </p:cNvSpPr>
          <p:nvPr>
            <p:ph type="pic" sz="quarter" idx="10" hasCustomPrompt="1"/>
          </p:nvPr>
        </p:nvSpPr>
        <p:spPr>
          <a:xfrm>
            <a:off x="5695947" y="0"/>
            <a:ext cx="2047874" cy="335892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CO" dirty="0" err="1"/>
              <a:t>Click</a:t>
            </a:r>
            <a:r>
              <a:rPr lang="es-CO" dirty="0"/>
              <a:t> </a:t>
            </a:r>
            <a:r>
              <a:rPr lang="es-CO" dirty="0" err="1"/>
              <a:t>on</a:t>
            </a:r>
            <a:r>
              <a:rPr lang="es-CO" dirty="0"/>
              <a:t> </a:t>
            </a:r>
            <a:r>
              <a:rPr lang="es-CO" dirty="0" err="1"/>
              <a:t>the</a:t>
            </a:r>
            <a:r>
              <a:rPr lang="es-CO" dirty="0"/>
              <a:t> </a:t>
            </a:r>
            <a:r>
              <a:rPr lang="es-CO" dirty="0" err="1"/>
              <a:t>icon</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endParaRPr lang="es-CO" dirty="0"/>
          </a:p>
        </p:txBody>
      </p:sp>
      <p:sp>
        <p:nvSpPr>
          <p:cNvPr id="5" name="Marcador de posición de imagen 3">
            <a:extLst>
              <a:ext uri="{FF2B5EF4-FFF2-40B4-BE49-F238E27FC236}">
                <a16:creationId xmlns:a16="http://schemas.microsoft.com/office/drawing/2014/main" id="{81A66BE6-B7C4-4B20-8BB1-75ED38E19C9D}"/>
              </a:ext>
            </a:extLst>
          </p:cNvPr>
          <p:cNvSpPr>
            <a:spLocks noGrp="1"/>
          </p:cNvSpPr>
          <p:nvPr>
            <p:ph type="pic" sz="quarter" idx="11" hasCustomPrompt="1"/>
          </p:nvPr>
        </p:nvSpPr>
        <p:spPr>
          <a:xfrm>
            <a:off x="7810497" y="0"/>
            <a:ext cx="2047874" cy="50673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CO" dirty="0" err="1"/>
              <a:t>Click</a:t>
            </a:r>
            <a:r>
              <a:rPr lang="es-CO" dirty="0"/>
              <a:t> </a:t>
            </a:r>
            <a:r>
              <a:rPr lang="es-CO" dirty="0" err="1"/>
              <a:t>on</a:t>
            </a:r>
            <a:r>
              <a:rPr lang="es-CO" dirty="0"/>
              <a:t> </a:t>
            </a:r>
            <a:r>
              <a:rPr lang="es-CO" dirty="0" err="1"/>
              <a:t>the</a:t>
            </a:r>
            <a:r>
              <a:rPr lang="es-CO" dirty="0"/>
              <a:t> </a:t>
            </a:r>
            <a:r>
              <a:rPr lang="es-CO" dirty="0" err="1"/>
              <a:t>icon</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endParaRPr lang="es-CO" dirty="0"/>
          </a:p>
        </p:txBody>
      </p:sp>
      <p:sp>
        <p:nvSpPr>
          <p:cNvPr id="6" name="Marcador de posición de imagen 3">
            <a:extLst>
              <a:ext uri="{FF2B5EF4-FFF2-40B4-BE49-F238E27FC236}">
                <a16:creationId xmlns:a16="http://schemas.microsoft.com/office/drawing/2014/main" id="{0537B3A1-3B31-4923-8ABC-0A6CD79FE317}"/>
              </a:ext>
            </a:extLst>
          </p:cNvPr>
          <p:cNvSpPr>
            <a:spLocks noGrp="1"/>
          </p:cNvSpPr>
          <p:nvPr>
            <p:ph type="pic" sz="quarter" idx="12" hasCustomPrompt="1"/>
          </p:nvPr>
        </p:nvSpPr>
        <p:spPr>
          <a:xfrm>
            <a:off x="9905998" y="0"/>
            <a:ext cx="2047874" cy="27241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CO" dirty="0" err="1"/>
              <a:t>Click</a:t>
            </a:r>
            <a:r>
              <a:rPr lang="es-CO" dirty="0"/>
              <a:t> </a:t>
            </a:r>
            <a:r>
              <a:rPr lang="es-CO" dirty="0" err="1"/>
              <a:t>on</a:t>
            </a:r>
            <a:r>
              <a:rPr lang="es-CO" dirty="0"/>
              <a:t> </a:t>
            </a:r>
            <a:r>
              <a:rPr lang="es-CO" dirty="0" err="1"/>
              <a:t>the</a:t>
            </a:r>
            <a:r>
              <a:rPr lang="es-CO" dirty="0"/>
              <a:t> </a:t>
            </a:r>
            <a:r>
              <a:rPr lang="es-CO" dirty="0" err="1"/>
              <a:t>icon</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endParaRPr lang="es-CO" dirty="0"/>
          </a:p>
        </p:txBody>
      </p:sp>
      <p:sp>
        <p:nvSpPr>
          <p:cNvPr id="7" name="Marcador de texto 3">
            <a:extLst>
              <a:ext uri="{FF2B5EF4-FFF2-40B4-BE49-F238E27FC236}">
                <a16:creationId xmlns:a16="http://schemas.microsoft.com/office/drawing/2014/main" id="{73A7EF30-54B2-4880-9092-FC3D788C330A}"/>
              </a:ext>
            </a:extLst>
          </p:cNvPr>
          <p:cNvSpPr>
            <a:spLocks noGrp="1"/>
          </p:cNvSpPr>
          <p:nvPr>
            <p:ph type="body" sz="quarter" idx="13" hasCustomPrompt="1"/>
          </p:nvPr>
        </p:nvSpPr>
        <p:spPr>
          <a:xfrm>
            <a:off x="574444" y="2340202"/>
            <a:ext cx="2873834" cy="1018722"/>
          </a:xfrm>
          <a:prstGeom prst="rect">
            <a:avLst/>
          </a:prstGeom>
        </p:spPr>
        <p:txBody>
          <a:bodyPr/>
          <a:lstStyle>
            <a:lvl1pPr marL="0" indent="0" algn="l">
              <a:lnSpc>
                <a:spcPts val="3800"/>
              </a:lnSpc>
              <a:buNone/>
              <a:defRPr sz="3600" b="1">
                <a:solidFill>
                  <a:srgbClr val="AD003D"/>
                </a:solidFill>
                <a:latin typeface="Arial" panose="020B0604020202020204" pitchFamily="34" charset="0"/>
                <a:cs typeface="Arial" panose="020B0604020202020204" pitchFamily="34" charset="0"/>
              </a:defRPr>
            </a:lvl1pPr>
          </a:lstStyle>
          <a:p>
            <a:pPr lvl="0"/>
            <a:r>
              <a:rPr lang="es-CO" dirty="0" err="1"/>
              <a:t>Title</a:t>
            </a:r>
            <a:endParaRPr lang="es-CO" dirty="0"/>
          </a:p>
        </p:txBody>
      </p:sp>
      <p:sp>
        <p:nvSpPr>
          <p:cNvPr id="8" name="Marcador de texto 5">
            <a:extLst>
              <a:ext uri="{FF2B5EF4-FFF2-40B4-BE49-F238E27FC236}">
                <a16:creationId xmlns:a16="http://schemas.microsoft.com/office/drawing/2014/main" id="{0EA82B35-F84A-42DF-BA86-CB887CFB8993}"/>
              </a:ext>
            </a:extLst>
          </p:cNvPr>
          <p:cNvSpPr>
            <a:spLocks noGrp="1"/>
          </p:cNvSpPr>
          <p:nvPr>
            <p:ph type="body" sz="quarter" idx="14" hasCustomPrompt="1"/>
          </p:nvPr>
        </p:nvSpPr>
        <p:spPr>
          <a:xfrm>
            <a:off x="574896" y="3649662"/>
            <a:ext cx="4324804" cy="1855788"/>
          </a:xfrm>
          <a:prstGeom prst="rect">
            <a:avLst/>
          </a:prstGeom>
        </p:spPr>
        <p:txBody>
          <a:bodyPr/>
          <a:lstStyle>
            <a:lvl1pPr marL="0" indent="0">
              <a:lnSpc>
                <a:spcPts val="2000"/>
              </a:lnSpc>
              <a:buNone/>
              <a:defRPr sz="18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s-CO" dirty="0" err="1"/>
              <a:t>Click</a:t>
            </a:r>
            <a:r>
              <a:rPr lang="es-CO" dirty="0"/>
              <a:t> </a:t>
            </a:r>
            <a:r>
              <a:rPr lang="es-CO" dirty="0" err="1"/>
              <a:t>to</a:t>
            </a:r>
            <a:r>
              <a:rPr lang="es-CO" dirty="0"/>
              <a:t> </a:t>
            </a:r>
            <a:r>
              <a:rPr lang="es-CO" dirty="0" err="1"/>
              <a:t>add</a:t>
            </a:r>
            <a:r>
              <a:rPr lang="es-CO" dirty="0"/>
              <a:t> </a:t>
            </a:r>
            <a:r>
              <a:rPr lang="es-CO" dirty="0" err="1"/>
              <a:t>text</a:t>
            </a:r>
            <a:endParaRPr lang="es-CO" dirty="0"/>
          </a:p>
        </p:txBody>
      </p:sp>
    </p:spTree>
    <p:extLst>
      <p:ext uri="{BB962C8B-B14F-4D97-AF65-F5344CB8AC3E}">
        <p14:creationId xmlns:p14="http://schemas.microsoft.com/office/powerpoint/2010/main" val="2672800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8">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72D61CD8-3D16-4BAC-B701-DD7CE4888776}"/>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sz="1800"/>
            </a:lvl1pPr>
          </a:lstStyle>
          <a:p>
            <a:r>
              <a:rPr lang="en-US" noProof="0" dirty="0"/>
              <a:t>Click on the Icon to add an image, then send to the background </a:t>
            </a:r>
          </a:p>
        </p:txBody>
      </p:sp>
    </p:spTree>
    <p:extLst>
      <p:ext uri="{BB962C8B-B14F-4D97-AF65-F5344CB8AC3E}">
        <p14:creationId xmlns:p14="http://schemas.microsoft.com/office/powerpoint/2010/main" val="671910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A15F1CD4-2D85-4990-8D52-784E7B242A06}"/>
              </a:ext>
            </a:extLst>
          </p:cNvPr>
          <p:cNvSpPr/>
          <p:nvPr userDrawn="1"/>
        </p:nvSpPr>
        <p:spPr>
          <a:xfrm>
            <a:off x="-4381500" y="-865241"/>
            <a:ext cx="4381500" cy="997114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6">
            <a:extLst>
              <a:ext uri="{FF2B5EF4-FFF2-40B4-BE49-F238E27FC236}">
                <a16:creationId xmlns:a16="http://schemas.microsoft.com/office/drawing/2014/main" id="{B0B4A640-C0F4-4D20-B946-EBF2D1318CBD}"/>
              </a:ext>
            </a:extLst>
          </p:cNvPr>
          <p:cNvSpPr/>
          <p:nvPr userDrawn="1"/>
        </p:nvSpPr>
        <p:spPr>
          <a:xfrm>
            <a:off x="-2989942" y="6881452"/>
            <a:ext cx="5112648" cy="997114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968079979"/>
      </p:ext>
    </p:extLst>
  </p:cSld>
  <p:clrMap bg1="lt1" tx1="dk1" bg2="lt2" tx2="dk2" accent1="accent1" accent2="accent2" accent3="accent3" accent4="accent4" accent5="accent5" accent6="accent6" hlink="hlink" folHlink="folHlink"/>
  <p:sldLayoutIdLst>
    <p:sldLayoutId id="2147483676" r:id="rId1"/>
    <p:sldLayoutId id="2147483650" r:id="rId2"/>
    <p:sldLayoutId id="2147483668" r:id="rId3"/>
    <p:sldLayoutId id="2147483673" r:id="rId4"/>
    <p:sldLayoutId id="2147483664" r:id="rId5"/>
    <p:sldLayoutId id="2147483665" r:id="rId6"/>
    <p:sldLayoutId id="2147483651" r:id="rId7"/>
    <p:sldLayoutId id="2147483667" r:id="rId8"/>
    <p:sldLayoutId id="2147483660" r:id="rId9"/>
    <p:sldLayoutId id="2147483681" r:id="rId10"/>
    <p:sldLayoutId id="2147483672" r:id="rId11"/>
    <p:sldLayoutId id="2147483679" r:id="rId12"/>
    <p:sldLayoutId id="2147483666" r:id="rId13"/>
    <p:sldLayoutId id="2147483671" r:id="rId14"/>
    <p:sldLayoutId id="2147483670" r:id="rId15"/>
    <p:sldLayoutId id="2147483682" r:id="rId16"/>
    <p:sldLayoutId id="2147483674" r:id="rId17"/>
    <p:sldLayoutId id="2147483683" r:id="rId18"/>
    <p:sldLayoutId id="2147483684"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www.powerpoint-templates-presentatios.com/" TargetMode="External"/><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19.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free-powerpoint-templates-download.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4763" y="1785"/>
            <a:ext cx="12182478" cy="6854429"/>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54229" y="2538462"/>
            <a:ext cx="801501" cy="8305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54229" y="3552082"/>
            <a:ext cx="801501" cy="8305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54229" y="4569668"/>
            <a:ext cx="801501" cy="8305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03</a:t>
            </a:r>
          </a:p>
        </p:txBody>
      </p:sp>
      <p:sp>
        <p:nvSpPr>
          <p:cNvPr id="55311" name="TextBox 124"/>
          <p:cNvSpPr txBox="1">
            <a:spLocks noChangeArrowheads="1"/>
          </p:cNvSpPr>
          <p:nvPr/>
        </p:nvSpPr>
        <p:spPr bwMode="auto">
          <a:xfrm>
            <a:off x="2928240" y="4611897"/>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9397" y="1124033"/>
            <a:ext cx="3151825" cy="59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7"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9503" y="1718088"/>
            <a:ext cx="1138935" cy="36486"/>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8240" y="3630064"/>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9396" y="1700727"/>
            <a:ext cx="6091240" cy="645882"/>
          </a:xfrm>
          <a:prstGeom prst="rect">
            <a:avLst/>
          </a:prstGeom>
        </p:spPr>
        <p:txBody>
          <a:bodyPr>
            <a:spAutoFit/>
          </a:bodyPr>
          <a:lstStyle/>
          <a:p>
            <a:r>
              <a:rPr lang="en-US" sz="3597" b="1" dirty="0">
                <a:solidFill>
                  <a:schemeClr val="accent2"/>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2928240" y="2646735"/>
            <a:ext cx="7223830"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Marcador de posición de imagen 40">
            <a:extLst>
              <a:ext uri="{FF2B5EF4-FFF2-40B4-BE49-F238E27FC236}">
                <a16:creationId xmlns:a16="http://schemas.microsoft.com/office/drawing/2014/main" id="{05C559D8-374B-4C47-9B6A-876CE89E7C1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0917" r="10917"/>
          <a:stretch>
            <a:fillRect/>
          </a:stretch>
        </p:blipFill>
        <p:spPr/>
      </p:pic>
      <p:sp>
        <p:nvSpPr>
          <p:cNvPr id="21" name="Rectangle 25">
            <a:extLst>
              <a:ext uri="{FF2B5EF4-FFF2-40B4-BE49-F238E27FC236}">
                <a16:creationId xmlns:a16="http://schemas.microsoft.com/office/drawing/2014/main" id="{2C57DAB2-302D-4258-B9CD-210701A3B758}"/>
              </a:ext>
            </a:extLst>
          </p:cNvPr>
          <p:cNvSpPr>
            <a:spLocks noChangeArrowheads="1"/>
          </p:cNvSpPr>
          <p:nvPr/>
        </p:nvSpPr>
        <p:spPr bwMode="auto">
          <a:xfrm>
            <a:off x="8312150" y="1540970"/>
            <a:ext cx="1298011" cy="37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700" b="1" dirty="0">
                <a:latin typeface="Source Sans Pro" panose="020B0503030403020204" pitchFamily="34" charset="0"/>
                <a:ea typeface="Open Sans Light" panose="020B0306030504020204" pitchFamily="34" charset="0"/>
              </a:rPr>
              <a:t>Your Title 1</a:t>
            </a:r>
          </a:p>
        </p:txBody>
      </p:sp>
      <p:sp>
        <p:nvSpPr>
          <p:cNvPr id="22" name="TextBox 26">
            <a:extLst>
              <a:ext uri="{FF2B5EF4-FFF2-40B4-BE49-F238E27FC236}">
                <a16:creationId xmlns:a16="http://schemas.microsoft.com/office/drawing/2014/main" id="{4F54E3B4-38C1-479A-A822-FAE32FBFE2D8}"/>
              </a:ext>
            </a:extLst>
          </p:cNvPr>
          <p:cNvSpPr txBox="1">
            <a:spLocks noChangeArrowheads="1"/>
          </p:cNvSpPr>
          <p:nvPr/>
        </p:nvSpPr>
        <p:spPr bwMode="auto">
          <a:xfrm>
            <a:off x="8326438" y="1810845"/>
            <a:ext cx="3221038" cy="66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100">
                <a:latin typeface="Calibri Light" panose="020F0302020204030204" pitchFamily="34" charset="0"/>
                <a:cs typeface="Calibri Light" panose="020F0302020204030204" pitchFamily="34" charset="0"/>
              </a:rPr>
              <a:t>Creativity is the key to success in the future, and primary education where our teachers can bring creativity.</a:t>
            </a:r>
          </a:p>
        </p:txBody>
      </p:sp>
      <p:sp>
        <p:nvSpPr>
          <p:cNvPr id="23" name="Oval 27">
            <a:extLst>
              <a:ext uri="{FF2B5EF4-FFF2-40B4-BE49-F238E27FC236}">
                <a16:creationId xmlns:a16="http://schemas.microsoft.com/office/drawing/2014/main" id="{ED7CBBA8-CCC2-4384-97C2-C0428D4AB47B}"/>
              </a:ext>
            </a:extLst>
          </p:cNvPr>
          <p:cNvSpPr/>
          <p:nvPr/>
        </p:nvSpPr>
        <p:spPr bwMode="auto">
          <a:xfrm>
            <a:off x="7517607" y="1652095"/>
            <a:ext cx="765175" cy="765175"/>
          </a:xfrm>
          <a:prstGeom prst="ellipse">
            <a:avLst/>
          </a:prstGeom>
          <a:solidFill>
            <a:srgbClr val="9D18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492">
              <a:defRPr/>
            </a:pPr>
            <a:r>
              <a:rPr lang="en-US" sz="3600" b="1" dirty="0">
                <a:latin typeface="Calibri Light"/>
              </a:rPr>
              <a:t>1</a:t>
            </a:r>
          </a:p>
        </p:txBody>
      </p:sp>
      <p:sp>
        <p:nvSpPr>
          <p:cNvPr id="24" name="Oval 28">
            <a:extLst>
              <a:ext uri="{FF2B5EF4-FFF2-40B4-BE49-F238E27FC236}">
                <a16:creationId xmlns:a16="http://schemas.microsoft.com/office/drawing/2014/main" id="{D5EA486C-6213-437C-9246-7441022C1CEA}"/>
              </a:ext>
            </a:extLst>
          </p:cNvPr>
          <p:cNvSpPr/>
          <p:nvPr/>
        </p:nvSpPr>
        <p:spPr bwMode="auto">
          <a:xfrm>
            <a:off x="7524750" y="2644283"/>
            <a:ext cx="765175" cy="764381"/>
          </a:xfrm>
          <a:prstGeom prst="ellipse">
            <a:avLst/>
          </a:prstGeom>
          <a:solidFill>
            <a:srgbClr val="FC67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492">
              <a:defRPr/>
            </a:pPr>
            <a:r>
              <a:rPr lang="en-US" sz="3600" b="1" dirty="0">
                <a:latin typeface="Calibri Light"/>
              </a:rPr>
              <a:t>2</a:t>
            </a:r>
          </a:p>
        </p:txBody>
      </p:sp>
      <p:sp>
        <p:nvSpPr>
          <p:cNvPr id="25" name="Oval 29">
            <a:extLst>
              <a:ext uri="{FF2B5EF4-FFF2-40B4-BE49-F238E27FC236}">
                <a16:creationId xmlns:a16="http://schemas.microsoft.com/office/drawing/2014/main" id="{033D7042-5760-42B8-9FC9-FBA1F1A23C52}"/>
              </a:ext>
            </a:extLst>
          </p:cNvPr>
          <p:cNvSpPr/>
          <p:nvPr/>
        </p:nvSpPr>
        <p:spPr bwMode="auto">
          <a:xfrm>
            <a:off x="7519988" y="3648376"/>
            <a:ext cx="765175" cy="765175"/>
          </a:xfrm>
          <a:prstGeom prst="ellipse">
            <a:avLst/>
          </a:prstGeom>
          <a:solidFill>
            <a:srgbClr val="FC8E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492">
              <a:defRPr/>
            </a:pPr>
            <a:r>
              <a:rPr lang="en-US" sz="3600" b="1" dirty="0">
                <a:latin typeface="Calibri Light"/>
              </a:rPr>
              <a:t>3</a:t>
            </a:r>
          </a:p>
        </p:txBody>
      </p:sp>
      <p:sp>
        <p:nvSpPr>
          <p:cNvPr id="26" name="Rectangle 30">
            <a:extLst>
              <a:ext uri="{FF2B5EF4-FFF2-40B4-BE49-F238E27FC236}">
                <a16:creationId xmlns:a16="http://schemas.microsoft.com/office/drawing/2014/main" id="{0126DE80-E795-44CF-A751-123089D56B23}"/>
              </a:ext>
            </a:extLst>
          </p:cNvPr>
          <p:cNvSpPr>
            <a:spLocks noChangeArrowheads="1"/>
          </p:cNvSpPr>
          <p:nvPr/>
        </p:nvSpPr>
        <p:spPr bwMode="auto">
          <a:xfrm>
            <a:off x="8308182" y="2521251"/>
            <a:ext cx="1298011" cy="37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700" b="1">
                <a:latin typeface="Source Sans Pro" panose="020B0503030403020204" pitchFamily="34" charset="0"/>
                <a:ea typeface="Open Sans Light" panose="020B0306030504020204" pitchFamily="34" charset="0"/>
              </a:rPr>
              <a:t>Your Title 2</a:t>
            </a:r>
          </a:p>
        </p:txBody>
      </p:sp>
      <p:sp>
        <p:nvSpPr>
          <p:cNvPr id="27" name="TextBox 31">
            <a:extLst>
              <a:ext uri="{FF2B5EF4-FFF2-40B4-BE49-F238E27FC236}">
                <a16:creationId xmlns:a16="http://schemas.microsoft.com/office/drawing/2014/main" id="{59BCF35E-4345-47B5-B21D-6C2408C18752}"/>
              </a:ext>
            </a:extLst>
          </p:cNvPr>
          <p:cNvSpPr txBox="1">
            <a:spLocks noChangeArrowheads="1"/>
          </p:cNvSpPr>
          <p:nvPr/>
        </p:nvSpPr>
        <p:spPr bwMode="auto">
          <a:xfrm>
            <a:off x="8322469" y="2790333"/>
            <a:ext cx="3221038" cy="66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100">
                <a:latin typeface="Calibri Light" panose="020F0302020204030204" pitchFamily="34" charset="0"/>
                <a:cs typeface="Calibri Light" panose="020F0302020204030204" pitchFamily="34" charset="0"/>
              </a:rPr>
              <a:t>Creativity is the key to success in the future, and primary education where our teachers can bring creativity.</a:t>
            </a:r>
          </a:p>
        </p:txBody>
      </p:sp>
      <p:sp>
        <p:nvSpPr>
          <p:cNvPr id="28" name="Rectangle 32">
            <a:extLst>
              <a:ext uri="{FF2B5EF4-FFF2-40B4-BE49-F238E27FC236}">
                <a16:creationId xmlns:a16="http://schemas.microsoft.com/office/drawing/2014/main" id="{6F6A4865-9774-462A-806D-BBC4548AB6A3}"/>
              </a:ext>
            </a:extLst>
          </p:cNvPr>
          <p:cNvSpPr>
            <a:spLocks noChangeArrowheads="1"/>
          </p:cNvSpPr>
          <p:nvPr/>
        </p:nvSpPr>
        <p:spPr bwMode="auto">
          <a:xfrm>
            <a:off x="8308182" y="3534870"/>
            <a:ext cx="1298011" cy="37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700" b="1">
                <a:latin typeface="Source Sans Pro" panose="020B0503030403020204" pitchFamily="34" charset="0"/>
                <a:ea typeface="Open Sans Light" panose="020B0306030504020204" pitchFamily="34" charset="0"/>
              </a:rPr>
              <a:t>Your Title 3</a:t>
            </a:r>
          </a:p>
        </p:txBody>
      </p:sp>
      <p:sp>
        <p:nvSpPr>
          <p:cNvPr id="29" name="TextBox 33">
            <a:extLst>
              <a:ext uri="{FF2B5EF4-FFF2-40B4-BE49-F238E27FC236}">
                <a16:creationId xmlns:a16="http://schemas.microsoft.com/office/drawing/2014/main" id="{2892B82B-DC61-4C7A-8ECF-E7763A9ACBE9}"/>
              </a:ext>
            </a:extLst>
          </p:cNvPr>
          <p:cNvSpPr txBox="1">
            <a:spLocks noChangeArrowheads="1"/>
          </p:cNvSpPr>
          <p:nvPr/>
        </p:nvSpPr>
        <p:spPr bwMode="auto">
          <a:xfrm>
            <a:off x="8322469" y="3804745"/>
            <a:ext cx="3221038" cy="66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100">
                <a:latin typeface="Calibri Light" panose="020F0302020204030204" pitchFamily="34" charset="0"/>
                <a:cs typeface="Calibri Light" panose="020F0302020204030204" pitchFamily="34" charset="0"/>
              </a:rPr>
              <a:t>Creativity is the key to success in the future, and primary education where our teachers can bring creativity.</a:t>
            </a:r>
          </a:p>
        </p:txBody>
      </p:sp>
      <p:sp>
        <p:nvSpPr>
          <p:cNvPr id="31" name="Oval 37">
            <a:extLst>
              <a:ext uri="{FF2B5EF4-FFF2-40B4-BE49-F238E27FC236}">
                <a16:creationId xmlns:a16="http://schemas.microsoft.com/office/drawing/2014/main" id="{BA361C3D-2999-42DB-AF59-F05D914835F9}"/>
              </a:ext>
            </a:extLst>
          </p:cNvPr>
          <p:cNvSpPr/>
          <p:nvPr/>
        </p:nvSpPr>
        <p:spPr bwMode="auto">
          <a:xfrm>
            <a:off x="7527925" y="4622308"/>
            <a:ext cx="765175" cy="764381"/>
          </a:xfrm>
          <a:prstGeom prst="ellipse">
            <a:avLst/>
          </a:prstGeom>
          <a:solidFill>
            <a:srgbClr val="D10B5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492">
              <a:defRPr/>
            </a:pPr>
            <a:r>
              <a:rPr lang="en-US" sz="3600" b="1" dirty="0">
                <a:latin typeface="Calibri Light"/>
              </a:rPr>
              <a:t>4</a:t>
            </a:r>
          </a:p>
        </p:txBody>
      </p:sp>
      <p:sp>
        <p:nvSpPr>
          <p:cNvPr id="32" name="Rectangle 38">
            <a:extLst>
              <a:ext uri="{FF2B5EF4-FFF2-40B4-BE49-F238E27FC236}">
                <a16:creationId xmlns:a16="http://schemas.microsoft.com/office/drawing/2014/main" id="{BA7FB37B-2902-4765-A7BD-F46BB0D11AE8}"/>
              </a:ext>
            </a:extLst>
          </p:cNvPr>
          <p:cNvSpPr>
            <a:spLocks noChangeArrowheads="1"/>
          </p:cNvSpPr>
          <p:nvPr/>
        </p:nvSpPr>
        <p:spPr bwMode="auto">
          <a:xfrm>
            <a:off x="8335169" y="4518326"/>
            <a:ext cx="1298011" cy="37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700" b="1">
                <a:latin typeface="Source Sans Pro" panose="020B0503030403020204" pitchFamily="34" charset="0"/>
                <a:ea typeface="Open Sans Light" panose="020B0306030504020204" pitchFamily="34" charset="0"/>
              </a:rPr>
              <a:t>Your Title 4</a:t>
            </a:r>
          </a:p>
        </p:txBody>
      </p:sp>
      <p:sp>
        <p:nvSpPr>
          <p:cNvPr id="33" name="TextBox 39">
            <a:extLst>
              <a:ext uri="{FF2B5EF4-FFF2-40B4-BE49-F238E27FC236}">
                <a16:creationId xmlns:a16="http://schemas.microsoft.com/office/drawing/2014/main" id="{D71D8577-80AF-42BE-9941-3BB1E63383AB}"/>
              </a:ext>
            </a:extLst>
          </p:cNvPr>
          <p:cNvSpPr txBox="1">
            <a:spLocks noChangeArrowheads="1"/>
          </p:cNvSpPr>
          <p:nvPr/>
        </p:nvSpPr>
        <p:spPr bwMode="auto">
          <a:xfrm>
            <a:off x="8349457" y="4788201"/>
            <a:ext cx="3221038" cy="66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100">
                <a:latin typeface="Calibri Light" panose="020F0302020204030204" pitchFamily="34" charset="0"/>
                <a:cs typeface="Calibri Light" panose="020F0302020204030204" pitchFamily="34" charset="0"/>
              </a:rPr>
              <a:t>Creativity is the key to success in the future, and primary education where our teachers can bring creativity.</a:t>
            </a:r>
          </a:p>
        </p:txBody>
      </p:sp>
      <p:sp>
        <p:nvSpPr>
          <p:cNvPr id="35" name="Rombo 34">
            <a:extLst>
              <a:ext uri="{FF2B5EF4-FFF2-40B4-BE49-F238E27FC236}">
                <a16:creationId xmlns:a16="http://schemas.microsoft.com/office/drawing/2014/main" id="{C00DC2D2-5CA4-4EDA-9D72-79AD763FEC05}"/>
              </a:ext>
            </a:extLst>
          </p:cNvPr>
          <p:cNvSpPr/>
          <p:nvPr/>
        </p:nvSpPr>
        <p:spPr>
          <a:xfrm>
            <a:off x="-217884" y="2015877"/>
            <a:ext cx="2742406" cy="2742406"/>
          </a:xfrm>
          <a:prstGeom prst="diamond">
            <a:avLst/>
          </a:prstGeom>
          <a:solidFill>
            <a:srgbClr val="C90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Rombo 35">
            <a:extLst>
              <a:ext uri="{FF2B5EF4-FFF2-40B4-BE49-F238E27FC236}">
                <a16:creationId xmlns:a16="http://schemas.microsoft.com/office/drawing/2014/main" id="{826E3A45-C457-4378-935B-01E06CF90AA4}"/>
              </a:ext>
            </a:extLst>
          </p:cNvPr>
          <p:cNvSpPr/>
          <p:nvPr/>
        </p:nvSpPr>
        <p:spPr>
          <a:xfrm>
            <a:off x="1316890" y="542158"/>
            <a:ext cx="2742406" cy="2742406"/>
          </a:xfrm>
          <a:prstGeom prst="diamond">
            <a:avLst/>
          </a:prstGeom>
          <a:solidFill>
            <a:srgbClr val="FBC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7" name="Rombo 36">
            <a:extLst>
              <a:ext uri="{FF2B5EF4-FFF2-40B4-BE49-F238E27FC236}">
                <a16:creationId xmlns:a16="http://schemas.microsoft.com/office/drawing/2014/main" id="{B72C4BA1-C1A8-4B77-B4BE-CBEF5FBECBDE}"/>
              </a:ext>
            </a:extLst>
          </p:cNvPr>
          <p:cNvSpPr/>
          <p:nvPr/>
        </p:nvSpPr>
        <p:spPr>
          <a:xfrm>
            <a:off x="2121976" y="2746799"/>
            <a:ext cx="2742406" cy="2742406"/>
          </a:xfrm>
          <a:prstGeom prst="diamond">
            <a:avLst/>
          </a:prstGeom>
          <a:solidFill>
            <a:srgbClr val="FC6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43" name="Group 4">
            <a:extLst>
              <a:ext uri="{FF2B5EF4-FFF2-40B4-BE49-F238E27FC236}">
                <a16:creationId xmlns:a16="http://schemas.microsoft.com/office/drawing/2014/main" id="{FB17F111-4AEC-456E-841E-3525621411D8}"/>
              </a:ext>
            </a:extLst>
          </p:cNvPr>
          <p:cNvGrpSpPr>
            <a:grpSpLocks noChangeAspect="1"/>
          </p:cNvGrpSpPr>
          <p:nvPr/>
        </p:nvGrpSpPr>
        <p:grpSpPr bwMode="auto">
          <a:xfrm>
            <a:off x="2282487" y="1097260"/>
            <a:ext cx="698838" cy="741833"/>
            <a:chOff x="17" y="18"/>
            <a:chExt cx="1089" cy="1156"/>
          </a:xfrm>
        </p:grpSpPr>
        <p:sp>
          <p:nvSpPr>
            <p:cNvPr id="45" name="Freeform 5">
              <a:extLst>
                <a:ext uri="{FF2B5EF4-FFF2-40B4-BE49-F238E27FC236}">
                  <a16:creationId xmlns:a16="http://schemas.microsoft.com/office/drawing/2014/main" id="{027FE914-6426-4AFB-AE71-7805EC7E6F8C}"/>
                </a:ext>
              </a:extLst>
            </p:cNvPr>
            <p:cNvSpPr>
              <a:spLocks/>
            </p:cNvSpPr>
            <p:nvPr/>
          </p:nvSpPr>
          <p:spPr bwMode="auto">
            <a:xfrm>
              <a:off x="606" y="1050"/>
              <a:ext cx="500" cy="124"/>
            </a:xfrm>
            <a:custGeom>
              <a:avLst/>
              <a:gdLst>
                <a:gd name="T0" fmla="*/ 210 w 210"/>
                <a:gd name="T1" fmla="*/ 0 h 52"/>
                <a:gd name="T2" fmla="*/ 210 w 210"/>
                <a:gd name="T3" fmla="*/ 20 h 52"/>
                <a:gd name="T4" fmla="*/ 198 w 210"/>
                <a:gd name="T5" fmla="*/ 36 h 52"/>
                <a:gd name="T6" fmla="*/ 198 w 210"/>
                <a:gd name="T7" fmla="*/ 36 h 52"/>
                <a:gd name="T8" fmla="*/ 12 w 210"/>
                <a:gd name="T9" fmla="*/ 36 h 52"/>
                <a:gd name="T10" fmla="*/ 12 w 210"/>
                <a:gd name="T11" fmla="*/ 36 h 52"/>
                <a:gd name="T12" fmla="*/ 0 w 210"/>
                <a:gd name="T13" fmla="*/ 20 h 52"/>
                <a:gd name="T14" fmla="*/ 0 w 210"/>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52">
                  <a:moveTo>
                    <a:pt x="210" y="0"/>
                  </a:moveTo>
                  <a:cubicBezTo>
                    <a:pt x="210" y="20"/>
                    <a:pt x="210" y="20"/>
                    <a:pt x="210" y="20"/>
                  </a:cubicBezTo>
                  <a:cubicBezTo>
                    <a:pt x="210" y="27"/>
                    <a:pt x="205" y="34"/>
                    <a:pt x="198" y="36"/>
                  </a:cubicBezTo>
                  <a:cubicBezTo>
                    <a:pt x="198" y="36"/>
                    <a:pt x="198" y="36"/>
                    <a:pt x="198" y="36"/>
                  </a:cubicBezTo>
                  <a:cubicBezTo>
                    <a:pt x="137" y="52"/>
                    <a:pt x="73" y="52"/>
                    <a:pt x="12" y="36"/>
                  </a:cubicBezTo>
                  <a:cubicBezTo>
                    <a:pt x="12" y="36"/>
                    <a:pt x="12" y="36"/>
                    <a:pt x="12" y="36"/>
                  </a:cubicBezTo>
                  <a:cubicBezTo>
                    <a:pt x="5" y="34"/>
                    <a:pt x="0" y="27"/>
                    <a:pt x="0" y="20"/>
                  </a:cubicBezTo>
                  <a:cubicBezTo>
                    <a:pt x="0" y="0"/>
                    <a:pt x="0" y="0"/>
                    <a:pt x="0" y="0"/>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6" name="Freeform 6">
              <a:extLst>
                <a:ext uri="{FF2B5EF4-FFF2-40B4-BE49-F238E27FC236}">
                  <a16:creationId xmlns:a16="http://schemas.microsoft.com/office/drawing/2014/main" id="{304BDB0D-C0B2-40AD-88E9-B11542428345}"/>
                </a:ext>
              </a:extLst>
            </p:cNvPr>
            <p:cNvSpPr>
              <a:spLocks/>
            </p:cNvSpPr>
            <p:nvPr/>
          </p:nvSpPr>
          <p:spPr bwMode="auto">
            <a:xfrm>
              <a:off x="606" y="907"/>
              <a:ext cx="500" cy="124"/>
            </a:xfrm>
            <a:custGeom>
              <a:avLst/>
              <a:gdLst>
                <a:gd name="T0" fmla="*/ 210 w 210"/>
                <a:gd name="T1" fmla="*/ 0 h 52"/>
                <a:gd name="T2" fmla="*/ 210 w 210"/>
                <a:gd name="T3" fmla="*/ 20 h 52"/>
                <a:gd name="T4" fmla="*/ 198 w 210"/>
                <a:gd name="T5" fmla="*/ 36 h 52"/>
                <a:gd name="T6" fmla="*/ 198 w 210"/>
                <a:gd name="T7" fmla="*/ 36 h 52"/>
                <a:gd name="T8" fmla="*/ 12 w 210"/>
                <a:gd name="T9" fmla="*/ 36 h 52"/>
                <a:gd name="T10" fmla="*/ 12 w 210"/>
                <a:gd name="T11" fmla="*/ 36 h 52"/>
                <a:gd name="T12" fmla="*/ 0 w 210"/>
                <a:gd name="T13" fmla="*/ 20 h 52"/>
                <a:gd name="T14" fmla="*/ 0 w 210"/>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52">
                  <a:moveTo>
                    <a:pt x="210" y="0"/>
                  </a:moveTo>
                  <a:cubicBezTo>
                    <a:pt x="210" y="20"/>
                    <a:pt x="210" y="20"/>
                    <a:pt x="210" y="20"/>
                  </a:cubicBezTo>
                  <a:cubicBezTo>
                    <a:pt x="210" y="27"/>
                    <a:pt x="205" y="34"/>
                    <a:pt x="198" y="36"/>
                  </a:cubicBezTo>
                  <a:cubicBezTo>
                    <a:pt x="198" y="36"/>
                    <a:pt x="198" y="36"/>
                    <a:pt x="198" y="36"/>
                  </a:cubicBezTo>
                  <a:cubicBezTo>
                    <a:pt x="137" y="52"/>
                    <a:pt x="73" y="52"/>
                    <a:pt x="12" y="36"/>
                  </a:cubicBezTo>
                  <a:cubicBezTo>
                    <a:pt x="12" y="36"/>
                    <a:pt x="12" y="36"/>
                    <a:pt x="12" y="36"/>
                  </a:cubicBezTo>
                  <a:cubicBezTo>
                    <a:pt x="5" y="34"/>
                    <a:pt x="0" y="27"/>
                    <a:pt x="0" y="20"/>
                  </a:cubicBezTo>
                  <a:cubicBezTo>
                    <a:pt x="0" y="0"/>
                    <a:pt x="0" y="0"/>
                    <a:pt x="0" y="0"/>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7" name="Freeform 7">
              <a:extLst>
                <a:ext uri="{FF2B5EF4-FFF2-40B4-BE49-F238E27FC236}">
                  <a16:creationId xmlns:a16="http://schemas.microsoft.com/office/drawing/2014/main" id="{BA2B7850-0B27-4116-A876-106A4477880B}"/>
                </a:ext>
              </a:extLst>
            </p:cNvPr>
            <p:cNvSpPr>
              <a:spLocks/>
            </p:cNvSpPr>
            <p:nvPr/>
          </p:nvSpPr>
          <p:spPr bwMode="auto">
            <a:xfrm>
              <a:off x="606" y="764"/>
              <a:ext cx="500" cy="124"/>
            </a:xfrm>
            <a:custGeom>
              <a:avLst/>
              <a:gdLst>
                <a:gd name="T0" fmla="*/ 210 w 210"/>
                <a:gd name="T1" fmla="*/ 0 h 52"/>
                <a:gd name="T2" fmla="*/ 210 w 210"/>
                <a:gd name="T3" fmla="*/ 20 h 52"/>
                <a:gd name="T4" fmla="*/ 198 w 210"/>
                <a:gd name="T5" fmla="*/ 36 h 52"/>
                <a:gd name="T6" fmla="*/ 198 w 210"/>
                <a:gd name="T7" fmla="*/ 36 h 52"/>
                <a:gd name="T8" fmla="*/ 12 w 210"/>
                <a:gd name="T9" fmla="*/ 36 h 52"/>
                <a:gd name="T10" fmla="*/ 12 w 210"/>
                <a:gd name="T11" fmla="*/ 36 h 52"/>
                <a:gd name="T12" fmla="*/ 0 w 210"/>
                <a:gd name="T13" fmla="*/ 20 h 52"/>
                <a:gd name="T14" fmla="*/ 0 w 210"/>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52">
                  <a:moveTo>
                    <a:pt x="210" y="0"/>
                  </a:moveTo>
                  <a:cubicBezTo>
                    <a:pt x="210" y="20"/>
                    <a:pt x="210" y="20"/>
                    <a:pt x="210" y="20"/>
                  </a:cubicBezTo>
                  <a:cubicBezTo>
                    <a:pt x="210" y="27"/>
                    <a:pt x="205" y="34"/>
                    <a:pt x="198" y="36"/>
                  </a:cubicBezTo>
                  <a:cubicBezTo>
                    <a:pt x="198" y="36"/>
                    <a:pt x="198" y="36"/>
                    <a:pt x="198" y="36"/>
                  </a:cubicBezTo>
                  <a:cubicBezTo>
                    <a:pt x="137" y="52"/>
                    <a:pt x="73" y="52"/>
                    <a:pt x="12" y="36"/>
                  </a:cubicBezTo>
                  <a:cubicBezTo>
                    <a:pt x="12" y="36"/>
                    <a:pt x="12" y="36"/>
                    <a:pt x="12" y="36"/>
                  </a:cubicBezTo>
                  <a:cubicBezTo>
                    <a:pt x="5" y="34"/>
                    <a:pt x="0" y="27"/>
                    <a:pt x="0" y="20"/>
                  </a:cubicBezTo>
                  <a:cubicBezTo>
                    <a:pt x="0" y="0"/>
                    <a:pt x="0" y="0"/>
                    <a:pt x="0" y="0"/>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8" name="Oval 8">
              <a:extLst>
                <a:ext uri="{FF2B5EF4-FFF2-40B4-BE49-F238E27FC236}">
                  <a16:creationId xmlns:a16="http://schemas.microsoft.com/office/drawing/2014/main" id="{44BC4D4A-9B1F-41C6-9621-8F4AA34F0757}"/>
                </a:ext>
              </a:extLst>
            </p:cNvPr>
            <p:cNvSpPr>
              <a:spLocks noChangeArrowheads="1"/>
            </p:cNvSpPr>
            <p:nvPr/>
          </p:nvSpPr>
          <p:spPr bwMode="auto">
            <a:xfrm>
              <a:off x="606" y="609"/>
              <a:ext cx="500" cy="141"/>
            </a:xfrm>
            <a:prstGeom prst="ellipse">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9" name="Freeform 9">
              <a:extLst>
                <a:ext uri="{FF2B5EF4-FFF2-40B4-BE49-F238E27FC236}">
                  <a16:creationId xmlns:a16="http://schemas.microsoft.com/office/drawing/2014/main" id="{8ED75850-A8EB-4352-B073-7024863F158D}"/>
                </a:ext>
              </a:extLst>
            </p:cNvPr>
            <p:cNvSpPr>
              <a:spLocks/>
            </p:cNvSpPr>
            <p:nvPr/>
          </p:nvSpPr>
          <p:spPr bwMode="auto">
            <a:xfrm>
              <a:off x="179" y="316"/>
              <a:ext cx="260" cy="312"/>
            </a:xfrm>
            <a:custGeom>
              <a:avLst/>
              <a:gdLst>
                <a:gd name="T0" fmla="*/ 109 w 109"/>
                <a:gd name="T1" fmla="*/ 116 h 131"/>
                <a:gd name="T2" fmla="*/ 66 w 109"/>
                <a:gd name="T3" fmla="*/ 131 h 131"/>
                <a:gd name="T4" fmla="*/ 0 w 109"/>
                <a:gd name="T5" fmla="*/ 66 h 131"/>
                <a:gd name="T6" fmla="*/ 66 w 109"/>
                <a:gd name="T7" fmla="*/ 0 h 131"/>
                <a:gd name="T8" fmla="*/ 109 w 109"/>
                <a:gd name="T9" fmla="*/ 15 h 131"/>
              </a:gdLst>
              <a:ahLst/>
              <a:cxnLst>
                <a:cxn ang="0">
                  <a:pos x="T0" y="T1"/>
                </a:cxn>
                <a:cxn ang="0">
                  <a:pos x="T2" y="T3"/>
                </a:cxn>
                <a:cxn ang="0">
                  <a:pos x="T4" y="T5"/>
                </a:cxn>
                <a:cxn ang="0">
                  <a:pos x="T6" y="T7"/>
                </a:cxn>
                <a:cxn ang="0">
                  <a:pos x="T8" y="T9"/>
                </a:cxn>
              </a:cxnLst>
              <a:rect l="0" t="0" r="r" b="b"/>
              <a:pathLst>
                <a:path w="109" h="131">
                  <a:moveTo>
                    <a:pt x="109" y="116"/>
                  </a:moveTo>
                  <a:cubicBezTo>
                    <a:pt x="97" y="126"/>
                    <a:pt x="82" y="131"/>
                    <a:pt x="66" y="131"/>
                  </a:cubicBezTo>
                  <a:cubicBezTo>
                    <a:pt x="30" y="131"/>
                    <a:pt x="0" y="102"/>
                    <a:pt x="0" y="66"/>
                  </a:cubicBezTo>
                  <a:cubicBezTo>
                    <a:pt x="0" y="29"/>
                    <a:pt x="30" y="0"/>
                    <a:pt x="66" y="0"/>
                  </a:cubicBezTo>
                  <a:cubicBezTo>
                    <a:pt x="82" y="0"/>
                    <a:pt x="97" y="6"/>
                    <a:pt x="109" y="15"/>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0" name="Line 10">
              <a:extLst>
                <a:ext uri="{FF2B5EF4-FFF2-40B4-BE49-F238E27FC236}">
                  <a16:creationId xmlns:a16="http://schemas.microsoft.com/office/drawing/2014/main" id="{91187C6A-B8A9-4E14-909E-AF39C6F5EED3}"/>
                </a:ext>
              </a:extLst>
            </p:cNvPr>
            <p:cNvSpPr>
              <a:spLocks noChangeShapeType="1"/>
            </p:cNvSpPr>
            <p:nvPr/>
          </p:nvSpPr>
          <p:spPr bwMode="auto">
            <a:xfrm>
              <a:off x="141" y="440"/>
              <a:ext cx="176"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1" name="Line 11">
              <a:extLst>
                <a:ext uri="{FF2B5EF4-FFF2-40B4-BE49-F238E27FC236}">
                  <a16:creationId xmlns:a16="http://schemas.microsoft.com/office/drawing/2014/main" id="{5389340C-4C1B-4675-BBFB-F34362FDFA65}"/>
                </a:ext>
              </a:extLst>
            </p:cNvPr>
            <p:cNvSpPr>
              <a:spLocks noChangeShapeType="1"/>
            </p:cNvSpPr>
            <p:nvPr/>
          </p:nvSpPr>
          <p:spPr bwMode="auto">
            <a:xfrm>
              <a:off x="141" y="504"/>
              <a:ext cx="176"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2" name="Freeform 12">
              <a:extLst>
                <a:ext uri="{FF2B5EF4-FFF2-40B4-BE49-F238E27FC236}">
                  <a16:creationId xmlns:a16="http://schemas.microsoft.com/office/drawing/2014/main" id="{7AB13E0A-EFE1-4B8F-AA1E-15755379A423}"/>
                </a:ext>
              </a:extLst>
            </p:cNvPr>
            <p:cNvSpPr>
              <a:spLocks/>
            </p:cNvSpPr>
            <p:nvPr/>
          </p:nvSpPr>
          <p:spPr bwMode="auto">
            <a:xfrm>
              <a:off x="17" y="18"/>
              <a:ext cx="574" cy="946"/>
            </a:xfrm>
            <a:custGeom>
              <a:avLst/>
              <a:gdLst>
                <a:gd name="T0" fmla="*/ 219 w 241"/>
                <a:gd name="T1" fmla="*/ 397 h 397"/>
                <a:gd name="T2" fmla="*/ 24 w 241"/>
                <a:gd name="T3" fmla="*/ 397 h 397"/>
                <a:gd name="T4" fmla="*/ 0 w 241"/>
                <a:gd name="T5" fmla="*/ 373 h 397"/>
                <a:gd name="T6" fmla="*/ 0 w 241"/>
                <a:gd name="T7" fmla="*/ 24 h 397"/>
                <a:gd name="T8" fmla="*/ 24 w 241"/>
                <a:gd name="T9" fmla="*/ 0 h 397"/>
                <a:gd name="T10" fmla="*/ 217 w 241"/>
                <a:gd name="T11" fmla="*/ 0 h 397"/>
                <a:gd name="T12" fmla="*/ 241 w 241"/>
                <a:gd name="T13" fmla="*/ 24 h 397"/>
                <a:gd name="T14" fmla="*/ 241 w 241"/>
                <a:gd name="T15" fmla="*/ 242 h 3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 h="397">
                  <a:moveTo>
                    <a:pt x="219" y="397"/>
                  </a:moveTo>
                  <a:cubicBezTo>
                    <a:pt x="24" y="397"/>
                    <a:pt x="24" y="397"/>
                    <a:pt x="24" y="397"/>
                  </a:cubicBezTo>
                  <a:cubicBezTo>
                    <a:pt x="11" y="397"/>
                    <a:pt x="0" y="386"/>
                    <a:pt x="0" y="373"/>
                  </a:cubicBezTo>
                  <a:cubicBezTo>
                    <a:pt x="0" y="24"/>
                    <a:pt x="0" y="24"/>
                    <a:pt x="0" y="24"/>
                  </a:cubicBezTo>
                  <a:cubicBezTo>
                    <a:pt x="0" y="10"/>
                    <a:pt x="11" y="0"/>
                    <a:pt x="24" y="0"/>
                  </a:cubicBezTo>
                  <a:cubicBezTo>
                    <a:pt x="217" y="0"/>
                    <a:pt x="217" y="0"/>
                    <a:pt x="217" y="0"/>
                  </a:cubicBezTo>
                  <a:cubicBezTo>
                    <a:pt x="230" y="0"/>
                    <a:pt x="241" y="10"/>
                    <a:pt x="241" y="24"/>
                  </a:cubicBezTo>
                  <a:cubicBezTo>
                    <a:pt x="241" y="242"/>
                    <a:pt x="241" y="242"/>
                    <a:pt x="241" y="242"/>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3" name="Oval 13">
              <a:extLst>
                <a:ext uri="{FF2B5EF4-FFF2-40B4-BE49-F238E27FC236}">
                  <a16:creationId xmlns:a16="http://schemas.microsoft.com/office/drawing/2014/main" id="{DEFA294E-4D46-4117-88B8-539B16B6A48D}"/>
                </a:ext>
              </a:extLst>
            </p:cNvPr>
            <p:cNvSpPr>
              <a:spLocks noChangeArrowheads="1"/>
            </p:cNvSpPr>
            <p:nvPr/>
          </p:nvSpPr>
          <p:spPr bwMode="auto">
            <a:xfrm>
              <a:off x="267" y="843"/>
              <a:ext cx="74" cy="73"/>
            </a:xfrm>
            <a:prstGeom prst="ellipse">
              <a:avLst/>
            </a:prstGeom>
            <a:solidFill>
              <a:schemeClr val="bg1"/>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CO"/>
            </a:p>
          </p:txBody>
        </p:sp>
        <p:sp>
          <p:nvSpPr>
            <p:cNvPr id="54" name="Line 14">
              <a:extLst>
                <a:ext uri="{FF2B5EF4-FFF2-40B4-BE49-F238E27FC236}">
                  <a16:creationId xmlns:a16="http://schemas.microsoft.com/office/drawing/2014/main" id="{7CB2C293-CEFA-4D36-80D5-0D26FD1BA170}"/>
                </a:ext>
              </a:extLst>
            </p:cNvPr>
            <p:cNvSpPr>
              <a:spLocks noChangeShapeType="1"/>
            </p:cNvSpPr>
            <p:nvPr/>
          </p:nvSpPr>
          <p:spPr bwMode="auto">
            <a:xfrm>
              <a:off x="248" y="75"/>
              <a:ext cx="112"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5" name="Freeform 15">
              <a:extLst>
                <a:ext uri="{FF2B5EF4-FFF2-40B4-BE49-F238E27FC236}">
                  <a16:creationId xmlns:a16="http://schemas.microsoft.com/office/drawing/2014/main" id="{11C58F0D-6E96-491F-9AF1-1FCA5F6C8088}"/>
                </a:ext>
              </a:extLst>
            </p:cNvPr>
            <p:cNvSpPr>
              <a:spLocks/>
            </p:cNvSpPr>
            <p:nvPr/>
          </p:nvSpPr>
          <p:spPr bwMode="auto">
            <a:xfrm>
              <a:off x="792" y="39"/>
              <a:ext cx="174" cy="429"/>
            </a:xfrm>
            <a:custGeom>
              <a:avLst/>
              <a:gdLst>
                <a:gd name="T0" fmla="*/ 174 w 174"/>
                <a:gd name="T1" fmla="*/ 0 h 429"/>
                <a:gd name="T2" fmla="*/ 31 w 174"/>
                <a:gd name="T3" fmla="*/ 260 h 429"/>
                <a:gd name="T4" fmla="*/ 100 w 174"/>
                <a:gd name="T5" fmla="*/ 329 h 429"/>
                <a:gd name="T6" fmla="*/ 0 w 174"/>
                <a:gd name="T7" fmla="*/ 429 h 429"/>
              </a:gdLst>
              <a:ahLst/>
              <a:cxnLst>
                <a:cxn ang="0">
                  <a:pos x="T0" y="T1"/>
                </a:cxn>
                <a:cxn ang="0">
                  <a:pos x="T2" y="T3"/>
                </a:cxn>
                <a:cxn ang="0">
                  <a:pos x="T4" y="T5"/>
                </a:cxn>
                <a:cxn ang="0">
                  <a:pos x="T6" y="T7"/>
                </a:cxn>
              </a:cxnLst>
              <a:rect l="0" t="0" r="r" b="b"/>
              <a:pathLst>
                <a:path w="174" h="429">
                  <a:moveTo>
                    <a:pt x="174" y="0"/>
                  </a:moveTo>
                  <a:lnTo>
                    <a:pt x="31" y="260"/>
                  </a:lnTo>
                  <a:lnTo>
                    <a:pt x="100" y="329"/>
                  </a:lnTo>
                  <a:lnTo>
                    <a:pt x="0" y="429"/>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56" name="Freeform 16">
              <a:extLst>
                <a:ext uri="{FF2B5EF4-FFF2-40B4-BE49-F238E27FC236}">
                  <a16:creationId xmlns:a16="http://schemas.microsoft.com/office/drawing/2014/main" id="{D61517D3-707B-47C8-B4C2-9A47FE5C9171}"/>
                </a:ext>
              </a:extLst>
            </p:cNvPr>
            <p:cNvSpPr>
              <a:spLocks/>
            </p:cNvSpPr>
            <p:nvPr/>
          </p:nvSpPr>
          <p:spPr bwMode="auto">
            <a:xfrm>
              <a:off x="947" y="175"/>
              <a:ext cx="93" cy="124"/>
            </a:xfrm>
            <a:custGeom>
              <a:avLst/>
              <a:gdLst>
                <a:gd name="T0" fmla="*/ 19 w 39"/>
                <a:gd name="T1" fmla="*/ 52 h 52"/>
                <a:gd name="T2" fmla="*/ 19 w 39"/>
                <a:gd name="T3" fmla="*/ 52 h 52"/>
                <a:gd name="T4" fmla="*/ 0 w 39"/>
                <a:gd name="T5" fmla="*/ 33 h 52"/>
                <a:gd name="T6" fmla="*/ 0 w 39"/>
                <a:gd name="T7" fmla="*/ 19 h 52"/>
                <a:gd name="T8" fmla="*/ 19 w 39"/>
                <a:gd name="T9" fmla="*/ 0 h 52"/>
                <a:gd name="T10" fmla="*/ 19 w 39"/>
                <a:gd name="T11" fmla="*/ 0 h 52"/>
                <a:gd name="T12" fmla="*/ 39 w 39"/>
                <a:gd name="T13" fmla="*/ 19 h 52"/>
                <a:gd name="T14" fmla="*/ 39 w 39"/>
                <a:gd name="T15" fmla="*/ 33 h 52"/>
                <a:gd name="T16" fmla="*/ 19 w 39"/>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52">
                  <a:moveTo>
                    <a:pt x="19" y="52"/>
                  </a:moveTo>
                  <a:cubicBezTo>
                    <a:pt x="19" y="52"/>
                    <a:pt x="19" y="52"/>
                    <a:pt x="19" y="52"/>
                  </a:cubicBezTo>
                  <a:cubicBezTo>
                    <a:pt x="9" y="52"/>
                    <a:pt x="0" y="43"/>
                    <a:pt x="0" y="33"/>
                  </a:cubicBezTo>
                  <a:cubicBezTo>
                    <a:pt x="0" y="19"/>
                    <a:pt x="0" y="19"/>
                    <a:pt x="0" y="19"/>
                  </a:cubicBezTo>
                  <a:cubicBezTo>
                    <a:pt x="0" y="8"/>
                    <a:pt x="9" y="0"/>
                    <a:pt x="19" y="0"/>
                  </a:cubicBezTo>
                  <a:cubicBezTo>
                    <a:pt x="19" y="0"/>
                    <a:pt x="19" y="0"/>
                    <a:pt x="19" y="0"/>
                  </a:cubicBezTo>
                  <a:cubicBezTo>
                    <a:pt x="30" y="0"/>
                    <a:pt x="39" y="8"/>
                    <a:pt x="39" y="19"/>
                  </a:cubicBezTo>
                  <a:cubicBezTo>
                    <a:pt x="39" y="33"/>
                    <a:pt x="39" y="33"/>
                    <a:pt x="39" y="33"/>
                  </a:cubicBezTo>
                  <a:cubicBezTo>
                    <a:pt x="39" y="43"/>
                    <a:pt x="30" y="52"/>
                    <a:pt x="19" y="5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7" name="Freeform 17">
              <a:extLst>
                <a:ext uri="{FF2B5EF4-FFF2-40B4-BE49-F238E27FC236}">
                  <a16:creationId xmlns:a16="http://schemas.microsoft.com/office/drawing/2014/main" id="{6A18AC32-9AC3-427E-9895-57493B8FBCE5}"/>
                </a:ext>
              </a:extLst>
            </p:cNvPr>
            <p:cNvSpPr>
              <a:spLocks/>
            </p:cNvSpPr>
            <p:nvPr/>
          </p:nvSpPr>
          <p:spPr bwMode="auto">
            <a:xfrm>
              <a:off x="753" y="39"/>
              <a:ext cx="91" cy="124"/>
            </a:xfrm>
            <a:custGeom>
              <a:avLst/>
              <a:gdLst>
                <a:gd name="T0" fmla="*/ 19 w 38"/>
                <a:gd name="T1" fmla="*/ 52 h 52"/>
                <a:gd name="T2" fmla="*/ 19 w 38"/>
                <a:gd name="T3" fmla="*/ 52 h 52"/>
                <a:gd name="T4" fmla="*/ 0 w 38"/>
                <a:gd name="T5" fmla="*/ 33 h 52"/>
                <a:gd name="T6" fmla="*/ 0 w 38"/>
                <a:gd name="T7" fmla="*/ 19 h 52"/>
                <a:gd name="T8" fmla="*/ 19 w 38"/>
                <a:gd name="T9" fmla="*/ 0 h 52"/>
                <a:gd name="T10" fmla="*/ 19 w 38"/>
                <a:gd name="T11" fmla="*/ 0 h 52"/>
                <a:gd name="T12" fmla="*/ 38 w 38"/>
                <a:gd name="T13" fmla="*/ 19 h 52"/>
                <a:gd name="T14" fmla="*/ 38 w 38"/>
                <a:gd name="T15" fmla="*/ 33 h 52"/>
                <a:gd name="T16" fmla="*/ 19 w 38"/>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52">
                  <a:moveTo>
                    <a:pt x="19" y="52"/>
                  </a:moveTo>
                  <a:cubicBezTo>
                    <a:pt x="19" y="52"/>
                    <a:pt x="19" y="52"/>
                    <a:pt x="19" y="52"/>
                  </a:cubicBezTo>
                  <a:cubicBezTo>
                    <a:pt x="8" y="52"/>
                    <a:pt x="0" y="44"/>
                    <a:pt x="0" y="33"/>
                  </a:cubicBezTo>
                  <a:cubicBezTo>
                    <a:pt x="0" y="19"/>
                    <a:pt x="0" y="19"/>
                    <a:pt x="0" y="19"/>
                  </a:cubicBezTo>
                  <a:cubicBezTo>
                    <a:pt x="0" y="9"/>
                    <a:pt x="8" y="0"/>
                    <a:pt x="19" y="0"/>
                  </a:cubicBezTo>
                  <a:cubicBezTo>
                    <a:pt x="19" y="0"/>
                    <a:pt x="19" y="0"/>
                    <a:pt x="19" y="0"/>
                  </a:cubicBezTo>
                  <a:cubicBezTo>
                    <a:pt x="30" y="0"/>
                    <a:pt x="38" y="9"/>
                    <a:pt x="38" y="19"/>
                  </a:cubicBezTo>
                  <a:cubicBezTo>
                    <a:pt x="38" y="33"/>
                    <a:pt x="38" y="33"/>
                    <a:pt x="38" y="33"/>
                  </a:cubicBezTo>
                  <a:cubicBezTo>
                    <a:pt x="38" y="44"/>
                    <a:pt x="30" y="52"/>
                    <a:pt x="19" y="5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8" name="Freeform 18">
              <a:extLst>
                <a:ext uri="{FF2B5EF4-FFF2-40B4-BE49-F238E27FC236}">
                  <a16:creationId xmlns:a16="http://schemas.microsoft.com/office/drawing/2014/main" id="{51808372-B4D9-471F-AA54-44231976D5D3}"/>
                </a:ext>
              </a:extLst>
            </p:cNvPr>
            <p:cNvSpPr>
              <a:spLocks/>
            </p:cNvSpPr>
            <p:nvPr/>
          </p:nvSpPr>
          <p:spPr bwMode="auto">
            <a:xfrm>
              <a:off x="744" y="428"/>
              <a:ext cx="88" cy="88"/>
            </a:xfrm>
            <a:custGeom>
              <a:avLst/>
              <a:gdLst>
                <a:gd name="T0" fmla="*/ 88 w 88"/>
                <a:gd name="T1" fmla="*/ 88 h 88"/>
                <a:gd name="T2" fmla="*/ 0 w 88"/>
                <a:gd name="T3" fmla="*/ 88 h 88"/>
                <a:gd name="T4" fmla="*/ 0 w 88"/>
                <a:gd name="T5" fmla="*/ 0 h 88"/>
              </a:gdLst>
              <a:ahLst/>
              <a:cxnLst>
                <a:cxn ang="0">
                  <a:pos x="T0" y="T1"/>
                </a:cxn>
                <a:cxn ang="0">
                  <a:pos x="T2" y="T3"/>
                </a:cxn>
                <a:cxn ang="0">
                  <a:pos x="T4" y="T5"/>
                </a:cxn>
              </a:cxnLst>
              <a:rect l="0" t="0" r="r" b="b"/>
              <a:pathLst>
                <a:path w="88" h="88">
                  <a:moveTo>
                    <a:pt x="88" y="88"/>
                  </a:moveTo>
                  <a:lnTo>
                    <a:pt x="0" y="88"/>
                  </a:lnTo>
                  <a:lnTo>
                    <a:pt x="0"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0" name="Line 20">
              <a:extLst>
                <a:ext uri="{FF2B5EF4-FFF2-40B4-BE49-F238E27FC236}">
                  <a16:creationId xmlns:a16="http://schemas.microsoft.com/office/drawing/2014/main" id="{AA01CAC4-4070-4359-9D60-80C7B58C0C90}"/>
                </a:ext>
              </a:extLst>
            </p:cNvPr>
            <p:cNvSpPr>
              <a:spLocks noChangeShapeType="1"/>
            </p:cNvSpPr>
            <p:nvPr/>
          </p:nvSpPr>
          <p:spPr bwMode="auto">
            <a:xfrm>
              <a:off x="88" y="797"/>
              <a:ext cx="429"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1" name="Line 21">
              <a:extLst>
                <a:ext uri="{FF2B5EF4-FFF2-40B4-BE49-F238E27FC236}">
                  <a16:creationId xmlns:a16="http://schemas.microsoft.com/office/drawing/2014/main" id="{B54BB25C-9056-4D83-A528-D53D470D520A}"/>
                </a:ext>
              </a:extLst>
            </p:cNvPr>
            <p:cNvSpPr>
              <a:spLocks noChangeShapeType="1"/>
            </p:cNvSpPr>
            <p:nvPr/>
          </p:nvSpPr>
          <p:spPr bwMode="auto">
            <a:xfrm>
              <a:off x="88" y="132"/>
              <a:ext cx="429"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grpSp>
      <p:grpSp>
        <p:nvGrpSpPr>
          <p:cNvPr id="63" name="Group 24">
            <a:extLst>
              <a:ext uri="{FF2B5EF4-FFF2-40B4-BE49-F238E27FC236}">
                <a16:creationId xmlns:a16="http://schemas.microsoft.com/office/drawing/2014/main" id="{49DFDCB8-D953-4AA7-8D67-D0FEE546E67F}"/>
              </a:ext>
            </a:extLst>
          </p:cNvPr>
          <p:cNvGrpSpPr>
            <a:grpSpLocks noChangeAspect="1"/>
          </p:cNvGrpSpPr>
          <p:nvPr/>
        </p:nvGrpSpPr>
        <p:grpSpPr bwMode="auto">
          <a:xfrm>
            <a:off x="805656" y="2457505"/>
            <a:ext cx="641350" cy="641350"/>
            <a:chOff x="12" y="12"/>
            <a:chExt cx="1178" cy="1178"/>
          </a:xfrm>
        </p:grpSpPr>
        <p:sp>
          <p:nvSpPr>
            <p:cNvPr id="65" name="Line 25">
              <a:extLst>
                <a:ext uri="{FF2B5EF4-FFF2-40B4-BE49-F238E27FC236}">
                  <a16:creationId xmlns:a16="http://schemas.microsoft.com/office/drawing/2014/main" id="{175CC952-8AF6-4577-92E5-423EC8D1F959}"/>
                </a:ext>
              </a:extLst>
            </p:cNvPr>
            <p:cNvSpPr>
              <a:spLocks noChangeShapeType="1"/>
            </p:cNvSpPr>
            <p:nvPr/>
          </p:nvSpPr>
          <p:spPr bwMode="auto">
            <a:xfrm flipV="1">
              <a:off x="811" y="203"/>
              <a:ext cx="136" cy="245"/>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6" name="Freeform 26">
              <a:extLst>
                <a:ext uri="{FF2B5EF4-FFF2-40B4-BE49-F238E27FC236}">
                  <a16:creationId xmlns:a16="http://schemas.microsoft.com/office/drawing/2014/main" id="{F0F71568-E77C-4AEA-99C5-64F484152E07}"/>
                </a:ext>
              </a:extLst>
            </p:cNvPr>
            <p:cNvSpPr>
              <a:spLocks/>
            </p:cNvSpPr>
            <p:nvPr/>
          </p:nvSpPr>
          <p:spPr bwMode="auto">
            <a:xfrm>
              <a:off x="928" y="331"/>
              <a:ext cx="88" cy="117"/>
            </a:xfrm>
            <a:custGeom>
              <a:avLst/>
              <a:gdLst>
                <a:gd name="T0" fmla="*/ 19 w 37"/>
                <a:gd name="T1" fmla="*/ 49 h 49"/>
                <a:gd name="T2" fmla="*/ 19 w 37"/>
                <a:gd name="T3" fmla="*/ 49 h 49"/>
                <a:gd name="T4" fmla="*/ 0 w 37"/>
                <a:gd name="T5" fmla="*/ 31 h 49"/>
                <a:gd name="T6" fmla="*/ 0 w 37"/>
                <a:gd name="T7" fmla="*/ 18 h 49"/>
                <a:gd name="T8" fmla="*/ 19 w 37"/>
                <a:gd name="T9" fmla="*/ 0 h 49"/>
                <a:gd name="T10" fmla="*/ 19 w 37"/>
                <a:gd name="T11" fmla="*/ 0 h 49"/>
                <a:gd name="T12" fmla="*/ 37 w 37"/>
                <a:gd name="T13" fmla="*/ 18 h 49"/>
                <a:gd name="T14" fmla="*/ 37 w 37"/>
                <a:gd name="T15" fmla="*/ 31 h 49"/>
                <a:gd name="T16" fmla="*/ 19 w 37"/>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9">
                  <a:moveTo>
                    <a:pt x="19" y="49"/>
                  </a:moveTo>
                  <a:cubicBezTo>
                    <a:pt x="19" y="49"/>
                    <a:pt x="19" y="49"/>
                    <a:pt x="19" y="49"/>
                  </a:cubicBezTo>
                  <a:cubicBezTo>
                    <a:pt x="8" y="49"/>
                    <a:pt x="0" y="41"/>
                    <a:pt x="0" y="31"/>
                  </a:cubicBezTo>
                  <a:cubicBezTo>
                    <a:pt x="0" y="18"/>
                    <a:pt x="0" y="18"/>
                    <a:pt x="0" y="18"/>
                  </a:cubicBezTo>
                  <a:cubicBezTo>
                    <a:pt x="0" y="8"/>
                    <a:pt x="8" y="0"/>
                    <a:pt x="19" y="0"/>
                  </a:cubicBezTo>
                  <a:cubicBezTo>
                    <a:pt x="19" y="0"/>
                    <a:pt x="19" y="0"/>
                    <a:pt x="19" y="0"/>
                  </a:cubicBezTo>
                  <a:cubicBezTo>
                    <a:pt x="29" y="0"/>
                    <a:pt x="37" y="8"/>
                    <a:pt x="37" y="18"/>
                  </a:cubicBezTo>
                  <a:cubicBezTo>
                    <a:pt x="37" y="31"/>
                    <a:pt x="37" y="31"/>
                    <a:pt x="37" y="31"/>
                  </a:cubicBezTo>
                  <a:cubicBezTo>
                    <a:pt x="37" y="41"/>
                    <a:pt x="29" y="49"/>
                    <a:pt x="19" y="49"/>
                  </a:cubicBez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7" name="Freeform 27">
              <a:extLst>
                <a:ext uri="{FF2B5EF4-FFF2-40B4-BE49-F238E27FC236}">
                  <a16:creationId xmlns:a16="http://schemas.microsoft.com/office/drawing/2014/main" id="{B9C2D9FF-7258-4E3F-9D1C-9D78538CB2A3}"/>
                </a:ext>
              </a:extLst>
            </p:cNvPr>
            <p:cNvSpPr>
              <a:spLocks/>
            </p:cNvSpPr>
            <p:nvPr/>
          </p:nvSpPr>
          <p:spPr bwMode="auto">
            <a:xfrm>
              <a:off x="744" y="203"/>
              <a:ext cx="88" cy="117"/>
            </a:xfrm>
            <a:custGeom>
              <a:avLst/>
              <a:gdLst>
                <a:gd name="T0" fmla="*/ 18 w 37"/>
                <a:gd name="T1" fmla="*/ 49 h 49"/>
                <a:gd name="T2" fmla="*/ 18 w 37"/>
                <a:gd name="T3" fmla="*/ 49 h 49"/>
                <a:gd name="T4" fmla="*/ 0 w 37"/>
                <a:gd name="T5" fmla="*/ 31 h 49"/>
                <a:gd name="T6" fmla="*/ 0 w 37"/>
                <a:gd name="T7" fmla="*/ 18 h 49"/>
                <a:gd name="T8" fmla="*/ 18 w 37"/>
                <a:gd name="T9" fmla="*/ 0 h 49"/>
                <a:gd name="T10" fmla="*/ 18 w 37"/>
                <a:gd name="T11" fmla="*/ 0 h 49"/>
                <a:gd name="T12" fmla="*/ 37 w 37"/>
                <a:gd name="T13" fmla="*/ 18 h 49"/>
                <a:gd name="T14" fmla="*/ 37 w 37"/>
                <a:gd name="T15" fmla="*/ 31 h 49"/>
                <a:gd name="T16" fmla="*/ 18 w 37"/>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9">
                  <a:moveTo>
                    <a:pt x="18" y="49"/>
                  </a:moveTo>
                  <a:cubicBezTo>
                    <a:pt x="18" y="49"/>
                    <a:pt x="18" y="49"/>
                    <a:pt x="18" y="49"/>
                  </a:cubicBezTo>
                  <a:cubicBezTo>
                    <a:pt x="8" y="49"/>
                    <a:pt x="0" y="41"/>
                    <a:pt x="0" y="31"/>
                  </a:cubicBezTo>
                  <a:cubicBezTo>
                    <a:pt x="0" y="18"/>
                    <a:pt x="0" y="18"/>
                    <a:pt x="0" y="18"/>
                  </a:cubicBezTo>
                  <a:cubicBezTo>
                    <a:pt x="0" y="8"/>
                    <a:pt x="8" y="0"/>
                    <a:pt x="18" y="0"/>
                  </a:cubicBezTo>
                  <a:cubicBezTo>
                    <a:pt x="18" y="0"/>
                    <a:pt x="18" y="0"/>
                    <a:pt x="18" y="0"/>
                  </a:cubicBezTo>
                  <a:cubicBezTo>
                    <a:pt x="28" y="0"/>
                    <a:pt x="37" y="8"/>
                    <a:pt x="37" y="18"/>
                  </a:cubicBezTo>
                  <a:cubicBezTo>
                    <a:pt x="37" y="31"/>
                    <a:pt x="37" y="31"/>
                    <a:pt x="37" y="31"/>
                  </a:cubicBezTo>
                  <a:cubicBezTo>
                    <a:pt x="37" y="41"/>
                    <a:pt x="28" y="49"/>
                    <a:pt x="18" y="49"/>
                  </a:cubicBez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8" name="Freeform 28">
              <a:extLst>
                <a:ext uri="{FF2B5EF4-FFF2-40B4-BE49-F238E27FC236}">
                  <a16:creationId xmlns:a16="http://schemas.microsoft.com/office/drawing/2014/main" id="{2A9F9330-0877-4DBB-B3FD-69BE119CD135}"/>
                </a:ext>
              </a:extLst>
            </p:cNvPr>
            <p:cNvSpPr>
              <a:spLocks/>
            </p:cNvSpPr>
            <p:nvPr/>
          </p:nvSpPr>
          <p:spPr bwMode="auto">
            <a:xfrm>
              <a:off x="12" y="112"/>
              <a:ext cx="1078" cy="1078"/>
            </a:xfrm>
            <a:custGeom>
              <a:avLst/>
              <a:gdLst>
                <a:gd name="T0" fmla="*/ 226 w 452"/>
                <a:gd name="T1" fmla="*/ 0 h 452"/>
                <a:gd name="T2" fmla="*/ 0 w 452"/>
                <a:gd name="T3" fmla="*/ 226 h 452"/>
                <a:gd name="T4" fmla="*/ 226 w 452"/>
                <a:gd name="T5" fmla="*/ 452 h 452"/>
                <a:gd name="T6" fmla="*/ 452 w 452"/>
                <a:gd name="T7" fmla="*/ 226 h 452"/>
                <a:gd name="T8" fmla="*/ 226 w 452"/>
                <a:gd name="T9" fmla="*/ 226 h 452"/>
                <a:gd name="T10" fmla="*/ 226 w 452"/>
                <a:gd name="T11" fmla="*/ 0 h 452"/>
              </a:gdLst>
              <a:ahLst/>
              <a:cxnLst>
                <a:cxn ang="0">
                  <a:pos x="T0" y="T1"/>
                </a:cxn>
                <a:cxn ang="0">
                  <a:pos x="T2" y="T3"/>
                </a:cxn>
                <a:cxn ang="0">
                  <a:pos x="T4" y="T5"/>
                </a:cxn>
                <a:cxn ang="0">
                  <a:pos x="T6" y="T7"/>
                </a:cxn>
                <a:cxn ang="0">
                  <a:pos x="T8" y="T9"/>
                </a:cxn>
                <a:cxn ang="0">
                  <a:pos x="T10" y="T11"/>
                </a:cxn>
              </a:cxnLst>
              <a:rect l="0" t="0" r="r" b="b"/>
              <a:pathLst>
                <a:path w="452" h="452">
                  <a:moveTo>
                    <a:pt x="226" y="0"/>
                  </a:moveTo>
                  <a:cubicBezTo>
                    <a:pt x="101" y="0"/>
                    <a:pt x="0" y="101"/>
                    <a:pt x="0" y="226"/>
                  </a:cubicBezTo>
                  <a:cubicBezTo>
                    <a:pt x="0" y="351"/>
                    <a:pt x="101" y="452"/>
                    <a:pt x="226" y="452"/>
                  </a:cubicBezTo>
                  <a:cubicBezTo>
                    <a:pt x="351" y="452"/>
                    <a:pt x="452" y="351"/>
                    <a:pt x="452" y="226"/>
                  </a:cubicBezTo>
                  <a:cubicBezTo>
                    <a:pt x="226" y="226"/>
                    <a:pt x="226" y="226"/>
                    <a:pt x="226" y="226"/>
                  </a:cubicBezTo>
                  <a:lnTo>
                    <a:pt x="226" y="0"/>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9" name="Freeform 29">
              <a:extLst>
                <a:ext uri="{FF2B5EF4-FFF2-40B4-BE49-F238E27FC236}">
                  <a16:creationId xmlns:a16="http://schemas.microsoft.com/office/drawing/2014/main" id="{23D43DEA-4441-451B-B1B7-45B17B01E7D4}"/>
                </a:ext>
              </a:extLst>
            </p:cNvPr>
            <p:cNvSpPr>
              <a:spLocks/>
            </p:cNvSpPr>
            <p:nvPr/>
          </p:nvSpPr>
          <p:spPr bwMode="auto">
            <a:xfrm>
              <a:off x="651" y="12"/>
              <a:ext cx="539" cy="541"/>
            </a:xfrm>
            <a:custGeom>
              <a:avLst/>
              <a:gdLst>
                <a:gd name="T0" fmla="*/ 0 w 226"/>
                <a:gd name="T1" fmla="*/ 0 h 227"/>
                <a:gd name="T2" fmla="*/ 0 w 226"/>
                <a:gd name="T3" fmla="*/ 227 h 227"/>
                <a:gd name="T4" fmla="*/ 226 w 226"/>
                <a:gd name="T5" fmla="*/ 227 h 227"/>
                <a:gd name="T6" fmla="*/ 0 w 226"/>
                <a:gd name="T7" fmla="*/ 0 h 227"/>
              </a:gdLst>
              <a:ahLst/>
              <a:cxnLst>
                <a:cxn ang="0">
                  <a:pos x="T0" y="T1"/>
                </a:cxn>
                <a:cxn ang="0">
                  <a:pos x="T2" y="T3"/>
                </a:cxn>
                <a:cxn ang="0">
                  <a:pos x="T4" y="T5"/>
                </a:cxn>
                <a:cxn ang="0">
                  <a:pos x="T6" y="T7"/>
                </a:cxn>
              </a:cxnLst>
              <a:rect l="0" t="0" r="r" b="b"/>
              <a:pathLst>
                <a:path w="226" h="227">
                  <a:moveTo>
                    <a:pt x="0" y="0"/>
                  </a:moveTo>
                  <a:cubicBezTo>
                    <a:pt x="0" y="227"/>
                    <a:pt x="0" y="227"/>
                    <a:pt x="0" y="227"/>
                  </a:cubicBezTo>
                  <a:cubicBezTo>
                    <a:pt x="226" y="227"/>
                    <a:pt x="226" y="227"/>
                    <a:pt x="226" y="227"/>
                  </a:cubicBezTo>
                  <a:cubicBezTo>
                    <a:pt x="226" y="102"/>
                    <a:pt x="124" y="0"/>
                    <a:pt x="0" y="0"/>
                  </a:cubicBez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0" name="Freeform 30">
              <a:extLst>
                <a:ext uri="{FF2B5EF4-FFF2-40B4-BE49-F238E27FC236}">
                  <a16:creationId xmlns:a16="http://schemas.microsoft.com/office/drawing/2014/main" id="{91F5AFB5-CB14-4D3C-AFFC-8BA5162653DA}"/>
                </a:ext>
              </a:extLst>
            </p:cNvPr>
            <p:cNvSpPr>
              <a:spLocks/>
            </p:cNvSpPr>
            <p:nvPr/>
          </p:nvSpPr>
          <p:spPr bwMode="auto">
            <a:xfrm>
              <a:off x="346" y="458"/>
              <a:ext cx="398" cy="398"/>
            </a:xfrm>
            <a:custGeom>
              <a:avLst/>
              <a:gdLst>
                <a:gd name="T0" fmla="*/ 61 w 167"/>
                <a:gd name="T1" fmla="*/ 0 h 167"/>
                <a:gd name="T2" fmla="*/ 0 w 167"/>
                <a:gd name="T3" fmla="*/ 81 h 167"/>
                <a:gd name="T4" fmla="*/ 86 w 167"/>
                <a:gd name="T5" fmla="*/ 167 h 167"/>
                <a:gd name="T6" fmla="*/ 167 w 167"/>
                <a:gd name="T7" fmla="*/ 106 h 167"/>
              </a:gdLst>
              <a:ahLst/>
              <a:cxnLst>
                <a:cxn ang="0">
                  <a:pos x="T0" y="T1"/>
                </a:cxn>
                <a:cxn ang="0">
                  <a:pos x="T2" y="T3"/>
                </a:cxn>
                <a:cxn ang="0">
                  <a:pos x="T4" y="T5"/>
                </a:cxn>
                <a:cxn ang="0">
                  <a:pos x="T6" y="T7"/>
                </a:cxn>
              </a:cxnLst>
              <a:rect l="0" t="0" r="r" b="b"/>
              <a:pathLst>
                <a:path w="167" h="167">
                  <a:moveTo>
                    <a:pt x="61" y="0"/>
                  </a:moveTo>
                  <a:cubicBezTo>
                    <a:pt x="26" y="10"/>
                    <a:pt x="0" y="43"/>
                    <a:pt x="0" y="81"/>
                  </a:cubicBezTo>
                  <a:cubicBezTo>
                    <a:pt x="0" y="128"/>
                    <a:pt x="39" y="167"/>
                    <a:pt x="86" y="167"/>
                  </a:cubicBezTo>
                  <a:cubicBezTo>
                    <a:pt x="124" y="167"/>
                    <a:pt x="157" y="141"/>
                    <a:pt x="167" y="106"/>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1" name="Freeform 31">
              <a:extLst>
                <a:ext uri="{FF2B5EF4-FFF2-40B4-BE49-F238E27FC236}">
                  <a16:creationId xmlns:a16="http://schemas.microsoft.com/office/drawing/2014/main" id="{46CE84F0-375B-4694-A543-68950F542936}"/>
                </a:ext>
              </a:extLst>
            </p:cNvPr>
            <p:cNvSpPr>
              <a:spLocks/>
            </p:cNvSpPr>
            <p:nvPr/>
          </p:nvSpPr>
          <p:spPr bwMode="auto">
            <a:xfrm>
              <a:off x="143" y="255"/>
              <a:ext cx="806" cy="804"/>
            </a:xfrm>
            <a:custGeom>
              <a:avLst/>
              <a:gdLst>
                <a:gd name="T0" fmla="*/ 313 w 338"/>
                <a:gd name="T1" fmla="*/ 202 h 337"/>
                <a:gd name="T2" fmla="*/ 171 w 338"/>
                <a:gd name="T3" fmla="*/ 313 h 337"/>
                <a:gd name="T4" fmla="*/ 24 w 338"/>
                <a:gd name="T5" fmla="*/ 166 h 337"/>
                <a:gd name="T6" fmla="*/ 132 w 338"/>
                <a:gd name="T7" fmla="*/ 25 h 337"/>
                <a:gd name="T8" fmla="*/ 132 w 338"/>
                <a:gd name="T9" fmla="*/ 0 h 337"/>
                <a:gd name="T10" fmla="*/ 0 w 338"/>
                <a:gd name="T11" fmla="*/ 166 h 337"/>
                <a:gd name="T12" fmla="*/ 171 w 338"/>
                <a:gd name="T13" fmla="*/ 337 h 337"/>
                <a:gd name="T14" fmla="*/ 338 w 338"/>
                <a:gd name="T15" fmla="*/ 202 h 337"/>
                <a:gd name="T16" fmla="*/ 313 w 338"/>
                <a:gd name="T17" fmla="*/ 202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337">
                  <a:moveTo>
                    <a:pt x="313" y="202"/>
                  </a:moveTo>
                  <a:cubicBezTo>
                    <a:pt x="297" y="265"/>
                    <a:pt x="239" y="313"/>
                    <a:pt x="171" y="313"/>
                  </a:cubicBezTo>
                  <a:cubicBezTo>
                    <a:pt x="90" y="313"/>
                    <a:pt x="24" y="247"/>
                    <a:pt x="24" y="166"/>
                  </a:cubicBezTo>
                  <a:cubicBezTo>
                    <a:pt x="24" y="99"/>
                    <a:pt x="70" y="42"/>
                    <a:pt x="132" y="25"/>
                  </a:cubicBezTo>
                  <a:cubicBezTo>
                    <a:pt x="132" y="0"/>
                    <a:pt x="132" y="0"/>
                    <a:pt x="132" y="0"/>
                  </a:cubicBezTo>
                  <a:cubicBezTo>
                    <a:pt x="56" y="18"/>
                    <a:pt x="0" y="86"/>
                    <a:pt x="0" y="166"/>
                  </a:cubicBezTo>
                  <a:cubicBezTo>
                    <a:pt x="0" y="260"/>
                    <a:pt x="77" y="337"/>
                    <a:pt x="171" y="337"/>
                  </a:cubicBezTo>
                  <a:cubicBezTo>
                    <a:pt x="253" y="337"/>
                    <a:pt x="321" y="279"/>
                    <a:pt x="338" y="202"/>
                  </a:cubicBezTo>
                  <a:lnTo>
                    <a:pt x="313" y="202"/>
                  </a:lnTo>
                  <a:close/>
                </a:path>
              </a:pathLst>
            </a:custGeom>
            <a:solidFill>
              <a:schemeClr val="bg1"/>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74" name="Group 82">
            <a:extLst>
              <a:ext uri="{FF2B5EF4-FFF2-40B4-BE49-F238E27FC236}">
                <a16:creationId xmlns:a16="http://schemas.microsoft.com/office/drawing/2014/main" id="{9A32536C-22D9-4DB2-B3C8-8DE22FAB2E6A}"/>
              </a:ext>
            </a:extLst>
          </p:cNvPr>
          <p:cNvGrpSpPr>
            <a:grpSpLocks noChangeAspect="1"/>
          </p:cNvGrpSpPr>
          <p:nvPr/>
        </p:nvGrpSpPr>
        <p:grpSpPr bwMode="auto">
          <a:xfrm>
            <a:off x="3093699" y="3194711"/>
            <a:ext cx="857928" cy="907330"/>
            <a:chOff x="12" y="7"/>
            <a:chExt cx="1233" cy="1304"/>
          </a:xfrm>
        </p:grpSpPr>
        <p:sp>
          <p:nvSpPr>
            <p:cNvPr id="76" name="Freeform 83">
              <a:extLst>
                <a:ext uri="{FF2B5EF4-FFF2-40B4-BE49-F238E27FC236}">
                  <a16:creationId xmlns:a16="http://schemas.microsoft.com/office/drawing/2014/main" id="{D32881D4-A876-48E6-B1AF-0BAE8AC3F953}"/>
                </a:ext>
              </a:extLst>
            </p:cNvPr>
            <p:cNvSpPr>
              <a:spLocks/>
            </p:cNvSpPr>
            <p:nvPr/>
          </p:nvSpPr>
          <p:spPr bwMode="auto">
            <a:xfrm>
              <a:off x="12" y="689"/>
              <a:ext cx="1233" cy="622"/>
            </a:xfrm>
            <a:custGeom>
              <a:avLst/>
              <a:gdLst>
                <a:gd name="T0" fmla="*/ 379 w 517"/>
                <a:gd name="T1" fmla="*/ 38 h 261"/>
                <a:gd name="T2" fmla="*/ 427 w 517"/>
                <a:gd name="T3" fmla="*/ 38 h 261"/>
                <a:gd name="T4" fmla="*/ 445 w 517"/>
                <a:gd name="T5" fmla="*/ 16 h 261"/>
                <a:gd name="T6" fmla="*/ 445 w 517"/>
                <a:gd name="T7" fmla="*/ 0 h 261"/>
                <a:gd name="T8" fmla="*/ 517 w 517"/>
                <a:gd name="T9" fmla="*/ 60 h 261"/>
                <a:gd name="T10" fmla="*/ 517 w 517"/>
                <a:gd name="T11" fmla="*/ 60 h 261"/>
                <a:gd name="T12" fmla="*/ 517 w 517"/>
                <a:gd name="T13" fmla="*/ 60 h 261"/>
                <a:gd name="T14" fmla="*/ 517 w 517"/>
                <a:gd name="T15" fmla="*/ 60 h 261"/>
                <a:gd name="T16" fmla="*/ 517 w 517"/>
                <a:gd name="T17" fmla="*/ 60 h 261"/>
                <a:gd name="T18" fmla="*/ 445 w 517"/>
                <a:gd name="T19" fmla="*/ 119 h 261"/>
                <a:gd name="T20" fmla="*/ 445 w 517"/>
                <a:gd name="T21" fmla="*/ 103 h 261"/>
                <a:gd name="T22" fmla="*/ 427 w 517"/>
                <a:gd name="T23" fmla="*/ 81 h 261"/>
                <a:gd name="T24" fmla="*/ 379 w 517"/>
                <a:gd name="T25" fmla="*/ 81 h 261"/>
                <a:gd name="T26" fmla="*/ 330 w 517"/>
                <a:gd name="T27" fmla="*/ 81 h 261"/>
                <a:gd name="T28" fmla="*/ 281 w 517"/>
                <a:gd name="T29" fmla="*/ 131 h 261"/>
                <a:gd name="T30" fmla="*/ 281 w 517"/>
                <a:gd name="T31" fmla="*/ 171 h 261"/>
                <a:gd name="T32" fmla="*/ 303 w 517"/>
                <a:gd name="T33" fmla="*/ 189 h 261"/>
                <a:gd name="T34" fmla="*/ 318 w 517"/>
                <a:gd name="T35" fmla="*/ 189 h 261"/>
                <a:gd name="T36" fmla="*/ 259 w 517"/>
                <a:gd name="T37" fmla="*/ 261 h 261"/>
                <a:gd name="T38" fmla="*/ 259 w 517"/>
                <a:gd name="T39" fmla="*/ 261 h 261"/>
                <a:gd name="T40" fmla="*/ 259 w 517"/>
                <a:gd name="T41" fmla="*/ 261 h 261"/>
                <a:gd name="T42" fmla="*/ 259 w 517"/>
                <a:gd name="T43" fmla="*/ 261 h 261"/>
                <a:gd name="T44" fmla="*/ 259 w 517"/>
                <a:gd name="T45" fmla="*/ 261 h 261"/>
                <a:gd name="T46" fmla="*/ 200 w 517"/>
                <a:gd name="T47" fmla="*/ 189 h 261"/>
                <a:gd name="T48" fmla="*/ 216 w 517"/>
                <a:gd name="T49" fmla="*/ 189 h 261"/>
                <a:gd name="T50" fmla="*/ 238 w 517"/>
                <a:gd name="T51" fmla="*/ 171 h 261"/>
                <a:gd name="T52" fmla="*/ 238 w 517"/>
                <a:gd name="T53" fmla="*/ 131 h 261"/>
                <a:gd name="T54" fmla="*/ 188 w 517"/>
                <a:gd name="T55" fmla="*/ 81 h 261"/>
                <a:gd name="T56" fmla="*/ 90 w 517"/>
                <a:gd name="T57" fmla="*/ 81 h 261"/>
                <a:gd name="T58" fmla="*/ 72 w 517"/>
                <a:gd name="T59" fmla="*/ 103 h 261"/>
                <a:gd name="T60" fmla="*/ 72 w 517"/>
                <a:gd name="T61" fmla="*/ 119 h 261"/>
                <a:gd name="T62" fmla="*/ 0 w 517"/>
                <a:gd name="T63" fmla="*/ 60 h 261"/>
                <a:gd name="T64" fmla="*/ 0 w 517"/>
                <a:gd name="T65" fmla="*/ 60 h 261"/>
                <a:gd name="T66" fmla="*/ 0 w 517"/>
                <a:gd name="T67" fmla="*/ 60 h 261"/>
                <a:gd name="T68" fmla="*/ 0 w 517"/>
                <a:gd name="T69" fmla="*/ 60 h 261"/>
                <a:gd name="T70" fmla="*/ 0 w 517"/>
                <a:gd name="T71" fmla="*/ 60 h 261"/>
                <a:gd name="T72" fmla="*/ 72 w 517"/>
                <a:gd name="T73" fmla="*/ 0 h 261"/>
                <a:gd name="T74" fmla="*/ 72 w 517"/>
                <a:gd name="T75" fmla="*/ 16 h 261"/>
                <a:gd name="T76" fmla="*/ 90 w 517"/>
                <a:gd name="T77" fmla="*/ 38 h 261"/>
                <a:gd name="T78" fmla="*/ 138 w 517"/>
                <a:gd name="T79" fmla="*/ 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7" h="261">
                  <a:moveTo>
                    <a:pt x="379" y="38"/>
                  </a:moveTo>
                  <a:cubicBezTo>
                    <a:pt x="427" y="38"/>
                    <a:pt x="427" y="38"/>
                    <a:pt x="427" y="38"/>
                  </a:cubicBezTo>
                  <a:cubicBezTo>
                    <a:pt x="437" y="37"/>
                    <a:pt x="445" y="28"/>
                    <a:pt x="445" y="16"/>
                  </a:cubicBezTo>
                  <a:cubicBezTo>
                    <a:pt x="445" y="0"/>
                    <a:pt x="445" y="0"/>
                    <a:pt x="445" y="0"/>
                  </a:cubicBezTo>
                  <a:cubicBezTo>
                    <a:pt x="445" y="0"/>
                    <a:pt x="487" y="36"/>
                    <a:pt x="517" y="60"/>
                  </a:cubicBezTo>
                  <a:cubicBezTo>
                    <a:pt x="517" y="60"/>
                    <a:pt x="517" y="60"/>
                    <a:pt x="517" y="60"/>
                  </a:cubicBezTo>
                  <a:cubicBezTo>
                    <a:pt x="517" y="60"/>
                    <a:pt x="517" y="60"/>
                    <a:pt x="517" y="60"/>
                  </a:cubicBezTo>
                  <a:cubicBezTo>
                    <a:pt x="517" y="60"/>
                    <a:pt x="517" y="60"/>
                    <a:pt x="517" y="60"/>
                  </a:cubicBezTo>
                  <a:cubicBezTo>
                    <a:pt x="517" y="60"/>
                    <a:pt x="517" y="60"/>
                    <a:pt x="517" y="60"/>
                  </a:cubicBezTo>
                  <a:cubicBezTo>
                    <a:pt x="487" y="83"/>
                    <a:pt x="445" y="119"/>
                    <a:pt x="445" y="119"/>
                  </a:cubicBezTo>
                  <a:cubicBezTo>
                    <a:pt x="445" y="103"/>
                    <a:pt x="445" y="103"/>
                    <a:pt x="445" y="103"/>
                  </a:cubicBezTo>
                  <a:cubicBezTo>
                    <a:pt x="445" y="92"/>
                    <a:pt x="437" y="82"/>
                    <a:pt x="427" y="81"/>
                  </a:cubicBezTo>
                  <a:cubicBezTo>
                    <a:pt x="379" y="81"/>
                    <a:pt x="379" y="81"/>
                    <a:pt x="379" y="81"/>
                  </a:cubicBezTo>
                  <a:cubicBezTo>
                    <a:pt x="330" y="81"/>
                    <a:pt x="330" y="81"/>
                    <a:pt x="330" y="81"/>
                  </a:cubicBezTo>
                  <a:cubicBezTo>
                    <a:pt x="303" y="81"/>
                    <a:pt x="281" y="103"/>
                    <a:pt x="281" y="131"/>
                  </a:cubicBezTo>
                  <a:cubicBezTo>
                    <a:pt x="281" y="171"/>
                    <a:pt x="281" y="171"/>
                    <a:pt x="281" y="171"/>
                  </a:cubicBezTo>
                  <a:cubicBezTo>
                    <a:pt x="282" y="181"/>
                    <a:pt x="291" y="189"/>
                    <a:pt x="303" y="189"/>
                  </a:cubicBezTo>
                  <a:cubicBezTo>
                    <a:pt x="318" y="189"/>
                    <a:pt x="318" y="189"/>
                    <a:pt x="318" y="189"/>
                  </a:cubicBezTo>
                  <a:cubicBezTo>
                    <a:pt x="318" y="189"/>
                    <a:pt x="283" y="231"/>
                    <a:pt x="259" y="261"/>
                  </a:cubicBezTo>
                  <a:cubicBezTo>
                    <a:pt x="259" y="261"/>
                    <a:pt x="259" y="261"/>
                    <a:pt x="259" y="261"/>
                  </a:cubicBezTo>
                  <a:cubicBezTo>
                    <a:pt x="259" y="261"/>
                    <a:pt x="259" y="261"/>
                    <a:pt x="259" y="261"/>
                  </a:cubicBezTo>
                  <a:cubicBezTo>
                    <a:pt x="259" y="261"/>
                    <a:pt x="259" y="261"/>
                    <a:pt x="259" y="261"/>
                  </a:cubicBezTo>
                  <a:cubicBezTo>
                    <a:pt x="259" y="261"/>
                    <a:pt x="259" y="261"/>
                    <a:pt x="259" y="261"/>
                  </a:cubicBezTo>
                  <a:cubicBezTo>
                    <a:pt x="236" y="231"/>
                    <a:pt x="200" y="189"/>
                    <a:pt x="200" y="189"/>
                  </a:cubicBezTo>
                  <a:cubicBezTo>
                    <a:pt x="216" y="189"/>
                    <a:pt x="216" y="189"/>
                    <a:pt x="216" y="189"/>
                  </a:cubicBezTo>
                  <a:cubicBezTo>
                    <a:pt x="227" y="189"/>
                    <a:pt x="237" y="181"/>
                    <a:pt x="238" y="171"/>
                  </a:cubicBezTo>
                  <a:cubicBezTo>
                    <a:pt x="238" y="131"/>
                    <a:pt x="238" y="131"/>
                    <a:pt x="238" y="131"/>
                  </a:cubicBezTo>
                  <a:cubicBezTo>
                    <a:pt x="238" y="103"/>
                    <a:pt x="216" y="81"/>
                    <a:pt x="188" y="81"/>
                  </a:cubicBezTo>
                  <a:cubicBezTo>
                    <a:pt x="145" y="81"/>
                    <a:pt x="89" y="81"/>
                    <a:pt x="90" y="81"/>
                  </a:cubicBezTo>
                  <a:cubicBezTo>
                    <a:pt x="80" y="82"/>
                    <a:pt x="72" y="92"/>
                    <a:pt x="72" y="103"/>
                  </a:cubicBezTo>
                  <a:cubicBezTo>
                    <a:pt x="72" y="119"/>
                    <a:pt x="72" y="119"/>
                    <a:pt x="72" y="119"/>
                  </a:cubicBezTo>
                  <a:cubicBezTo>
                    <a:pt x="72" y="119"/>
                    <a:pt x="30" y="83"/>
                    <a:pt x="0" y="60"/>
                  </a:cubicBezTo>
                  <a:cubicBezTo>
                    <a:pt x="0" y="60"/>
                    <a:pt x="0" y="60"/>
                    <a:pt x="0" y="60"/>
                  </a:cubicBezTo>
                  <a:cubicBezTo>
                    <a:pt x="0" y="60"/>
                    <a:pt x="0" y="60"/>
                    <a:pt x="0" y="60"/>
                  </a:cubicBezTo>
                  <a:cubicBezTo>
                    <a:pt x="0" y="60"/>
                    <a:pt x="0" y="60"/>
                    <a:pt x="0" y="60"/>
                  </a:cubicBezTo>
                  <a:cubicBezTo>
                    <a:pt x="0" y="60"/>
                    <a:pt x="0" y="60"/>
                    <a:pt x="0" y="60"/>
                  </a:cubicBezTo>
                  <a:cubicBezTo>
                    <a:pt x="30" y="36"/>
                    <a:pt x="72" y="0"/>
                    <a:pt x="72" y="0"/>
                  </a:cubicBezTo>
                  <a:cubicBezTo>
                    <a:pt x="72" y="16"/>
                    <a:pt x="72" y="16"/>
                    <a:pt x="72" y="16"/>
                  </a:cubicBezTo>
                  <a:cubicBezTo>
                    <a:pt x="72" y="28"/>
                    <a:pt x="80" y="37"/>
                    <a:pt x="90" y="38"/>
                  </a:cubicBezTo>
                  <a:cubicBezTo>
                    <a:pt x="138" y="38"/>
                    <a:pt x="138" y="38"/>
                    <a:pt x="138" y="38"/>
                  </a:cubicBezTo>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7" name="Freeform 84">
              <a:extLst>
                <a:ext uri="{FF2B5EF4-FFF2-40B4-BE49-F238E27FC236}">
                  <a16:creationId xmlns:a16="http://schemas.microsoft.com/office/drawing/2014/main" id="{A20F8811-82F6-4C5C-9800-68C99583360B}"/>
                </a:ext>
              </a:extLst>
            </p:cNvPr>
            <p:cNvSpPr>
              <a:spLocks/>
            </p:cNvSpPr>
            <p:nvPr/>
          </p:nvSpPr>
          <p:spPr bwMode="auto">
            <a:xfrm>
              <a:off x="305" y="145"/>
              <a:ext cx="646" cy="606"/>
            </a:xfrm>
            <a:custGeom>
              <a:avLst/>
              <a:gdLst>
                <a:gd name="T0" fmla="*/ 191 w 271"/>
                <a:gd name="T1" fmla="*/ 254 h 254"/>
                <a:gd name="T2" fmla="*/ 262 w 271"/>
                <a:gd name="T3" fmla="*/ 210 h 254"/>
                <a:gd name="T4" fmla="*/ 271 w 271"/>
                <a:gd name="T5" fmla="*/ 175 h 254"/>
                <a:gd name="T6" fmla="*/ 244 w 271"/>
                <a:gd name="T7" fmla="*/ 95 h 254"/>
                <a:gd name="T8" fmla="*/ 185 w 271"/>
                <a:gd name="T9" fmla="*/ 0 h 254"/>
                <a:gd name="T10" fmla="*/ 136 w 271"/>
                <a:gd name="T11" fmla="*/ 0 h 254"/>
                <a:gd name="T12" fmla="*/ 87 w 271"/>
                <a:gd name="T13" fmla="*/ 0 h 254"/>
                <a:gd name="T14" fmla="*/ 27 w 271"/>
                <a:gd name="T15" fmla="*/ 95 h 254"/>
                <a:gd name="T16" fmla="*/ 0 w 271"/>
                <a:gd name="T17" fmla="*/ 175 h 254"/>
                <a:gd name="T18" fmla="*/ 0 w 271"/>
                <a:gd name="T19" fmla="*/ 176 h 254"/>
                <a:gd name="T20" fmla="*/ 80 w 271"/>
                <a:gd name="T21" fmla="*/ 254 h 254"/>
                <a:gd name="T22" fmla="*/ 191 w 271"/>
                <a:gd name="T23"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1" h="254">
                  <a:moveTo>
                    <a:pt x="191" y="254"/>
                  </a:moveTo>
                  <a:cubicBezTo>
                    <a:pt x="221" y="254"/>
                    <a:pt x="249" y="237"/>
                    <a:pt x="262" y="210"/>
                  </a:cubicBezTo>
                  <a:cubicBezTo>
                    <a:pt x="268" y="197"/>
                    <a:pt x="271" y="185"/>
                    <a:pt x="271" y="175"/>
                  </a:cubicBezTo>
                  <a:cubicBezTo>
                    <a:pt x="271" y="146"/>
                    <a:pt x="261" y="118"/>
                    <a:pt x="244" y="95"/>
                  </a:cubicBezTo>
                  <a:cubicBezTo>
                    <a:pt x="185" y="0"/>
                    <a:pt x="185" y="0"/>
                    <a:pt x="185" y="0"/>
                  </a:cubicBezTo>
                  <a:cubicBezTo>
                    <a:pt x="136" y="0"/>
                    <a:pt x="136" y="0"/>
                    <a:pt x="136" y="0"/>
                  </a:cubicBezTo>
                  <a:cubicBezTo>
                    <a:pt x="87" y="0"/>
                    <a:pt x="87" y="0"/>
                    <a:pt x="87" y="0"/>
                  </a:cubicBezTo>
                  <a:cubicBezTo>
                    <a:pt x="27" y="95"/>
                    <a:pt x="27" y="95"/>
                    <a:pt x="27" y="95"/>
                  </a:cubicBezTo>
                  <a:cubicBezTo>
                    <a:pt x="10" y="118"/>
                    <a:pt x="0" y="146"/>
                    <a:pt x="0" y="175"/>
                  </a:cubicBezTo>
                  <a:cubicBezTo>
                    <a:pt x="0" y="175"/>
                    <a:pt x="0" y="175"/>
                    <a:pt x="0" y="176"/>
                  </a:cubicBezTo>
                  <a:cubicBezTo>
                    <a:pt x="0" y="219"/>
                    <a:pt x="36" y="254"/>
                    <a:pt x="80" y="254"/>
                  </a:cubicBezTo>
                  <a:lnTo>
                    <a:pt x="191" y="254"/>
                  </a:lnTo>
                  <a:close/>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8" name="Freeform 85">
              <a:extLst>
                <a:ext uri="{FF2B5EF4-FFF2-40B4-BE49-F238E27FC236}">
                  <a16:creationId xmlns:a16="http://schemas.microsoft.com/office/drawing/2014/main" id="{ED282E57-1E02-48F4-AB8F-CD58BCCC7DA3}"/>
                </a:ext>
              </a:extLst>
            </p:cNvPr>
            <p:cNvSpPr>
              <a:spLocks/>
            </p:cNvSpPr>
            <p:nvPr/>
          </p:nvSpPr>
          <p:spPr bwMode="auto">
            <a:xfrm>
              <a:off x="427" y="7"/>
              <a:ext cx="405" cy="138"/>
            </a:xfrm>
            <a:custGeom>
              <a:avLst/>
              <a:gdLst>
                <a:gd name="T0" fmla="*/ 134 w 170"/>
                <a:gd name="T1" fmla="*/ 58 h 58"/>
                <a:gd name="T2" fmla="*/ 170 w 170"/>
                <a:gd name="T3" fmla="*/ 23 h 58"/>
                <a:gd name="T4" fmla="*/ 157 w 170"/>
                <a:gd name="T5" fmla="*/ 10 h 58"/>
                <a:gd name="T6" fmla="*/ 122 w 170"/>
                <a:gd name="T7" fmla="*/ 10 h 58"/>
                <a:gd name="T8" fmla="*/ 112 w 170"/>
                <a:gd name="T9" fmla="*/ 20 h 58"/>
                <a:gd name="T10" fmla="*/ 107 w 170"/>
                <a:gd name="T11" fmla="*/ 16 h 58"/>
                <a:gd name="T12" fmla="*/ 63 w 170"/>
                <a:gd name="T13" fmla="*/ 16 h 58"/>
                <a:gd name="T14" fmla="*/ 59 w 170"/>
                <a:gd name="T15" fmla="*/ 20 h 58"/>
                <a:gd name="T16" fmla="*/ 48 w 170"/>
                <a:gd name="T17" fmla="*/ 10 h 58"/>
                <a:gd name="T18" fmla="*/ 13 w 170"/>
                <a:gd name="T19" fmla="*/ 10 h 58"/>
                <a:gd name="T20" fmla="*/ 0 w 170"/>
                <a:gd name="T21" fmla="*/ 23 h 58"/>
                <a:gd name="T22" fmla="*/ 36 w 170"/>
                <a:gd name="T23"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58">
                  <a:moveTo>
                    <a:pt x="134" y="58"/>
                  </a:moveTo>
                  <a:cubicBezTo>
                    <a:pt x="170" y="23"/>
                    <a:pt x="170" y="23"/>
                    <a:pt x="170" y="23"/>
                  </a:cubicBezTo>
                  <a:cubicBezTo>
                    <a:pt x="157" y="10"/>
                    <a:pt x="157" y="10"/>
                    <a:pt x="157" y="10"/>
                  </a:cubicBezTo>
                  <a:cubicBezTo>
                    <a:pt x="148" y="0"/>
                    <a:pt x="132" y="0"/>
                    <a:pt x="122" y="10"/>
                  </a:cubicBezTo>
                  <a:cubicBezTo>
                    <a:pt x="112" y="20"/>
                    <a:pt x="112" y="20"/>
                    <a:pt x="112" y="20"/>
                  </a:cubicBezTo>
                  <a:cubicBezTo>
                    <a:pt x="107" y="16"/>
                    <a:pt x="107" y="16"/>
                    <a:pt x="107" y="16"/>
                  </a:cubicBezTo>
                  <a:cubicBezTo>
                    <a:pt x="95" y="4"/>
                    <a:pt x="75" y="4"/>
                    <a:pt x="63" y="16"/>
                  </a:cubicBezTo>
                  <a:cubicBezTo>
                    <a:pt x="59" y="20"/>
                    <a:pt x="59" y="20"/>
                    <a:pt x="59" y="20"/>
                  </a:cubicBezTo>
                  <a:cubicBezTo>
                    <a:pt x="48" y="10"/>
                    <a:pt x="48" y="10"/>
                    <a:pt x="48" y="10"/>
                  </a:cubicBezTo>
                  <a:cubicBezTo>
                    <a:pt x="38" y="0"/>
                    <a:pt x="23" y="0"/>
                    <a:pt x="13" y="10"/>
                  </a:cubicBezTo>
                  <a:cubicBezTo>
                    <a:pt x="0" y="23"/>
                    <a:pt x="0" y="23"/>
                    <a:pt x="0" y="23"/>
                  </a:cubicBezTo>
                  <a:cubicBezTo>
                    <a:pt x="36" y="58"/>
                    <a:pt x="36" y="58"/>
                    <a:pt x="36" y="58"/>
                  </a:cubicBezTo>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9" name="Freeform 86">
              <a:extLst>
                <a:ext uri="{FF2B5EF4-FFF2-40B4-BE49-F238E27FC236}">
                  <a16:creationId xmlns:a16="http://schemas.microsoft.com/office/drawing/2014/main" id="{1160DE39-0FFD-4878-B903-D8040B3B0AA9}"/>
                </a:ext>
              </a:extLst>
            </p:cNvPr>
            <p:cNvSpPr>
              <a:spLocks/>
            </p:cNvSpPr>
            <p:nvPr/>
          </p:nvSpPr>
          <p:spPr bwMode="auto">
            <a:xfrm>
              <a:off x="572" y="331"/>
              <a:ext cx="115" cy="232"/>
            </a:xfrm>
            <a:custGeom>
              <a:avLst/>
              <a:gdLst>
                <a:gd name="T0" fmla="*/ 0 w 48"/>
                <a:gd name="T1" fmla="*/ 73 h 97"/>
                <a:gd name="T2" fmla="*/ 24 w 48"/>
                <a:gd name="T3" fmla="*/ 97 h 97"/>
                <a:gd name="T4" fmla="*/ 48 w 48"/>
                <a:gd name="T5" fmla="*/ 73 h 97"/>
                <a:gd name="T6" fmla="*/ 24 w 48"/>
                <a:gd name="T7" fmla="*/ 49 h 97"/>
                <a:gd name="T8" fmla="*/ 0 w 48"/>
                <a:gd name="T9" fmla="*/ 24 h 97"/>
                <a:gd name="T10" fmla="*/ 24 w 48"/>
                <a:gd name="T11" fmla="*/ 0 h 97"/>
                <a:gd name="T12" fmla="*/ 48 w 48"/>
                <a:gd name="T13" fmla="*/ 24 h 97"/>
              </a:gdLst>
              <a:ahLst/>
              <a:cxnLst>
                <a:cxn ang="0">
                  <a:pos x="T0" y="T1"/>
                </a:cxn>
                <a:cxn ang="0">
                  <a:pos x="T2" y="T3"/>
                </a:cxn>
                <a:cxn ang="0">
                  <a:pos x="T4" y="T5"/>
                </a:cxn>
                <a:cxn ang="0">
                  <a:pos x="T6" y="T7"/>
                </a:cxn>
                <a:cxn ang="0">
                  <a:pos x="T8" y="T9"/>
                </a:cxn>
                <a:cxn ang="0">
                  <a:pos x="T10" y="T11"/>
                </a:cxn>
                <a:cxn ang="0">
                  <a:pos x="T12" y="T13"/>
                </a:cxn>
              </a:cxnLst>
              <a:rect l="0" t="0" r="r" b="b"/>
              <a:pathLst>
                <a:path w="48" h="97">
                  <a:moveTo>
                    <a:pt x="0" y="73"/>
                  </a:moveTo>
                  <a:cubicBezTo>
                    <a:pt x="0" y="86"/>
                    <a:pt x="11" y="97"/>
                    <a:pt x="24" y="97"/>
                  </a:cubicBezTo>
                  <a:cubicBezTo>
                    <a:pt x="38" y="97"/>
                    <a:pt x="48" y="86"/>
                    <a:pt x="48" y="73"/>
                  </a:cubicBezTo>
                  <a:cubicBezTo>
                    <a:pt x="48" y="60"/>
                    <a:pt x="38" y="53"/>
                    <a:pt x="24" y="49"/>
                  </a:cubicBezTo>
                  <a:cubicBezTo>
                    <a:pt x="11" y="45"/>
                    <a:pt x="0" y="38"/>
                    <a:pt x="0" y="24"/>
                  </a:cubicBezTo>
                  <a:cubicBezTo>
                    <a:pt x="0" y="11"/>
                    <a:pt x="11" y="0"/>
                    <a:pt x="24" y="0"/>
                  </a:cubicBezTo>
                  <a:cubicBezTo>
                    <a:pt x="38" y="0"/>
                    <a:pt x="48" y="11"/>
                    <a:pt x="48" y="24"/>
                  </a:cubicBezTo>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0" name="Line 87">
              <a:extLst>
                <a:ext uri="{FF2B5EF4-FFF2-40B4-BE49-F238E27FC236}">
                  <a16:creationId xmlns:a16="http://schemas.microsoft.com/office/drawing/2014/main" id="{554FC684-8CBD-4F51-AD9C-84281646CCA7}"/>
                </a:ext>
              </a:extLst>
            </p:cNvPr>
            <p:cNvSpPr>
              <a:spLocks noChangeShapeType="1"/>
            </p:cNvSpPr>
            <p:nvPr/>
          </p:nvSpPr>
          <p:spPr bwMode="auto">
            <a:xfrm>
              <a:off x="629" y="300"/>
              <a:ext cx="0" cy="31"/>
            </a:xfrm>
            <a:prstGeom prst="line">
              <a:avLst/>
            </a:prstGeom>
            <a:noFill/>
            <a:ln w="190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1" name="Line 88">
              <a:extLst>
                <a:ext uri="{FF2B5EF4-FFF2-40B4-BE49-F238E27FC236}">
                  <a16:creationId xmlns:a16="http://schemas.microsoft.com/office/drawing/2014/main" id="{5BC6EFC3-C5D8-4A80-8D03-1262EB897CB3}"/>
                </a:ext>
              </a:extLst>
            </p:cNvPr>
            <p:cNvSpPr>
              <a:spLocks noChangeShapeType="1"/>
            </p:cNvSpPr>
            <p:nvPr/>
          </p:nvSpPr>
          <p:spPr bwMode="auto">
            <a:xfrm>
              <a:off x="629" y="563"/>
              <a:ext cx="0" cy="33"/>
            </a:xfrm>
            <a:prstGeom prst="line">
              <a:avLst/>
            </a:prstGeom>
            <a:noFill/>
            <a:ln w="190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grpSp>
      <p:sp>
        <p:nvSpPr>
          <p:cNvPr id="83" name="Marcador de texto 34">
            <a:extLst>
              <a:ext uri="{FF2B5EF4-FFF2-40B4-BE49-F238E27FC236}">
                <a16:creationId xmlns:a16="http://schemas.microsoft.com/office/drawing/2014/main" id="{DF8074B3-7FF7-472A-97CE-837EDB7902F0}"/>
              </a:ext>
            </a:extLst>
          </p:cNvPr>
          <p:cNvSpPr txBox="1">
            <a:spLocks/>
          </p:cNvSpPr>
          <p:nvPr/>
        </p:nvSpPr>
        <p:spPr>
          <a:xfrm>
            <a:off x="2067532" y="2060462"/>
            <a:ext cx="1262492" cy="820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2000" b="1" dirty="0">
                <a:solidFill>
                  <a:srgbClr val="D10B58"/>
                </a:solidFill>
              </a:rPr>
              <a:t>30% </a:t>
            </a:r>
            <a:r>
              <a:rPr lang="es-CO" sz="1200" dirty="0">
                <a:solidFill>
                  <a:schemeClr val="bg1"/>
                </a:solidFill>
              </a:rPr>
              <a:t>Donec </a:t>
            </a:r>
            <a:br>
              <a:rPr lang="es-CO" sz="1200" dirty="0">
                <a:solidFill>
                  <a:schemeClr val="bg1"/>
                </a:solidFill>
              </a:rPr>
            </a:br>
            <a:r>
              <a:rPr lang="es-CO" sz="1200" dirty="0">
                <a:solidFill>
                  <a:schemeClr val="bg1"/>
                </a:solidFill>
              </a:rPr>
              <a:t>fringilla est orci</a:t>
            </a:r>
            <a:endParaRPr lang="es-CO" sz="1400" dirty="0">
              <a:solidFill>
                <a:schemeClr val="bg1"/>
              </a:solidFill>
            </a:endParaRPr>
          </a:p>
        </p:txBody>
      </p:sp>
      <p:sp>
        <p:nvSpPr>
          <p:cNvPr id="84" name="CuadroTexto 83">
            <a:extLst>
              <a:ext uri="{FF2B5EF4-FFF2-40B4-BE49-F238E27FC236}">
                <a16:creationId xmlns:a16="http://schemas.microsoft.com/office/drawing/2014/main" id="{51E90BAA-CFA7-4EEB-A7B3-B1E2E047123A}"/>
              </a:ext>
            </a:extLst>
          </p:cNvPr>
          <p:cNvSpPr txBox="1"/>
          <p:nvPr/>
        </p:nvSpPr>
        <p:spPr>
          <a:xfrm>
            <a:off x="2037261" y="1837299"/>
            <a:ext cx="1162231" cy="381363"/>
          </a:xfrm>
          <a:prstGeom prst="rect">
            <a:avLst/>
          </a:prstGeom>
          <a:noFill/>
        </p:spPr>
        <p:txBody>
          <a:bodyPr wrap="square" rtlCol="0">
            <a:spAutoFit/>
          </a:bodyPr>
          <a:lstStyle/>
          <a:p>
            <a:pPr algn="ctr"/>
            <a:r>
              <a:rPr lang="es-CO" b="1" dirty="0">
                <a:solidFill>
                  <a:schemeClr val="bg1"/>
                </a:solidFill>
              </a:rPr>
              <a:t>TITLE</a:t>
            </a:r>
          </a:p>
        </p:txBody>
      </p:sp>
      <p:sp>
        <p:nvSpPr>
          <p:cNvPr id="87" name="Marcador de texto 34">
            <a:extLst>
              <a:ext uri="{FF2B5EF4-FFF2-40B4-BE49-F238E27FC236}">
                <a16:creationId xmlns:a16="http://schemas.microsoft.com/office/drawing/2014/main" id="{0120D32F-E0BE-4D52-A5B8-75E91C105EB9}"/>
              </a:ext>
            </a:extLst>
          </p:cNvPr>
          <p:cNvSpPr txBox="1">
            <a:spLocks/>
          </p:cNvSpPr>
          <p:nvPr/>
        </p:nvSpPr>
        <p:spPr>
          <a:xfrm>
            <a:off x="616911" y="3394907"/>
            <a:ext cx="1262492" cy="820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2000" b="1" dirty="0">
                <a:solidFill>
                  <a:srgbClr val="FBCF48"/>
                </a:solidFill>
              </a:rPr>
              <a:t>30% </a:t>
            </a:r>
            <a:r>
              <a:rPr lang="es-CO" sz="1200" dirty="0">
                <a:solidFill>
                  <a:schemeClr val="bg1"/>
                </a:solidFill>
              </a:rPr>
              <a:t>Donec </a:t>
            </a:r>
            <a:br>
              <a:rPr lang="es-CO" sz="1200" dirty="0">
                <a:solidFill>
                  <a:schemeClr val="bg1"/>
                </a:solidFill>
              </a:rPr>
            </a:br>
            <a:r>
              <a:rPr lang="es-CO" sz="1200" dirty="0">
                <a:solidFill>
                  <a:schemeClr val="bg1"/>
                </a:solidFill>
              </a:rPr>
              <a:t>fringilla est orci</a:t>
            </a:r>
            <a:endParaRPr lang="es-CO" sz="1400" dirty="0">
              <a:solidFill>
                <a:schemeClr val="bg1"/>
              </a:solidFill>
            </a:endParaRPr>
          </a:p>
        </p:txBody>
      </p:sp>
      <p:sp>
        <p:nvSpPr>
          <p:cNvPr id="88" name="CuadroTexto 87">
            <a:extLst>
              <a:ext uri="{FF2B5EF4-FFF2-40B4-BE49-F238E27FC236}">
                <a16:creationId xmlns:a16="http://schemas.microsoft.com/office/drawing/2014/main" id="{5F903F07-44A6-42B5-A034-14FB4212DAA1}"/>
              </a:ext>
            </a:extLst>
          </p:cNvPr>
          <p:cNvSpPr txBox="1"/>
          <p:nvPr/>
        </p:nvSpPr>
        <p:spPr>
          <a:xfrm>
            <a:off x="586640" y="3171744"/>
            <a:ext cx="1162785" cy="381363"/>
          </a:xfrm>
          <a:prstGeom prst="rect">
            <a:avLst/>
          </a:prstGeom>
          <a:noFill/>
        </p:spPr>
        <p:txBody>
          <a:bodyPr wrap="square" rtlCol="0">
            <a:spAutoFit/>
          </a:bodyPr>
          <a:lstStyle/>
          <a:p>
            <a:pPr algn="ctr"/>
            <a:r>
              <a:rPr lang="es-CO" b="1" dirty="0">
                <a:solidFill>
                  <a:schemeClr val="bg1"/>
                </a:solidFill>
              </a:rPr>
              <a:t>TITLE</a:t>
            </a:r>
          </a:p>
        </p:txBody>
      </p:sp>
      <p:sp>
        <p:nvSpPr>
          <p:cNvPr id="89" name="Marcador de texto 34">
            <a:extLst>
              <a:ext uri="{FF2B5EF4-FFF2-40B4-BE49-F238E27FC236}">
                <a16:creationId xmlns:a16="http://schemas.microsoft.com/office/drawing/2014/main" id="{2DFB09DF-E0D5-440B-B423-3177F7695451}"/>
              </a:ext>
            </a:extLst>
          </p:cNvPr>
          <p:cNvSpPr txBox="1">
            <a:spLocks/>
          </p:cNvSpPr>
          <p:nvPr/>
        </p:nvSpPr>
        <p:spPr>
          <a:xfrm>
            <a:off x="2976838" y="4360126"/>
            <a:ext cx="1262492" cy="820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2000" b="1" dirty="0">
                <a:solidFill>
                  <a:srgbClr val="FBCF48"/>
                </a:solidFill>
              </a:rPr>
              <a:t>30% </a:t>
            </a:r>
            <a:r>
              <a:rPr lang="es-CO" sz="1200" dirty="0">
                <a:solidFill>
                  <a:schemeClr val="bg1"/>
                </a:solidFill>
              </a:rPr>
              <a:t>Donec </a:t>
            </a:r>
            <a:br>
              <a:rPr lang="es-CO" sz="1200" dirty="0">
                <a:solidFill>
                  <a:schemeClr val="bg1"/>
                </a:solidFill>
              </a:rPr>
            </a:br>
            <a:r>
              <a:rPr lang="es-CO" sz="1200" dirty="0">
                <a:solidFill>
                  <a:schemeClr val="bg1"/>
                </a:solidFill>
              </a:rPr>
              <a:t>fringilla est orci</a:t>
            </a:r>
            <a:endParaRPr lang="es-CO" sz="1400" dirty="0">
              <a:solidFill>
                <a:schemeClr val="bg1"/>
              </a:solidFill>
            </a:endParaRPr>
          </a:p>
        </p:txBody>
      </p:sp>
      <p:sp>
        <p:nvSpPr>
          <p:cNvPr id="90" name="CuadroTexto 89">
            <a:extLst>
              <a:ext uri="{FF2B5EF4-FFF2-40B4-BE49-F238E27FC236}">
                <a16:creationId xmlns:a16="http://schemas.microsoft.com/office/drawing/2014/main" id="{4B4AE821-FDCA-49FF-9FB6-9B60EB405179}"/>
              </a:ext>
            </a:extLst>
          </p:cNvPr>
          <p:cNvSpPr txBox="1"/>
          <p:nvPr/>
        </p:nvSpPr>
        <p:spPr>
          <a:xfrm>
            <a:off x="2976837" y="4136963"/>
            <a:ext cx="1128437" cy="381363"/>
          </a:xfrm>
          <a:prstGeom prst="rect">
            <a:avLst/>
          </a:prstGeom>
          <a:noFill/>
        </p:spPr>
        <p:txBody>
          <a:bodyPr wrap="square" rtlCol="0">
            <a:spAutoFit/>
          </a:bodyPr>
          <a:lstStyle/>
          <a:p>
            <a:pPr algn="ctr"/>
            <a:r>
              <a:rPr lang="es-CO" b="1" dirty="0">
                <a:solidFill>
                  <a:schemeClr val="bg1"/>
                </a:solidFill>
              </a:rPr>
              <a:t>TITLE</a:t>
            </a:r>
          </a:p>
        </p:txBody>
      </p:sp>
    </p:spTree>
    <p:extLst>
      <p:ext uri="{BB962C8B-B14F-4D97-AF65-F5344CB8AC3E}">
        <p14:creationId xmlns:p14="http://schemas.microsoft.com/office/powerpoint/2010/main" val="4026417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6430BE-E9A8-449D-B2A2-6080CB48AD3F}"/>
              </a:ext>
            </a:extLst>
          </p:cNvPr>
          <p:cNvSpPr>
            <a:spLocks noGrp="1"/>
          </p:cNvSpPr>
          <p:nvPr>
            <p:ph type="title"/>
          </p:nvPr>
        </p:nvSpPr>
        <p:spPr/>
        <p:txBody>
          <a:bodyPr/>
          <a:lstStyle/>
          <a:p>
            <a:r>
              <a:rPr lang="es-MX" dirty="0"/>
              <a:t>Click to Add Title</a:t>
            </a:r>
            <a:endParaRPr lang="en-US" dirty="0"/>
          </a:p>
        </p:txBody>
      </p:sp>
      <p:grpSp>
        <p:nvGrpSpPr>
          <p:cNvPr id="23" name="Grupo 22">
            <a:extLst>
              <a:ext uri="{FF2B5EF4-FFF2-40B4-BE49-F238E27FC236}">
                <a16:creationId xmlns:a16="http://schemas.microsoft.com/office/drawing/2014/main" id="{6DE32577-F15E-4F45-A691-FFAB44FC3F39}"/>
              </a:ext>
            </a:extLst>
          </p:cNvPr>
          <p:cNvGrpSpPr/>
          <p:nvPr/>
        </p:nvGrpSpPr>
        <p:grpSpPr>
          <a:xfrm>
            <a:off x="618749" y="1207200"/>
            <a:ext cx="5377961" cy="5233698"/>
            <a:chOff x="987239" y="1234210"/>
            <a:chExt cx="5377961" cy="5233698"/>
          </a:xfrm>
        </p:grpSpPr>
        <p:grpSp>
          <p:nvGrpSpPr>
            <p:cNvPr id="4" name="Group 4">
              <a:extLst>
                <a:ext uri="{FF2B5EF4-FFF2-40B4-BE49-F238E27FC236}">
                  <a16:creationId xmlns:a16="http://schemas.microsoft.com/office/drawing/2014/main" id="{2084B5E9-2AED-4D56-83D2-8740EEEB4728}"/>
                </a:ext>
              </a:extLst>
            </p:cNvPr>
            <p:cNvGrpSpPr>
              <a:grpSpLocks noChangeAspect="1"/>
            </p:cNvGrpSpPr>
            <p:nvPr/>
          </p:nvGrpSpPr>
          <p:grpSpPr bwMode="auto">
            <a:xfrm>
              <a:off x="1857731" y="1844675"/>
              <a:ext cx="3875087" cy="3884613"/>
              <a:chOff x="2391" y="1162"/>
              <a:chExt cx="2441" cy="2447"/>
            </a:xfrm>
          </p:grpSpPr>
          <p:sp>
            <p:nvSpPr>
              <p:cNvPr id="6" name="Freeform 5">
                <a:extLst>
                  <a:ext uri="{FF2B5EF4-FFF2-40B4-BE49-F238E27FC236}">
                    <a16:creationId xmlns:a16="http://schemas.microsoft.com/office/drawing/2014/main" id="{9952BA16-F98F-4847-BB68-492663CA1AF6}"/>
                  </a:ext>
                </a:extLst>
              </p:cNvPr>
              <p:cNvSpPr>
                <a:spLocks/>
              </p:cNvSpPr>
              <p:nvPr/>
            </p:nvSpPr>
            <p:spPr bwMode="auto">
              <a:xfrm>
                <a:off x="2741" y="1162"/>
                <a:ext cx="385" cy="392"/>
              </a:xfrm>
              <a:custGeom>
                <a:avLst/>
                <a:gdLst>
                  <a:gd name="T0" fmla="*/ 50 w 54"/>
                  <a:gd name="T1" fmla="*/ 12 h 55"/>
                  <a:gd name="T2" fmla="*/ 51 w 54"/>
                  <a:gd name="T3" fmla="*/ 0 h 55"/>
                  <a:gd name="T4" fmla="*/ 0 w 54"/>
                  <a:gd name="T5" fmla="*/ 32 h 55"/>
                  <a:gd name="T6" fmla="*/ 22 w 54"/>
                  <a:gd name="T7" fmla="*/ 36 h 55"/>
                  <a:gd name="T8" fmla="*/ 25 w 54"/>
                  <a:gd name="T9" fmla="*/ 55 h 55"/>
                  <a:gd name="T10" fmla="*/ 54 w 54"/>
                  <a:gd name="T11" fmla="*/ 35 h 55"/>
                  <a:gd name="T12" fmla="*/ 50 w 54"/>
                  <a:gd name="T13" fmla="*/ 12 h 55"/>
                </a:gdLst>
                <a:ahLst/>
                <a:cxnLst>
                  <a:cxn ang="0">
                    <a:pos x="T0" y="T1"/>
                  </a:cxn>
                  <a:cxn ang="0">
                    <a:pos x="T2" y="T3"/>
                  </a:cxn>
                  <a:cxn ang="0">
                    <a:pos x="T4" y="T5"/>
                  </a:cxn>
                  <a:cxn ang="0">
                    <a:pos x="T6" y="T7"/>
                  </a:cxn>
                  <a:cxn ang="0">
                    <a:pos x="T8" y="T9"/>
                  </a:cxn>
                  <a:cxn ang="0">
                    <a:pos x="T10" y="T11"/>
                  </a:cxn>
                  <a:cxn ang="0">
                    <a:pos x="T12" y="T13"/>
                  </a:cxn>
                </a:cxnLst>
                <a:rect l="0" t="0" r="r" b="b"/>
                <a:pathLst>
                  <a:path w="54" h="55">
                    <a:moveTo>
                      <a:pt x="50" y="12"/>
                    </a:moveTo>
                    <a:cubicBezTo>
                      <a:pt x="50" y="8"/>
                      <a:pt x="50" y="4"/>
                      <a:pt x="51" y="0"/>
                    </a:cubicBezTo>
                    <a:cubicBezTo>
                      <a:pt x="32" y="8"/>
                      <a:pt x="15" y="19"/>
                      <a:pt x="0" y="32"/>
                    </a:cubicBezTo>
                    <a:cubicBezTo>
                      <a:pt x="11" y="33"/>
                      <a:pt x="22" y="36"/>
                      <a:pt x="22" y="36"/>
                    </a:cubicBezTo>
                    <a:cubicBezTo>
                      <a:pt x="22" y="36"/>
                      <a:pt x="23" y="47"/>
                      <a:pt x="25" y="55"/>
                    </a:cubicBezTo>
                    <a:cubicBezTo>
                      <a:pt x="34" y="47"/>
                      <a:pt x="44" y="41"/>
                      <a:pt x="54" y="35"/>
                    </a:cubicBezTo>
                    <a:cubicBezTo>
                      <a:pt x="51" y="28"/>
                      <a:pt x="50" y="20"/>
                      <a:pt x="50" y="12"/>
                    </a:cubicBezTo>
                    <a:close/>
                  </a:path>
                </a:pathLst>
              </a:custGeom>
              <a:solidFill>
                <a:srgbClr val="D10B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a:extLst>
                  <a:ext uri="{FF2B5EF4-FFF2-40B4-BE49-F238E27FC236}">
                    <a16:creationId xmlns:a16="http://schemas.microsoft.com/office/drawing/2014/main" id="{2C2155C5-56A0-4FE4-8F7B-B0E6DD524426}"/>
                  </a:ext>
                </a:extLst>
              </p:cNvPr>
              <p:cNvSpPr>
                <a:spLocks/>
              </p:cNvSpPr>
              <p:nvPr/>
            </p:nvSpPr>
            <p:spPr bwMode="auto">
              <a:xfrm>
                <a:off x="4118" y="1169"/>
                <a:ext cx="485" cy="507"/>
              </a:xfrm>
              <a:custGeom>
                <a:avLst/>
                <a:gdLst>
                  <a:gd name="T0" fmla="*/ 56 w 68"/>
                  <a:gd name="T1" fmla="*/ 31 h 71"/>
                  <a:gd name="T2" fmla="*/ 54 w 68"/>
                  <a:gd name="T3" fmla="*/ 33 h 71"/>
                  <a:gd name="T4" fmla="*/ 4 w 68"/>
                  <a:gd name="T5" fmla="*/ 0 h 71"/>
                  <a:gd name="T6" fmla="*/ 5 w 68"/>
                  <a:gd name="T7" fmla="*/ 11 h 71"/>
                  <a:gd name="T8" fmla="*/ 0 w 68"/>
                  <a:gd name="T9" fmla="*/ 36 h 71"/>
                  <a:gd name="T10" fmla="*/ 32 w 68"/>
                  <a:gd name="T11" fmla="*/ 58 h 71"/>
                  <a:gd name="T12" fmla="*/ 31 w 68"/>
                  <a:gd name="T13" fmla="*/ 59 h 71"/>
                  <a:gd name="T14" fmla="*/ 19 w 68"/>
                  <a:gd name="T15" fmla="*/ 71 h 71"/>
                  <a:gd name="T16" fmla="*/ 59 w 68"/>
                  <a:gd name="T17" fmla="*/ 59 h 71"/>
                  <a:gd name="T18" fmla="*/ 68 w 68"/>
                  <a:gd name="T19" fmla="*/ 18 h 71"/>
                  <a:gd name="T20" fmla="*/ 56 w 68"/>
                  <a:gd name="T21" fmla="*/ 3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71">
                    <a:moveTo>
                      <a:pt x="56" y="31"/>
                    </a:moveTo>
                    <a:cubicBezTo>
                      <a:pt x="54" y="33"/>
                      <a:pt x="54" y="33"/>
                      <a:pt x="54" y="33"/>
                    </a:cubicBezTo>
                    <a:cubicBezTo>
                      <a:pt x="40" y="19"/>
                      <a:pt x="23" y="8"/>
                      <a:pt x="4" y="0"/>
                    </a:cubicBezTo>
                    <a:cubicBezTo>
                      <a:pt x="4" y="4"/>
                      <a:pt x="5" y="7"/>
                      <a:pt x="5" y="11"/>
                    </a:cubicBezTo>
                    <a:cubicBezTo>
                      <a:pt x="5" y="19"/>
                      <a:pt x="3" y="28"/>
                      <a:pt x="0" y="36"/>
                    </a:cubicBezTo>
                    <a:cubicBezTo>
                      <a:pt x="12" y="42"/>
                      <a:pt x="22" y="49"/>
                      <a:pt x="32" y="58"/>
                    </a:cubicBezTo>
                    <a:cubicBezTo>
                      <a:pt x="31" y="59"/>
                      <a:pt x="31" y="59"/>
                      <a:pt x="31" y="59"/>
                    </a:cubicBezTo>
                    <a:cubicBezTo>
                      <a:pt x="19" y="71"/>
                      <a:pt x="19" y="71"/>
                      <a:pt x="19" y="71"/>
                    </a:cubicBezTo>
                    <a:cubicBezTo>
                      <a:pt x="59" y="59"/>
                      <a:pt x="59" y="59"/>
                      <a:pt x="59" y="59"/>
                    </a:cubicBezTo>
                    <a:cubicBezTo>
                      <a:pt x="68" y="18"/>
                      <a:pt x="68" y="18"/>
                      <a:pt x="68" y="18"/>
                    </a:cubicBezTo>
                    <a:lnTo>
                      <a:pt x="56" y="31"/>
                    </a:lnTo>
                    <a:close/>
                  </a:path>
                </a:pathLst>
              </a:custGeom>
              <a:solidFill>
                <a:srgbClr val="D10B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a:extLst>
                  <a:ext uri="{FF2B5EF4-FFF2-40B4-BE49-F238E27FC236}">
                    <a16:creationId xmlns:a16="http://schemas.microsoft.com/office/drawing/2014/main" id="{742ACC48-11AF-4C3F-9436-B7ECC40CEDA8}"/>
                  </a:ext>
                </a:extLst>
              </p:cNvPr>
              <p:cNvSpPr>
                <a:spLocks/>
              </p:cNvSpPr>
              <p:nvPr/>
            </p:nvSpPr>
            <p:spPr bwMode="auto">
              <a:xfrm>
                <a:off x="4097" y="3195"/>
                <a:ext cx="392" cy="414"/>
              </a:xfrm>
              <a:custGeom>
                <a:avLst/>
                <a:gdLst>
                  <a:gd name="T0" fmla="*/ 5 w 55"/>
                  <a:gd name="T1" fmla="*/ 51 h 58"/>
                  <a:gd name="T2" fmla="*/ 5 w 55"/>
                  <a:gd name="T3" fmla="*/ 58 h 58"/>
                  <a:gd name="T4" fmla="*/ 55 w 55"/>
                  <a:gd name="T5" fmla="*/ 26 h 58"/>
                  <a:gd name="T6" fmla="*/ 36 w 55"/>
                  <a:gd name="T7" fmla="*/ 19 h 58"/>
                  <a:gd name="T8" fmla="*/ 33 w 55"/>
                  <a:gd name="T9" fmla="*/ 0 h 58"/>
                  <a:gd name="T10" fmla="*/ 0 w 55"/>
                  <a:gd name="T11" fmla="*/ 23 h 58"/>
                  <a:gd name="T12" fmla="*/ 5 w 55"/>
                  <a:gd name="T13" fmla="*/ 51 h 58"/>
                </a:gdLst>
                <a:ahLst/>
                <a:cxnLst>
                  <a:cxn ang="0">
                    <a:pos x="T0" y="T1"/>
                  </a:cxn>
                  <a:cxn ang="0">
                    <a:pos x="T2" y="T3"/>
                  </a:cxn>
                  <a:cxn ang="0">
                    <a:pos x="T4" y="T5"/>
                  </a:cxn>
                  <a:cxn ang="0">
                    <a:pos x="T6" y="T7"/>
                  </a:cxn>
                  <a:cxn ang="0">
                    <a:pos x="T8" y="T9"/>
                  </a:cxn>
                  <a:cxn ang="0">
                    <a:pos x="T10" y="T11"/>
                  </a:cxn>
                  <a:cxn ang="0">
                    <a:pos x="T12" y="T13"/>
                  </a:cxn>
                </a:cxnLst>
                <a:rect l="0" t="0" r="r" b="b"/>
                <a:pathLst>
                  <a:path w="55" h="58">
                    <a:moveTo>
                      <a:pt x="5" y="51"/>
                    </a:moveTo>
                    <a:cubicBezTo>
                      <a:pt x="5" y="53"/>
                      <a:pt x="5" y="55"/>
                      <a:pt x="5" y="58"/>
                    </a:cubicBezTo>
                    <a:cubicBezTo>
                      <a:pt x="23" y="50"/>
                      <a:pt x="40" y="39"/>
                      <a:pt x="55" y="26"/>
                    </a:cubicBezTo>
                    <a:cubicBezTo>
                      <a:pt x="45" y="24"/>
                      <a:pt x="36" y="19"/>
                      <a:pt x="36" y="19"/>
                    </a:cubicBezTo>
                    <a:cubicBezTo>
                      <a:pt x="36" y="19"/>
                      <a:pt x="34" y="8"/>
                      <a:pt x="33" y="0"/>
                    </a:cubicBezTo>
                    <a:cubicBezTo>
                      <a:pt x="23" y="9"/>
                      <a:pt x="12" y="16"/>
                      <a:pt x="0" y="23"/>
                    </a:cubicBezTo>
                    <a:cubicBezTo>
                      <a:pt x="3" y="31"/>
                      <a:pt x="5" y="41"/>
                      <a:pt x="5" y="51"/>
                    </a:cubicBezTo>
                    <a:close/>
                  </a:path>
                </a:pathLst>
              </a:custGeom>
              <a:solidFill>
                <a:srgbClr val="FF9F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a:extLst>
                  <a:ext uri="{FF2B5EF4-FFF2-40B4-BE49-F238E27FC236}">
                    <a16:creationId xmlns:a16="http://schemas.microsoft.com/office/drawing/2014/main" id="{9AC9E15D-F76B-420F-B6CF-67AFB22AEFC7}"/>
                  </a:ext>
                </a:extLst>
              </p:cNvPr>
              <p:cNvSpPr>
                <a:spLocks/>
              </p:cNvSpPr>
              <p:nvPr/>
            </p:nvSpPr>
            <p:spPr bwMode="auto">
              <a:xfrm>
                <a:off x="2591" y="3124"/>
                <a:ext cx="535" cy="471"/>
              </a:xfrm>
              <a:custGeom>
                <a:avLst/>
                <a:gdLst>
                  <a:gd name="T0" fmla="*/ 69 w 75"/>
                  <a:gd name="T1" fmla="*/ 61 h 66"/>
                  <a:gd name="T2" fmla="*/ 75 w 75"/>
                  <a:gd name="T3" fmla="*/ 32 h 66"/>
                  <a:gd name="T4" fmla="*/ 42 w 75"/>
                  <a:gd name="T5" fmla="*/ 10 h 66"/>
                  <a:gd name="T6" fmla="*/ 53 w 75"/>
                  <a:gd name="T7" fmla="*/ 0 h 66"/>
                  <a:gd name="T8" fmla="*/ 12 w 75"/>
                  <a:gd name="T9" fmla="*/ 9 h 66"/>
                  <a:gd name="T10" fmla="*/ 0 w 75"/>
                  <a:gd name="T11" fmla="*/ 50 h 66"/>
                  <a:gd name="T12" fmla="*/ 13 w 75"/>
                  <a:gd name="T13" fmla="*/ 38 h 66"/>
                  <a:gd name="T14" fmla="*/ 18 w 75"/>
                  <a:gd name="T15" fmla="*/ 33 h 66"/>
                  <a:gd name="T16" fmla="*/ 69 w 75"/>
                  <a:gd name="T17" fmla="*/ 66 h 66"/>
                  <a:gd name="T18" fmla="*/ 69 w 75"/>
                  <a:gd name="T19"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66">
                    <a:moveTo>
                      <a:pt x="69" y="61"/>
                    </a:moveTo>
                    <a:cubicBezTo>
                      <a:pt x="69" y="51"/>
                      <a:pt x="71" y="41"/>
                      <a:pt x="75" y="32"/>
                    </a:cubicBezTo>
                    <a:cubicBezTo>
                      <a:pt x="63" y="26"/>
                      <a:pt x="52" y="19"/>
                      <a:pt x="42" y="10"/>
                    </a:cubicBezTo>
                    <a:cubicBezTo>
                      <a:pt x="53" y="0"/>
                      <a:pt x="53" y="0"/>
                      <a:pt x="53" y="0"/>
                    </a:cubicBezTo>
                    <a:cubicBezTo>
                      <a:pt x="12" y="9"/>
                      <a:pt x="12" y="9"/>
                      <a:pt x="12" y="9"/>
                    </a:cubicBezTo>
                    <a:cubicBezTo>
                      <a:pt x="0" y="50"/>
                      <a:pt x="0" y="50"/>
                      <a:pt x="0" y="50"/>
                    </a:cubicBezTo>
                    <a:cubicBezTo>
                      <a:pt x="13" y="38"/>
                      <a:pt x="13" y="38"/>
                      <a:pt x="13" y="38"/>
                    </a:cubicBezTo>
                    <a:cubicBezTo>
                      <a:pt x="18" y="33"/>
                      <a:pt x="18" y="33"/>
                      <a:pt x="18" y="33"/>
                    </a:cubicBezTo>
                    <a:cubicBezTo>
                      <a:pt x="33" y="47"/>
                      <a:pt x="50" y="58"/>
                      <a:pt x="69" y="66"/>
                    </a:cubicBezTo>
                    <a:cubicBezTo>
                      <a:pt x="69" y="65"/>
                      <a:pt x="69" y="63"/>
                      <a:pt x="69" y="61"/>
                    </a:cubicBezTo>
                    <a:close/>
                  </a:path>
                </a:pathLst>
              </a:custGeom>
              <a:solidFill>
                <a:srgbClr val="FF9F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a:extLst>
                  <a:ext uri="{FF2B5EF4-FFF2-40B4-BE49-F238E27FC236}">
                    <a16:creationId xmlns:a16="http://schemas.microsoft.com/office/drawing/2014/main" id="{7B58AB8A-307F-4CDE-AFAA-46A2E56F13E0}"/>
                  </a:ext>
                </a:extLst>
              </p:cNvPr>
              <p:cNvSpPr>
                <a:spLocks/>
              </p:cNvSpPr>
              <p:nvPr/>
            </p:nvSpPr>
            <p:spPr bwMode="auto">
              <a:xfrm>
                <a:off x="4432" y="1519"/>
                <a:ext cx="400" cy="378"/>
              </a:xfrm>
              <a:custGeom>
                <a:avLst/>
                <a:gdLst>
                  <a:gd name="T0" fmla="*/ 49 w 56"/>
                  <a:gd name="T1" fmla="*/ 48 h 53"/>
                  <a:gd name="T2" fmla="*/ 56 w 56"/>
                  <a:gd name="T3" fmla="*/ 48 h 53"/>
                  <a:gd name="T4" fmla="*/ 26 w 56"/>
                  <a:gd name="T5" fmla="*/ 0 h 53"/>
                  <a:gd name="T6" fmla="*/ 19 w 56"/>
                  <a:gd name="T7" fmla="*/ 20 h 53"/>
                  <a:gd name="T8" fmla="*/ 0 w 56"/>
                  <a:gd name="T9" fmla="*/ 22 h 53"/>
                  <a:gd name="T10" fmla="*/ 22 w 56"/>
                  <a:gd name="T11" fmla="*/ 53 h 53"/>
                  <a:gd name="T12" fmla="*/ 49 w 56"/>
                  <a:gd name="T13" fmla="*/ 48 h 53"/>
                </a:gdLst>
                <a:ahLst/>
                <a:cxnLst>
                  <a:cxn ang="0">
                    <a:pos x="T0" y="T1"/>
                  </a:cxn>
                  <a:cxn ang="0">
                    <a:pos x="T2" y="T3"/>
                  </a:cxn>
                  <a:cxn ang="0">
                    <a:pos x="T4" y="T5"/>
                  </a:cxn>
                  <a:cxn ang="0">
                    <a:pos x="T6" y="T7"/>
                  </a:cxn>
                  <a:cxn ang="0">
                    <a:pos x="T8" y="T9"/>
                  </a:cxn>
                  <a:cxn ang="0">
                    <a:pos x="T10" y="T11"/>
                  </a:cxn>
                  <a:cxn ang="0">
                    <a:pos x="T12" y="T13"/>
                  </a:cxn>
                </a:cxnLst>
                <a:rect l="0" t="0" r="r" b="b"/>
                <a:pathLst>
                  <a:path w="56" h="53">
                    <a:moveTo>
                      <a:pt x="49" y="48"/>
                    </a:moveTo>
                    <a:cubicBezTo>
                      <a:pt x="51" y="48"/>
                      <a:pt x="54" y="48"/>
                      <a:pt x="56" y="48"/>
                    </a:cubicBezTo>
                    <a:cubicBezTo>
                      <a:pt x="49" y="30"/>
                      <a:pt x="38" y="14"/>
                      <a:pt x="26" y="0"/>
                    </a:cubicBezTo>
                    <a:cubicBezTo>
                      <a:pt x="25" y="4"/>
                      <a:pt x="19" y="20"/>
                      <a:pt x="19" y="20"/>
                    </a:cubicBezTo>
                    <a:cubicBezTo>
                      <a:pt x="19" y="20"/>
                      <a:pt x="8" y="21"/>
                      <a:pt x="0" y="22"/>
                    </a:cubicBezTo>
                    <a:cubicBezTo>
                      <a:pt x="9" y="31"/>
                      <a:pt x="16" y="42"/>
                      <a:pt x="22" y="53"/>
                    </a:cubicBezTo>
                    <a:cubicBezTo>
                      <a:pt x="30" y="50"/>
                      <a:pt x="39" y="48"/>
                      <a:pt x="49" y="48"/>
                    </a:cubicBezTo>
                    <a:close/>
                  </a:path>
                </a:pathLst>
              </a:custGeom>
              <a:solidFill>
                <a:srgbClr val="9D18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a:extLst>
                  <a:ext uri="{FF2B5EF4-FFF2-40B4-BE49-F238E27FC236}">
                    <a16:creationId xmlns:a16="http://schemas.microsoft.com/office/drawing/2014/main" id="{4262CF58-B664-49AC-AB0A-65C38F62672F}"/>
                  </a:ext>
                </a:extLst>
              </p:cNvPr>
              <p:cNvSpPr>
                <a:spLocks/>
              </p:cNvSpPr>
              <p:nvPr/>
            </p:nvSpPr>
            <p:spPr bwMode="auto">
              <a:xfrm>
                <a:off x="4346" y="2874"/>
                <a:ext cx="486" cy="507"/>
              </a:xfrm>
              <a:custGeom>
                <a:avLst/>
                <a:gdLst>
                  <a:gd name="T0" fmla="*/ 35 w 68"/>
                  <a:gd name="T1" fmla="*/ 56 h 71"/>
                  <a:gd name="T2" fmla="*/ 68 w 68"/>
                  <a:gd name="T3" fmla="*/ 5 h 71"/>
                  <a:gd name="T4" fmla="*/ 61 w 68"/>
                  <a:gd name="T5" fmla="*/ 6 h 71"/>
                  <a:gd name="T6" fmla="*/ 33 w 68"/>
                  <a:gd name="T7" fmla="*/ 0 h 71"/>
                  <a:gd name="T8" fmla="*/ 12 w 68"/>
                  <a:gd name="T9" fmla="*/ 31 h 71"/>
                  <a:gd name="T10" fmla="*/ 12 w 68"/>
                  <a:gd name="T11" fmla="*/ 31 h 71"/>
                  <a:gd name="T12" fmla="*/ 0 w 68"/>
                  <a:gd name="T13" fmla="*/ 19 h 71"/>
                  <a:gd name="T14" fmla="*/ 9 w 68"/>
                  <a:gd name="T15" fmla="*/ 59 h 71"/>
                  <a:gd name="T16" fmla="*/ 50 w 68"/>
                  <a:gd name="T17" fmla="*/ 71 h 71"/>
                  <a:gd name="T18" fmla="*/ 38 w 68"/>
                  <a:gd name="T19" fmla="*/ 58 h 71"/>
                  <a:gd name="T20" fmla="*/ 35 w 68"/>
                  <a:gd name="T21" fmla="*/ 5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71">
                    <a:moveTo>
                      <a:pt x="35" y="56"/>
                    </a:moveTo>
                    <a:cubicBezTo>
                      <a:pt x="49" y="41"/>
                      <a:pt x="60" y="24"/>
                      <a:pt x="68" y="5"/>
                    </a:cubicBezTo>
                    <a:cubicBezTo>
                      <a:pt x="66" y="5"/>
                      <a:pt x="63" y="6"/>
                      <a:pt x="61" y="6"/>
                    </a:cubicBezTo>
                    <a:cubicBezTo>
                      <a:pt x="51" y="6"/>
                      <a:pt x="42" y="4"/>
                      <a:pt x="33" y="0"/>
                    </a:cubicBezTo>
                    <a:cubicBezTo>
                      <a:pt x="27" y="11"/>
                      <a:pt x="20" y="22"/>
                      <a:pt x="12" y="31"/>
                    </a:cubicBezTo>
                    <a:cubicBezTo>
                      <a:pt x="12" y="31"/>
                      <a:pt x="12" y="31"/>
                      <a:pt x="12" y="31"/>
                    </a:cubicBezTo>
                    <a:cubicBezTo>
                      <a:pt x="0" y="19"/>
                      <a:pt x="0" y="19"/>
                      <a:pt x="0" y="19"/>
                    </a:cubicBezTo>
                    <a:cubicBezTo>
                      <a:pt x="9" y="59"/>
                      <a:pt x="9" y="59"/>
                      <a:pt x="9" y="59"/>
                    </a:cubicBezTo>
                    <a:cubicBezTo>
                      <a:pt x="50" y="71"/>
                      <a:pt x="50" y="71"/>
                      <a:pt x="50" y="71"/>
                    </a:cubicBezTo>
                    <a:cubicBezTo>
                      <a:pt x="38" y="58"/>
                      <a:pt x="38" y="58"/>
                      <a:pt x="38" y="58"/>
                    </a:cubicBezTo>
                    <a:lnTo>
                      <a:pt x="35" y="56"/>
                    </a:lnTo>
                    <a:close/>
                  </a:path>
                </a:pathLst>
              </a:custGeom>
              <a:solidFill>
                <a:srgbClr val="9D18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a:extLst>
                  <a:ext uri="{FF2B5EF4-FFF2-40B4-BE49-F238E27FC236}">
                    <a16:creationId xmlns:a16="http://schemas.microsoft.com/office/drawing/2014/main" id="{9B2B93F4-B093-492F-BDFF-B1564597DFB0}"/>
                  </a:ext>
                </a:extLst>
              </p:cNvPr>
              <p:cNvSpPr>
                <a:spLocks/>
              </p:cNvSpPr>
              <p:nvPr/>
            </p:nvSpPr>
            <p:spPr bwMode="auto">
              <a:xfrm>
                <a:off x="2391" y="2824"/>
                <a:ext cx="407" cy="400"/>
              </a:xfrm>
              <a:custGeom>
                <a:avLst/>
                <a:gdLst>
                  <a:gd name="T0" fmla="*/ 0 w 57"/>
                  <a:gd name="T1" fmla="*/ 11 h 56"/>
                  <a:gd name="T2" fmla="*/ 28 w 57"/>
                  <a:gd name="T3" fmla="*/ 56 h 56"/>
                  <a:gd name="T4" fmla="*/ 37 w 57"/>
                  <a:gd name="T5" fmla="*/ 42 h 56"/>
                  <a:gd name="T6" fmla="*/ 57 w 57"/>
                  <a:gd name="T7" fmla="*/ 38 h 56"/>
                  <a:gd name="T8" fmla="*/ 32 w 57"/>
                  <a:gd name="T9" fmla="*/ 0 h 56"/>
                  <a:gd name="T10" fmla="*/ 0 w 57"/>
                  <a:gd name="T11" fmla="*/ 11 h 56"/>
                </a:gdLst>
                <a:ahLst/>
                <a:cxnLst>
                  <a:cxn ang="0">
                    <a:pos x="T0" y="T1"/>
                  </a:cxn>
                  <a:cxn ang="0">
                    <a:pos x="T2" y="T3"/>
                  </a:cxn>
                  <a:cxn ang="0">
                    <a:pos x="T4" y="T5"/>
                  </a:cxn>
                  <a:cxn ang="0">
                    <a:pos x="T6" y="T7"/>
                  </a:cxn>
                  <a:cxn ang="0">
                    <a:pos x="T8" y="T9"/>
                  </a:cxn>
                  <a:cxn ang="0">
                    <a:pos x="T10" y="T11"/>
                  </a:cxn>
                </a:cxnLst>
                <a:rect l="0" t="0" r="r" b="b"/>
                <a:pathLst>
                  <a:path w="57" h="56">
                    <a:moveTo>
                      <a:pt x="0" y="11"/>
                    </a:moveTo>
                    <a:cubicBezTo>
                      <a:pt x="7" y="27"/>
                      <a:pt x="17" y="43"/>
                      <a:pt x="28" y="56"/>
                    </a:cubicBezTo>
                    <a:cubicBezTo>
                      <a:pt x="32" y="51"/>
                      <a:pt x="37" y="42"/>
                      <a:pt x="37" y="42"/>
                    </a:cubicBezTo>
                    <a:cubicBezTo>
                      <a:pt x="37" y="42"/>
                      <a:pt x="54" y="39"/>
                      <a:pt x="57" y="38"/>
                    </a:cubicBezTo>
                    <a:cubicBezTo>
                      <a:pt x="47" y="27"/>
                      <a:pt x="39" y="14"/>
                      <a:pt x="32" y="0"/>
                    </a:cubicBezTo>
                    <a:cubicBezTo>
                      <a:pt x="23" y="6"/>
                      <a:pt x="12" y="10"/>
                      <a:pt x="0" y="11"/>
                    </a:cubicBezTo>
                    <a:close/>
                  </a:path>
                </a:pathLst>
              </a:custGeom>
              <a:solidFill>
                <a:srgbClr val="FC8E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a:extLst>
                  <a:ext uri="{FF2B5EF4-FFF2-40B4-BE49-F238E27FC236}">
                    <a16:creationId xmlns:a16="http://schemas.microsoft.com/office/drawing/2014/main" id="{2D71C15A-ACA7-4AC2-84C7-53CACE5D7EA5}"/>
                  </a:ext>
                </a:extLst>
              </p:cNvPr>
              <p:cNvSpPr>
                <a:spLocks/>
              </p:cNvSpPr>
              <p:nvPr/>
            </p:nvSpPr>
            <p:spPr bwMode="auto">
              <a:xfrm>
                <a:off x="2398" y="1419"/>
                <a:ext cx="543" cy="506"/>
              </a:xfrm>
              <a:custGeom>
                <a:avLst/>
                <a:gdLst>
                  <a:gd name="T0" fmla="*/ 0 w 76"/>
                  <a:gd name="T1" fmla="*/ 60 h 71"/>
                  <a:gd name="T2" fmla="*/ 32 w 76"/>
                  <a:gd name="T3" fmla="*/ 71 h 71"/>
                  <a:gd name="T4" fmla="*/ 59 w 76"/>
                  <a:gd name="T5" fmla="*/ 32 h 71"/>
                  <a:gd name="T6" fmla="*/ 62 w 76"/>
                  <a:gd name="T7" fmla="*/ 35 h 71"/>
                  <a:gd name="T8" fmla="*/ 76 w 76"/>
                  <a:gd name="T9" fmla="*/ 46 h 71"/>
                  <a:gd name="T10" fmla="*/ 61 w 76"/>
                  <a:gd name="T11" fmla="*/ 6 h 71"/>
                  <a:gd name="T12" fmla="*/ 20 w 76"/>
                  <a:gd name="T13" fmla="*/ 0 h 71"/>
                  <a:gd name="T14" fmla="*/ 33 w 76"/>
                  <a:gd name="T15" fmla="*/ 10 h 71"/>
                  <a:gd name="T16" fmla="*/ 0 w 76"/>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1">
                    <a:moveTo>
                      <a:pt x="0" y="60"/>
                    </a:moveTo>
                    <a:cubicBezTo>
                      <a:pt x="12" y="62"/>
                      <a:pt x="23" y="65"/>
                      <a:pt x="32" y="71"/>
                    </a:cubicBezTo>
                    <a:cubicBezTo>
                      <a:pt x="39" y="57"/>
                      <a:pt x="48" y="43"/>
                      <a:pt x="59" y="32"/>
                    </a:cubicBezTo>
                    <a:cubicBezTo>
                      <a:pt x="62" y="35"/>
                      <a:pt x="62" y="35"/>
                      <a:pt x="62" y="35"/>
                    </a:cubicBezTo>
                    <a:cubicBezTo>
                      <a:pt x="76" y="46"/>
                      <a:pt x="76" y="46"/>
                      <a:pt x="76" y="46"/>
                    </a:cubicBezTo>
                    <a:cubicBezTo>
                      <a:pt x="61" y="6"/>
                      <a:pt x="61" y="6"/>
                      <a:pt x="61" y="6"/>
                    </a:cubicBezTo>
                    <a:cubicBezTo>
                      <a:pt x="20" y="0"/>
                      <a:pt x="20" y="0"/>
                      <a:pt x="20" y="0"/>
                    </a:cubicBezTo>
                    <a:cubicBezTo>
                      <a:pt x="33" y="10"/>
                      <a:pt x="33" y="10"/>
                      <a:pt x="33" y="10"/>
                    </a:cubicBezTo>
                    <a:cubicBezTo>
                      <a:pt x="20" y="25"/>
                      <a:pt x="9" y="42"/>
                      <a:pt x="0" y="60"/>
                    </a:cubicBezTo>
                    <a:close/>
                  </a:path>
                </a:pathLst>
              </a:custGeom>
              <a:solidFill>
                <a:srgbClr val="FC8E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Elipse 13">
              <a:extLst>
                <a:ext uri="{FF2B5EF4-FFF2-40B4-BE49-F238E27FC236}">
                  <a16:creationId xmlns:a16="http://schemas.microsoft.com/office/drawing/2014/main" id="{F856E4C9-3DC3-493A-A8A2-BDC5D1F2C2F4}"/>
                </a:ext>
              </a:extLst>
            </p:cNvPr>
            <p:cNvSpPr/>
            <p:nvPr/>
          </p:nvSpPr>
          <p:spPr>
            <a:xfrm>
              <a:off x="3073323" y="1234210"/>
              <a:ext cx="1477240" cy="1477240"/>
            </a:xfrm>
            <a:prstGeom prst="ellipse">
              <a:avLst/>
            </a:prstGeom>
            <a:solidFill>
              <a:srgbClr val="D10B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lipse 14">
              <a:extLst>
                <a:ext uri="{FF2B5EF4-FFF2-40B4-BE49-F238E27FC236}">
                  <a16:creationId xmlns:a16="http://schemas.microsoft.com/office/drawing/2014/main" id="{37654BB0-2DDC-4E15-BE4B-94D79D86F089}"/>
                </a:ext>
              </a:extLst>
            </p:cNvPr>
            <p:cNvSpPr/>
            <p:nvPr/>
          </p:nvSpPr>
          <p:spPr>
            <a:xfrm>
              <a:off x="4887960" y="3055938"/>
              <a:ext cx="1477240" cy="1477240"/>
            </a:xfrm>
            <a:prstGeom prst="ellipse">
              <a:avLst/>
            </a:prstGeom>
            <a:solidFill>
              <a:srgbClr val="9D1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lipse 15">
              <a:extLst>
                <a:ext uri="{FF2B5EF4-FFF2-40B4-BE49-F238E27FC236}">
                  <a16:creationId xmlns:a16="http://schemas.microsoft.com/office/drawing/2014/main" id="{0DDC51FE-73BC-4150-B603-38883C885A91}"/>
                </a:ext>
              </a:extLst>
            </p:cNvPr>
            <p:cNvSpPr/>
            <p:nvPr/>
          </p:nvSpPr>
          <p:spPr>
            <a:xfrm>
              <a:off x="3056654" y="4990668"/>
              <a:ext cx="1477240" cy="1477240"/>
            </a:xfrm>
            <a:prstGeom prst="ellipse">
              <a:avLst/>
            </a:prstGeom>
            <a:solidFill>
              <a:srgbClr val="FF9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lipse 16">
              <a:extLst>
                <a:ext uri="{FF2B5EF4-FFF2-40B4-BE49-F238E27FC236}">
                  <a16:creationId xmlns:a16="http://schemas.microsoft.com/office/drawing/2014/main" id="{5474F566-10F7-4BA4-9D01-CE73B54AF2FD}"/>
                </a:ext>
              </a:extLst>
            </p:cNvPr>
            <p:cNvSpPr/>
            <p:nvPr/>
          </p:nvSpPr>
          <p:spPr>
            <a:xfrm>
              <a:off x="987239" y="3011488"/>
              <a:ext cx="1477240" cy="1477240"/>
            </a:xfrm>
            <a:prstGeom prst="ellipse">
              <a:avLst/>
            </a:prstGeom>
            <a:solidFill>
              <a:srgbClr val="FC8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Elipse 17">
              <a:extLst>
                <a:ext uri="{FF2B5EF4-FFF2-40B4-BE49-F238E27FC236}">
                  <a16:creationId xmlns:a16="http://schemas.microsoft.com/office/drawing/2014/main" id="{499E3F08-F9C4-4913-9B5B-4D82612EEAF1}"/>
                </a:ext>
              </a:extLst>
            </p:cNvPr>
            <p:cNvSpPr/>
            <p:nvPr/>
          </p:nvSpPr>
          <p:spPr>
            <a:xfrm>
              <a:off x="1066253" y="3091314"/>
              <a:ext cx="1319212" cy="131921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lipse 18">
              <a:extLst>
                <a:ext uri="{FF2B5EF4-FFF2-40B4-BE49-F238E27FC236}">
                  <a16:creationId xmlns:a16="http://schemas.microsoft.com/office/drawing/2014/main" id="{E6389531-5346-43FB-B924-6AAC37EB99AA}"/>
                </a:ext>
              </a:extLst>
            </p:cNvPr>
            <p:cNvSpPr/>
            <p:nvPr/>
          </p:nvSpPr>
          <p:spPr>
            <a:xfrm>
              <a:off x="3152337" y="1313224"/>
              <a:ext cx="1319212" cy="131921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lipse 19">
              <a:extLst>
                <a:ext uri="{FF2B5EF4-FFF2-40B4-BE49-F238E27FC236}">
                  <a16:creationId xmlns:a16="http://schemas.microsoft.com/office/drawing/2014/main" id="{CE5C5ACC-4E19-47C5-8F1E-5EFF9BFB1AA3}"/>
                </a:ext>
              </a:extLst>
            </p:cNvPr>
            <p:cNvSpPr/>
            <p:nvPr/>
          </p:nvSpPr>
          <p:spPr>
            <a:xfrm>
              <a:off x="4966974" y="3134952"/>
              <a:ext cx="1319212" cy="131921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lipse 20">
              <a:extLst>
                <a:ext uri="{FF2B5EF4-FFF2-40B4-BE49-F238E27FC236}">
                  <a16:creationId xmlns:a16="http://schemas.microsoft.com/office/drawing/2014/main" id="{A7F0D08A-710D-4C3D-AADF-1C3D2BDF83AD}"/>
                </a:ext>
              </a:extLst>
            </p:cNvPr>
            <p:cNvSpPr/>
            <p:nvPr/>
          </p:nvSpPr>
          <p:spPr>
            <a:xfrm>
              <a:off x="3144431" y="5082684"/>
              <a:ext cx="1319212" cy="131921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Marcador de texto 34">
            <a:extLst>
              <a:ext uri="{FF2B5EF4-FFF2-40B4-BE49-F238E27FC236}">
                <a16:creationId xmlns:a16="http://schemas.microsoft.com/office/drawing/2014/main" id="{C29D88B7-E32B-4FD7-9852-DDDFAECF0165}"/>
              </a:ext>
            </a:extLst>
          </p:cNvPr>
          <p:cNvSpPr txBox="1">
            <a:spLocks/>
          </p:cNvSpPr>
          <p:nvPr/>
        </p:nvSpPr>
        <p:spPr>
          <a:xfrm>
            <a:off x="6912455" y="2245667"/>
            <a:ext cx="4856879" cy="27902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800" dirty="0">
                <a:solidFill>
                  <a:schemeClr val="tx1">
                    <a:lumMod val="50000"/>
                    <a:lumOff val="50000"/>
                  </a:schemeClr>
                </a:solidFill>
                <a:latin typeface="+mj-lt"/>
                <a:cs typeface="Arial" panose="020B0604020202020204" pitchFamily="34" charset="0"/>
              </a:rPr>
              <a:t>Donec fringilla est orci. Orci varius natoque penatibus et magnis dis parturient montes, nascetur ridiculus mus. Vivamus viverra purus at eros aliquet luctus. Ut condimentum leo eget ligula scelerisque.</a:t>
            </a:r>
          </a:p>
          <a:p>
            <a:pPr marL="0" indent="0">
              <a:buNone/>
            </a:pPr>
            <a:endParaRPr lang="es-CO" sz="1800" dirty="0">
              <a:solidFill>
                <a:schemeClr val="tx1">
                  <a:lumMod val="50000"/>
                  <a:lumOff val="50000"/>
                </a:schemeClr>
              </a:solidFill>
              <a:latin typeface="+mj-lt"/>
              <a:cs typeface="Arial" panose="020B0604020202020204" pitchFamily="34" charset="0"/>
            </a:endParaRPr>
          </a:p>
          <a:p>
            <a:pPr marL="0" indent="0">
              <a:buNone/>
            </a:pPr>
            <a:r>
              <a:rPr lang="es-CO" sz="1800" dirty="0">
                <a:solidFill>
                  <a:schemeClr val="tx1">
                    <a:lumMod val="50000"/>
                    <a:lumOff val="50000"/>
                  </a:schemeClr>
                </a:solidFill>
                <a:latin typeface="+mj-lt"/>
                <a:cs typeface="Arial" panose="020B0604020202020204" pitchFamily="34" charset="0"/>
              </a:rPr>
              <a:t>Donec fringilla est orci. Orci varius natoque penatibus et magnis dis parturient montes, nascetur ridiculus mus. Vivamus viverra purus at eros aliquet luctus. Ut condimentum leo eget ligula scelerisque,</a:t>
            </a:r>
          </a:p>
          <a:p>
            <a:pPr marL="0" indent="0">
              <a:buNone/>
            </a:pPr>
            <a:endParaRPr lang="es-CO" sz="1800" dirty="0">
              <a:solidFill>
                <a:schemeClr val="tx1">
                  <a:lumMod val="50000"/>
                  <a:lumOff val="50000"/>
                </a:schemeClr>
              </a:solidFill>
              <a:latin typeface="+mj-lt"/>
              <a:cs typeface="Arial" panose="020B0604020202020204" pitchFamily="34" charset="0"/>
            </a:endParaRPr>
          </a:p>
        </p:txBody>
      </p:sp>
      <p:sp>
        <p:nvSpPr>
          <p:cNvPr id="25" name="Marcador de texto 34">
            <a:extLst>
              <a:ext uri="{FF2B5EF4-FFF2-40B4-BE49-F238E27FC236}">
                <a16:creationId xmlns:a16="http://schemas.microsoft.com/office/drawing/2014/main" id="{39907592-D9C5-4FCD-9675-F167FA2548FD}"/>
              </a:ext>
            </a:extLst>
          </p:cNvPr>
          <p:cNvSpPr txBox="1">
            <a:spLocks/>
          </p:cNvSpPr>
          <p:nvPr/>
        </p:nvSpPr>
        <p:spPr>
          <a:xfrm>
            <a:off x="2824975" y="1817665"/>
            <a:ext cx="1201848" cy="717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CO" sz="1400" dirty="0"/>
              <a:t>Donec fringilla es</a:t>
            </a:r>
          </a:p>
        </p:txBody>
      </p:sp>
      <p:sp>
        <p:nvSpPr>
          <p:cNvPr id="30" name="CuadroTexto 29">
            <a:extLst>
              <a:ext uri="{FF2B5EF4-FFF2-40B4-BE49-F238E27FC236}">
                <a16:creationId xmlns:a16="http://schemas.microsoft.com/office/drawing/2014/main" id="{90138F6B-FF01-4179-BCD2-AA22191A31C8}"/>
              </a:ext>
            </a:extLst>
          </p:cNvPr>
          <p:cNvSpPr txBox="1"/>
          <p:nvPr/>
        </p:nvSpPr>
        <p:spPr>
          <a:xfrm>
            <a:off x="2794542" y="1207754"/>
            <a:ext cx="1264483" cy="707886"/>
          </a:xfrm>
          <a:prstGeom prst="rect">
            <a:avLst/>
          </a:prstGeom>
          <a:noFill/>
        </p:spPr>
        <p:txBody>
          <a:bodyPr wrap="square" rtlCol="0">
            <a:spAutoFit/>
          </a:bodyPr>
          <a:lstStyle/>
          <a:p>
            <a:pPr algn="ctr"/>
            <a:r>
              <a:rPr lang="en-US" sz="4000" b="1" dirty="0">
                <a:solidFill>
                  <a:srgbClr val="D10B58"/>
                </a:solidFill>
              </a:rPr>
              <a:t>1</a:t>
            </a:r>
          </a:p>
        </p:txBody>
      </p:sp>
      <p:sp>
        <p:nvSpPr>
          <p:cNvPr id="31" name="Marcador de texto 34">
            <a:extLst>
              <a:ext uri="{FF2B5EF4-FFF2-40B4-BE49-F238E27FC236}">
                <a16:creationId xmlns:a16="http://schemas.microsoft.com/office/drawing/2014/main" id="{B2EA2DB9-BF1E-47C7-91A0-A14CE04E182E}"/>
              </a:ext>
            </a:extLst>
          </p:cNvPr>
          <p:cNvSpPr txBox="1">
            <a:spLocks/>
          </p:cNvSpPr>
          <p:nvPr/>
        </p:nvSpPr>
        <p:spPr>
          <a:xfrm>
            <a:off x="4676372" y="3711129"/>
            <a:ext cx="1201848" cy="717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CO" sz="1400" dirty="0"/>
              <a:t>Donec fringilla es</a:t>
            </a:r>
          </a:p>
        </p:txBody>
      </p:sp>
      <p:sp>
        <p:nvSpPr>
          <p:cNvPr id="32" name="CuadroTexto 31">
            <a:extLst>
              <a:ext uri="{FF2B5EF4-FFF2-40B4-BE49-F238E27FC236}">
                <a16:creationId xmlns:a16="http://schemas.microsoft.com/office/drawing/2014/main" id="{5EF706A8-64BC-44C5-934D-DFF9C56CB3E3}"/>
              </a:ext>
            </a:extLst>
          </p:cNvPr>
          <p:cNvSpPr txBox="1"/>
          <p:nvPr/>
        </p:nvSpPr>
        <p:spPr>
          <a:xfrm>
            <a:off x="4645939" y="3101218"/>
            <a:ext cx="1264483" cy="707886"/>
          </a:xfrm>
          <a:prstGeom prst="rect">
            <a:avLst/>
          </a:prstGeom>
          <a:noFill/>
        </p:spPr>
        <p:txBody>
          <a:bodyPr wrap="square" rtlCol="0">
            <a:spAutoFit/>
          </a:bodyPr>
          <a:lstStyle/>
          <a:p>
            <a:pPr algn="ctr"/>
            <a:r>
              <a:rPr lang="en-US" sz="4000" b="1" dirty="0">
                <a:solidFill>
                  <a:srgbClr val="9D1860"/>
                </a:solidFill>
              </a:rPr>
              <a:t>2</a:t>
            </a:r>
          </a:p>
        </p:txBody>
      </p:sp>
      <p:sp>
        <p:nvSpPr>
          <p:cNvPr id="35" name="Marcador de texto 34">
            <a:extLst>
              <a:ext uri="{FF2B5EF4-FFF2-40B4-BE49-F238E27FC236}">
                <a16:creationId xmlns:a16="http://schemas.microsoft.com/office/drawing/2014/main" id="{9E911B69-13BB-461F-A317-EF5ABA16FD44}"/>
              </a:ext>
            </a:extLst>
          </p:cNvPr>
          <p:cNvSpPr txBox="1">
            <a:spLocks/>
          </p:cNvSpPr>
          <p:nvPr/>
        </p:nvSpPr>
        <p:spPr>
          <a:xfrm>
            <a:off x="2848134" y="5702278"/>
            <a:ext cx="1201848" cy="717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CO" sz="1400" dirty="0"/>
              <a:t>Donec fringilla es</a:t>
            </a:r>
          </a:p>
        </p:txBody>
      </p:sp>
      <p:sp>
        <p:nvSpPr>
          <p:cNvPr id="36" name="CuadroTexto 35">
            <a:extLst>
              <a:ext uri="{FF2B5EF4-FFF2-40B4-BE49-F238E27FC236}">
                <a16:creationId xmlns:a16="http://schemas.microsoft.com/office/drawing/2014/main" id="{C996B533-E233-4A82-A0E6-39586FA7C0F5}"/>
              </a:ext>
            </a:extLst>
          </p:cNvPr>
          <p:cNvSpPr txBox="1"/>
          <p:nvPr/>
        </p:nvSpPr>
        <p:spPr>
          <a:xfrm>
            <a:off x="2817701" y="5092367"/>
            <a:ext cx="1264483" cy="707886"/>
          </a:xfrm>
          <a:prstGeom prst="rect">
            <a:avLst/>
          </a:prstGeom>
          <a:noFill/>
        </p:spPr>
        <p:txBody>
          <a:bodyPr wrap="square" rtlCol="0">
            <a:spAutoFit/>
          </a:bodyPr>
          <a:lstStyle/>
          <a:p>
            <a:pPr algn="ctr"/>
            <a:r>
              <a:rPr lang="en-US" sz="4000" b="1" dirty="0">
                <a:solidFill>
                  <a:srgbClr val="FF9F1F"/>
                </a:solidFill>
              </a:rPr>
              <a:t>3</a:t>
            </a:r>
          </a:p>
        </p:txBody>
      </p:sp>
      <p:sp>
        <p:nvSpPr>
          <p:cNvPr id="37" name="Marcador de texto 34">
            <a:extLst>
              <a:ext uri="{FF2B5EF4-FFF2-40B4-BE49-F238E27FC236}">
                <a16:creationId xmlns:a16="http://schemas.microsoft.com/office/drawing/2014/main" id="{D253A0DB-C390-4EF1-BDDA-B8D6B8DD76B3}"/>
              </a:ext>
            </a:extLst>
          </p:cNvPr>
          <p:cNvSpPr txBox="1">
            <a:spLocks/>
          </p:cNvSpPr>
          <p:nvPr/>
        </p:nvSpPr>
        <p:spPr>
          <a:xfrm>
            <a:off x="720922" y="3649960"/>
            <a:ext cx="1201848" cy="717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CO" sz="1400" dirty="0"/>
              <a:t>Donec fringilla es</a:t>
            </a:r>
          </a:p>
        </p:txBody>
      </p:sp>
      <p:sp>
        <p:nvSpPr>
          <p:cNvPr id="38" name="CuadroTexto 37">
            <a:extLst>
              <a:ext uri="{FF2B5EF4-FFF2-40B4-BE49-F238E27FC236}">
                <a16:creationId xmlns:a16="http://schemas.microsoft.com/office/drawing/2014/main" id="{FEADD7DE-4513-4028-B8CC-BBBA63100522}"/>
              </a:ext>
            </a:extLst>
          </p:cNvPr>
          <p:cNvSpPr txBox="1"/>
          <p:nvPr/>
        </p:nvSpPr>
        <p:spPr>
          <a:xfrm>
            <a:off x="690489" y="3040049"/>
            <a:ext cx="1264483" cy="707886"/>
          </a:xfrm>
          <a:prstGeom prst="rect">
            <a:avLst/>
          </a:prstGeom>
          <a:noFill/>
        </p:spPr>
        <p:txBody>
          <a:bodyPr wrap="square" rtlCol="0">
            <a:spAutoFit/>
          </a:bodyPr>
          <a:lstStyle/>
          <a:p>
            <a:pPr algn="ctr"/>
            <a:r>
              <a:rPr lang="en-US" sz="4000" b="1" dirty="0">
                <a:solidFill>
                  <a:srgbClr val="FC8E25"/>
                </a:solidFill>
              </a:rPr>
              <a:t>4</a:t>
            </a:r>
          </a:p>
        </p:txBody>
      </p:sp>
      <p:grpSp>
        <p:nvGrpSpPr>
          <p:cNvPr id="40" name="Group 15">
            <a:extLst>
              <a:ext uri="{FF2B5EF4-FFF2-40B4-BE49-F238E27FC236}">
                <a16:creationId xmlns:a16="http://schemas.microsoft.com/office/drawing/2014/main" id="{949D78C3-2253-470A-801F-72595A9B4505}"/>
              </a:ext>
            </a:extLst>
          </p:cNvPr>
          <p:cNvGrpSpPr>
            <a:grpSpLocks noChangeAspect="1"/>
          </p:cNvGrpSpPr>
          <p:nvPr/>
        </p:nvGrpSpPr>
        <p:grpSpPr bwMode="auto">
          <a:xfrm>
            <a:off x="2649239" y="3085429"/>
            <a:ext cx="1321686" cy="1352848"/>
            <a:chOff x="1" y="1"/>
            <a:chExt cx="1230" cy="1259"/>
          </a:xfrm>
        </p:grpSpPr>
        <p:sp>
          <p:nvSpPr>
            <p:cNvPr id="41" name="AutoShape 14">
              <a:extLst>
                <a:ext uri="{FF2B5EF4-FFF2-40B4-BE49-F238E27FC236}">
                  <a16:creationId xmlns:a16="http://schemas.microsoft.com/office/drawing/2014/main" id="{6ED58944-64DD-4DAF-8645-98DACF5D5820}"/>
                </a:ext>
              </a:extLst>
            </p:cNvPr>
            <p:cNvSpPr>
              <a:spLocks noChangeAspect="1" noChangeArrowheads="1" noTextEdit="1"/>
            </p:cNvSpPr>
            <p:nvPr/>
          </p:nvSpPr>
          <p:spPr bwMode="auto">
            <a:xfrm>
              <a:off x="1" y="1"/>
              <a:ext cx="1230" cy="1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Oval 16">
              <a:extLst>
                <a:ext uri="{FF2B5EF4-FFF2-40B4-BE49-F238E27FC236}">
                  <a16:creationId xmlns:a16="http://schemas.microsoft.com/office/drawing/2014/main" id="{0C0939F3-105D-4D34-B42D-B99194EE2AC4}"/>
                </a:ext>
              </a:extLst>
            </p:cNvPr>
            <p:cNvSpPr>
              <a:spLocks noChangeArrowheads="1"/>
            </p:cNvSpPr>
            <p:nvPr/>
          </p:nvSpPr>
          <p:spPr bwMode="auto">
            <a:xfrm>
              <a:off x="268" y="180"/>
              <a:ext cx="157" cy="157"/>
            </a:xfrm>
            <a:prstGeom prst="ellipse">
              <a:avLst/>
            </a:prstGeom>
            <a:noFill/>
            <a:ln w="4445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17">
              <a:extLst>
                <a:ext uri="{FF2B5EF4-FFF2-40B4-BE49-F238E27FC236}">
                  <a16:creationId xmlns:a16="http://schemas.microsoft.com/office/drawing/2014/main" id="{41D51C7A-C7AC-461A-A745-0F1929842778}"/>
                </a:ext>
              </a:extLst>
            </p:cNvPr>
            <p:cNvSpPr>
              <a:spLocks noChangeShapeType="1"/>
            </p:cNvSpPr>
            <p:nvPr/>
          </p:nvSpPr>
          <p:spPr bwMode="auto">
            <a:xfrm>
              <a:off x="347" y="406"/>
              <a:ext cx="0" cy="134"/>
            </a:xfrm>
            <a:prstGeom prst="line">
              <a:avLst/>
            </a:prstGeom>
            <a:noFill/>
            <a:ln w="4445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8">
              <a:extLst>
                <a:ext uri="{FF2B5EF4-FFF2-40B4-BE49-F238E27FC236}">
                  <a16:creationId xmlns:a16="http://schemas.microsoft.com/office/drawing/2014/main" id="{1DCEB111-4F5B-4B47-96B5-82147F5434AF}"/>
                </a:ext>
              </a:extLst>
            </p:cNvPr>
            <p:cNvSpPr>
              <a:spLocks/>
            </p:cNvSpPr>
            <p:nvPr/>
          </p:nvSpPr>
          <p:spPr bwMode="auto">
            <a:xfrm>
              <a:off x="220" y="566"/>
              <a:ext cx="253" cy="188"/>
            </a:xfrm>
            <a:custGeom>
              <a:avLst/>
              <a:gdLst>
                <a:gd name="T0" fmla="*/ 0 w 253"/>
                <a:gd name="T1" fmla="*/ 0 h 188"/>
                <a:gd name="T2" fmla="*/ 0 w 253"/>
                <a:gd name="T3" fmla="*/ 188 h 188"/>
                <a:gd name="T4" fmla="*/ 253 w 253"/>
                <a:gd name="T5" fmla="*/ 188 h 188"/>
                <a:gd name="T6" fmla="*/ 253 w 253"/>
                <a:gd name="T7" fmla="*/ 0 h 188"/>
              </a:gdLst>
              <a:ahLst/>
              <a:cxnLst>
                <a:cxn ang="0">
                  <a:pos x="T0" y="T1"/>
                </a:cxn>
                <a:cxn ang="0">
                  <a:pos x="T2" y="T3"/>
                </a:cxn>
                <a:cxn ang="0">
                  <a:pos x="T4" y="T5"/>
                </a:cxn>
                <a:cxn ang="0">
                  <a:pos x="T6" y="T7"/>
                </a:cxn>
              </a:cxnLst>
              <a:rect l="0" t="0" r="r" b="b"/>
              <a:pathLst>
                <a:path w="253" h="188">
                  <a:moveTo>
                    <a:pt x="0" y="0"/>
                  </a:moveTo>
                  <a:lnTo>
                    <a:pt x="0" y="188"/>
                  </a:lnTo>
                  <a:lnTo>
                    <a:pt x="253" y="188"/>
                  </a:lnTo>
                  <a:lnTo>
                    <a:pt x="253" y="0"/>
                  </a:lnTo>
                </a:path>
              </a:pathLst>
            </a:custGeom>
            <a:noFill/>
            <a:ln w="4445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9">
              <a:extLst>
                <a:ext uri="{FF2B5EF4-FFF2-40B4-BE49-F238E27FC236}">
                  <a16:creationId xmlns:a16="http://schemas.microsoft.com/office/drawing/2014/main" id="{6D69E6E5-C545-464F-AF17-EB1779161DB2}"/>
                </a:ext>
              </a:extLst>
            </p:cNvPr>
            <p:cNvSpPr>
              <a:spLocks/>
            </p:cNvSpPr>
            <p:nvPr/>
          </p:nvSpPr>
          <p:spPr bwMode="auto">
            <a:xfrm>
              <a:off x="120" y="406"/>
              <a:ext cx="365" cy="348"/>
            </a:xfrm>
            <a:custGeom>
              <a:avLst/>
              <a:gdLst>
                <a:gd name="T0" fmla="*/ 0 w 153"/>
                <a:gd name="T1" fmla="*/ 146 h 146"/>
                <a:gd name="T2" fmla="*/ 0 w 153"/>
                <a:gd name="T3" fmla="*/ 44 h 146"/>
                <a:gd name="T4" fmla="*/ 37 w 153"/>
                <a:gd name="T5" fmla="*/ 0 h 146"/>
                <a:gd name="T6" fmla="*/ 37 w 153"/>
                <a:gd name="T7" fmla="*/ 0 h 146"/>
                <a:gd name="T8" fmla="*/ 153 w 153"/>
                <a:gd name="T9" fmla="*/ 0 h 146"/>
              </a:gdLst>
              <a:ahLst/>
              <a:cxnLst>
                <a:cxn ang="0">
                  <a:pos x="T0" y="T1"/>
                </a:cxn>
                <a:cxn ang="0">
                  <a:pos x="T2" y="T3"/>
                </a:cxn>
                <a:cxn ang="0">
                  <a:pos x="T4" y="T5"/>
                </a:cxn>
                <a:cxn ang="0">
                  <a:pos x="T6" y="T7"/>
                </a:cxn>
                <a:cxn ang="0">
                  <a:pos x="T8" y="T9"/>
                </a:cxn>
              </a:cxnLst>
              <a:rect l="0" t="0" r="r" b="b"/>
              <a:pathLst>
                <a:path w="153" h="146">
                  <a:moveTo>
                    <a:pt x="0" y="146"/>
                  </a:moveTo>
                  <a:cubicBezTo>
                    <a:pt x="0" y="44"/>
                    <a:pt x="0" y="44"/>
                    <a:pt x="0" y="44"/>
                  </a:cubicBezTo>
                  <a:cubicBezTo>
                    <a:pt x="0" y="19"/>
                    <a:pt x="13" y="0"/>
                    <a:pt x="37" y="0"/>
                  </a:cubicBezTo>
                  <a:cubicBezTo>
                    <a:pt x="37" y="0"/>
                    <a:pt x="37" y="0"/>
                    <a:pt x="37" y="0"/>
                  </a:cubicBezTo>
                  <a:cubicBezTo>
                    <a:pt x="153" y="0"/>
                    <a:pt x="153" y="0"/>
                    <a:pt x="153" y="0"/>
                  </a:cubicBezTo>
                </a:path>
              </a:pathLst>
            </a:custGeom>
            <a:noFill/>
            <a:ln w="4445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20">
              <a:extLst>
                <a:ext uri="{FF2B5EF4-FFF2-40B4-BE49-F238E27FC236}">
                  <a16:creationId xmlns:a16="http://schemas.microsoft.com/office/drawing/2014/main" id="{0DE072AF-041A-48BC-B768-966E0FF7C6DA}"/>
                </a:ext>
              </a:extLst>
            </p:cNvPr>
            <p:cNvSpPr>
              <a:spLocks/>
            </p:cNvSpPr>
            <p:nvPr/>
          </p:nvSpPr>
          <p:spPr bwMode="auto">
            <a:xfrm>
              <a:off x="485" y="406"/>
              <a:ext cx="88" cy="348"/>
            </a:xfrm>
            <a:custGeom>
              <a:avLst/>
              <a:gdLst>
                <a:gd name="T0" fmla="*/ 0 w 37"/>
                <a:gd name="T1" fmla="*/ 0 h 146"/>
                <a:gd name="T2" fmla="*/ 0 w 37"/>
                <a:gd name="T3" fmla="*/ 0 h 146"/>
                <a:gd name="T4" fmla="*/ 37 w 37"/>
                <a:gd name="T5" fmla="*/ 44 h 146"/>
                <a:gd name="T6" fmla="*/ 37 w 37"/>
                <a:gd name="T7" fmla="*/ 146 h 146"/>
              </a:gdLst>
              <a:ahLst/>
              <a:cxnLst>
                <a:cxn ang="0">
                  <a:pos x="T0" y="T1"/>
                </a:cxn>
                <a:cxn ang="0">
                  <a:pos x="T2" y="T3"/>
                </a:cxn>
                <a:cxn ang="0">
                  <a:pos x="T4" y="T5"/>
                </a:cxn>
                <a:cxn ang="0">
                  <a:pos x="T6" y="T7"/>
                </a:cxn>
              </a:cxnLst>
              <a:rect l="0" t="0" r="r" b="b"/>
              <a:pathLst>
                <a:path w="37" h="146">
                  <a:moveTo>
                    <a:pt x="0" y="0"/>
                  </a:moveTo>
                  <a:cubicBezTo>
                    <a:pt x="0" y="0"/>
                    <a:pt x="0" y="0"/>
                    <a:pt x="0" y="0"/>
                  </a:cubicBezTo>
                  <a:cubicBezTo>
                    <a:pt x="24" y="0"/>
                    <a:pt x="37" y="19"/>
                    <a:pt x="37" y="44"/>
                  </a:cubicBezTo>
                  <a:cubicBezTo>
                    <a:pt x="37" y="146"/>
                    <a:pt x="37" y="146"/>
                    <a:pt x="37" y="146"/>
                  </a:cubicBezTo>
                </a:path>
              </a:pathLst>
            </a:custGeom>
            <a:noFill/>
            <a:ln w="4445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21">
              <a:extLst>
                <a:ext uri="{FF2B5EF4-FFF2-40B4-BE49-F238E27FC236}">
                  <a16:creationId xmlns:a16="http://schemas.microsoft.com/office/drawing/2014/main" id="{6A8F9D9B-4AB3-40F4-A714-08C920ADD704}"/>
                </a:ext>
              </a:extLst>
            </p:cNvPr>
            <p:cNvSpPr>
              <a:spLocks/>
            </p:cNvSpPr>
            <p:nvPr/>
          </p:nvSpPr>
          <p:spPr bwMode="auto">
            <a:xfrm>
              <a:off x="65" y="833"/>
              <a:ext cx="563" cy="143"/>
            </a:xfrm>
            <a:custGeom>
              <a:avLst/>
              <a:gdLst>
                <a:gd name="T0" fmla="*/ 50 w 236"/>
                <a:gd name="T1" fmla="*/ 60 h 60"/>
                <a:gd name="T2" fmla="*/ 23 w 236"/>
                <a:gd name="T3" fmla="*/ 60 h 60"/>
                <a:gd name="T4" fmla="*/ 1 w 236"/>
                <a:gd name="T5" fmla="*/ 6 h 60"/>
                <a:gd name="T6" fmla="*/ 5 w 236"/>
                <a:gd name="T7" fmla="*/ 0 h 60"/>
                <a:gd name="T8" fmla="*/ 231 w 236"/>
                <a:gd name="T9" fmla="*/ 0 h 60"/>
                <a:gd name="T10" fmla="*/ 235 w 236"/>
                <a:gd name="T11" fmla="*/ 6 h 60"/>
                <a:gd name="T12" fmla="*/ 213 w 236"/>
                <a:gd name="T13" fmla="*/ 60 h 60"/>
                <a:gd name="T14" fmla="*/ 186 w 23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60">
                  <a:moveTo>
                    <a:pt x="50" y="60"/>
                  </a:moveTo>
                  <a:cubicBezTo>
                    <a:pt x="23" y="60"/>
                    <a:pt x="23" y="60"/>
                    <a:pt x="23" y="60"/>
                  </a:cubicBezTo>
                  <a:cubicBezTo>
                    <a:pt x="1" y="6"/>
                    <a:pt x="1" y="6"/>
                    <a:pt x="1" y="6"/>
                  </a:cubicBezTo>
                  <a:cubicBezTo>
                    <a:pt x="0" y="3"/>
                    <a:pt x="2" y="0"/>
                    <a:pt x="5" y="0"/>
                  </a:cubicBezTo>
                  <a:cubicBezTo>
                    <a:pt x="231" y="0"/>
                    <a:pt x="231" y="0"/>
                    <a:pt x="231" y="0"/>
                  </a:cubicBezTo>
                  <a:cubicBezTo>
                    <a:pt x="234" y="0"/>
                    <a:pt x="236" y="3"/>
                    <a:pt x="235" y="6"/>
                  </a:cubicBezTo>
                  <a:cubicBezTo>
                    <a:pt x="213" y="60"/>
                    <a:pt x="213" y="60"/>
                    <a:pt x="213" y="60"/>
                  </a:cubicBezTo>
                  <a:cubicBezTo>
                    <a:pt x="186" y="60"/>
                    <a:pt x="186" y="60"/>
                    <a:pt x="186" y="60"/>
                  </a:cubicBezTo>
                </a:path>
              </a:pathLst>
            </a:custGeom>
            <a:noFill/>
            <a:ln w="4445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22">
              <a:extLst>
                <a:ext uri="{FF2B5EF4-FFF2-40B4-BE49-F238E27FC236}">
                  <a16:creationId xmlns:a16="http://schemas.microsoft.com/office/drawing/2014/main" id="{E48495D4-878B-42C1-A834-02DE576DE190}"/>
                </a:ext>
              </a:extLst>
            </p:cNvPr>
            <p:cNvSpPr>
              <a:spLocks/>
            </p:cNvSpPr>
            <p:nvPr/>
          </p:nvSpPr>
          <p:spPr bwMode="auto">
            <a:xfrm>
              <a:off x="185" y="917"/>
              <a:ext cx="324" cy="326"/>
            </a:xfrm>
            <a:custGeom>
              <a:avLst/>
              <a:gdLst>
                <a:gd name="T0" fmla="*/ 136 w 136"/>
                <a:gd name="T1" fmla="*/ 137 h 137"/>
                <a:gd name="T2" fmla="*/ 136 w 136"/>
                <a:gd name="T3" fmla="*/ 3 h 137"/>
                <a:gd name="T4" fmla="*/ 133 w 136"/>
                <a:gd name="T5" fmla="*/ 0 h 137"/>
                <a:gd name="T6" fmla="*/ 3 w 136"/>
                <a:gd name="T7" fmla="*/ 0 h 137"/>
                <a:gd name="T8" fmla="*/ 0 w 136"/>
                <a:gd name="T9" fmla="*/ 3 h 137"/>
                <a:gd name="T10" fmla="*/ 0 w 136"/>
                <a:gd name="T11" fmla="*/ 137 h 137"/>
              </a:gdLst>
              <a:ahLst/>
              <a:cxnLst>
                <a:cxn ang="0">
                  <a:pos x="T0" y="T1"/>
                </a:cxn>
                <a:cxn ang="0">
                  <a:pos x="T2" y="T3"/>
                </a:cxn>
                <a:cxn ang="0">
                  <a:pos x="T4" y="T5"/>
                </a:cxn>
                <a:cxn ang="0">
                  <a:pos x="T6" y="T7"/>
                </a:cxn>
                <a:cxn ang="0">
                  <a:pos x="T8" y="T9"/>
                </a:cxn>
                <a:cxn ang="0">
                  <a:pos x="T10" y="T11"/>
                </a:cxn>
              </a:cxnLst>
              <a:rect l="0" t="0" r="r" b="b"/>
              <a:pathLst>
                <a:path w="136" h="137">
                  <a:moveTo>
                    <a:pt x="136" y="137"/>
                  </a:moveTo>
                  <a:cubicBezTo>
                    <a:pt x="136" y="3"/>
                    <a:pt x="136" y="3"/>
                    <a:pt x="136" y="3"/>
                  </a:cubicBezTo>
                  <a:cubicBezTo>
                    <a:pt x="136" y="1"/>
                    <a:pt x="135" y="0"/>
                    <a:pt x="133" y="0"/>
                  </a:cubicBezTo>
                  <a:cubicBezTo>
                    <a:pt x="3" y="0"/>
                    <a:pt x="3" y="0"/>
                    <a:pt x="3" y="0"/>
                  </a:cubicBezTo>
                  <a:cubicBezTo>
                    <a:pt x="1" y="0"/>
                    <a:pt x="0" y="1"/>
                    <a:pt x="0" y="3"/>
                  </a:cubicBezTo>
                  <a:cubicBezTo>
                    <a:pt x="0" y="137"/>
                    <a:pt x="0" y="137"/>
                    <a:pt x="0" y="137"/>
                  </a:cubicBezTo>
                </a:path>
              </a:pathLst>
            </a:custGeom>
            <a:noFill/>
            <a:ln w="4445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23">
              <a:extLst>
                <a:ext uri="{FF2B5EF4-FFF2-40B4-BE49-F238E27FC236}">
                  <a16:creationId xmlns:a16="http://schemas.microsoft.com/office/drawing/2014/main" id="{424BFBE5-DFB2-49A8-94C0-F002A2B664B0}"/>
                </a:ext>
              </a:extLst>
            </p:cNvPr>
            <p:cNvSpPr>
              <a:spLocks/>
            </p:cNvSpPr>
            <p:nvPr/>
          </p:nvSpPr>
          <p:spPr bwMode="auto">
            <a:xfrm>
              <a:off x="68" y="96"/>
              <a:ext cx="1096" cy="642"/>
            </a:xfrm>
            <a:custGeom>
              <a:avLst/>
              <a:gdLst>
                <a:gd name="T0" fmla="*/ 0 w 1096"/>
                <a:gd name="T1" fmla="*/ 241 h 642"/>
                <a:gd name="T2" fmla="*/ 0 w 1096"/>
                <a:gd name="T3" fmla="*/ 0 h 642"/>
                <a:gd name="T4" fmla="*/ 1096 w 1096"/>
                <a:gd name="T5" fmla="*/ 0 h 642"/>
                <a:gd name="T6" fmla="*/ 1096 w 1096"/>
                <a:gd name="T7" fmla="*/ 642 h 642"/>
                <a:gd name="T8" fmla="*/ 610 w 1096"/>
                <a:gd name="T9" fmla="*/ 642 h 642"/>
              </a:gdLst>
              <a:ahLst/>
              <a:cxnLst>
                <a:cxn ang="0">
                  <a:pos x="T0" y="T1"/>
                </a:cxn>
                <a:cxn ang="0">
                  <a:pos x="T2" y="T3"/>
                </a:cxn>
                <a:cxn ang="0">
                  <a:pos x="T4" y="T5"/>
                </a:cxn>
                <a:cxn ang="0">
                  <a:pos x="T6" y="T7"/>
                </a:cxn>
                <a:cxn ang="0">
                  <a:pos x="T8" y="T9"/>
                </a:cxn>
              </a:cxnLst>
              <a:rect l="0" t="0" r="r" b="b"/>
              <a:pathLst>
                <a:path w="1096" h="642">
                  <a:moveTo>
                    <a:pt x="0" y="241"/>
                  </a:moveTo>
                  <a:lnTo>
                    <a:pt x="0" y="0"/>
                  </a:lnTo>
                  <a:lnTo>
                    <a:pt x="1096" y="0"/>
                  </a:lnTo>
                  <a:lnTo>
                    <a:pt x="1096" y="642"/>
                  </a:lnTo>
                  <a:lnTo>
                    <a:pt x="610" y="642"/>
                  </a:lnTo>
                </a:path>
              </a:pathLst>
            </a:custGeom>
            <a:noFill/>
            <a:ln w="4445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24">
              <a:extLst>
                <a:ext uri="{FF2B5EF4-FFF2-40B4-BE49-F238E27FC236}">
                  <a16:creationId xmlns:a16="http://schemas.microsoft.com/office/drawing/2014/main" id="{3CD80683-0C80-4AA2-94ED-8E9C7B264DB6}"/>
                </a:ext>
              </a:extLst>
            </p:cNvPr>
            <p:cNvSpPr>
              <a:spLocks/>
            </p:cNvSpPr>
            <p:nvPr/>
          </p:nvSpPr>
          <p:spPr bwMode="auto">
            <a:xfrm>
              <a:off x="13" y="15"/>
              <a:ext cx="1204" cy="81"/>
            </a:xfrm>
            <a:custGeom>
              <a:avLst/>
              <a:gdLst>
                <a:gd name="T0" fmla="*/ 488 w 505"/>
                <a:gd name="T1" fmla="*/ 34 h 34"/>
                <a:gd name="T2" fmla="*/ 17 w 505"/>
                <a:gd name="T3" fmla="*/ 34 h 34"/>
                <a:gd name="T4" fmla="*/ 0 w 505"/>
                <a:gd name="T5" fmla="*/ 17 h 34"/>
                <a:gd name="T6" fmla="*/ 0 w 505"/>
                <a:gd name="T7" fmla="*/ 17 h 34"/>
                <a:gd name="T8" fmla="*/ 17 w 505"/>
                <a:gd name="T9" fmla="*/ 0 h 34"/>
                <a:gd name="T10" fmla="*/ 488 w 505"/>
                <a:gd name="T11" fmla="*/ 0 h 34"/>
                <a:gd name="T12" fmla="*/ 505 w 505"/>
                <a:gd name="T13" fmla="*/ 17 h 34"/>
                <a:gd name="T14" fmla="*/ 505 w 505"/>
                <a:gd name="T15" fmla="*/ 17 h 34"/>
                <a:gd name="T16" fmla="*/ 488 w 505"/>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5" h="34">
                  <a:moveTo>
                    <a:pt x="488" y="34"/>
                  </a:moveTo>
                  <a:cubicBezTo>
                    <a:pt x="17" y="34"/>
                    <a:pt x="17" y="34"/>
                    <a:pt x="17" y="34"/>
                  </a:cubicBezTo>
                  <a:cubicBezTo>
                    <a:pt x="8" y="34"/>
                    <a:pt x="0" y="27"/>
                    <a:pt x="0" y="17"/>
                  </a:cubicBezTo>
                  <a:cubicBezTo>
                    <a:pt x="0" y="17"/>
                    <a:pt x="0" y="17"/>
                    <a:pt x="0" y="17"/>
                  </a:cubicBezTo>
                  <a:cubicBezTo>
                    <a:pt x="0" y="8"/>
                    <a:pt x="8" y="0"/>
                    <a:pt x="17" y="0"/>
                  </a:cubicBezTo>
                  <a:cubicBezTo>
                    <a:pt x="488" y="0"/>
                    <a:pt x="488" y="0"/>
                    <a:pt x="488" y="0"/>
                  </a:cubicBezTo>
                  <a:cubicBezTo>
                    <a:pt x="498" y="0"/>
                    <a:pt x="505" y="8"/>
                    <a:pt x="505" y="17"/>
                  </a:cubicBezTo>
                  <a:cubicBezTo>
                    <a:pt x="505" y="17"/>
                    <a:pt x="505" y="17"/>
                    <a:pt x="505" y="17"/>
                  </a:cubicBezTo>
                  <a:cubicBezTo>
                    <a:pt x="505" y="27"/>
                    <a:pt x="498" y="34"/>
                    <a:pt x="488" y="34"/>
                  </a:cubicBezTo>
                  <a:close/>
                </a:path>
              </a:pathLst>
            </a:custGeom>
            <a:noFill/>
            <a:ln w="4445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25">
              <a:extLst>
                <a:ext uri="{FF2B5EF4-FFF2-40B4-BE49-F238E27FC236}">
                  <a16:creationId xmlns:a16="http://schemas.microsoft.com/office/drawing/2014/main" id="{9CE56FCD-F84A-492E-93A4-D5412947FCC5}"/>
                </a:ext>
              </a:extLst>
            </p:cNvPr>
            <p:cNvSpPr>
              <a:spLocks/>
            </p:cNvSpPr>
            <p:nvPr/>
          </p:nvSpPr>
          <p:spPr bwMode="auto">
            <a:xfrm>
              <a:off x="888" y="153"/>
              <a:ext cx="219" cy="527"/>
            </a:xfrm>
            <a:custGeom>
              <a:avLst/>
              <a:gdLst>
                <a:gd name="T0" fmla="*/ 92 w 92"/>
                <a:gd name="T1" fmla="*/ 0 h 221"/>
                <a:gd name="T2" fmla="*/ 50 w 92"/>
                <a:gd name="T3" fmla="*/ 0 h 221"/>
                <a:gd name="T4" fmla="*/ 50 w 92"/>
                <a:gd name="T5" fmla="*/ 124 h 221"/>
                <a:gd name="T6" fmla="*/ 0 w 92"/>
                <a:gd name="T7" fmla="*/ 221 h 221"/>
                <a:gd name="T8" fmla="*/ 0 w 92"/>
                <a:gd name="T9" fmla="*/ 221 h 221"/>
                <a:gd name="T10" fmla="*/ 92 w 92"/>
                <a:gd name="T11" fmla="*/ 221 h 221"/>
                <a:gd name="T12" fmla="*/ 92 w 92"/>
                <a:gd name="T13" fmla="*/ 0 h 221"/>
              </a:gdLst>
              <a:ahLst/>
              <a:cxnLst>
                <a:cxn ang="0">
                  <a:pos x="T0" y="T1"/>
                </a:cxn>
                <a:cxn ang="0">
                  <a:pos x="T2" y="T3"/>
                </a:cxn>
                <a:cxn ang="0">
                  <a:pos x="T4" y="T5"/>
                </a:cxn>
                <a:cxn ang="0">
                  <a:pos x="T6" y="T7"/>
                </a:cxn>
                <a:cxn ang="0">
                  <a:pos x="T8" y="T9"/>
                </a:cxn>
                <a:cxn ang="0">
                  <a:pos x="T10" y="T11"/>
                </a:cxn>
                <a:cxn ang="0">
                  <a:pos x="T12" y="T13"/>
                </a:cxn>
              </a:cxnLst>
              <a:rect l="0" t="0" r="r" b="b"/>
              <a:pathLst>
                <a:path w="92" h="221">
                  <a:moveTo>
                    <a:pt x="92" y="0"/>
                  </a:moveTo>
                  <a:cubicBezTo>
                    <a:pt x="50" y="0"/>
                    <a:pt x="50" y="0"/>
                    <a:pt x="50" y="0"/>
                  </a:cubicBezTo>
                  <a:cubicBezTo>
                    <a:pt x="50" y="124"/>
                    <a:pt x="50" y="124"/>
                    <a:pt x="50" y="124"/>
                  </a:cubicBezTo>
                  <a:cubicBezTo>
                    <a:pt x="50" y="162"/>
                    <a:pt x="32" y="198"/>
                    <a:pt x="0" y="221"/>
                  </a:cubicBezTo>
                  <a:cubicBezTo>
                    <a:pt x="0" y="221"/>
                    <a:pt x="0" y="221"/>
                    <a:pt x="0" y="221"/>
                  </a:cubicBezTo>
                  <a:cubicBezTo>
                    <a:pt x="92" y="221"/>
                    <a:pt x="92" y="221"/>
                    <a:pt x="92" y="221"/>
                  </a:cubicBezTo>
                  <a:lnTo>
                    <a:pt x="92" y="0"/>
                  </a:lnTo>
                  <a:close/>
                </a:path>
              </a:pathLst>
            </a:custGeom>
            <a:solidFill>
              <a:srgbClr val="AD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2" name="Rectángulo 51">
            <a:extLst>
              <a:ext uri="{FF2B5EF4-FFF2-40B4-BE49-F238E27FC236}">
                <a16:creationId xmlns:a16="http://schemas.microsoft.com/office/drawing/2014/main" id="{C1A4D0A7-43A0-4509-93CF-FFB13FB2B3EC}"/>
              </a:ext>
            </a:extLst>
          </p:cNvPr>
          <p:cNvSpPr/>
          <p:nvPr/>
        </p:nvSpPr>
        <p:spPr>
          <a:xfrm>
            <a:off x="2644535" y="4383517"/>
            <a:ext cx="1437650" cy="78202"/>
          </a:xfrm>
          <a:prstGeom prst="rect">
            <a:avLst/>
          </a:prstGeom>
          <a:solidFill>
            <a:srgbClr val="AD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3959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086CC3F-4FFE-4EE0-87DD-93C566B1C6B9}"/>
              </a:ext>
            </a:extLst>
          </p:cNvPr>
          <p:cNvSpPr/>
          <p:nvPr/>
        </p:nvSpPr>
        <p:spPr>
          <a:xfrm>
            <a:off x="11393249" y="2423886"/>
            <a:ext cx="798752" cy="2569028"/>
          </a:xfrm>
          <a:prstGeom prst="rect">
            <a:avLst/>
          </a:prstGeom>
          <a:gradFill flip="none" rotWithShape="1">
            <a:gsLst>
              <a:gs pos="0">
                <a:srgbClr val="AD003D">
                  <a:shade val="30000"/>
                  <a:satMod val="115000"/>
                </a:srgbClr>
              </a:gs>
              <a:gs pos="50000">
                <a:srgbClr val="AD003D">
                  <a:shade val="67500"/>
                  <a:satMod val="115000"/>
                </a:srgbClr>
              </a:gs>
              <a:gs pos="100000">
                <a:srgbClr val="AD003D">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4">
            <a:extLst>
              <a:ext uri="{FF2B5EF4-FFF2-40B4-BE49-F238E27FC236}">
                <a16:creationId xmlns:a16="http://schemas.microsoft.com/office/drawing/2014/main" id="{C4B677E2-76EA-484B-A6FC-3A7D6D06B0E9}"/>
              </a:ext>
            </a:extLst>
          </p:cNvPr>
          <p:cNvSpPr/>
          <p:nvPr/>
        </p:nvSpPr>
        <p:spPr>
          <a:xfrm>
            <a:off x="-1" y="2423886"/>
            <a:ext cx="6044521" cy="2569028"/>
          </a:xfrm>
          <a:prstGeom prst="rect">
            <a:avLst/>
          </a:prstGeom>
          <a:gradFill flip="none" rotWithShape="1">
            <a:gsLst>
              <a:gs pos="0">
                <a:srgbClr val="D50A57">
                  <a:shade val="30000"/>
                  <a:satMod val="115000"/>
                </a:srgbClr>
              </a:gs>
              <a:gs pos="50000">
                <a:srgbClr val="D50A57">
                  <a:shade val="67500"/>
                  <a:satMod val="115000"/>
                </a:srgbClr>
              </a:gs>
              <a:gs pos="100000">
                <a:srgbClr val="D50A57">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Marcador de texto 4">
            <a:extLst>
              <a:ext uri="{FF2B5EF4-FFF2-40B4-BE49-F238E27FC236}">
                <a16:creationId xmlns:a16="http://schemas.microsoft.com/office/drawing/2014/main" id="{5C51267E-055F-43CA-B407-C694FA4A581C}"/>
              </a:ext>
            </a:extLst>
          </p:cNvPr>
          <p:cNvSpPr txBox="1">
            <a:spLocks/>
          </p:cNvSpPr>
          <p:nvPr/>
        </p:nvSpPr>
        <p:spPr>
          <a:xfrm>
            <a:off x="1979429" y="3006498"/>
            <a:ext cx="2873834" cy="1018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3600" b="1" dirty="0">
                <a:solidFill>
                  <a:schemeClr val="bg1"/>
                </a:solidFill>
                <a:latin typeface="Arial" panose="020B0604020202020204" pitchFamily="34" charset="0"/>
                <a:cs typeface="Arial" panose="020B0604020202020204" pitchFamily="34" charset="0"/>
              </a:rPr>
              <a:t>YOUR TITLE HERE</a:t>
            </a:r>
          </a:p>
        </p:txBody>
      </p:sp>
      <p:sp>
        <p:nvSpPr>
          <p:cNvPr id="9" name="Marcador de texto 34">
            <a:extLst>
              <a:ext uri="{FF2B5EF4-FFF2-40B4-BE49-F238E27FC236}">
                <a16:creationId xmlns:a16="http://schemas.microsoft.com/office/drawing/2014/main" id="{72E9D70F-D96F-4EBA-8619-29C2F6AC80AD}"/>
              </a:ext>
            </a:extLst>
          </p:cNvPr>
          <p:cNvSpPr txBox="1">
            <a:spLocks/>
          </p:cNvSpPr>
          <p:nvPr/>
        </p:nvSpPr>
        <p:spPr>
          <a:xfrm>
            <a:off x="6212108" y="3006498"/>
            <a:ext cx="5181141" cy="18557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800" dirty="0">
                <a:solidFill>
                  <a:schemeClr val="tx1">
                    <a:lumMod val="50000"/>
                    <a:lumOff val="50000"/>
                  </a:schemeClr>
                </a:solidFill>
                <a:latin typeface="Arial" panose="020B0604020202020204" pitchFamily="34" charset="0"/>
                <a:cs typeface="Arial" panose="020B0604020202020204" pitchFamily="34" charset="0"/>
              </a:rPr>
              <a:t>Donec fringilla est orci. Orci varius natoque penatibus et magnis dis parturient montes, nascetur ridiculus mus. Vivamus viverra purus at eros aliquet luctus. Ut condimentum leo eget ligula scelerisque,</a:t>
            </a:r>
          </a:p>
        </p:txBody>
      </p:sp>
      <p:pic>
        <p:nvPicPr>
          <p:cNvPr id="3" name="Marcador de posición de imagen 2">
            <a:extLst>
              <a:ext uri="{FF2B5EF4-FFF2-40B4-BE49-F238E27FC236}">
                <a16:creationId xmlns:a16="http://schemas.microsoft.com/office/drawing/2014/main" id="{36715703-1EF4-40EB-8A83-3C867CAE66C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5000" b="35000"/>
          <a:stretch>
            <a:fillRect/>
          </a:stretch>
        </p:blipFill>
        <p:spPr/>
      </p:pic>
      <p:grpSp>
        <p:nvGrpSpPr>
          <p:cNvPr id="10" name="Group 4">
            <a:extLst>
              <a:ext uri="{FF2B5EF4-FFF2-40B4-BE49-F238E27FC236}">
                <a16:creationId xmlns:a16="http://schemas.microsoft.com/office/drawing/2014/main" id="{7F68E7DB-6968-4260-9939-D18E0DE10EAF}"/>
              </a:ext>
            </a:extLst>
          </p:cNvPr>
          <p:cNvGrpSpPr>
            <a:grpSpLocks noChangeAspect="1"/>
          </p:cNvGrpSpPr>
          <p:nvPr/>
        </p:nvGrpSpPr>
        <p:grpSpPr bwMode="auto">
          <a:xfrm>
            <a:off x="593669" y="3137685"/>
            <a:ext cx="1119424" cy="928479"/>
            <a:chOff x="17" y="18"/>
            <a:chExt cx="1237" cy="1026"/>
          </a:xfrm>
        </p:grpSpPr>
        <p:sp>
          <p:nvSpPr>
            <p:cNvPr id="13" name="Line 5">
              <a:extLst>
                <a:ext uri="{FF2B5EF4-FFF2-40B4-BE49-F238E27FC236}">
                  <a16:creationId xmlns:a16="http://schemas.microsoft.com/office/drawing/2014/main" id="{CC561F70-83F0-4DA0-B00D-6BA66978CA5E}"/>
                </a:ext>
              </a:extLst>
            </p:cNvPr>
            <p:cNvSpPr>
              <a:spLocks noChangeShapeType="1"/>
            </p:cNvSpPr>
            <p:nvPr/>
          </p:nvSpPr>
          <p:spPr bwMode="auto">
            <a:xfrm>
              <a:off x="153" y="18"/>
              <a:ext cx="965" cy="0"/>
            </a:xfrm>
            <a:prstGeom prst="line">
              <a:avLst/>
            </a:prstGeom>
            <a:noFill/>
            <a:ln w="444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6">
              <a:extLst>
                <a:ext uri="{FF2B5EF4-FFF2-40B4-BE49-F238E27FC236}">
                  <a16:creationId xmlns:a16="http://schemas.microsoft.com/office/drawing/2014/main" id="{AB9DBE75-3AD0-4DE4-ACC9-18661BFB20CD}"/>
                </a:ext>
              </a:extLst>
            </p:cNvPr>
            <p:cNvSpPr>
              <a:spLocks noChangeShapeType="1"/>
            </p:cNvSpPr>
            <p:nvPr/>
          </p:nvSpPr>
          <p:spPr bwMode="auto">
            <a:xfrm flipH="1">
              <a:off x="153" y="118"/>
              <a:ext cx="965" cy="0"/>
            </a:xfrm>
            <a:prstGeom prst="line">
              <a:avLst/>
            </a:prstGeom>
            <a:noFill/>
            <a:ln w="444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9AB1BD10-90B2-4372-A24B-A3E0A7E7266A}"/>
                </a:ext>
              </a:extLst>
            </p:cNvPr>
            <p:cNvSpPr>
              <a:spLocks/>
            </p:cNvSpPr>
            <p:nvPr/>
          </p:nvSpPr>
          <p:spPr bwMode="auto">
            <a:xfrm>
              <a:off x="17" y="18"/>
              <a:ext cx="136" cy="100"/>
            </a:xfrm>
            <a:custGeom>
              <a:avLst/>
              <a:gdLst>
                <a:gd name="T0" fmla="*/ 57 w 57"/>
                <a:gd name="T1" fmla="*/ 0 h 42"/>
                <a:gd name="T2" fmla="*/ 21 w 57"/>
                <a:gd name="T3" fmla="*/ 0 h 42"/>
                <a:gd name="T4" fmla="*/ 0 w 57"/>
                <a:gd name="T5" fmla="*/ 21 h 42"/>
                <a:gd name="T6" fmla="*/ 0 w 57"/>
                <a:gd name="T7" fmla="*/ 21 h 42"/>
                <a:gd name="T8" fmla="*/ 21 w 57"/>
                <a:gd name="T9" fmla="*/ 42 h 42"/>
                <a:gd name="T10" fmla="*/ 36 w 57"/>
                <a:gd name="T11" fmla="*/ 42 h 42"/>
              </a:gdLst>
              <a:ahLst/>
              <a:cxnLst>
                <a:cxn ang="0">
                  <a:pos x="T0" y="T1"/>
                </a:cxn>
                <a:cxn ang="0">
                  <a:pos x="T2" y="T3"/>
                </a:cxn>
                <a:cxn ang="0">
                  <a:pos x="T4" y="T5"/>
                </a:cxn>
                <a:cxn ang="0">
                  <a:pos x="T6" y="T7"/>
                </a:cxn>
                <a:cxn ang="0">
                  <a:pos x="T8" y="T9"/>
                </a:cxn>
                <a:cxn ang="0">
                  <a:pos x="T10" y="T11"/>
                </a:cxn>
              </a:cxnLst>
              <a:rect l="0" t="0" r="r" b="b"/>
              <a:pathLst>
                <a:path w="57" h="42">
                  <a:moveTo>
                    <a:pt x="57" y="0"/>
                  </a:moveTo>
                  <a:cubicBezTo>
                    <a:pt x="21" y="0"/>
                    <a:pt x="21" y="0"/>
                    <a:pt x="21" y="0"/>
                  </a:cubicBezTo>
                  <a:cubicBezTo>
                    <a:pt x="9" y="0"/>
                    <a:pt x="0" y="10"/>
                    <a:pt x="0" y="21"/>
                  </a:cubicBezTo>
                  <a:cubicBezTo>
                    <a:pt x="0" y="21"/>
                    <a:pt x="0" y="21"/>
                    <a:pt x="0" y="21"/>
                  </a:cubicBezTo>
                  <a:cubicBezTo>
                    <a:pt x="0" y="33"/>
                    <a:pt x="9" y="42"/>
                    <a:pt x="21" y="42"/>
                  </a:cubicBezTo>
                  <a:cubicBezTo>
                    <a:pt x="36" y="42"/>
                    <a:pt x="36" y="42"/>
                    <a:pt x="36" y="42"/>
                  </a:cubicBezTo>
                </a:path>
              </a:pathLst>
            </a:custGeom>
            <a:noFill/>
            <a:ln w="444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10D507C4-1114-4A11-B90B-B3D14DBAEAAC}"/>
                </a:ext>
              </a:extLst>
            </p:cNvPr>
            <p:cNvSpPr>
              <a:spLocks/>
            </p:cNvSpPr>
            <p:nvPr/>
          </p:nvSpPr>
          <p:spPr bwMode="auto">
            <a:xfrm>
              <a:off x="1118" y="18"/>
              <a:ext cx="136" cy="100"/>
            </a:xfrm>
            <a:custGeom>
              <a:avLst/>
              <a:gdLst>
                <a:gd name="T0" fmla="*/ 0 w 57"/>
                <a:gd name="T1" fmla="*/ 0 h 42"/>
                <a:gd name="T2" fmla="*/ 36 w 57"/>
                <a:gd name="T3" fmla="*/ 0 h 42"/>
                <a:gd name="T4" fmla="*/ 57 w 57"/>
                <a:gd name="T5" fmla="*/ 21 h 42"/>
                <a:gd name="T6" fmla="*/ 57 w 57"/>
                <a:gd name="T7" fmla="*/ 21 h 42"/>
                <a:gd name="T8" fmla="*/ 36 w 57"/>
                <a:gd name="T9" fmla="*/ 42 h 42"/>
                <a:gd name="T10" fmla="*/ 21 w 57"/>
                <a:gd name="T11" fmla="*/ 42 h 42"/>
              </a:gdLst>
              <a:ahLst/>
              <a:cxnLst>
                <a:cxn ang="0">
                  <a:pos x="T0" y="T1"/>
                </a:cxn>
                <a:cxn ang="0">
                  <a:pos x="T2" y="T3"/>
                </a:cxn>
                <a:cxn ang="0">
                  <a:pos x="T4" y="T5"/>
                </a:cxn>
                <a:cxn ang="0">
                  <a:pos x="T6" y="T7"/>
                </a:cxn>
                <a:cxn ang="0">
                  <a:pos x="T8" y="T9"/>
                </a:cxn>
                <a:cxn ang="0">
                  <a:pos x="T10" y="T11"/>
                </a:cxn>
              </a:cxnLst>
              <a:rect l="0" t="0" r="r" b="b"/>
              <a:pathLst>
                <a:path w="57" h="42">
                  <a:moveTo>
                    <a:pt x="0" y="0"/>
                  </a:moveTo>
                  <a:cubicBezTo>
                    <a:pt x="36" y="0"/>
                    <a:pt x="36" y="0"/>
                    <a:pt x="36" y="0"/>
                  </a:cubicBezTo>
                  <a:cubicBezTo>
                    <a:pt x="48" y="0"/>
                    <a:pt x="57" y="10"/>
                    <a:pt x="57" y="21"/>
                  </a:cubicBezTo>
                  <a:cubicBezTo>
                    <a:pt x="57" y="21"/>
                    <a:pt x="57" y="21"/>
                    <a:pt x="57" y="21"/>
                  </a:cubicBezTo>
                  <a:cubicBezTo>
                    <a:pt x="57" y="33"/>
                    <a:pt x="48" y="42"/>
                    <a:pt x="36" y="42"/>
                  </a:cubicBezTo>
                  <a:cubicBezTo>
                    <a:pt x="21" y="42"/>
                    <a:pt x="21" y="42"/>
                    <a:pt x="21" y="42"/>
                  </a:cubicBezTo>
                </a:path>
              </a:pathLst>
            </a:custGeom>
            <a:noFill/>
            <a:ln w="444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B8EACAFB-1C56-45D9-AFC3-15FE20A5C419}"/>
                </a:ext>
              </a:extLst>
            </p:cNvPr>
            <p:cNvSpPr>
              <a:spLocks/>
            </p:cNvSpPr>
            <p:nvPr/>
          </p:nvSpPr>
          <p:spPr bwMode="auto">
            <a:xfrm>
              <a:off x="153" y="118"/>
              <a:ext cx="965" cy="752"/>
            </a:xfrm>
            <a:custGeom>
              <a:avLst/>
              <a:gdLst>
                <a:gd name="T0" fmla="*/ 965 w 965"/>
                <a:gd name="T1" fmla="*/ 0 h 752"/>
                <a:gd name="T2" fmla="*/ 965 w 965"/>
                <a:gd name="T3" fmla="*/ 752 h 752"/>
                <a:gd name="T4" fmla="*/ 0 w 965"/>
                <a:gd name="T5" fmla="*/ 752 h 752"/>
                <a:gd name="T6" fmla="*/ 0 w 965"/>
                <a:gd name="T7" fmla="*/ 0 h 752"/>
              </a:gdLst>
              <a:ahLst/>
              <a:cxnLst>
                <a:cxn ang="0">
                  <a:pos x="T0" y="T1"/>
                </a:cxn>
                <a:cxn ang="0">
                  <a:pos x="T2" y="T3"/>
                </a:cxn>
                <a:cxn ang="0">
                  <a:pos x="T4" y="T5"/>
                </a:cxn>
                <a:cxn ang="0">
                  <a:pos x="T6" y="T7"/>
                </a:cxn>
              </a:cxnLst>
              <a:rect l="0" t="0" r="r" b="b"/>
              <a:pathLst>
                <a:path w="965" h="752">
                  <a:moveTo>
                    <a:pt x="965" y="0"/>
                  </a:moveTo>
                  <a:lnTo>
                    <a:pt x="965" y="752"/>
                  </a:lnTo>
                  <a:lnTo>
                    <a:pt x="0" y="752"/>
                  </a:lnTo>
                  <a:lnTo>
                    <a:pt x="0" y="0"/>
                  </a:lnTo>
                </a:path>
              </a:pathLst>
            </a:custGeom>
            <a:noFill/>
            <a:ln w="444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Oval 10">
              <a:extLst>
                <a:ext uri="{FF2B5EF4-FFF2-40B4-BE49-F238E27FC236}">
                  <a16:creationId xmlns:a16="http://schemas.microsoft.com/office/drawing/2014/main" id="{8A750739-ABAD-4CF4-AEBD-331A1DAD8044}"/>
                </a:ext>
              </a:extLst>
            </p:cNvPr>
            <p:cNvSpPr>
              <a:spLocks noChangeArrowheads="1"/>
            </p:cNvSpPr>
            <p:nvPr/>
          </p:nvSpPr>
          <p:spPr bwMode="auto">
            <a:xfrm>
              <a:off x="594" y="958"/>
              <a:ext cx="83" cy="86"/>
            </a:xfrm>
            <a:prstGeom prst="ellipse">
              <a:avLst/>
            </a:prstGeom>
            <a:noFill/>
            <a:ln w="444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1">
              <a:extLst>
                <a:ext uri="{FF2B5EF4-FFF2-40B4-BE49-F238E27FC236}">
                  <a16:creationId xmlns:a16="http://schemas.microsoft.com/office/drawing/2014/main" id="{80812C8D-CDFD-4CE3-88A0-AB640BEC3CF3}"/>
                </a:ext>
              </a:extLst>
            </p:cNvPr>
            <p:cNvSpPr>
              <a:spLocks noChangeShapeType="1"/>
            </p:cNvSpPr>
            <p:nvPr/>
          </p:nvSpPr>
          <p:spPr bwMode="auto">
            <a:xfrm flipV="1">
              <a:off x="637" y="870"/>
              <a:ext cx="0" cy="88"/>
            </a:xfrm>
            <a:prstGeom prst="line">
              <a:avLst/>
            </a:prstGeom>
            <a:noFill/>
            <a:ln w="444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12">
              <a:extLst>
                <a:ext uri="{FF2B5EF4-FFF2-40B4-BE49-F238E27FC236}">
                  <a16:creationId xmlns:a16="http://schemas.microsoft.com/office/drawing/2014/main" id="{51D0B951-2ECE-47C8-A814-52B7330B357C}"/>
                </a:ext>
              </a:extLst>
            </p:cNvPr>
            <p:cNvSpPr>
              <a:spLocks noChangeArrowheads="1"/>
            </p:cNvSpPr>
            <p:nvPr/>
          </p:nvSpPr>
          <p:spPr bwMode="auto">
            <a:xfrm>
              <a:off x="286" y="361"/>
              <a:ext cx="76" cy="347"/>
            </a:xfrm>
            <a:prstGeom prst="rect">
              <a:avLst/>
            </a:prstGeom>
            <a:solidFill>
              <a:srgbClr val="FFC524"/>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13">
              <a:extLst>
                <a:ext uri="{FF2B5EF4-FFF2-40B4-BE49-F238E27FC236}">
                  <a16:creationId xmlns:a16="http://schemas.microsoft.com/office/drawing/2014/main" id="{911CDDD1-CF30-4932-AEE2-3F95F9CEEB9A}"/>
                </a:ext>
              </a:extLst>
            </p:cNvPr>
            <p:cNvSpPr>
              <a:spLocks noChangeArrowheads="1"/>
            </p:cNvSpPr>
            <p:nvPr/>
          </p:nvSpPr>
          <p:spPr bwMode="auto">
            <a:xfrm>
              <a:off x="494" y="519"/>
              <a:ext cx="76" cy="189"/>
            </a:xfrm>
            <a:prstGeom prst="rect">
              <a:avLst/>
            </a:prstGeom>
            <a:solidFill>
              <a:srgbClr val="35B4C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14">
              <a:extLst>
                <a:ext uri="{FF2B5EF4-FFF2-40B4-BE49-F238E27FC236}">
                  <a16:creationId xmlns:a16="http://schemas.microsoft.com/office/drawing/2014/main" id="{B455DD12-569D-4249-ADE0-D65760834B7C}"/>
                </a:ext>
              </a:extLst>
            </p:cNvPr>
            <p:cNvSpPr>
              <a:spLocks noChangeArrowheads="1"/>
            </p:cNvSpPr>
            <p:nvPr/>
          </p:nvSpPr>
          <p:spPr bwMode="auto">
            <a:xfrm>
              <a:off x="701" y="361"/>
              <a:ext cx="76" cy="347"/>
            </a:xfrm>
            <a:prstGeom prst="rect">
              <a:avLst/>
            </a:prstGeom>
            <a:solidFill>
              <a:srgbClr val="FFC524"/>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5">
              <a:extLst>
                <a:ext uri="{FF2B5EF4-FFF2-40B4-BE49-F238E27FC236}">
                  <a16:creationId xmlns:a16="http://schemas.microsoft.com/office/drawing/2014/main" id="{3596B306-F437-48F7-B4CF-2841EFC39AD3}"/>
                </a:ext>
              </a:extLst>
            </p:cNvPr>
            <p:cNvSpPr>
              <a:spLocks noChangeArrowheads="1"/>
            </p:cNvSpPr>
            <p:nvPr/>
          </p:nvSpPr>
          <p:spPr bwMode="auto">
            <a:xfrm>
              <a:off x="908" y="493"/>
              <a:ext cx="77" cy="215"/>
            </a:xfrm>
            <a:prstGeom prst="rect">
              <a:avLst/>
            </a:prstGeom>
            <a:solidFill>
              <a:srgbClr val="35B4C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AA733012-DB16-4D22-B770-C87D4A06D84D}"/>
                </a:ext>
              </a:extLst>
            </p:cNvPr>
            <p:cNvSpPr>
              <a:spLocks/>
            </p:cNvSpPr>
            <p:nvPr/>
          </p:nvSpPr>
          <p:spPr bwMode="auto">
            <a:xfrm>
              <a:off x="324" y="235"/>
              <a:ext cx="622" cy="158"/>
            </a:xfrm>
            <a:custGeom>
              <a:avLst/>
              <a:gdLst>
                <a:gd name="T0" fmla="*/ 0 w 622"/>
                <a:gd name="T1" fmla="*/ 0 h 158"/>
                <a:gd name="T2" fmla="*/ 208 w 622"/>
                <a:gd name="T3" fmla="*/ 158 h 158"/>
                <a:gd name="T4" fmla="*/ 415 w 622"/>
                <a:gd name="T5" fmla="*/ 0 h 158"/>
                <a:gd name="T6" fmla="*/ 622 w 622"/>
                <a:gd name="T7" fmla="*/ 131 h 158"/>
              </a:gdLst>
              <a:ahLst/>
              <a:cxnLst>
                <a:cxn ang="0">
                  <a:pos x="T0" y="T1"/>
                </a:cxn>
                <a:cxn ang="0">
                  <a:pos x="T2" y="T3"/>
                </a:cxn>
                <a:cxn ang="0">
                  <a:pos x="T4" y="T5"/>
                </a:cxn>
                <a:cxn ang="0">
                  <a:pos x="T6" y="T7"/>
                </a:cxn>
              </a:cxnLst>
              <a:rect l="0" t="0" r="r" b="b"/>
              <a:pathLst>
                <a:path w="622" h="158">
                  <a:moveTo>
                    <a:pt x="0" y="0"/>
                  </a:moveTo>
                  <a:lnTo>
                    <a:pt x="208" y="158"/>
                  </a:lnTo>
                  <a:lnTo>
                    <a:pt x="415" y="0"/>
                  </a:lnTo>
                  <a:lnTo>
                    <a:pt x="622" y="131"/>
                  </a:lnTo>
                </a:path>
              </a:pathLst>
            </a:custGeom>
            <a:noFill/>
            <a:ln w="444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97545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D4ABA666-BCAF-4AE0-AA04-C1E5D9F77F20}"/>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13" name="AutoShape 2">
            <a:extLst>
              <a:ext uri="{FF2B5EF4-FFF2-40B4-BE49-F238E27FC236}">
                <a16:creationId xmlns:a16="http://schemas.microsoft.com/office/drawing/2014/main" id="{F3AC5907-D564-4888-9DAC-17ACC5CDF3FC}"/>
              </a:ext>
            </a:extLst>
          </p:cNvPr>
          <p:cNvSpPr>
            <a:spLocks/>
          </p:cNvSpPr>
          <p:nvPr/>
        </p:nvSpPr>
        <p:spPr bwMode="auto">
          <a:xfrm>
            <a:off x="4265154" y="3890781"/>
            <a:ext cx="3382208" cy="11592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pPr algn="ctr" defTabSz="914217">
              <a:defRPr/>
            </a:pPr>
            <a:r>
              <a:rPr lang="es-ES" sz="7200" b="1" dirty="0">
                <a:solidFill>
                  <a:srgbClr val="FFC000"/>
                </a:solidFill>
                <a:effectLst>
                  <a:outerShdw blurRad="38100" dist="38100" dir="2700000" algn="tl">
                    <a:srgbClr val="000000">
                      <a:alpha val="43137"/>
                    </a:srgbClr>
                  </a:outerShdw>
                </a:effectLst>
                <a:latin typeface="Source Sans Pro"/>
                <a:cs typeface="Source Sans Pro"/>
              </a:rPr>
              <a:t>THANKS</a:t>
            </a:r>
          </a:p>
        </p:txBody>
      </p:sp>
      <p:sp>
        <p:nvSpPr>
          <p:cNvPr id="24" name="Rectangle 40">
            <a:extLst>
              <a:ext uri="{FF2B5EF4-FFF2-40B4-BE49-F238E27FC236}">
                <a16:creationId xmlns:a16="http://schemas.microsoft.com/office/drawing/2014/main" id="{1E76FED0-6765-476E-B5BB-D89E674013F3}"/>
              </a:ext>
            </a:extLst>
          </p:cNvPr>
          <p:cNvSpPr>
            <a:spLocks noChangeArrowheads="1"/>
          </p:cNvSpPr>
          <p:nvPr/>
        </p:nvSpPr>
        <p:spPr bwMode="auto">
          <a:xfrm>
            <a:off x="0" y="3928805"/>
            <a:ext cx="2741490" cy="553955"/>
          </a:xfrm>
          <a:prstGeom prst="rect">
            <a:avLst/>
          </a:prstGeom>
          <a:solidFill>
            <a:srgbClr val="FC8E25"/>
          </a:solidFill>
          <a:ln>
            <a:noFill/>
          </a:ln>
        </p:spPr>
        <p:txBody>
          <a:bodyPr wrap="square" lIns="243797" tIns="121899" rIns="243797" bIns="121899">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altLang="es-MX" sz="2000" b="1" dirty="0">
                <a:solidFill>
                  <a:schemeClr val="bg1"/>
                </a:solidFill>
                <a:latin typeface="Arial" panose="020B0604020202020204" pitchFamily="34" charset="0"/>
                <a:cs typeface="Arial" panose="020B0604020202020204" pitchFamily="34" charset="0"/>
              </a:rPr>
              <a:t>CONTACT INFO</a:t>
            </a:r>
            <a:endParaRPr lang="en-US" altLang="es-MX" sz="2000" b="1" dirty="0">
              <a:solidFill>
                <a:schemeClr val="bg1"/>
              </a:solidFill>
              <a:latin typeface="Arial" panose="020B0604020202020204" pitchFamily="34" charset="0"/>
              <a:cs typeface="Arial" panose="020B0604020202020204" pitchFamily="34" charset="0"/>
            </a:endParaRPr>
          </a:p>
        </p:txBody>
      </p:sp>
      <p:grpSp>
        <p:nvGrpSpPr>
          <p:cNvPr id="7" name="Grupo 6">
            <a:extLst>
              <a:ext uri="{FF2B5EF4-FFF2-40B4-BE49-F238E27FC236}">
                <a16:creationId xmlns:a16="http://schemas.microsoft.com/office/drawing/2014/main" id="{7B1A6B06-98AA-4D54-BE01-FA7E3A0BBD15}"/>
              </a:ext>
            </a:extLst>
          </p:cNvPr>
          <p:cNvGrpSpPr/>
          <p:nvPr/>
        </p:nvGrpSpPr>
        <p:grpSpPr>
          <a:xfrm>
            <a:off x="282238" y="5237529"/>
            <a:ext cx="2889658" cy="508794"/>
            <a:chOff x="539296" y="5403519"/>
            <a:chExt cx="2889658" cy="508794"/>
          </a:xfrm>
        </p:grpSpPr>
        <p:grpSp>
          <p:nvGrpSpPr>
            <p:cNvPr id="21" name="Group 4">
              <a:extLst>
                <a:ext uri="{FF2B5EF4-FFF2-40B4-BE49-F238E27FC236}">
                  <a16:creationId xmlns:a16="http://schemas.microsoft.com/office/drawing/2014/main" id="{53EFAAD7-B6C0-449A-AE47-9C6177DDB620}"/>
                </a:ext>
              </a:extLst>
            </p:cNvPr>
            <p:cNvGrpSpPr>
              <a:grpSpLocks/>
            </p:cNvGrpSpPr>
            <p:nvPr/>
          </p:nvGrpSpPr>
          <p:grpSpPr bwMode="auto">
            <a:xfrm>
              <a:off x="539296" y="5403519"/>
              <a:ext cx="2889658" cy="508794"/>
              <a:chOff x="3751557" y="10713880"/>
              <a:chExt cx="5778582" cy="1018342"/>
            </a:xfrm>
          </p:grpSpPr>
          <p:sp>
            <p:nvSpPr>
              <p:cNvPr id="22" name="Oval 11">
                <a:extLst>
                  <a:ext uri="{FF2B5EF4-FFF2-40B4-BE49-F238E27FC236}">
                    <a16:creationId xmlns:a16="http://schemas.microsoft.com/office/drawing/2014/main" id="{8524A218-A95D-4011-A439-1BBAE259CA6D}"/>
                  </a:ext>
                </a:extLst>
              </p:cNvPr>
              <p:cNvSpPr/>
              <p:nvPr/>
            </p:nvSpPr>
            <p:spPr>
              <a:xfrm flipH="1">
                <a:off x="3751557" y="10713880"/>
                <a:ext cx="1019046" cy="1018342"/>
              </a:xfrm>
              <a:prstGeom prst="ellipse">
                <a:avLst/>
              </a:prstGeom>
              <a:noFill/>
              <a:ln w="28575" cmpd="sng">
                <a:solidFill>
                  <a:srgbClr val="FC8E25"/>
                </a:solid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en-AU" sz="1600" dirty="0">
                  <a:solidFill>
                    <a:schemeClr val="bg1"/>
                  </a:solidFill>
                  <a:latin typeface="Open Sans"/>
                  <a:cs typeface="Open Sans"/>
                </a:endParaRPr>
              </a:p>
            </p:txBody>
          </p:sp>
          <p:sp>
            <p:nvSpPr>
              <p:cNvPr id="25" name="TextBox 42">
                <a:extLst>
                  <a:ext uri="{FF2B5EF4-FFF2-40B4-BE49-F238E27FC236}">
                    <a16:creationId xmlns:a16="http://schemas.microsoft.com/office/drawing/2014/main" id="{8539CD62-A1B0-4598-82A1-8DAE7D5D35BA}"/>
                  </a:ext>
                </a:extLst>
              </p:cNvPr>
              <p:cNvSpPr txBox="1">
                <a:spLocks noChangeArrowheads="1"/>
              </p:cNvSpPr>
              <p:nvPr/>
            </p:nvSpPr>
            <p:spPr bwMode="auto">
              <a:xfrm>
                <a:off x="4832688" y="10811523"/>
                <a:ext cx="4697451" cy="60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200" dirty="0">
                    <a:latin typeface="Calibri Light" panose="020F0302020204030204" pitchFamily="34" charset="0"/>
                    <a:cs typeface="Calibri Light" panose="020F0302020204030204" pitchFamily="34" charset="0"/>
                  </a:rPr>
                  <a:t>000 0000 0000</a:t>
                </a:r>
              </a:p>
            </p:txBody>
          </p:sp>
        </p:grpSp>
        <p:sp>
          <p:nvSpPr>
            <p:cNvPr id="35" name="Freeform 107">
              <a:extLst>
                <a:ext uri="{FF2B5EF4-FFF2-40B4-BE49-F238E27FC236}">
                  <a16:creationId xmlns:a16="http://schemas.microsoft.com/office/drawing/2014/main" id="{6E551EF6-6770-4760-90E9-817866421573}"/>
                </a:ext>
              </a:extLst>
            </p:cNvPr>
            <p:cNvSpPr>
              <a:spLocks/>
            </p:cNvSpPr>
            <p:nvPr/>
          </p:nvSpPr>
          <p:spPr bwMode="auto">
            <a:xfrm>
              <a:off x="695077" y="5530236"/>
              <a:ext cx="233927" cy="246122"/>
            </a:xfrm>
            <a:custGeom>
              <a:avLst/>
              <a:gdLst/>
              <a:ahLst/>
              <a:cxnLst>
                <a:cxn ang="0">
                  <a:pos x="104" y="88"/>
                </a:cxn>
                <a:cxn ang="0">
                  <a:pos x="103" y="87"/>
                </a:cxn>
                <a:cxn ang="0">
                  <a:pos x="78" y="76"/>
                </a:cxn>
                <a:cxn ang="0">
                  <a:pos x="77" y="76"/>
                </a:cxn>
                <a:cxn ang="0">
                  <a:pos x="64" y="86"/>
                </a:cxn>
                <a:cxn ang="0">
                  <a:pos x="41" y="67"/>
                </a:cxn>
                <a:cxn ang="0">
                  <a:pos x="26" y="44"/>
                </a:cxn>
                <a:cxn ang="0">
                  <a:pos x="37" y="30"/>
                </a:cxn>
                <a:cxn ang="0">
                  <a:pos x="30" y="4"/>
                </a:cxn>
                <a:cxn ang="0">
                  <a:pos x="29" y="4"/>
                </a:cxn>
                <a:cxn ang="0">
                  <a:pos x="18" y="0"/>
                </a:cxn>
                <a:cxn ang="0">
                  <a:pos x="16" y="2"/>
                </a:cxn>
                <a:cxn ang="0">
                  <a:pos x="3" y="14"/>
                </a:cxn>
                <a:cxn ang="0">
                  <a:pos x="26" y="83"/>
                </a:cxn>
                <a:cxn ang="0">
                  <a:pos x="89" y="113"/>
                </a:cxn>
                <a:cxn ang="0">
                  <a:pos x="89" y="113"/>
                </a:cxn>
                <a:cxn ang="0">
                  <a:pos x="90" y="112"/>
                </a:cxn>
                <a:cxn ang="0">
                  <a:pos x="104" y="101"/>
                </a:cxn>
                <a:cxn ang="0">
                  <a:pos x="104" y="88"/>
                </a:cxn>
              </a:cxnLst>
              <a:rect l="0" t="0" r="r" b="b"/>
              <a:pathLst>
                <a:path w="108" h="114">
                  <a:moveTo>
                    <a:pt x="104" y="88"/>
                  </a:moveTo>
                  <a:cubicBezTo>
                    <a:pt x="103" y="87"/>
                    <a:pt x="103" y="87"/>
                    <a:pt x="103" y="87"/>
                  </a:cubicBezTo>
                  <a:cubicBezTo>
                    <a:pt x="101" y="83"/>
                    <a:pt x="80" y="76"/>
                    <a:pt x="78" y="76"/>
                  </a:cubicBezTo>
                  <a:cubicBezTo>
                    <a:pt x="77" y="76"/>
                    <a:pt x="77" y="76"/>
                    <a:pt x="77" y="76"/>
                  </a:cubicBezTo>
                  <a:cubicBezTo>
                    <a:pt x="74" y="77"/>
                    <a:pt x="70" y="80"/>
                    <a:pt x="64" y="86"/>
                  </a:cubicBezTo>
                  <a:cubicBezTo>
                    <a:pt x="56" y="82"/>
                    <a:pt x="46" y="73"/>
                    <a:pt x="41" y="67"/>
                  </a:cubicBezTo>
                  <a:cubicBezTo>
                    <a:pt x="35" y="61"/>
                    <a:pt x="29" y="51"/>
                    <a:pt x="26" y="44"/>
                  </a:cubicBezTo>
                  <a:cubicBezTo>
                    <a:pt x="34" y="37"/>
                    <a:pt x="37" y="34"/>
                    <a:pt x="37" y="30"/>
                  </a:cubicBezTo>
                  <a:cubicBezTo>
                    <a:pt x="38" y="29"/>
                    <a:pt x="34" y="7"/>
                    <a:pt x="30" y="4"/>
                  </a:cubicBezTo>
                  <a:cubicBezTo>
                    <a:pt x="29" y="4"/>
                    <a:pt x="29" y="4"/>
                    <a:pt x="29" y="4"/>
                  </a:cubicBezTo>
                  <a:cubicBezTo>
                    <a:pt x="26" y="2"/>
                    <a:pt x="23" y="0"/>
                    <a:pt x="18" y="0"/>
                  </a:cubicBezTo>
                  <a:cubicBezTo>
                    <a:pt x="17" y="1"/>
                    <a:pt x="16" y="1"/>
                    <a:pt x="16" y="2"/>
                  </a:cubicBezTo>
                  <a:cubicBezTo>
                    <a:pt x="13" y="3"/>
                    <a:pt x="6" y="8"/>
                    <a:pt x="3" y="14"/>
                  </a:cubicBezTo>
                  <a:cubicBezTo>
                    <a:pt x="1" y="18"/>
                    <a:pt x="0" y="53"/>
                    <a:pt x="26" y="83"/>
                  </a:cubicBezTo>
                  <a:cubicBezTo>
                    <a:pt x="52" y="112"/>
                    <a:pt x="84" y="114"/>
                    <a:pt x="89" y="113"/>
                  </a:cubicBezTo>
                  <a:cubicBezTo>
                    <a:pt x="89" y="113"/>
                    <a:pt x="89" y="113"/>
                    <a:pt x="89" y="113"/>
                  </a:cubicBezTo>
                  <a:cubicBezTo>
                    <a:pt x="90" y="112"/>
                    <a:pt x="90" y="112"/>
                    <a:pt x="90" y="112"/>
                  </a:cubicBezTo>
                  <a:cubicBezTo>
                    <a:pt x="96" y="110"/>
                    <a:pt x="102" y="104"/>
                    <a:pt x="104" y="101"/>
                  </a:cubicBezTo>
                  <a:cubicBezTo>
                    <a:pt x="108" y="97"/>
                    <a:pt x="105" y="91"/>
                    <a:pt x="104" y="88"/>
                  </a:cubicBezTo>
                  <a:close/>
                </a:path>
              </a:pathLst>
            </a:custGeom>
            <a:solidFill>
              <a:srgbClr val="AD003D"/>
            </a:solidFill>
            <a:ln w="9525">
              <a:noFill/>
              <a:round/>
              <a:headEnd/>
              <a:tailEnd/>
            </a:ln>
          </p:spPr>
          <p:txBody>
            <a:bodyPr vert="horz" wrap="square" lIns="45720" tIns="22860" rIns="45720" bIns="22860" numCol="1" anchor="t" anchorCtr="0" compatLnSpc="1">
              <a:prstTxWarp prst="textNoShape">
                <a:avLst/>
              </a:prstTxWarp>
            </a:bodyPr>
            <a:lstStyle/>
            <a:p>
              <a:endParaRPr lang="en-US" sz="900"/>
            </a:p>
          </p:txBody>
        </p:sp>
      </p:grpSp>
      <p:grpSp>
        <p:nvGrpSpPr>
          <p:cNvPr id="8" name="Grupo 7">
            <a:extLst>
              <a:ext uri="{FF2B5EF4-FFF2-40B4-BE49-F238E27FC236}">
                <a16:creationId xmlns:a16="http://schemas.microsoft.com/office/drawing/2014/main" id="{E7E52349-D910-4195-86F4-33FA975A0197}"/>
              </a:ext>
            </a:extLst>
          </p:cNvPr>
          <p:cNvGrpSpPr/>
          <p:nvPr/>
        </p:nvGrpSpPr>
        <p:grpSpPr>
          <a:xfrm>
            <a:off x="282238" y="5860521"/>
            <a:ext cx="3659429" cy="508794"/>
            <a:chOff x="539296" y="6069155"/>
            <a:chExt cx="3659429" cy="508794"/>
          </a:xfrm>
        </p:grpSpPr>
        <p:grpSp>
          <p:nvGrpSpPr>
            <p:cNvPr id="27" name="Group 44">
              <a:extLst>
                <a:ext uri="{FF2B5EF4-FFF2-40B4-BE49-F238E27FC236}">
                  <a16:creationId xmlns:a16="http://schemas.microsoft.com/office/drawing/2014/main" id="{49D8D698-02D8-4C8E-80B7-CA2C260A5387}"/>
                </a:ext>
              </a:extLst>
            </p:cNvPr>
            <p:cNvGrpSpPr>
              <a:grpSpLocks/>
            </p:cNvGrpSpPr>
            <p:nvPr/>
          </p:nvGrpSpPr>
          <p:grpSpPr bwMode="auto">
            <a:xfrm>
              <a:off x="539296" y="6069155"/>
              <a:ext cx="3659429" cy="508794"/>
              <a:chOff x="3751557" y="10713880"/>
              <a:chExt cx="7317928" cy="1018342"/>
            </a:xfrm>
          </p:grpSpPr>
          <p:sp>
            <p:nvSpPr>
              <p:cNvPr id="28" name="Oval 45">
                <a:extLst>
                  <a:ext uri="{FF2B5EF4-FFF2-40B4-BE49-F238E27FC236}">
                    <a16:creationId xmlns:a16="http://schemas.microsoft.com/office/drawing/2014/main" id="{3885B7F5-0051-4919-B445-C151B522C8F9}"/>
                  </a:ext>
                </a:extLst>
              </p:cNvPr>
              <p:cNvSpPr/>
              <p:nvPr/>
            </p:nvSpPr>
            <p:spPr>
              <a:xfrm flipH="1">
                <a:off x="3751557" y="10713880"/>
                <a:ext cx="1019046" cy="1018342"/>
              </a:xfrm>
              <a:prstGeom prst="ellipse">
                <a:avLst/>
              </a:prstGeom>
              <a:noFill/>
              <a:ln w="28575" cmpd="sng">
                <a:solidFill>
                  <a:srgbClr val="FC8E25"/>
                </a:solid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en-AU" sz="1600" dirty="0">
                  <a:solidFill>
                    <a:schemeClr val="bg1"/>
                  </a:solidFill>
                  <a:latin typeface="Open Sans"/>
                  <a:cs typeface="Open Sans"/>
                </a:endParaRPr>
              </a:p>
            </p:txBody>
          </p:sp>
          <p:sp>
            <p:nvSpPr>
              <p:cNvPr id="29" name="TextBox 46">
                <a:extLst>
                  <a:ext uri="{FF2B5EF4-FFF2-40B4-BE49-F238E27FC236}">
                    <a16:creationId xmlns:a16="http://schemas.microsoft.com/office/drawing/2014/main" id="{0B50DF48-9563-438B-8480-A69D362A8BA2}"/>
                  </a:ext>
                </a:extLst>
              </p:cNvPr>
              <p:cNvSpPr txBox="1">
                <a:spLocks noChangeArrowheads="1"/>
              </p:cNvSpPr>
              <p:nvPr/>
            </p:nvSpPr>
            <p:spPr bwMode="auto">
              <a:xfrm>
                <a:off x="4832688" y="10833453"/>
                <a:ext cx="6236797" cy="60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200" dirty="0">
                    <a:latin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www.yourwebpage.com</a:t>
                </a:r>
                <a:r>
                  <a:rPr lang="en-US" altLang="es-MX" sz="1200" dirty="0">
                    <a:latin typeface="Calibri Light" panose="020F0302020204030204" pitchFamily="34" charset="0"/>
                    <a:cs typeface="Calibri Light" panose="020F0302020204030204" pitchFamily="34" charset="0"/>
                  </a:rPr>
                  <a:t> </a:t>
                </a:r>
              </a:p>
            </p:txBody>
          </p:sp>
        </p:grpSp>
        <p:sp>
          <p:nvSpPr>
            <p:cNvPr id="36" name="Freeform 78">
              <a:extLst>
                <a:ext uri="{FF2B5EF4-FFF2-40B4-BE49-F238E27FC236}">
                  <a16:creationId xmlns:a16="http://schemas.microsoft.com/office/drawing/2014/main" id="{2357DA7E-EA52-4AE1-8440-B9287BA11E29}"/>
                </a:ext>
              </a:extLst>
            </p:cNvPr>
            <p:cNvSpPr>
              <a:spLocks noEditPoints="1"/>
            </p:cNvSpPr>
            <p:nvPr/>
          </p:nvSpPr>
          <p:spPr bwMode="auto">
            <a:xfrm>
              <a:off x="695077" y="6195709"/>
              <a:ext cx="255590" cy="255690"/>
            </a:xfrm>
            <a:custGeom>
              <a:avLst/>
              <a:gdLst/>
              <a:ahLst/>
              <a:cxnLst>
                <a:cxn ang="0">
                  <a:pos x="59" y="54"/>
                </a:cxn>
                <a:cxn ang="0">
                  <a:pos x="53" y="59"/>
                </a:cxn>
                <a:cxn ang="0">
                  <a:pos x="45" y="62"/>
                </a:cxn>
                <a:cxn ang="0">
                  <a:pos x="38" y="59"/>
                </a:cxn>
                <a:cxn ang="0">
                  <a:pos x="30" y="51"/>
                </a:cxn>
                <a:cxn ang="0">
                  <a:pos x="27" y="43"/>
                </a:cxn>
                <a:cxn ang="0">
                  <a:pos x="30" y="36"/>
                </a:cxn>
                <a:cxn ang="0">
                  <a:pos x="27" y="32"/>
                </a:cxn>
                <a:cxn ang="0">
                  <a:pos x="19" y="36"/>
                </a:cxn>
                <a:cxn ang="0">
                  <a:pos x="11" y="32"/>
                </a:cxn>
                <a:cxn ang="0">
                  <a:pos x="3" y="24"/>
                </a:cxn>
                <a:cxn ang="0">
                  <a:pos x="0" y="17"/>
                </a:cxn>
                <a:cxn ang="0">
                  <a:pos x="3" y="9"/>
                </a:cxn>
                <a:cxn ang="0">
                  <a:pos x="9" y="3"/>
                </a:cxn>
                <a:cxn ang="0">
                  <a:pos x="17" y="0"/>
                </a:cxn>
                <a:cxn ang="0">
                  <a:pos x="24" y="4"/>
                </a:cxn>
                <a:cxn ang="0">
                  <a:pos x="32" y="11"/>
                </a:cxn>
                <a:cxn ang="0">
                  <a:pos x="35" y="19"/>
                </a:cxn>
                <a:cxn ang="0">
                  <a:pos x="32" y="27"/>
                </a:cxn>
                <a:cxn ang="0">
                  <a:pos x="35" y="30"/>
                </a:cxn>
                <a:cxn ang="0">
                  <a:pos x="43" y="27"/>
                </a:cxn>
                <a:cxn ang="0">
                  <a:pos x="51" y="30"/>
                </a:cxn>
                <a:cxn ang="0">
                  <a:pos x="59" y="38"/>
                </a:cxn>
                <a:cxn ang="0">
                  <a:pos x="62" y="46"/>
                </a:cxn>
                <a:cxn ang="0">
                  <a:pos x="59" y="54"/>
                </a:cxn>
                <a:cxn ang="0">
                  <a:pos x="27" y="17"/>
                </a:cxn>
                <a:cxn ang="0">
                  <a:pos x="19" y="9"/>
                </a:cxn>
                <a:cxn ang="0">
                  <a:pos x="17" y="8"/>
                </a:cxn>
                <a:cxn ang="0">
                  <a:pos x="14" y="9"/>
                </a:cxn>
                <a:cxn ang="0">
                  <a:pos x="8" y="14"/>
                </a:cxn>
                <a:cxn ang="0">
                  <a:pos x="7" y="17"/>
                </a:cxn>
                <a:cxn ang="0">
                  <a:pos x="8" y="19"/>
                </a:cxn>
                <a:cxn ang="0">
                  <a:pos x="16" y="27"/>
                </a:cxn>
                <a:cxn ang="0">
                  <a:pos x="19" y="28"/>
                </a:cxn>
                <a:cxn ang="0">
                  <a:pos x="22" y="27"/>
                </a:cxn>
                <a:cxn ang="0">
                  <a:pos x="19" y="23"/>
                </a:cxn>
                <a:cxn ang="0">
                  <a:pos x="23" y="19"/>
                </a:cxn>
                <a:cxn ang="0">
                  <a:pos x="27" y="22"/>
                </a:cxn>
                <a:cxn ang="0">
                  <a:pos x="28" y="19"/>
                </a:cxn>
                <a:cxn ang="0">
                  <a:pos x="27" y="17"/>
                </a:cxn>
                <a:cxn ang="0">
                  <a:pos x="54" y="43"/>
                </a:cxn>
                <a:cxn ang="0">
                  <a:pos x="46" y="35"/>
                </a:cxn>
                <a:cxn ang="0">
                  <a:pos x="43" y="34"/>
                </a:cxn>
                <a:cxn ang="0">
                  <a:pos x="40" y="36"/>
                </a:cxn>
                <a:cxn ang="0">
                  <a:pos x="43" y="40"/>
                </a:cxn>
                <a:cxn ang="0">
                  <a:pos x="40" y="43"/>
                </a:cxn>
                <a:cxn ang="0">
                  <a:pos x="35" y="41"/>
                </a:cxn>
                <a:cxn ang="0">
                  <a:pos x="34" y="43"/>
                </a:cxn>
                <a:cxn ang="0">
                  <a:pos x="35" y="46"/>
                </a:cxn>
                <a:cxn ang="0">
                  <a:pos x="43" y="54"/>
                </a:cxn>
                <a:cxn ang="0">
                  <a:pos x="45" y="55"/>
                </a:cxn>
                <a:cxn ang="0">
                  <a:pos x="48" y="54"/>
                </a:cxn>
                <a:cxn ang="0">
                  <a:pos x="54" y="48"/>
                </a:cxn>
                <a:cxn ang="0">
                  <a:pos x="55" y="46"/>
                </a:cxn>
                <a:cxn ang="0">
                  <a:pos x="54" y="43"/>
                </a:cxn>
              </a:cxnLst>
              <a:rect l="0" t="0" r="r" b="b"/>
              <a:pathLst>
                <a:path w="62" h="62">
                  <a:moveTo>
                    <a:pt x="59" y="54"/>
                  </a:moveTo>
                  <a:cubicBezTo>
                    <a:pt x="53" y="59"/>
                    <a:pt x="53" y="59"/>
                    <a:pt x="53" y="59"/>
                  </a:cubicBezTo>
                  <a:cubicBezTo>
                    <a:pt x="51" y="61"/>
                    <a:pt x="48" y="62"/>
                    <a:pt x="45" y="62"/>
                  </a:cubicBezTo>
                  <a:cubicBezTo>
                    <a:pt x="43" y="62"/>
                    <a:pt x="40" y="61"/>
                    <a:pt x="38" y="59"/>
                  </a:cubicBezTo>
                  <a:cubicBezTo>
                    <a:pt x="30" y="51"/>
                    <a:pt x="30" y="51"/>
                    <a:pt x="30" y="51"/>
                  </a:cubicBezTo>
                  <a:cubicBezTo>
                    <a:pt x="28" y="49"/>
                    <a:pt x="27" y="46"/>
                    <a:pt x="27" y="43"/>
                  </a:cubicBezTo>
                  <a:cubicBezTo>
                    <a:pt x="27" y="40"/>
                    <a:pt x="28" y="38"/>
                    <a:pt x="30" y="36"/>
                  </a:cubicBezTo>
                  <a:cubicBezTo>
                    <a:pt x="27" y="32"/>
                    <a:pt x="27" y="32"/>
                    <a:pt x="27" y="32"/>
                  </a:cubicBezTo>
                  <a:cubicBezTo>
                    <a:pt x="25" y="34"/>
                    <a:pt x="22" y="36"/>
                    <a:pt x="19" y="36"/>
                  </a:cubicBezTo>
                  <a:cubicBezTo>
                    <a:pt x="16" y="36"/>
                    <a:pt x="13" y="34"/>
                    <a:pt x="11" y="32"/>
                  </a:cubicBezTo>
                  <a:cubicBezTo>
                    <a:pt x="3" y="24"/>
                    <a:pt x="3" y="24"/>
                    <a:pt x="3" y="24"/>
                  </a:cubicBezTo>
                  <a:cubicBezTo>
                    <a:pt x="1" y="22"/>
                    <a:pt x="0" y="20"/>
                    <a:pt x="0" y="17"/>
                  </a:cubicBezTo>
                  <a:cubicBezTo>
                    <a:pt x="0" y="14"/>
                    <a:pt x="1" y="11"/>
                    <a:pt x="3" y="9"/>
                  </a:cubicBezTo>
                  <a:cubicBezTo>
                    <a:pt x="9" y="3"/>
                    <a:pt x="9" y="3"/>
                    <a:pt x="9" y="3"/>
                  </a:cubicBezTo>
                  <a:cubicBezTo>
                    <a:pt x="11" y="1"/>
                    <a:pt x="14" y="0"/>
                    <a:pt x="17" y="0"/>
                  </a:cubicBezTo>
                  <a:cubicBezTo>
                    <a:pt x="19" y="0"/>
                    <a:pt x="22" y="1"/>
                    <a:pt x="24" y="4"/>
                  </a:cubicBezTo>
                  <a:cubicBezTo>
                    <a:pt x="32" y="11"/>
                    <a:pt x="32" y="11"/>
                    <a:pt x="32" y="11"/>
                  </a:cubicBezTo>
                  <a:cubicBezTo>
                    <a:pt x="34" y="13"/>
                    <a:pt x="35" y="16"/>
                    <a:pt x="35" y="19"/>
                  </a:cubicBezTo>
                  <a:cubicBezTo>
                    <a:pt x="35" y="22"/>
                    <a:pt x="34" y="25"/>
                    <a:pt x="32" y="27"/>
                  </a:cubicBezTo>
                  <a:cubicBezTo>
                    <a:pt x="35" y="30"/>
                    <a:pt x="35" y="30"/>
                    <a:pt x="35" y="30"/>
                  </a:cubicBezTo>
                  <a:cubicBezTo>
                    <a:pt x="37" y="28"/>
                    <a:pt x="40" y="27"/>
                    <a:pt x="43" y="27"/>
                  </a:cubicBezTo>
                  <a:cubicBezTo>
                    <a:pt x="46" y="27"/>
                    <a:pt x="49" y="28"/>
                    <a:pt x="51" y="30"/>
                  </a:cubicBezTo>
                  <a:cubicBezTo>
                    <a:pt x="59" y="38"/>
                    <a:pt x="59" y="38"/>
                    <a:pt x="59" y="38"/>
                  </a:cubicBezTo>
                  <a:cubicBezTo>
                    <a:pt x="61" y="40"/>
                    <a:pt x="62" y="43"/>
                    <a:pt x="62" y="46"/>
                  </a:cubicBezTo>
                  <a:cubicBezTo>
                    <a:pt x="62" y="49"/>
                    <a:pt x="61" y="52"/>
                    <a:pt x="59" y="54"/>
                  </a:cubicBezTo>
                  <a:close/>
                  <a:moveTo>
                    <a:pt x="27" y="17"/>
                  </a:moveTo>
                  <a:cubicBezTo>
                    <a:pt x="19" y="9"/>
                    <a:pt x="19" y="9"/>
                    <a:pt x="19" y="9"/>
                  </a:cubicBezTo>
                  <a:cubicBezTo>
                    <a:pt x="18" y="8"/>
                    <a:pt x="18" y="8"/>
                    <a:pt x="17" y="8"/>
                  </a:cubicBezTo>
                  <a:cubicBezTo>
                    <a:pt x="16" y="8"/>
                    <a:pt x="15" y="8"/>
                    <a:pt x="14" y="9"/>
                  </a:cubicBezTo>
                  <a:cubicBezTo>
                    <a:pt x="8" y="14"/>
                    <a:pt x="8" y="14"/>
                    <a:pt x="8" y="14"/>
                  </a:cubicBezTo>
                  <a:cubicBezTo>
                    <a:pt x="8" y="15"/>
                    <a:pt x="7" y="16"/>
                    <a:pt x="7" y="17"/>
                  </a:cubicBezTo>
                  <a:cubicBezTo>
                    <a:pt x="7" y="18"/>
                    <a:pt x="8" y="19"/>
                    <a:pt x="8" y="19"/>
                  </a:cubicBezTo>
                  <a:cubicBezTo>
                    <a:pt x="16" y="27"/>
                    <a:pt x="16" y="27"/>
                    <a:pt x="16" y="27"/>
                  </a:cubicBezTo>
                  <a:cubicBezTo>
                    <a:pt x="17" y="28"/>
                    <a:pt x="18" y="28"/>
                    <a:pt x="19" y="28"/>
                  </a:cubicBezTo>
                  <a:cubicBezTo>
                    <a:pt x="20" y="28"/>
                    <a:pt x="21" y="28"/>
                    <a:pt x="22" y="27"/>
                  </a:cubicBezTo>
                  <a:cubicBezTo>
                    <a:pt x="20" y="26"/>
                    <a:pt x="19" y="25"/>
                    <a:pt x="19" y="23"/>
                  </a:cubicBezTo>
                  <a:cubicBezTo>
                    <a:pt x="19" y="21"/>
                    <a:pt x="21" y="19"/>
                    <a:pt x="23" y="19"/>
                  </a:cubicBezTo>
                  <a:cubicBezTo>
                    <a:pt x="24" y="19"/>
                    <a:pt x="26" y="21"/>
                    <a:pt x="27" y="22"/>
                  </a:cubicBezTo>
                  <a:cubicBezTo>
                    <a:pt x="28" y="21"/>
                    <a:pt x="28" y="20"/>
                    <a:pt x="28" y="19"/>
                  </a:cubicBezTo>
                  <a:cubicBezTo>
                    <a:pt x="28" y="18"/>
                    <a:pt x="28" y="17"/>
                    <a:pt x="27" y="17"/>
                  </a:cubicBezTo>
                  <a:close/>
                  <a:moveTo>
                    <a:pt x="54" y="43"/>
                  </a:moveTo>
                  <a:cubicBezTo>
                    <a:pt x="46" y="35"/>
                    <a:pt x="46" y="35"/>
                    <a:pt x="46" y="35"/>
                  </a:cubicBezTo>
                  <a:cubicBezTo>
                    <a:pt x="45" y="35"/>
                    <a:pt x="44" y="34"/>
                    <a:pt x="43" y="34"/>
                  </a:cubicBezTo>
                  <a:cubicBezTo>
                    <a:pt x="42" y="34"/>
                    <a:pt x="41" y="35"/>
                    <a:pt x="40" y="36"/>
                  </a:cubicBezTo>
                  <a:cubicBezTo>
                    <a:pt x="42" y="37"/>
                    <a:pt x="43" y="38"/>
                    <a:pt x="43" y="40"/>
                  </a:cubicBezTo>
                  <a:cubicBezTo>
                    <a:pt x="43" y="42"/>
                    <a:pt x="42" y="43"/>
                    <a:pt x="40" y="43"/>
                  </a:cubicBezTo>
                  <a:cubicBezTo>
                    <a:pt x="38" y="43"/>
                    <a:pt x="37" y="42"/>
                    <a:pt x="35" y="41"/>
                  </a:cubicBezTo>
                  <a:cubicBezTo>
                    <a:pt x="34" y="41"/>
                    <a:pt x="34" y="42"/>
                    <a:pt x="34" y="43"/>
                  </a:cubicBezTo>
                  <a:cubicBezTo>
                    <a:pt x="34" y="44"/>
                    <a:pt x="34" y="45"/>
                    <a:pt x="35" y="46"/>
                  </a:cubicBezTo>
                  <a:cubicBezTo>
                    <a:pt x="43" y="54"/>
                    <a:pt x="43" y="54"/>
                    <a:pt x="43" y="54"/>
                  </a:cubicBezTo>
                  <a:cubicBezTo>
                    <a:pt x="44" y="55"/>
                    <a:pt x="45" y="55"/>
                    <a:pt x="45" y="55"/>
                  </a:cubicBezTo>
                  <a:cubicBezTo>
                    <a:pt x="46" y="55"/>
                    <a:pt x="47" y="55"/>
                    <a:pt x="48" y="54"/>
                  </a:cubicBezTo>
                  <a:cubicBezTo>
                    <a:pt x="54" y="48"/>
                    <a:pt x="54" y="48"/>
                    <a:pt x="54" y="48"/>
                  </a:cubicBezTo>
                  <a:cubicBezTo>
                    <a:pt x="54" y="48"/>
                    <a:pt x="55" y="47"/>
                    <a:pt x="55" y="46"/>
                  </a:cubicBezTo>
                  <a:cubicBezTo>
                    <a:pt x="55" y="45"/>
                    <a:pt x="54" y="44"/>
                    <a:pt x="54" y="43"/>
                  </a:cubicBezTo>
                  <a:close/>
                </a:path>
              </a:pathLst>
            </a:custGeom>
            <a:solidFill>
              <a:srgbClr val="AD003D"/>
            </a:solidFill>
            <a:ln w="9525">
              <a:noFill/>
              <a:round/>
              <a:headEnd/>
              <a:tailEnd/>
            </a:ln>
          </p:spPr>
          <p:txBody>
            <a:bodyPr vert="horz" wrap="square" lIns="45720" tIns="22860" rIns="45720" bIns="22860" numCol="1" anchor="t" anchorCtr="0" compatLnSpc="1">
              <a:prstTxWarp prst="textNoShape">
                <a:avLst/>
              </a:prstTxWarp>
            </a:bodyPr>
            <a:lstStyle/>
            <a:p>
              <a:endParaRPr lang="en-US" sz="900"/>
            </a:p>
          </p:txBody>
        </p:sp>
      </p:grpSp>
      <p:grpSp>
        <p:nvGrpSpPr>
          <p:cNvPr id="6" name="Grupo 5">
            <a:extLst>
              <a:ext uri="{FF2B5EF4-FFF2-40B4-BE49-F238E27FC236}">
                <a16:creationId xmlns:a16="http://schemas.microsoft.com/office/drawing/2014/main" id="{627B045D-EC79-4318-9180-4C8A6271523B}"/>
              </a:ext>
            </a:extLst>
          </p:cNvPr>
          <p:cNvGrpSpPr/>
          <p:nvPr/>
        </p:nvGrpSpPr>
        <p:grpSpPr>
          <a:xfrm>
            <a:off x="244021" y="4624852"/>
            <a:ext cx="2897366" cy="508794"/>
            <a:chOff x="539296" y="4673166"/>
            <a:chExt cx="2897366" cy="508794"/>
          </a:xfrm>
        </p:grpSpPr>
        <p:grpSp>
          <p:nvGrpSpPr>
            <p:cNvPr id="31" name="Group 48">
              <a:extLst>
                <a:ext uri="{FF2B5EF4-FFF2-40B4-BE49-F238E27FC236}">
                  <a16:creationId xmlns:a16="http://schemas.microsoft.com/office/drawing/2014/main" id="{F1F87AA7-E1A0-49DB-A8B7-E94AFB2EBE13}"/>
                </a:ext>
              </a:extLst>
            </p:cNvPr>
            <p:cNvGrpSpPr>
              <a:grpSpLocks/>
            </p:cNvGrpSpPr>
            <p:nvPr/>
          </p:nvGrpSpPr>
          <p:grpSpPr bwMode="auto">
            <a:xfrm>
              <a:off x="539296" y="4673166"/>
              <a:ext cx="2897366" cy="508794"/>
              <a:chOff x="3751557" y="10713880"/>
              <a:chExt cx="5793996" cy="1018342"/>
            </a:xfrm>
          </p:grpSpPr>
          <p:sp>
            <p:nvSpPr>
              <p:cNvPr id="32" name="Oval 49">
                <a:extLst>
                  <a:ext uri="{FF2B5EF4-FFF2-40B4-BE49-F238E27FC236}">
                    <a16:creationId xmlns:a16="http://schemas.microsoft.com/office/drawing/2014/main" id="{EFD6DD82-A5A6-4C2E-814E-44F2A9952C6F}"/>
                  </a:ext>
                </a:extLst>
              </p:cNvPr>
              <p:cNvSpPr/>
              <p:nvPr/>
            </p:nvSpPr>
            <p:spPr>
              <a:xfrm flipH="1">
                <a:off x="3751557" y="10713880"/>
                <a:ext cx="1019046" cy="1018342"/>
              </a:xfrm>
              <a:prstGeom prst="ellipse">
                <a:avLst/>
              </a:prstGeom>
              <a:noFill/>
              <a:ln w="28575" cmpd="sng">
                <a:solidFill>
                  <a:srgbClr val="FC8E25"/>
                </a:solid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en-AU" sz="1600" dirty="0">
                  <a:solidFill>
                    <a:schemeClr val="bg1"/>
                  </a:solidFill>
                  <a:latin typeface="Open Sans"/>
                  <a:cs typeface="Open Sans"/>
                </a:endParaRPr>
              </a:p>
            </p:txBody>
          </p:sp>
          <p:sp>
            <p:nvSpPr>
              <p:cNvPr id="33" name="TextBox 50">
                <a:extLst>
                  <a:ext uri="{FF2B5EF4-FFF2-40B4-BE49-F238E27FC236}">
                    <a16:creationId xmlns:a16="http://schemas.microsoft.com/office/drawing/2014/main" id="{9908DF40-68DE-4669-92EC-C50950F9CF9D}"/>
                  </a:ext>
                </a:extLst>
              </p:cNvPr>
              <p:cNvSpPr txBox="1">
                <a:spLocks noChangeArrowheads="1"/>
              </p:cNvSpPr>
              <p:nvPr/>
            </p:nvSpPr>
            <p:spPr bwMode="auto">
              <a:xfrm>
                <a:off x="4848102" y="10853013"/>
                <a:ext cx="4697451" cy="60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200" dirty="0">
                    <a:latin typeface="Calibri Light" panose="020F0302020204030204" pitchFamily="34" charset="0"/>
                    <a:cs typeface="Calibri Light" panose="020F0302020204030204" pitchFamily="34" charset="0"/>
                  </a:rPr>
                  <a:t>youremail@gmail.com</a:t>
                </a:r>
              </a:p>
            </p:txBody>
          </p:sp>
        </p:grpSp>
        <p:sp>
          <p:nvSpPr>
            <p:cNvPr id="37" name="Freeform 74">
              <a:extLst>
                <a:ext uri="{FF2B5EF4-FFF2-40B4-BE49-F238E27FC236}">
                  <a16:creationId xmlns:a16="http://schemas.microsoft.com/office/drawing/2014/main" id="{9588AB5A-BC7C-460A-BDC8-F7C430618A8E}"/>
                </a:ext>
              </a:extLst>
            </p:cNvPr>
            <p:cNvSpPr>
              <a:spLocks noEditPoints="1"/>
            </p:cNvSpPr>
            <p:nvPr/>
          </p:nvSpPr>
          <p:spPr bwMode="auto">
            <a:xfrm>
              <a:off x="658041" y="4814740"/>
              <a:ext cx="271281" cy="210500"/>
            </a:xfrm>
            <a:custGeom>
              <a:avLst/>
              <a:gdLst/>
              <a:ahLst/>
              <a:cxnLst>
                <a:cxn ang="0">
                  <a:pos x="66" y="17"/>
                </a:cxn>
                <a:cxn ang="0">
                  <a:pos x="47" y="30"/>
                </a:cxn>
                <a:cxn ang="0">
                  <a:pos x="37" y="36"/>
                </a:cxn>
                <a:cxn ang="0">
                  <a:pos x="36" y="36"/>
                </a:cxn>
                <a:cxn ang="0">
                  <a:pos x="36" y="36"/>
                </a:cxn>
                <a:cxn ang="0">
                  <a:pos x="26" y="30"/>
                </a:cxn>
                <a:cxn ang="0">
                  <a:pos x="7" y="17"/>
                </a:cxn>
                <a:cxn ang="0">
                  <a:pos x="0" y="7"/>
                </a:cxn>
                <a:cxn ang="0">
                  <a:pos x="7" y="0"/>
                </a:cxn>
                <a:cxn ang="0">
                  <a:pos x="66" y="0"/>
                </a:cxn>
                <a:cxn ang="0">
                  <a:pos x="72" y="6"/>
                </a:cxn>
                <a:cxn ang="0">
                  <a:pos x="66" y="17"/>
                </a:cxn>
                <a:cxn ang="0">
                  <a:pos x="72" y="50"/>
                </a:cxn>
                <a:cxn ang="0">
                  <a:pos x="66" y="56"/>
                </a:cxn>
                <a:cxn ang="0">
                  <a:pos x="7" y="56"/>
                </a:cxn>
                <a:cxn ang="0">
                  <a:pos x="0" y="50"/>
                </a:cxn>
                <a:cxn ang="0">
                  <a:pos x="0" y="18"/>
                </a:cxn>
                <a:cxn ang="0">
                  <a:pos x="5" y="21"/>
                </a:cxn>
                <a:cxn ang="0">
                  <a:pos x="24" y="35"/>
                </a:cxn>
                <a:cxn ang="0">
                  <a:pos x="36" y="41"/>
                </a:cxn>
                <a:cxn ang="0">
                  <a:pos x="36" y="41"/>
                </a:cxn>
                <a:cxn ang="0">
                  <a:pos x="37" y="41"/>
                </a:cxn>
                <a:cxn ang="0">
                  <a:pos x="48" y="35"/>
                </a:cxn>
                <a:cxn ang="0">
                  <a:pos x="68" y="21"/>
                </a:cxn>
                <a:cxn ang="0">
                  <a:pos x="72" y="18"/>
                </a:cxn>
                <a:cxn ang="0">
                  <a:pos x="72" y="50"/>
                </a:cxn>
              </a:cxnLst>
              <a:rect l="0" t="0" r="r" b="b"/>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rgbClr val="AD003D"/>
            </a:solidFill>
            <a:ln w="9525">
              <a:noFill/>
              <a:round/>
              <a:headEnd/>
              <a:tailEnd/>
            </a:ln>
          </p:spPr>
          <p:txBody>
            <a:bodyPr vert="horz" wrap="square" lIns="45720" tIns="22860" rIns="45720" bIns="22860" numCol="1" anchor="t" anchorCtr="0" compatLnSpc="1">
              <a:prstTxWarp prst="textNoShape">
                <a:avLst/>
              </a:prstTxWarp>
            </a:bodyPr>
            <a:lstStyle/>
            <a:p>
              <a:endParaRPr lang="en-US" sz="900"/>
            </a:p>
          </p:txBody>
        </p:sp>
      </p:grpSp>
      <p:sp>
        <p:nvSpPr>
          <p:cNvPr id="9" name="Triángulo rectángulo 8">
            <a:extLst>
              <a:ext uri="{FF2B5EF4-FFF2-40B4-BE49-F238E27FC236}">
                <a16:creationId xmlns:a16="http://schemas.microsoft.com/office/drawing/2014/main" id="{F0BCBC6A-ED5E-4AFF-BCB5-6256A9E72D10}"/>
              </a:ext>
            </a:extLst>
          </p:cNvPr>
          <p:cNvSpPr/>
          <p:nvPr/>
        </p:nvSpPr>
        <p:spPr>
          <a:xfrm rot="18900000">
            <a:off x="867225" y="-1914201"/>
            <a:ext cx="3828401" cy="3828401"/>
          </a:xfrm>
          <a:prstGeom prst="rtTriangle">
            <a:avLst/>
          </a:prstGeom>
          <a:solidFill>
            <a:srgbClr val="AD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iángulo rectángulo 29">
            <a:extLst>
              <a:ext uri="{FF2B5EF4-FFF2-40B4-BE49-F238E27FC236}">
                <a16:creationId xmlns:a16="http://schemas.microsoft.com/office/drawing/2014/main" id="{32979027-8EB9-49BA-B8C9-D9EDDDDA92FB}"/>
              </a:ext>
            </a:extLst>
          </p:cNvPr>
          <p:cNvSpPr/>
          <p:nvPr/>
        </p:nvSpPr>
        <p:spPr>
          <a:xfrm rot="8100000">
            <a:off x="7207945" y="4943799"/>
            <a:ext cx="3828401" cy="3828401"/>
          </a:xfrm>
          <a:prstGeom prst="rtTriangle">
            <a:avLst/>
          </a:prstGeom>
          <a:solidFill>
            <a:srgbClr val="AD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9580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4763" y="1785"/>
            <a:ext cx="12182478" cy="6854429"/>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8424" y="2937045"/>
            <a:ext cx="7957502" cy="1762021"/>
          </a:xfrm>
          <a:prstGeom prst="rect">
            <a:avLst/>
          </a:prstGeom>
          <a:noFill/>
        </p:spPr>
        <p:txBody>
          <a:bodyPr wrap="square" rtlCol="0">
            <a:spAutoFit/>
          </a:bodyPr>
          <a:lstStyle/>
          <a:p>
            <a:pPr algn="ctr"/>
            <a:r>
              <a:rPr lang="en-US" altLang="ja-JP" sz="1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1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1000" b="1"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sz="2200"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sz="2200" dirty="0">
                <a:solidFill>
                  <a:schemeClr val="bg1"/>
                </a:solidFill>
                <a:latin typeface="Lato Light" panose="020F0302020204030203" pitchFamily="34" charset="0"/>
                <a:cs typeface="Arial" panose="020B0604020202020204" pitchFamily="34" charset="0"/>
              </a:rPr>
              <a:t> </a:t>
            </a:r>
          </a:p>
          <a:p>
            <a:pPr algn="ctr"/>
            <a:endParaRPr lang="es-CO" altLang="ja-JP" sz="525" dirty="0">
              <a:solidFill>
                <a:schemeClr val="bg1"/>
              </a:solidFill>
              <a:latin typeface="Lato Light" panose="020F0302020204030203" pitchFamily="34" charset="0"/>
              <a:cs typeface="Arial" panose="020B0604020202020204" pitchFamily="34" charset="0"/>
            </a:endParaRPr>
          </a:p>
          <a:p>
            <a:pPr algn="ctr"/>
            <a:endParaRPr lang="es-CO" altLang="ja-JP" sz="525"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9448" y="5940144"/>
            <a:ext cx="6873469" cy="707886"/>
          </a:xfrm>
          <a:prstGeom prst="rect">
            <a:avLst/>
          </a:prstGeom>
          <a:noFill/>
        </p:spPr>
        <p:txBody>
          <a:bodyPr wrap="square" rtlCol="0">
            <a:spAutoFit/>
          </a:bodyPr>
          <a:lstStyle/>
          <a:p>
            <a:pPr algn="ctr"/>
            <a:r>
              <a:rPr lang="en-US" altLang="ja-JP" sz="2000" dirty="0">
                <a:solidFill>
                  <a:schemeClr val="accent5"/>
                </a:solidFill>
                <a:latin typeface="Lato Light" panose="020F0302020204030203" pitchFamily="34" charset="0"/>
                <a:cs typeface="Arial" panose="020B0604020202020204" pitchFamily="34" charset="0"/>
              </a:rPr>
              <a:t>Images used in this template are courtesy of </a:t>
            </a:r>
            <a:r>
              <a:rPr lang="en-US" altLang="ja-JP" sz="2000" dirty="0" err="1">
                <a:solidFill>
                  <a:schemeClr val="accent5"/>
                </a:solidFill>
                <a:latin typeface="Lato Light" panose="020F0302020204030203" pitchFamily="34" charset="0"/>
                <a:cs typeface="Arial" panose="020B0604020202020204" pitchFamily="34" charset="0"/>
              </a:rPr>
              <a:t>Freepik</a:t>
            </a:r>
            <a:r>
              <a:rPr lang="en-US" altLang="ja-JP" sz="2000" dirty="0">
                <a:solidFill>
                  <a:schemeClr val="accent5"/>
                </a:solidFill>
                <a:latin typeface="Lato Light" panose="020F0302020204030203" pitchFamily="34" charset="0"/>
                <a:cs typeface="Arial" panose="020B0604020202020204" pitchFamily="34" charset="0"/>
              </a:rPr>
              <a:t> and </a:t>
            </a:r>
            <a:r>
              <a:rPr lang="en-US" altLang="ja-JP" sz="2000" dirty="0" err="1">
                <a:solidFill>
                  <a:schemeClr val="accent5"/>
                </a:solidFill>
                <a:latin typeface="Lato Light" panose="020F0302020204030203" pitchFamily="34" charset="0"/>
                <a:cs typeface="Arial" panose="020B0604020202020204" pitchFamily="34" charset="0"/>
              </a:rPr>
              <a:t>Pixabay</a:t>
            </a:r>
            <a:r>
              <a:rPr lang="en-US" altLang="ja-JP" sz="2000" dirty="0">
                <a:solidFill>
                  <a:schemeClr val="accent5"/>
                </a:solidFill>
                <a:latin typeface="Lato Light" panose="020F0302020204030203" pitchFamily="34" charset="0"/>
                <a:cs typeface="Arial" panose="020B0604020202020204" pitchFamily="34" charset="0"/>
              </a:rPr>
              <a:t>.</a:t>
            </a:r>
            <a:endParaRPr lang="es-CO" sz="500" dirty="0">
              <a:solidFill>
                <a:schemeClr val="accent5"/>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1430" y="4940842"/>
            <a:ext cx="807838" cy="637415"/>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20803" y="4940842"/>
            <a:ext cx="807838" cy="63741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6641" y="5038527"/>
            <a:ext cx="210481" cy="387228"/>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345" y="4940842"/>
            <a:ext cx="807838" cy="63741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325" y="5018111"/>
            <a:ext cx="351710" cy="406507"/>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094" y="4940842"/>
            <a:ext cx="807838" cy="63741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7758" y="5038526"/>
            <a:ext cx="348026" cy="34802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688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nvGrpSpPr>
          <p:cNvPr id="9" name="Group 8">
            <a:extLst>
              <a:ext uri="{FF2B5EF4-FFF2-40B4-BE49-F238E27FC236}">
                <a16:creationId xmlns:a16="http://schemas.microsoft.com/office/drawing/2014/main" id="{7995304B-0BE2-D790-4977-70F357B60BD5}"/>
              </a:ext>
            </a:extLst>
          </p:cNvPr>
          <p:cNvGrpSpPr/>
          <p:nvPr/>
        </p:nvGrpSpPr>
        <p:grpSpPr>
          <a:xfrm>
            <a:off x="7415594" y="5090238"/>
            <a:ext cx="418666" cy="296313"/>
            <a:chOff x="7415594" y="5090238"/>
            <a:chExt cx="418666" cy="296313"/>
          </a:xfrm>
        </p:grpSpPr>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5594" y="5090238"/>
              <a:ext cx="418666" cy="296313"/>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2770" y="5174553"/>
              <a:ext cx="107816" cy="126957"/>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grpSp>
      <p:sp>
        <p:nvSpPr>
          <p:cNvPr id="7" name="タイトル 15">
            <a:extLst>
              <a:ext uri="{FF2B5EF4-FFF2-40B4-BE49-F238E27FC236}">
                <a16:creationId xmlns:a16="http://schemas.microsoft.com/office/drawing/2014/main" id="{FA0AAE3D-72C1-B78D-34E3-44A78CF1DA1D}"/>
              </a:ext>
            </a:extLst>
          </p:cNvPr>
          <p:cNvSpPr txBox="1">
            <a:spLocks/>
          </p:cNvSpPr>
          <p:nvPr/>
        </p:nvSpPr>
        <p:spPr>
          <a:xfrm>
            <a:off x="1587" y="895247"/>
            <a:ext cx="12188826" cy="21118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199" dirty="0">
                <a:solidFill>
                  <a:schemeClr val="accent5"/>
                </a:solidFill>
                <a:latin typeface="Lato Black" panose="020F0A02020204030203" pitchFamily="34" charset="0"/>
              </a:rPr>
              <a:t>THANKS FOR DOWNLOADING THESE TEMPLATES! </a:t>
            </a:r>
            <a:br>
              <a:rPr kumimoji="1" lang="en-US" altLang="ja-JP" sz="2000" b="1" dirty="0">
                <a:solidFill>
                  <a:schemeClr val="accent5"/>
                </a:solidFill>
                <a:latin typeface="Lato Light" panose="020F0302020204030203" pitchFamily="34" charset="0"/>
              </a:rPr>
            </a:br>
            <a:r>
              <a:rPr kumimoji="1" lang="en-US" altLang="ja-JP" sz="2400" dirty="0">
                <a:solidFill>
                  <a:schemeClr val="accent5"/>
                </a:solidFill>
                <a:latin typeface="Lato Light" panose="020F0302020204030203" pitchFamily="34" charset="0"/>
              </a:rPr>
              <a:t>Find even more free templates at </a:t>
            </a:r>
            <a:endParaRPr kumimoji="1" lang="en-US" altLang="ja-JP" sz="2000" b="1" dirty="0">
              <a:solidFill>
                <a:schemeClr val="accent5"/>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DE6CAAA4-C493-063B-ABAA-9F2DBBCC0E27}"/>
              </a:ext>
            </a:extLst>
          </p:cNvPr>
          <p:cNvSpPr txBox="1">
            <a:spLocks/>
          </p:cNvSpPr>
          <p:nvPr/>
        </p:nvSpPr>
        <p:spPr>
          <a:xfrm>
            <a:off x="1588" y="1900820"/>
            <a:ext cx="12182478" cy="13486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400" dirty="0">
                <a:solidFill>
                  <a:schemeClr val="bg1"/>
                </a:solidFill>
                <a:latin typeface="Lato Light" panose="020F0302020204030203" pitchFamily="34" charset="0"/>
              </a:rPr>
              <a:t> / </a:t>
            </a:r>
            <a:r>
              <a:rPr lang="en-US" sz="1400" dirty="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400" dirty="0">
                <a:solidFill>
                  <a:schemeClr val="bg1"/>
                </a:solidFill>
                <a:latin typeface="Lato Light" panose="020F0302020204030203" pitchFamily="34" charset="0"/>
              </a:rPr>
              <a:t>  </a:t>
            </a:r>
          </a:p>
          <a:p>
            <a:pPr marL="0" indent="0" algn="ctr">
              <a:buNone/>
            </a:pPr>
            <a:r>
              <a:rPr lang="en-US" sz="1400" dirty="0">
                <a:solidFill>
                  <a:schemeClr val="bg1"/>
                </a:solidFill>
                <a:latin typeface="Lato Light" panose="020F0302020204030203" pitchFamily="34" charset="0"/>
              </a:rPr>
              <a:t>Premium Templates: </a:t>
            </a:r>
            <a:r>
              <a:rPr lang="en-US" sz="1400" dirty="0">
                <a:solidFill>
                  <a:schemeClr val="bg1"/>
                </a:solidFill>
                <a:latin typeface="Lato Light" panose="020F0302020204030203" pitchFamily="34" charset="0"/>
                <a:hlinkClick r:id="rId9"/>
              </a:rPr>
              <a:t>https://www.pptbundle.com/</a:t>
            </a:r>
            <a:r>
              <a:rPr lang="en-US" sz="1400" dirty="0">
                <a:solidFill>
                  <a:schemeClr val="bg1"/>
                </a:solidFill>
                <a:latin typeface="Lato Light" panose="020F0302020204030203" pitchFamily="34" charset="0"/>
              </a:rPr>
              <a:t> </a:t>
            </a:r>
          </a:p>
          <a:p>
            <a:pPr marL="0" indent="0" algn="ctr">
              <a:buNone/>
            </a:pPr>
            <a:br>
              <a:rPr lang="en-US" altLang="ja-JP" sz="1400" dirty="0">
                <a:solidFill>
                  <a:schemeClr val="bg1"/>
                </a:solidFill>
                <a:latin typeface="Lato Light" panose="020F0302020204030203" pitchFamily="34" charset="0"/>
                <a:cs typeface="Arial" panose="020B0604020202020204" pitchFamily="34" charset="0"/>
              </a:rPr>
            </a:br>
            <a:endParaRPr lang="en-US" altLang="ja-JP" sz="14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573392034"/>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upo 58">
            <a:extLst>
              <a:ext uri="{FF2B5EF4-FFF2-40B4-BE49-F238E27FC236}">
                <a16:creationId xmlns:a16="http://schemas.microsoft.com/office/drawing/2014/main" id="{DC29EED6-C7B0-4C23-A8F5-2FB1BD192918}"/>
              </a:ext>
            </a:extLst>
          </p:cNvPr>
          <p:cNvGrpSpPr/>
          <p:nvPr/>
        </p:nvGrpSpPr>
        <p:grpSpPr>
          <a:xfrm>
            <a:off x="-642143" y="-207282"/>
            <a:ext cx="13158586" cy="7594400"/>
            <a:chOff x="-642143" y="-207282"/>
            <a:chExt cx="13158586" cy="7594400"/>
          </a:xfrm>
        </p:grpSpPr>
        <p:sp>
          <p:nvSpPr>
            <p:cNvPr id="63" name="Rombo 62">
              <a:extLst>
                <a:ext uri="{FF2B5EF4-FFF2-40B4-BE49-F238E27FC236}">
                  <a16:creationId xmlns:a16="http://schemas.microsoft.com/office/drawing/2014/main" id="{556C5CBE-BD7A-4D29-9CCC-C42FF126033B}"/>
                </a:ext>
              </a:extLst>
            </p:cNvPr>
            <p:cNvSpPr/>
            <p:nvPr/>
          </p:nvSpPr>
          <p:spPr>
            <a:xfrm>
              <a:off x="3825989" y="3336612"/>
              <a:ext cx="4050506" cy="4050506"/>
            </a:xfrm>
            <a:prstGeom prst="diamond">
              <a:avLst/>
            </a:prstGeom>
            <a:solidFill>
              <a:srgbClr val="F00250"/>
            </a:solidFill>
            <a:ln w="38100">
              <a:solidFill>
                <a:srgbClr val="F00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2" name="Rombo 61">
              <a:extLst>
                <a:ext uri="{FF2B5EF4-FFF2-40B4-BE49-F238E27FC236}">
                  <a16:creationId xmlns:a16="http://schemas.microsoft.com/office/drawing/2014/main" id="{B0ACB550-1D57-495A-8525-4BC0AC454286}"/>
                </a:ext>
              </a:extLst>
            </p:cNvPr>
            <p:cNvSpPr/>
            <p:nvPr/>
          </p:nvSpPr>
          <p:spPr>
            <a:xfrm>
              <a:off x="-642143" y="1398982"/>
              <a:ext cx="4050506" cy="4050506"/>
            </a:xfrm>
            <a:prstGeom prst="diamond">
              <a:avLst/>
            </a:prstGeom>
            <a:noFill/>
            <a:ln w="76200">
              <a:solidFill>
                <a:srgbClr val="FBC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51" name="Grupo 50">
              <a:extLst>
                <a:ext uri="{FF2B5EF4-FFF2-40B4-BE49-F238E27FC236}">
                  <a16:creationId xmlns:a16="http://schemas.microsoft.com/office/drawing/2014/main" id="{4666A5AE-6659-405D-AF53-18B362CF51B5}"/>
                </a:ext>
              </a:extLst>
            </p:cNvPr>
            <p:cNvGrpSpPr/>
            <p:nvPr/>
          </p:nvGrpSpPr>
          <p:grpSpPr>
            <a:xfrm>
              <a:off x="0" y="-207282"/>
              <a:ext cx="12516443" cy="7091361"/>
              <a:chOff x="0" y="-207282"/>
              <a:chExt cx="12516443" cy="7091361"/>
            </a:xfrm>
          </p:grpSpPr>
          <p:sp>
            <p:nvSpPr>
              <p:cNvPr id="53" name="Rombo 52">
                <a:extLst>
                  <a:ext uri="{FF2B5EF4-FFF2-40B4-BE49-F238E27FC236}">
                    <a16:creationId xmlns:a16="http://schemas.microsoft.com/office/drawing/2014/main" id="{B9AF066F-D7FB-4B62-B28F-D386EADFFA16}"/>
                  </a:ext>
                </a:extLst>
              </p:cNvPr>
              <p:cNvSpPr/>
              <p:nvPr/>
            </p:nvSpPr>
            <p:spPr>
              <a:xfrm>
                <a:off x="7327999" y="1152042"/>
                <a:ext cx="1866900" cy="1866900"/>
              </a:xfrm>
              <a:prstGeom prst="diamond">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2" name="Rombo 51">
                <a:extLst>
                  <a:ext uri="{FF2B5EF4-FFF2-40B4-BE49-F238E27FC236}">
                    <a16:creationId xmlns:a16="http://schemas.microsoft.com/office/drawing/2014/main" id="{2AA218D1-8744-4406-9CB6-B3EB9F9C20C2}"/>
                  </a:ext>
                </a:extLst>
              </p:cNvPr>
              <p:cNvSpPr/>
              <p:nvPr/>
            </p:nvSpPr>
            <p:spPr>
              <a:xfrm>
                <a:off x="2793591" y="689143"/>
                <a:ext cx="1866900" cy="1866900"/>
              </a:xfrm>
              <a:prstGeom prst="diamond">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5" name="Rombo 34">
                <a:extLst>
                  <a:ext uri="{FF2B5EF4-FFF2-40B4-BE49-F238E27FC236}">
                    <a16:creationId xmlns:a16="http://schemas.microsoft.com/office/drawing/2014/main" id="{8EC215B5-C0C4-49D7-881C-99751E2476B4}"/>
                  </a:ext>
                </a:extLst>
              </p:cNvPr>
              <p:cNvSpPr/>
              <p:nvPr/>
            </p:nvSpPr>
            <p:spPr>
              <a:xfrm>
                <a:off x="4962228" y="-207282"/>
                <a:ext cx="1866900" cy="1866900"/>
              </a:xfrm>
              <a:prstGeom prst="diamond">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2" name="Rombo 41">
                <a:extLst>
                  <a:ext uri="{FF2B5EF4-FFF2-40B4-BE49-F238E27FC236}">
                    <a16:creationId xmlns:a16="http://schemas.microsoft.com/office/drawing/2014/main" id="{A1755D21-A739-4CF4-8DA5-096667B75AD5}"/>
                  </a:ext>
                </a:extLst>
              </p:cNvPr>
              <p:cNvSpPr/>
              <p:nvPr/>
            </p:nvSpPr>
            <p:spPr>
              <a:xfrm>
                <a:off x="8465937" y="1587217"/>
                <a:ext cx="4050506" cy="4050506"/>
              </a:xfrm>
              <a:prstGeom prst="diamond">
                <a:avLst/>
              </a:prstGeom>
              <a:noFill/>
              <a:ln w="76200">
                <a:solidFill>
                  <a:srgbClr val="FBC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8" name="Rombo 37">
                <a:extLst>
                  <a:ext uri="{FF2B5EF4-FFF2-40B4-BE49-F238E27FC236}">
                    <a16:creationId xmlns:a16="http://schemas.microsoft.com/office/drawing/2014/main" id="{23258BDA-F937-41E4-B9E1-EFF9349C3990}"/>
                  </a:ext>
                </a:extLst>
              </p:cNvPr>
              <p:cNvSpPr/>
              <p:nvPr/>
            </p:nvSpPr>
            <p:spPr>
              <a:xfrm>
                <a:off x="7374731" y="1209674"/>
                <a:ext cx="4733925" cy="4733925"/>
              </a:xfrm>
              <a:prstGeom prst="diamond">
                <a:avLst/>
              </a:prstGeom>
              <a:gradFill flip="none" rotWithShape="1">
                <a:gsLst>
                  <a:gs pos="0">
                    <a:srgbClr val="9D1860"/>
                  </a:gs>
                  <a:gs pos="37000">
                    <a:srgbClr val="B5135F"/>
                  </a:gs>
                  <a:gs pos="100000">
                    <a:srgbClr val="F002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Rombo 35">
                <a:extLst>
                  <a:ext uri="{FF2B5EF4-FFF2-40B4-BE49-F238E27FC236}">
                    <a16:creationId xmlns:a16="http://schemas.microsoft.com/office/drawing/2014/main" id="{C7AFBFEC-64D1-4E18-B95B-0E142C80A296}"/>
                  </a:ext>
                </a:extLst>
              </p:cNvPr>
              <p:cNvSpPr/>
              <p:nvPr/>
            </p:nvSpPr>
            <p:spPr>
              <a:xfrm>
                <a:off x="0" y="1057274"/>
                <a:ext cx="4733925" cy="4733925"/>
              </a:xfrm>
              <a:prstGeom prst="diamond">
                <a:avLst/>
              </a:prstGeom>
              <a:gradFill flip="none" rotWithShape="1">
                <a:gsLst>
                  <a:gs pos="0">
                    <a:srgbClr val="9D1860"/>
                  </a:gs>
                  <a:gs pos="37000">
                    <a:srgbClr val="B5135F"/>
                  </a:gs>
                  <a:gs pos="100000">
                    <a:srgbClr val="F002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7" name="Rombo 36">
                <a:extLst>
                  <a:ext uri="{FF2B5EF4-FFF2-40B4-BE49-F238E27FC236}">
                    <a16:creationId xmlns:a16="http://schemas.microsoft.com/office/drawing/2014/main" id="{A797E85E-D656-47BE-A2F5-8C536D0D0BB3}"/>
                  </a:ext>
                </a:extLst>
              </p:cNvPr>
              <p:cNvSpPr/>
              <p:nvPr/>
            </p:nvSpPr>
            <p:spPr>
              <a:xfrm>
                <a:off x="2434148" y="49891"/>
                <a:ext cx="6834188" cy="6834188"/>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Rombo 32">
                <a:extLst>
                  <a:ext uri="{FF2B5EF4-FFF2-40B4-BE49-F238E27FC236}">
                    <a16:creationId xmlns:a16="http://schemas.microsoft.com/office/drawing/2014/main" id="{65DC9EDC-9C90-4F08-9E7E-555688619853}"/>
                  </a:ext>
                </a:extLst>
              </p:cNvPr>
              <p:cNvSpPr/>
              <p:nvPr/>
            </p:nvSpPr>
            <p:spPr>
              <a:xfrm>
                <a:off x="2903235" y="371473"/>
                <a:ext cx="6105525" cy="6105525"/>
              </a:xfrm>
              <a:prstGeom prst="diamond">
                <a:avLst/>
              </a:prstGeom>
              <a:solidFill>
                <a:srgbClr val="FBC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pic>
        <p:nvPicPr>
          <p:cNvPr id="58" name="Marcador de posición de imagen 57">
            <a:extLst>
              <a:ext uri="{FF2B5EF4-FFF2-40B4-BE49-F238E27FC236}">
                <a16:creationId xmlns:a16="http://schemas.microsoft.com/office/drawing/2014/main" id="{E893A20B-5D02-4F4D-A49A-94796C33C0AD}"/>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134" r="30122"/>
          <a:stretch/>
        </p:blipFill>
        <p:spPr>
          <a:xfrm>
            <a:off x="3408363" y="754063"/>
            <a:ext cx="5186362" cy="5340350"/>
          </a:xfrm>
        </p:spPr>
      </p:pic>
      <p:sp>
        <p:nvSpPr>
          <p:cNvPr id="61" name="CuadroTexto 60">
            <a:extLst>
              <a:ext uri="{FF2B5EF4-FFF2-40B4-BE49-F238E27FC236}">
                <a16:creationId xmlns:a16="http://schemas.microsoft.com/office/drawing/2014/main" id="{47CDA706-0380-495B-8887-97E7023A34BA}"/>
              </a:ext>
            </a:extLst>
          </p:cNvPr>
          <p:cNvSpPr txBox="1"/>
          <p:nvPr/>
        </p:nvSpPr>
        <p:spPr>
          <a:xfrm>
            <a:off x="3771802" y="3399945"/>
            <a:ext cx="4459483" cy="1569660"/>
          </a:xfrm>
          <a:prstGeom prst="rect">
            <a:avLst/>
          </a:prstGeom>
          <a:noFill/>
        </p:spPr>
        <p:txBody>
          <a:bodyPr wrap="square" rtlCol="0">
            <a:spAutoFit/>
          </a:bodyPr>
          <a:lstStyle/>
          <a:p>
            <a:pPr algn="ctr"/>
            <a:r>
              <a:rPr lang="es-CO" sz="4800" b="1" dirty="0">
                <a:solidFill>
                  <a:schemeClr val="bg1"/>
                </a:solidFill>
                <a:latin typeface="Arial" panose="020B0604020202020204" pitchFamily="34" charset="0"/>
                <a:cs typeface="Arial" panose="020B0604020202020204" pitchFamily="34" charset="0"/>
              </a:rPr>
              <a:t>ABSTRACT</a:t>
            </a:r>
          </a:p>
          <a:p>
            <a:pPr algn="ctr"/>
            <a:r>
              <a:rPr lang="es-CO" sz="2400" dirty="0">
                <a:solidFill>
                  <a:schemeClr val="bg1"/>
                </a:solidFill>
                <a:latin typeface="Arial" panose="020B0604020202020204" pitchFamily="34" charset="0"/>
                <a:cs typeface="Arial" panose="020B0604020202020204" pitchFamily="34" charset="0"/>
              </a:rPr>
              <a:t>POWERPOINT </a:t>
            </a:r>
          </a:p>
          <a:p>
            <a:pPr algn="ctr"/>
            <a:r>
              <a:rPr lang="es-CO" sz="2400" dirty="0">
                <a:solidFill>
                  <a:schemeClr val="bg1"/>
                </a:solidFill>
                <a:latin typeface="Arial" panose="020B0604020202020204" pitchFamily="34" charset="0"/>
                <a:cs typeface="Arial" panose="020B0604020202020204" pitchFamily="34" charset="0"/>
              </a:rPr>
              <a:t>TEMPLATE</a:t>
            </a:r>
          </a:p>
        </p:txBody>
      </p:sp>
      <p:grpSp>
        <p:nvGrpSpPr>
          <p:cNvPr id="4096" name="Grupo 4095">
            <a:extLst>
              <a:ext uri="{FF2B5EF4-FFF2-40B4-BE49-F238E27FC236}">
                <a16:creationId xmlns:a16="http://schemas.microsoft.com/office/drawing/2014/main" id="{57D8BAC8-30B0-4A56-89AA-A813234C5BC8}"/>
              </a:ext>
            </a:extLst>
          </p:cNvPr>
          <p:cNvGrpSpPr/>
          <p:nvPr/>
        </p:nvGrpSpPr>
        <p:grpSpPr>
          <a:xfrm>
            <a:off x="-971550" y="0"/>
            <a:ext cx="14135100" cy="8038301"/>
            <a:chOff x="-971550" y="0"/>
            <a:chExt cx="14135100" cy="8038301"/>
          </a:xfrm>
          <a:solidFill>
            <a:srgbClr val="E6E6E6"/>
          </a:solidFill>
        </p:grpSpPr>
        <p:sp>
          <p:nvSpPr>
            <p:cNvPr id="60" name="Rectángulo 59">
              <a:extLst>
                <a:ext uri="{FF2B5EF4-FFF2-40B4-BE49-F238E27FC236}">
                  <a16:creationId xmlns:a16="http://schemas.microsoft.com/office/drawing/2014/main" id="{C7CB452F-A238-4942-A63E-A8F09A0EF534}"/>
                </a:ext>
              </a:extLst>
            </p:cNvPr>
            <p:cNvSpPr/>
            <p:nvPr/>
          </p:nvSpPr>
          <p:spPr>
            <a:xfrm>
              <a:off x="-971550" y="0"/>
              <a:ext cx="971550" cy="68840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6" name="Rectángulo 65">
              <a:extLst>
                <a:ext uri="{FF2B5EF4-FFF2-40B4-BE49-F238E27FC236}">
                  <a16:creationId xmlns:a16="http://schemas.microsoft.com/office/drawing/2014/main" id="{E921DBF6-A147-45F2-BD19-E5FAC8008672}"/>
                </a:ext>
              </a:extLst>
            </p:cNvPr>
            <p:cNvSpPr/>
            <p:nvPr/>
          </p:nvSpPr>
          <p:spPr>
            <a:xfrm>
              <a:off x="0" y="6858001"/>
              <a:ext cx="12192000" cy="1180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7" name="Rectángulo 66">
              <a:extLst>
                <a:ext uri="{FF2B5EF4-FFF2-40B4-BE49-F238E27FC236}">
                  <a16:creationId xmlns:a16="http://schemas.microsoft.com/office/drawing/2014/main" id="{B62E3395-37C5-4519-8AB5-0055BD1EBBF5}"/>
                </a:ext>
              </a:extLst>
            </p:cNvPr>
            <p:cNvSpPr/>
            <p:nvPr/>
          </p:nvSpPr>
          <p:spPr>
            <a:xfrm>
              <a:off x="12192000" y="0"/>
              <a:ext cx="971550" cy="68840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097" name="CuadroTexto 4096">
            <a:extLst>
              <a:ext uri="{FF2B5EF4-FFF2-40B4-BE49-F238E27FC236}">
                <a16:creationId xmlns:a16="http://schemas.microsoft.com/office/drawing/2014/main" id="{E95FC712-352F-4D1A-965A-D8A230646EA4}"/>
              </a:ext>
            </a:extLst>
          </p:cNvPr>
          <p:cNvSpPr txBox="1"/>
          <p:nvPr/>
        </p:nvSpPr>
        <p:spPr>
          <a:xfrm>
            <a:off x="7822562" y="6397500"/>
            <a:ext cx="4217904" cy="338554"/>
          </a:xfrm>
          <a:prstGeom prst="rect">
            <a:avLst/>
          </a:prstGeom>
          <a:noFill/>
        </p:spPr>
        <p:txBody>
          <a:bodyPr wrap="square" rtlCol="0">
            <a:spAutoFit/>
          </a:bodyPr>
          <a:lstStyle/>
          <a:p>
            <a:r>
              <a:rPr lang="es-CO" sz="1600" dirty="0">
                <a:solidFill>
                  <a:schemeClr val="tx1">
                    <a:lumMod val="50000"/>
                    <a:lumOff val="50000"/>
                  </a:schemeClr>
                </a:solidFill>
                <a:hlinkClick r:id="rId3">
                  <a:extLst>
                    <a:ext uri="{A12FA001-AC4F-418D-AE19-62706E023703}">
                      <ahyp:hlinkClr xmlns:ahyp="http://schemas.microsoft.com/office/drawing/2018/hyperlinkcolor" val="tx"/>
                    </a:ext>
                  </a:extLst>
                </a:hlinkClick>
              </a:rPr>
              <a:t>www.free-powerpoint-templates-download.com</a:t>
            </a:r>
            <a:r>
              <a:rPr lang="es-CO" sz="1600" dirty="0">
                <a:solidFill>
                  <a:schemeClr val="tx1">
                    <a:lumMod val="50000"/>
                    <a:lumOff val="50000"/>
                  </a:schemeClr>
                </a:solidFill>
              </a:rPr>
              <a:t> </a:t>
            </a:r>
          </a:p>
        </p:txBody>
      </p:sp>
    </p:spTree>
    <p:extLst>
      <p:ext uri="{BB962C8B-B14F-4D97-AF65-F5344CB8AC3E}">
        <p14:creationId xmlns:p14="http://schemas.microsoft.com/office/powerpoint/2010/main" val="4147468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Marcador de texto 27">
            <a:extLst>
              <a:ext uri="{FF2B5EF4-FFF2-40B4-BE49-F238E27FC236}">
                <a16:creationId xmlns:a16="http://schemas.microsoft.com/office/drawing/2014/main" id="{CD992017-4F12-4C32-9961-37313E85C29F}"/>
              </a:ext>
            </a:extLst>
          </p:cNvPr>
          <p:cNvSpPr>
            <a:spLocks noGrp="1"/>
          </p:cNvSpPr>
          <p:nvPr>
            <p:ph type="body" sz="quarter" idx="20"/>
          </p:nvPr>
        </p:nvSpPr>
        <p:spPr/>
        <p:txBody>
          <a:bodyPr/>
          <a:lstStyle/>
          <a:p>
            <a:endParaRPr lang="en-US" dirty="0"/>
          </a:p>
        </p:txBody>
      </p:sp>
      <p:sp>
        <p:nvSpPr>
          <p:cNvPr id="55" name="Rectángulo 54">
            <a:extLst>
              <a:ext uri="{FF2B5EF4-FFF2-40B4-BE49-F238E27FC236}">
                <a16:creationId xmlns:a16="http://schemas.microsoft.com/office/drawing/2014/main" id="{E58C0F34-CE04-4EFC-A5BA-CEF652AAB2D4}"/>
              </a:ext>
            </a:extLst>
          </p:cNvPr>
          <p:cNvSpPr/>
          <p:nvPr/>
        </p:nvSpPr>
        <p:spPr>
          <a:xfrm>
            <a:off x="0" y="1809750"/>
            <a:ext cx="2381250" cy="2495550"/>
          </a:xfrm>
          <a:prstGeom prst="rect">
            <a:avLst/>
          </a:prstGeom>
          <a:solidFill>
            <a:srgbClr val="FBC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0" name="Rectángulo 59">
            <a:extLst>
              <a:ext uri="{FF2B5EF4-FFF2-40B4-BE49-F238E27FC236}">
                <a16:creationId xmlns:a16="http://schemas.microsoft.com/office/drawing/2014/main" id="{9218C631-07EB-4C2F-85E1-D492BA70F500}"/>
              </a:ext>
            </a:extLst>
          </p:cNvPr>
          <p:cNvSpPr/>
          <p:nvPr/>
        </p:nvSpPr>
        <p:spPr>
          <a:xfrm>
            <a:off x="2381250" y="4305300"/>
            <a:ext cx="2400300" cy="2552700"/>
          </a:xfrm>
          <a:prstGeom prst="rect">
            <a:avLst/>
          </a:prstGeom>
          <a:solidFill>
            <a:srgbClr val="FC8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1" name="Rectángulo 60">
            <a:extLst>
              <a:ext uri="{FF2B5EF4-FFF2-40B4-BE49-F238E27FC236}">
                <a16:creationId xmlns:a16="http://schemas.microsoft.com/office/drawing/2014/main" id="{31BCF11D-015F-40DE-89C9-000506DE0918}"/>
              </a:ext>
            </a:extLst>
          </p:cNvPr>
          <p:cNvSpPr/>
          <p:nvPr/>
        </p:nvSpPr>
        <p:spPr>
          <a:xfrm>
            <a:off x="4762500" y="1809750"/>
            <a:ext cx="2647950" cy="2495550"/>
          </a:xfrm>
          <a:prstGeom prst="rect">
            <a:avLst/>
          </a:prstGeom>
          <a:solidFill>
            <a:srgbClr val="9D1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2" name="Rectángulo 61">
            <a:extLst>
              <a:ext uri="{FF2B5EF4-FFF2-40B4-BE49-F238E27FC236}">
                <a16:creationId xmlns:a16="http://schemas.microsoft.com/office/drawing/2014/main" id="{C072FBE5-0DDA-4D9B-A3EB-1136E7F87A41}"/>
              </a:ext>
            </a:extLst>
          </p:cNvPr>
          <p:cNvSpPr/>
          <p:nvPr/>
        </p:nvSpPr>
        <p:spPr>
          <a:xfrm>
            <a:off x="7410450" y="4305300"/>
            <a:ext cx="2400300" cy="2552700"/>
          </a:xfrm>
          <a:prstGeom prst="rect">
            <a:avLst/>
          </a:prstGeom>
          <a:solidFill>
            <a:srgbClr val="F00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3" name="Rectángulo 62">
            <a:extLst>
              <a:ext uri="{FF2B5EF4-FFF2-40B4-BE49-F238E27FC236}">
                <a16:creationId xmlns:a16="http://schemas.microsoft.com/office/drawing/2014/main" id="{02506A23-54A2-41FD-BE41-B3BE3A23B1FB}"/>
              </a:ext>
            </a:extLst>
          </p:cNvPr>
          <p:cNvSpPr/>
          <p:nvPr/>
        </p:nvSpPr>
        <p:spPr>
          <a:xfrm>
            <a:off x="9791700" y="1809750"/>
            <a:ext cx="2400300" cy="2524125"/>
          </a:xfrm>
          <a:prstGeom prst="rect">
            <a:avLst/>
          </a:prstGeom>
          <a:solidFill>
            <a:srgbClr val="FBC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angle 25">
            <a:extLst>
              <a:ext uri="{FF2B5EF4-FFF2-40B4-BE49-F238E27FC236}">
                <a16:creationId xmlns:a16="http://schemas.microsoft.com/office/drawing/2014/main" id="{E8E69080-0203-4FF5-8FEE-85B6565849A4}"/>
              </a:ext>
            </a:extLst>
          </p:cNvPr>
          <p:cNvSpPr>
            <a:spLocks noChangeArrowheads="1"/>
          </p:cNvSpPr>
          <p:nvPr/>
        </p:nvSpPr>
        <p:spPr bwMode="auto">
          <a:xfrm>
            <a:off x="281935" y="2191735"/>
            <a:ext cx="1833468" cy="37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700" b="1" dirty="0">
                <a:solidFill>
                  <a:schemeClr val="bg1"/>
                </a:solidFill>
                <a:latin typeface="Source Sans Pro" panose="020B0503030403020204" pitchFamily="34" charset="0"/>
                <a:ea typeface="Open Sans Light" panose="020B0306030504020204" pitchFamily="34" charset="0"/>
              </a:rPr>
              <a:t>Your Title 1</a:t>
            </a:r>
          </a:p>
        </p:txBody>
      </p:sp>
      <p:sp>
        <p:nvSpPr>
          <p:cNvPr id="14" name="TextBox 26">
            <a:extLst>
              <a:ext uri="{FF2B5EF4-FFF2-40B4-BE49-F238E27FC236}">
                <a16:creationId xmlns:a16="http://schemas.microsoft.com/office/drawing/2014/main" id="{C5098002-8C16-47AA-8F1B-8B977C5A7925}"/>
              </a:ext>
            </a:extLst>
          </p:cNvPr>
          <p:cNvSpPr txBox="1">
            <a:spLocks noChangeArrowheads="1"/>
          </p:cNvSpPr>
          <p:nvPr/>
        </p:nvSpPr>
        <p:spPr bwMode="auto">
          <a:xfrm>
            <a:off x="131442" y="2662569"/>
            <a:ext cx="2099315" cy="1283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10000"/>
              </a:lnSpc>
            </a:pPr>
            <a:r>
              <a:rPr lang="en-US" altLang="es-MX" sz="1400" dirty="0">
                <a:solidFill>
                  <a:schemeClr val="bg1"/>
                </a:solidFill>
                <a:latin typeface="Calibri Light" panose="020F0302020204030204" pitchFamily="34" charset="0"/>
                <a:cs typeface="Calibri Light" panose="020F0302020204030204" pitchFamily="34" charset="0"/>
              </a:rPr>
              <a:t>Creativity is the key to success in the future, and primary education where our teachers can bring creativity.</a:t>
            </a:r>
          </a:p>
        </p:txBody>
      </p:sp>
      <p:sp>
        <p:nvSpPr>
          <p:cNvPr id="15" name="Rectangle 25">
            <a:extLst>
              <a:ext uri="{FF2B5EF4-FFF2-40B4-BE49-F238E27FC236}">
                <a16:creationId xmlns:a16="http://schemas.microsoft.com/office/drawing/2014/main" id="{CB778A28-BDDF-4F96-A861-A458065B0FE5}"/>
              </a:ext>
            </a:extLst>
          </p:cNvPr>
          <p:cNvSpPr>
            <a:spLocks noChangeArrowheads="1"/>
          </p:cNvSpPr>
          <p:nvPr/>
        </p:nvSpPr>
        <p:spPr bwMode="auto">
          <a:xfrm>
            <a:off x="5141593" y="2180179"/>
            <a:ext cx="1833468" cy="37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700" b="1" dirty="0">
                <a:solidFill>
                  <a:schemeClr val="bg1"/>
                </a:solidFill>
                <a:latin typeface="Source Sans Pro" panose="020B0503030403020204" pitchFamily="34" charset="0"/>
                <a:ea typeface="Open Sans Light" panose="020B0306030504020204" pitchFamily="34" charset="0"/>
              </a:rPr>
              <a:t>Your Title 2</a:t>
            </a:r>
          </a:p>
        </p:txBody>
      </p:sp>
      <p:sp>
        <p:nvSpPr>
          <p:cNvPr id="16" name="TextBox 26">
            <a:extLst>
              <a:ext uri="{FF2B5EF4-FFF2-40B4-BE49-F238E27FC236}">
                <a16:creationId xmlns:a16="http://schemas.microsoft.com/office/drawing/2014/main" id="{332A2588-762A-453A-A2FF-810A83B838E4}"/>
              </a:ext>
            </a:extLst>
          </p:cNvPr>
          <p:cNvSpPr txBox="1">
            <a:spLocks noChangeArrowheads="1"/>
          </p:cNvSpPr>
          <p:nvPr/>
        </p:nvSpPr>
        <p:spPr bwMode="auto">
          <a:xfrm>
            <a:off x="4991100" y="2651013"/>
            <a:ext cx="2099315" cy="1283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10000"/>
              </a:lnSpc>
            </a:pPr>
            <a:r>
              <a:rPr lang="en-US" altLang="es-MX" sz="1400" dirty="0">
                <a:solidFill>
                  <a:schemeClr val="bg1"/>
                </a:solidFill>
                <a:latin typeface="Calibri Light" panose="020F0302020204030204" pitchFamily="34" charset="0"/>
                <a:cs typeface="Calibri Light" panose="020F0302020204030204" pitchFamily="34" charset="0"/>
              </a:rPr>
              <a:t>Creativity is the key to success in the future, and primary education where our teachers can bring creativity.</a:t>
            </a:r>
          </a:p>
        </p:txBody>
      </p:sp>
      <p:sp>
        <p:nvSpPr>
          <p:cNvPr id="17" name="Rectangle 25">
            <a:extLst>
              <a:ext uri="{FF2B5EF4-FFF2-40B4-BE49-F238E27FC236}">
                <a16:creationId xmlns:a16="http://schemas.microsoft.com/office/drawing/2014/main" id="{F8E1E753-7844-4892-B21C-3312099130F0}"/>
              </a:ext>
            </a:extLst>
          </p:cNvPr>
          <p:cNvSpPr>
            <a:spLocks noChangeArrowheads="1"/>
          </p:cNvSpPr>
          <p:nvPr/>
        </p:nvSpPr>
        <p:spPr bwMode="auto">
          <a:xfrm>
            <a:off x="10111736" y="2191735"/>
            <a:ext cx="1833468" cy="37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700" b="1" dirty="0">
                <a:solidFill>
                  <a:schemeClr val="bg1"/>
                </a:solidFill>
                <a:latin typeface="Source Sans Pro" panose="020B0503030403020204" pitchFamily="34" charset="0"/>
                <a:ea typeface="Open Sans Light" panose="020B0306030504020204" pitchFamily="34" charset="0"/>
              </a:rPr>
              <a:t>Your Title 3</a:t>
            </a:r>
          </a:p>
        </p:txBody>
      </p:sp>
      <p:sp>
        <p:nvSpPr>
          <p:cNvPr id="18" name="TextBox 26">
            <a:extLst>
              <a:ext uri="{FF2B5EF4-FFF2-40B4-BE49-F238E27FC236}">
                <a16:creationId xmlns:a16="http://schemas.microsoft.com/office/drawing/2014/main" id="{1977A2A8-1350-4C07-8D66-6DB78AC847D6}"/>
              </a:ext>
            </a:extLst>
          </p:cNvPr>
          <p:cNvSpPr txBox="1">
            <a:spLocks noChangeArrowheads="1"/>
          </p:cNvSpPr>
          <p:nvPr/>
        </p:nvSpPr>
        <p:spPr bwMode="auto">
          <a:xfrm>
            <a:off x="9961243" y="2662569"/>
            <a:ext cx="2099315" cy="1283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10000"/>
              </a:lnSpc>
            </a:pPr>
            <a:r>
              <a:rPr lang="en-US" altLang="es-MX" sz="1400" dirty="0">
                <a:solidFill>
                  <a:schemeClr val="bg1"/>
                </a:solidFill>
                <a:latin typeface="Calibri Light" panose="020F0302020204030204" pitchFamily="34" charset="0"/>
                <a:cs typeface="Calibri Light" panose="020F0302020204030204" pitchFamily="34" charset="0"/>
              </a:rPr>
              <a:t>Creativity is the key to success in the future, and primary education where our teachers can bring creativity.</a:t>
            </a:r>
          </a:p>
        </p:txBody>
      </p:sp>
      <p:sp>
        <p:nvSpPr>
          <p:cNvPr id="19" name="Rectangle 25">
            <a:extLst>
              <a:ext uri="{FF2B5EF4-FFF2-40B4-BE49-F238E27FC236}">
                <a16:creationId xmlns:a16="http://schemas.microsoft.com/office/drawing/2014/main" id="{285CFBB9-B952-4F93-B9A0-3321E6DBA0D1}"/>
              </a:ext>
            </a:extLst>
          </p:cNvPr>
          <p:cNvSpPr>
            <a:spLocks noChangeArrowheads="1"/>
          </p:cNvSpPr>
          <p:nvPr/>
        </p:nvSpPr>
        <p:spPr bwMode="auto">
          <a:xfrm>
            <a:off x="2682236" y="4704303"/>
            <a:ext cx="1833468" cy="37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700" b="1" dirty="0">
                <a:solidFill>
                  <a:schemeClr val="bg1"/>
                </a:solidFill>
                <a:latin typeface="Source Sans Pro" panose="020B0503030403020204" pitchFamily="34" charset="0"/>
                <a:ea typeface="Open Sans Light" panose="020B0306030504020204" pitchFamily="34" charset="0"/>
              </a:rPr>
              <a:t>Your Title 4</a:t>
            </a:r>
          </a:p>
        </p:txBody>
      </p:sp>
      <p:sp>
        <p:nvSpPr>
          <p:cNvPr id="20" name="TextBox 26">
            <a:extLst>
              <a:ext uri="{FF2B5EF4-FFF2-40B4-BE49-F238E27FC236}">
                <a16:creationId xmlns:a16="http://schemas.microsoft.com/office/drawing/2014/main" id="{F31B1CD9-6261-4472-AB0E-CC34D1B08E34}"/>
              </a:ext>
            </a:extLst>
          </p:cNvPr>
          <p:cNvSpPr txBox="1">
            <a:spLocks noChangeArrowheads="1"/>
          </p:cNvSpPr>
          <p:nvPr/>
        </p:nvSpPr>
        <p:spPr bwMode="auto">
          <a:xfrm>
            <a:off x="2531743" y="5175137"/>
            <a:ext cx="2099315" cy="1283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10000"/>
              </a:lnSpc>
            </a:pPr>
            <a:r>
              <a:rPr lang="en-US" altLang="es-MX" sz="1400" dirty="0">
                <a:solidFill>
                  <a:schemeClr val="bg1"/>
                </a:solidFill>
                <a:latin typeface="Calibri Light" panose="020F0302020204030204" pitchFamily="34" charset="0"/>
                <a:cs typeface="Calibri Light" panose="020F0302020204030204" pitchFamily="34" charset="0"/>
              </a:rPr>
              <a:t>Creativity is the key to success in the future, and primary education where our teachers can bring creativity.</a:t>
            </a:r>
          </a:p>
        </p:txBody>
      </p:sp>
      <p:sp>
        <p:nvSpPr>
          <p:cNvPr id="21" name="Rectangle 25">
            <a:extLst>
              <a:ext uri="{FF2B5EF4-FFF2-40B4-BE49-F238E27FC236}">
                <a16:creationId xmlns:a16="http://schemas.microsoft.com/office/drawing/2014/main" id="{112A557E-4357-40AF-87EA-14ED683E201C}"/>
              </a:ext>
            </a:extLst>
          </p:cNvPr>
          <p:cNvSpPr>
            <a:spLocks noChangeArrowheads="1"/>
          </p:cNvSpPr>
          <p:nvPr/>
        </p:nvSpPr>
        <p:spPr bwMode="auto">
          <a:xfrm>
            <a:off x="7730486" y="4704303"/>
            <a:ext cx="1833468" cy="37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700" b="1" dirty="0">
                <a:solidFill>
                  <a:schemeClr val="bg1"/>
                </a:solidFill>
                <a:latin typeface="Source Sans Pro" panose="020B0503030403020204" pitchFamily="34" charset="0"/>
                <a:ea typeface="Open Sans Light" panose="020B0306030504020204" pitchFamily="34" charset="0"/>
              </a:rPr>
              <a:t>Your Title 5</a:t>
            </a:r>
          </a:p>
        </p:txBody>
      </p:sp>
      <p:sp>
        <p:nvSpPr>
          <p:cNvPr id="22" name="TextBox 26">
            <a:extLst>
              <a:ext uri="{FF2B5EF4-FFF2-40B4-BE49-F238E27FC236}">
                <a16:creationId xmlns:a16="http://schemas.microsoft.com/office/drawing/2014/main" id="{49F52DBD-8B51-4775-BBDC-089339313CF2}"/>
              </a:ext>
            </a:extLst>
          </p:cNvPr>
          <p:cNvSpPr txBox="1">
            <a:spLocks noChangeArrowheads="1"/>
          </p:cNvSpPr>
          <p:nvPr/>
        </p:nvSpPr>
        <p:spPr bwMode="auto">
          <a:xfrm>
            <a:off x="7579993" y="5175137"/>
            <a:ext cx="2099315" cy="1283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10000"/>
              </a:lnSpc>
            </a:pPr>
            <a:r>
              <a:rPr lang="en-US" altLang="es-MX" sz="1400" dirty="0">
                <a:solidFill>
                  <a:schemeClr val="bg1"/>
                </a:solidFill>
                <a:latin typeface="Calibri Light" panose="020F0302020204030204" pitchFamily="34" charset="0"/>
                <a:cs typeface="Calibri Light" panose="020F0302020204030204" pitchFamily="34" charset="0"/>
              </a:rPr>
              <a:t>Creativity is the key to success in the future, and primary education where our teachers can bring creativity.</a:t>
            </a:r>
          </a:p>
        </p:txBody>
      </p:sp>
      <p:sp>
        <p:nvSpPr>
          <p:cNvPr id="31" name="Marcador de posición de imagen 30">
            <a:extLst>
              <a:ext uri="{FF2B5EF4-FFF2-40B4-BE49-F238E27FC236}">
                <a16:creationId xmlns:a16="http://schemas.microsoft.com/office/drawing/2014/main" id="{EFCDAE55-BBFD-41C3-9D42-E68D5D65D0FD}"/>
              </a:ext>
            </a:extLst>
          </p:cNvPr>
          <p:cNvSpPr>
            <a:spLocks noGrp="1"/>
          </p:cNvSpPr>
          <p:nvPr>
            <p:ph type="pic" sz="quarter" idx="12"/>
          </p:nvPr>
        </p:nvSpPr>
        <p:spPr/>
        <p:txBody>
          <a:bodyPr/>
          <a:lstStyle/>
          <a:p>
            <a:endParaRPr lang="es-CO"/>
          </a:p>
        </p:txBody>
      </p:sp>
      <p:sp>
        <p:nvSpPr>
          <p:cNvPr id="33" name="Marcador de posición de imagen 32">
            <a:extLst>
              <a:ext uri="{FF2B5EF4-FFF2-40B4-BE49-F238E27FC236}">
                <a16:creationId xmlns:a16="http://schemas.microsoft.com/office/drawing/2014/main" id="{98BF819A-3FA6-4C00-B3BE-6594E1856316}"/>
              </a:ext>
            </a:extLst>
          </p:cNvPr>
          <p:cNvSpPr>
            <a:spLocks noGrp="1"/>
          </p:cNvSpPr>
          <p:nvPr>
            <p:ph type="pic" sz="quarter" idx="15"/>
          </p:nvPr>
        </p:nvSpPr>
        <p:spPr/>
        <p:txBody>
          <a:bodyPr/>
          <a:lstStyle/>
          <a:p>
            <a:endParaRPr lang="es-CO"/>
          </a:p>
        </p:txBody>
      </p:sp>
      <p:sp>
        <p:nvSpPr>
          <p:cNvPr id="35" name="Marcador de posición de imagen 34">
            <a:extLst>
              <a:ext uri="{FF2B5EF4-FFF2-40B4-BE49-F238E27FC236}">
                <a16:creationId xmlns:a16="http://schemas.microsoft.com/office/drawing/2014/main" id="{C309AFCB-8365-4F40-A19B-BCA2B39D24D9}"/>
              </a:ext>
            </a:extLst>
          </p:cNvPr>
          <p:cNvSpPr>
            <a:spLocks noGrp="1"/>
          </p:cNvSpPr>
          <p:nvPr>
            <p:ph type="pic" sz="quarter" idx="11"/>
          </p:nvPr>
        </p:nvSpPr>
        <p:spPr/>
        <p:txBody>
          <a:bodyPr/>
          <a:lstStyle/>
          <a:p>
            <a:endParaRPr lang="es-CO"/>
          </a:p>
        </p:txBody>
      </p:sp>
      <p:sp>
        <p:nvSpPr>
          <p:cNvPr id="37" name="Marcador de posición de imagen 36">
            <a:extLst>
              <a:ext uri="{FF2B5EF4-FFF2-40B4-BE49-F238E27FC236}">
                <a16:creationId xmlns:a16="http://schemas.microsoft.com/office/drawing/2014/main" id="{2595539B-3755-4AE5-9EFC-AD8B99F00113}"/>
              </a:ext>
            </a:extLst>
          </p:cNvPr>
          <p:cNvSpPr>
            <a:spLocks noGrp="1"/>
          </p:cNvSpPr>
          <p:nvPr>
            <p:ph type="pic" sz="quarter" idx="16"/>
          </p:nvPr>
        </p:nvSpPr>
        <p:spPr/>
        <p:txBody>
          <a:bodyPr/>
          <a:lstStyle/>
          <a:p>
            <a:endParaRPr lang="es-CO"/>
          </a:p>
        </p:txBody>
      </p:sp>
      <p:sp>
        <p:nvSpPr>
          <p:cNvPr id="39" name="Marcador de posición de imagen 38">
            <a:extLst>
              <a:ext uri="{FF2B5EF4-FFF2-40B4-BE49-F238E27FC236}">
                <a16:creationId xmlns:a16="http://schemas.microsoft.com/office/drawing/2014/main" id="{C68C7707-7204-4DE3-9A0F-883500C30EB0}"/>
              </a:ext>
            </a:extLst>
          </p:cNvPr>
          <p:cNvSpPr>
            <a:spLocks noGrp="1"/>
          </p:cNvSpPr>
          <p:nvPr>
            <p:ph type="pic" sz="quarter" idx="19"/>
          </p:nvPr>
        </p:nvSpPr>
        <p:spPr/>
        <p:txBody>
          <a:bodyPr/>
          <a:lstStyle/>
          <a:p>
            <a:endParaRPr lang="es-CO"/>
          </a:p>
        </p:txBody>
      </p:sp>
    </p:spTree>
    <p:extLst>
      <p:ext uri="{BB962C8B-B14F-4D97-AF65-F5344CB8AC3E}">
        <p14:creationId xmlns:p14="http://schemas.microsoft.com/office/powerpoint/2010/main" val="3599821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9" name="Group 57">
            <a:extLst>
              <a:ext uri="{FF2B5EF4-FFF2-40B4-BE49-F238E27FC236}">
                <a16:creationId xmlns:a16="http://schemas.microsoft.com/office/drawing/2014/main" id="{58FF2ED2-EA39-429B-A0D2-0ECCF1ED3803}"/>
              </a:ext>
            </a:extLst>
          </p:cNvPr>
          <p:cNvGrpSpPr>
            <a:grpSpLocks noChangeAspect="1"/>
          </p:cNvGrpSpPr>
          <p:nvPr/>
        </p:nvGrpSpPr>
        <p:grpSpPr bwMode="auto">
          <a:xfrm>
            <a:off x="871068" y="1583057"/>
            <a:ext cx="10488946" cy="4074831"/>
            <a:chOff x="-6" y="643"/>
            <a:chExt cx="6932" cy="2693"/>
          </a:xfrm>
        </p:grpSpPr>
        <p:sp>
          <p:nvSpPr>
            <p:cNvPr id="5131" name="Rectangle 58">
              <a:extLst>
                <a:ext uri="{FF2B5EF4-FFF2-40B4-BE49-F238E27FC236}">
                  <a16:creationId xmlns:a16="http://schemas.microsoft.com/office/drawing/2014/main" id="{C381FB18-C88F-4F72-934B-C99BFDB6ECD2}"/>
                </a:ext>
              </a:extLst>
            </p:cNvPr>
            <p:cNvSpPr>
              <a:spLocks noChangeArrowheads="1"/>
            </p:cNvSpPr>
            <p:nvPr/>
          </p:nvSpPr>
          <p:spPr bwMode="auto">
            <a:xfrm>
              <a:off x="590" y="967"/>
              <a:ext cx="2085" cy="48"/>
            </a:xfrm>
            <a:prstGeom prst="rect">
              <a:avLst/>
            </a:prstGeom>
            <a:solidFill>
              <a:srgbClr val="F9A3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5132" name="Rectangle 59">
              <a:extLst>
                <a:ext uri="{FF2B5EF4-FFF2-40B4-BE49-F238E27FC236}">
                  <a16:creationId xmlns:a16="http://schemas.microsoft.com/office/drawing/2014/main" id="{D239F0BC-2A98-490D-9233-E68BBD3FFD0C}"/>
                </a:ext>
              </a:extLst>
            </p:cNvPr>
            <p:cNvSpPr>
              <a:spLocks noChangeArrowheads="1"/>
            </p:cNvSpPr>
            <p:nvPr/>
          </p:nvSpPr>
          <p:spPr bwMode="auto">
            <a:xfrm>
              <a:off x="3381" y="967"/>
              <a:ext cx="2085" cy="48"/>
            </a:xfrm>
            <a:prstGeom prst="rect">
              <a:avLst/>
            </a:prstGeom>
            <a:solidFill>
              <a:srgbClr val="F47F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5133" name="Rectangle 60">
              <a:extLst>
                <a:ext uri="{FF2B5EF4-FFF2-40B4-BE49-F238E27FC236}">
                  <a16:creationId xmlns:a16="http://schemas.microsoft.com/office/drawing/2014/main" id="{5E785C49-A826-4E33-B0E7-6E57722C7B69}"/>
                </a:ext>
              </a:extLst>
            </p:cNvPr>
            <p:cNvSpPr>
              <a:spLocks noChangeArrowheads="1"/>
            </p:cNvSpPr>
            <p:nvPr/>
          </p:nvSpPr>
          <p:spPr bwMode="auto">
            <a:xfrm>
              <a:off x="730" y="2982"/>
              <a:ext cx="2085" cy="43"/>
            </a:xfrm>
            <a:prstGeom prst="rect">
              <a:avLst/>
            </a:prstGeom>
            <a:solidFill>
              <a:srgbClr val="9D18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5134" name="Rectangle 61">
              <a:extLst>
                <a:ext uri="{FF2B5EF4-FFF2-40B4-BE49-F238E27FC236}">
                  <a16:creationId xmlns:a16="http://schemas.microsoft.com/office/drawing/2014/main" id="{65202D72-6BEF-40F0-BD92-75DE2D5C7EB0}"/>
                </a:ext>
              </a:extLst>
            </p:cNvPr>
            <p:cNvSpPr>
              <a:spLocks noChangeArrowheads="1"/>
            </p:cNvSpPr>
            <p:nvPr/>
          </p:nvSpPr>
          <p:spPr bwMode="auto">
            <a:xfrm>
              <a:off x="3533" y="2982"/>
              <a:ext cx="2067" cy="43"/>
            </a:xfrm>
            <a:prstGeom prst="rect">
              <a:avLst/>
            </a:prstGeom>
            <a:solidFill>
              <a:srgbClr val="FC67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5135" name="Freeform 62">
              <a:extLst>
                <a:ext uri="{FF2B5EF4-FFF2-40B4-BE49-F238E27FC236}">
                  <a16:creationId xmlns:a16="http://schemas.microsoft.com/office/drawing/2014/main" id="{13E07FC3-75D0-4F00-860B-76BE73D11C68}"/>
                </a:ext>
              </a:extLst>
            </p:cNvPr>
            <p:cNvSpPr>
              <a:spLocks/>
            </p:cNvSpPr>
            <p:nvPr/>
          </p:nvSpPr>
          <p:spPr bwMode="auto">
            <a:xfrm>
              <a:off x="6172" y="960"/>
              <a:ext cx="754" cy="1985"/>
            </a:xfrm>
            <a:custGeom>
              <a:avLst/>
              <a:gdLst>
                <a:gd name="T0" fmla="*/ 25 w 124"/>
                <a:gd name="T1" fmla="*/ 325 h 325"/>
                <a:gd name="T2" fmla="*/ 21 w 124"/>
                <a:gd name="T3" fmla="*/ 318 h 325"/>
                <a:gd name="T4" fmla="*/ 115 w 124"/>
                <a:gd name="T5" fmla="*/ 264 h 325"/>
                <a:gd name="T6" fmla="*/ 117 w 124"/>
                <a:gd name="T7" fmla="*/ 261 h 325"/>
                <a:gd name="T8" fmla="*/ 117 w 124"/>
                <a:gd name="T9" fmla="*/ 75 h 325"/>
                <a:gd name="T10" fmla="*/ 115 w 124"/>
                <a:gd name="T11" fmla="*/ 73 h 325"/>
                <a:gd name="T12" fmla="*/ 0 w 124"/>
                <a:gd name="T13" fmla="*/ 6 h 325"/>
                <a:gd name="T14" fmla="*/ 4 w 124"/>
                <a:gd name="T15" fmla="*/ 0 h 325"/>
                <a:gd name="T16" fmla="*/ 119 w 124"/>
                <a:gd name="T17" fmla="*/ 66 h 325"/>
                <a:gd name="T18" fmla="*/ 124 w 124"/>
                <a:gd name="T19" fmla="*/ 75 h 325"/>
                <a:gd name="T20" fmla="*/ 124 w 124"/>
                <a:gd name="T21" fmla="*/ 261 h 325"/>
                <a:gd name="T22" fmla="*/ 119 w 124"/>
                <a:gd name="T23" fmla="*/ 270 h 325"/>
                <a:gd name="T24" fmla="*/ 25 w 124"/>
                <a:gd name="T25"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325">
                  <a:moveTo>
                    <a:pt x="25" y="325"/>
                  </a:moveTo>
                  <a:cubicBezTo>
                    <a:pt x="21" y="318"/>
                    <a:pt x="21" y="318"/>
                    <a:pt x="21" y="318"/>
                  </a:cubicBezTo>
                  <a:cubicBezTo>
                    <a:pt x="115" y="264"/>
                    <a:pt x="115" y="264"/>
                    <a:pt x="115" y="264"/>
                  </a:cubicBezTo>
                  <a:cubicBezTo>
                    <a:pt x="116" y="263"/>
                    <a:pt x="117" y="262"/>
                    <a:pt x="117" y="261"/>
                  </a:cubicBezTo>
                  <a:cubicBezTo>
                    <a:pt x="117" y="75"/>
                    <a:pt x="117" y="75"/>
                    <a:pt x="117" y="75"/>
                  </a:cubicBezTo>
                  <a:cubicBezTo>
                    <a:pt x="117" y="74"/>
                    <a:pt x="116" y="73"/>
                    <a:pt x="115" y="73"/>
                  </a:cubicBezTo>
                  <a:cubicBezTo>
                    <a:pt x="0" y="6"/>
                    <a:pt x="0" y="6"/>
                    <a:pt x="0" y="6"/>
                  </a:cubicBezTo>
                  <a:cubicBezTo>
                    <a:pt x="4" y="0"/>
                    <a:pt x="4" y="0"/>
                    <a:pt x="4" y="0"/>
                  </a:cubicBezTo>
                  <a:cubicBezTo>
                    <a:pt x="119" y="66"/>
                    <a:pt x="119" y="66"/>
                    <a:pt x="119" y="66"/>
                  </a:cubicBezTo>
                  <a:cubicBezTo>
                    <a:pt x="123" y="68"/>
                    <a:pt x="124" y="71"/>
                    <a:pt x="124" y="75"/>
                  </a:cubicBezTo>
                  <a:cubicBezTo>
                    <a:pt x="124" y="261"/>
                    <a:pt x="124" y="261"/>
                    <a:pt x="124" y="261"/>
                  </a:cubicBezTo>
                  <a:cubicBezTo>
                    <a:pt x="124" y="265"/>
                    <a:pt x="123" y="269"/>
                    <a:pt x="119" y="270"/>
                  </a:cubicBezTo>
                  <a:lnTo>
                    <a:pt x="25" y="325"/>
                  </a:lnTo>
                  <a:close/>
                </a:path>
              </a:pathLst>
            </a:custGeom>
            <a:solidFill>
              <a:srgbClr val="9D18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5136" name="Freeform 63">
              <a:extLst>
                <a:ext uri="{FF2B5EF4-FFF2-40B4-BE49-F238E27FC236}">
                  <a16:creationId xmlns:a16="http://schemas.microsoft.com/office/drawing/2014/main" id="{D81B27C8-8EA2-41AF-AD14-583A06CD6B0B}"/>
                </a:ext>
              </a:extLst>
            </p:cNvPr>
            <p:cNvSpPr>
              <a:spLocks/>
            </p:cNvSpPr>
            <p:nvPr/>
          </p:nvSpPr>
          <p:spPr bwMode="auto">
            <a:xfrm>
              <a:off x="-6" y="643"/>
              <a:ext cx="614" cy="696"/>
            </a:xfrm>
            <a:custGeom>
              <a:avLst/>
              <a:gdLst>
                <a:gd name="T0" fmla="*/ 0 w 101"/>
                <a:gd name="T1" fmla="*/ 32 h 114"/>
                <a:gd name="T2" fmla="*/ 0 w 101"/>
                <a:gd name="T3" fmla="*/ 82 h 114"/>
                <a:gd name="T4" fmla="*/ 4 w 101"/>
                <a:gd name="T5" fmla="*/ 88 h 114"/>
                <a:gd name="T6" fmla="*/ 47 w 101"/>
                <a:gd name="T7" fmla="*/ 113 h 114"/>
                <a:gd name="T8" fmla="*/ 54 w 101"/>
                <a:gd name="T9" fmla="*/ 113 h 114"/>
                <a:gd name="T10" fmla="*/ 97 w 101"/>
                <a:gd name="T11" fmla="*/ 88 h 114"/>
                <a:gd name="T12" fmla="*/ 101 w 101"/>
                <a:gd name="T13" fmla="*/ 82 h 114"/>
                <a:gd name="T14" fmla="*/ 101 w 101"/>
                <a:gd name="T15" fmla="*/ 32 h 114"/>
                <a:gd name="T16" fmla="*/ 97 w 101"/>
                <a:gd name="T17" fmla="*/ 26 h 114"/>
                <a:gd name="T18" fmla="*/ 54 w 101"/>
                <a:gd name="T19" fmla="*/ 1 h 114"/>
                <a:gd name="T20" fmla="*/ 47 w 101"/>
                <a:gd name="T21" fmla="*/ 1 h 114"/>
                <a:gd name="T22" fmla="*/ 4 w 101"/>
                <a:gd name="T23" fmla="*/ 26 h 114"/>
                <a:gd name="T24" fmla="*/ 0 w 101"/>
                <a:gd name="T25" fmla="*/ 3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14">
                  <a:moveTo>
                    <a:pt x="0" y="32"/>
                  </a:moveTo>
                  <a:cubicBezTo>
                    <a:pt x="0" y="82"/>
                    <a:pt x="0" y="82"/>
                    <a:pt x="0" y="82"/>
                  </a:cubicBezTo>
                  <a:cubicBezTo>
                    <a:pt x="0" y="84"/>
                    <a:pt x="2" y="87"/>
                    <a:pt x="4" y="88"/>
                  </a:cubicBezTo>
                  <a:cubicBezTo>
                    <a:pt x="47" y="113"/>
                    <a:pt x="47" y="113"/>
                    <a:pt x="47" y="113"/>
                  </a:cubicBezTo>
                  <a:cubicBezTo>
                    <a:pt x="49" y="114"/>
                    <a:pt x="52" y="114"/>
                    <a:pt x="54" y="113"/>
                  </a:cubicBezTo>
                  <a:cubicBezTo>
                    <a:pt x="97" y="88"/>
                    <a:pt x="97" y="88"/>
                    <a:pt x="97" y="88"/>
                  </a:cubicBezTo>
                  <a:cubicBezTo>
                    <a:pt x="99" y="87"/>
                    <a:pt x="101" y="84"/>
                    <a:pt x="101" y="82"/>
                  </a:cubicBezTo>
                  <a:cubicBezTo>
                    <a:pt x="101" y="32"/>
                    <a:pt x="101" y="32"/>
                    <a:pt x="101" y="32"/>
                  </a:cubicBezTo>
                  <a:cubicBezTo>
                    <a:pt x="101" y="29"/>
                    <a:pt x="99" y="27"/>
                    <a:pt x="97" y="26"/>
                  </a:cubicBezTo>
                  <a:cubicBezTo>
                    <a:pt x="54" y="1"/>
                    <a:pt x="54" y="1"/>
                    <a:pt x="54" y="1"/>
                  </a:cubicBezTo>
                  <a:cubicBezTo>
                    <a:pt x="52" y="0"/>
                    <a:pt x="49" y="0"/>
                    <a:pt x="47" y="1"/>
                  </a:cubicBezTo>
                  <a:cubicBezTo>
                    <a:pt x="4" y="26"/>
                    <a:pt x="4" y="26"/>
                    <a:pt x="4" y="26"/>
                  </a:cubicBezTo>
                  <a:cubicBezTo>
                    <a:pt x="2" y="27"/>
                    <a:pt x="0" y="29"/>
                    <a:pt x="0" y="32"/>
                  </a:cubicBezTo>
                  <a:close/>
                </a:path>
              </a:pathLst>
            </a:custGeom>
            <a:solidFill>
              <a:srgbClr val="F9A3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5137" name="Freeform 64">
              <a:extLst>
                <a:ext uri="{FF2B5EF4-FFF2-40B4-BE49-F238E27FC236}">
                  <a16:creationId xmlns:a16="http://schemas.microsoft.com/office/drawing/2014/main" id="{207F643D-F0DD-4D13-ACAC-2C8F7478075B}"/>
                </a:ext>
              </a:extLst>
            </p:cNvPr>
            <p:cNvSpPr>
              <a:spLocks/>
            </p:cNvSpPr>
            <p:nvPr/>
          </p:nvSpPr>
          <p:spPr bwMode="auto">
            <a:xfrm>
              <a:off x="2797" y="643"/>
              <a:ext cx="614" cy="696"/>
            </a:xfrm>
            <a:custGeom>
              <a:avLst/>
              <a:gdLst>
                <a:gd name="T0" fmla="*/ 0 w 101"/>
                <a:gd name="T1" fmla="*/ 32 h 114"/>
                <a:gd name="T2" fmla="*/ 0 w 101"/>
                <a:gd name="T3" fmla="*/ 82 h 114"/>
                <a:gd name="T4" fmla="*/ 4 w 101"/>
                <a:gd name="T5" fmla="*/ 88 h 114"/>
                <a:gd name="T6" fmla="*/ 47 w 101"/>
                <a:gd name="T7" fmla="*/ 113 h 114"/>
                <a:gd name="T8" fmla="*/ 54 w 101"/>
                <a:gd name="T9" fmla="*/ 113 h 114"/>
                <a:gd name="T10" fmla="*/ 97 w 101"/>
                <a:gd name="T11" fmla="*/ 88 h 114"/>
                <a:gd name="T12" fmla="*/ 101 w 101"/>
                <a:gd name="T13" fmla="*/ 82 h 114"/>
                <a:gd name="T14" fmla="*/ 101 w 101"/>
                <a:gd name="T15" fmla="*/ 32 h 114"/>
                <a:gd name="T16" fmla="*/ 97 w 101"/>
                <a:gd name="T17" fmla="*/ 26 h 114"/>
                <a:gd name="T18" fmla="*/ 54 w 101"/>
                <a:gd name="T19" fmla="*/ 1 h 114"/>
                <a:gd name="T20" fmla="*/ 47 w 101"/>
                <a:gd name="T21" fmla="*/ 1 h 114"/>
                <a:gd name="T22" fmla="*/ 4 w 101"/>
                <a:gd name="T23" fmla="*/ 26 h 114"/>
                <a:gd name="T24" fmla="*/ 0 w 101"/>
                <a:gd name="T25" fmla="*/ 3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14">
                  <a:moveTo>
                    <a:pt x="0" y="32"/>
                  </a:moveTo>
                  <a:cubicBezTo>
                    <a:pt x="0" y="82"/>
                    <a:pt x="0" y="82"/>
                    <a:pt x="0" y="82"/>
                  </a:cubicBezTo>
                  <a:cubicBezTo>
                    <a:pt x="0" y="84"/>
                    <a:pt x="2" y="87"/>
                    <a:pt x="4" y="88"/>
                  </a:cubicBezTo>
                  <a:cubicBezTo>
                    <a:pt x="47" y="113"/>
                    <a:pt x="47" y="113"/>
                    <a:pt x="47" y="113"/>
                  </a:cubicBezTo>
                  <a:cubicBezTo>
                    <a:pt x="49" y="114"/>
                    <a:pt x="52" y="114"/>
                    <a:pt x="54" y="113"/>
                  </a:cubicBezTo>
                  <a:cubicBezTo>
                    <a:pt x="97" y="88"/>
                    <a:pt x="97" y="88"/>
                    <a:pt x="97" y="88"/>
                  </a:cubicBezTo>
                  <a:cubicBezTo>
                    <a:pt x="100" y="87"/>
                    <a:pt x="101" y="84"/>
                    <a:pt x="101" y="82"/>
                  </a:cubicBezTo>
                  <a:cubicBezTo>
                    <a:pt x="101" y="32"/>
                    <a:pt x="101" y="32"/>
                    <a:pt x="101" y="32"/>
                  </a:cubicBezTo>
                  <a:cubicBezTo>
                    <a:pt x="101" y="29"/>
                    <a:pt x="100" y="27"/>
                    <a:pt x="97" y="26"/>
                  </a:cubicBezTo>
                  <a:cubicBezTo>
                    <a:pt x="54" y="1"/>
                    <a:pt x="54" y="1"/>
                    <a:pt x="54" y="1"/>
                  </a:cubicBezTo>
                  <a:cubicBezTo>
                    <a:pt x="52" y="0"/>
                    <a:pt x="49" y="0"/>
                    <a:pt x="47" y="1"/>
                  </a:cubicBezTo>
                  <a:cubicBezTo>
                    <a:pt x="4" y="26"/>
                    <a:pt x="4" y="26"/>
                    <a:pt x="4" y="26"/>
                  </a:cubicBezTo>
                  <a:cubicBezTo>
                    <a:pt x="2" y="27"/>
                    <a:pt x="0" y="29"/>
                    <a:pt x="0" y="32"/>
                  </a:cubicBezTo>
                  <a:close/>
                </a:path>
              </a:pathLst>
            </a:custGeom>
            <a:solidFill>
              <a:srgbClr val="F47F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5138" name="Freeform 65">
              <a:extLst>
                <a:ext uri="{FF2B5EF4-FFF2-40B4-BE49-F238E27FC236}">
                  <a16:creationId xmlns:a16="http://schemas.microsoft.com/office/drawing/2014/main" id="{A3D2E478-B371-4E23-8C08-31A823126FF3}"/>
                </a:ext>
              </a:extLst>
            </p:cNvPr>
            <p:cNvSpPr>
              <a:spLocks/>
            </p:cNvSpPr>
            <p:nvPr/>
          </p:nvSpPr>
          <p:spPr bwMode="auto">
            <a:xfrm>
              <a:off x="5588" y="643"/>
              <a:ext cx="614" cy="696"/>
            </a:xfrm>
            <a:custGeom>
              <a:avLst/>
              <a:gdLst>
                <a:gd name="T0" fmla="*/ 0 w 101"/>
                <a:gd name="T1" fmla="*/ 32 h 114"/>
                <a:gd name="T2" fmla="*/ 0 w 101"/>
                <a:gd name="T3" fmla="*/ 82 h 114"/>
                <a:gd name="T4" fmla="*/ 4 w 101"/>
                <a:gd name="T5" fmla="*/ 88 h 114"/>
                <a:gd name="T6" fmla="*/ 47 w 101"/>
                <a:gd name="T7" fmla="*/ 113 h 114"/>
                <a:gd name="T8" fmla="*/ 54 w 101"/>
                <a:gd name="T9" fmla="*/ 113 h 114"/>
                <a:gd name="T10" fmla="*/ 97 w 101"/>
                <a:gd name="T11" fmla="*/ 88 h 114"/>
                <a:gd name="T12" fmla="*/ 101 w 101"/>
                <a:gd name="T13" fmla="*/ 82 h 114"/>
                <a:gd name="T14" fmla="*/ 101 w 101"/>
                <a:gd name="T15" fmla="*/ 32 h 114"/>
                <a:gd name="T16" fmla="*/ 97 w 101"/>
                <a:gd name="T17" fmla="*/ 26 h 114"/>
                <a:gd name="T18" fmla="*/ 54 w 101"/>
                <a:gd name="T19" fmla="*/ 1 h 114"/>
                <a:gd name="T20" fmla="*/ 47 w 101"/>
                <a:gd name="T21" fmla="*/ 1 h 114"/>
                <a:gd name="T22" fmla="*/ 4 w 101"/>
                <a:gd name="T23" fmla="*/ 26 h 114"/>
                <a:gd name="T24" fmla="*/ 0 w 101"/>
                <a:gd name="T25" fmla="*/ 3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14">
                  <a:moveTo>
                    <a:pt x="0" y="32"/>
                  </a:moveTo>
                  <a:cubicBezTo>
                    <a:pt x="0" y="82"/>
                    <a:pt x="0" y="82"/>
                    <a:pt x="0" y="82"/>
                  </a:cubicBezTo>
                  <a:cubicBezTo>
                    <a:pt x="0" y="84"/>
                    <a:pt x="2" y="87"/>
                    <a:pt x="4" y="88"/>
                  </a:cubicBezTo>
                  <a:cubicBezTo>
                    <a:pt x="47" y="113"/>
                    <a:pt x="47" y="113"/>
                    <a:pt x="47" y="113"/>
                  </a:cubicBezTo>
                  <a:cubicBezTo>
                    <a:pt x="49" y="114"/>
                    <a:pt x="52" y="114"/>
                    <a:pt x="54" y="113"/>
                  </a:cubicBezTo>
                  <a:cubicBezTo>
                    <a:pt x="97" y="88"/>
                    <a:pt x="97" y="88"/>
                    <a:pt x="97" y="88"/>
                  </a:cubicBezTo>
                  <a:cubicBezTo>
                    <a:pt x="100" y="87"/>
                    <a:pt x="101" y="84"/>
                    <a:pt x="101" y="82"/>
                  </a:cubicBezTo>
                  <a:cubicBezTo>
                    <a:pt x="101" y="32"/>
                    <a:pt x="101" y="32"/>
                    <a:pt x="101" y="32"/>
                  </a:cubicBezTo>
                  <a:cubicBezTo>
                    <a:pt x="101" y="29"/>
                    <a:pt x="100" y="27"/>
                    <a:pt x="97" y="26"/>
                  </a:cubicBezTo>
                  <a:cubicBezTo>
                    <a:pt x="54" y="1"/>
                    <a:pt x="54" y="1"/>
                    <a:pt x="54" y="1"/>
                  </a:cubicBezTo>
                  <a:cubicBezTo>
                    <a:pt x="52" y="0"/>
                    <a:pt x="49" y="0"/>
                    <a:pt x="47" y="1"/>
                  </a:cubicBezTo>
                  <a:cubicBezTo>
                    <a:pt x="4" y="26"/>
                    <a:pt x="4" y="26"/>
                    <a:pt x="4" y="26"/>
                  </a:cubicBezTo>
                  <a:cubicBezTo>
                    <a:pt x="2" y="27"/>
                    <a:pt x="0" y="29"/>
                    <a:pt x="0" y="32"/>
                  </a:cubicBezTo>
                  <a:close/>
                </a:path>
              </a:pathLst>
            </a:custGeom>
            <a:solidFill>
              <a:srgbClr val="FBC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5139" name="Freeform 66">
              <a:extLst>
                <a:ext uri="{FF2B5EF4-FFF2-40B4-BE49-F238E27FC236}">
                  <a16:creationId xmlns:a16="http://schemas.microsoft.com/office/drawing/2014/main" id="{BF503C7B-8F9F-448D-874F-64EC7240C83D}"/>
                </a:ext>
              </a:extLst>
            </p:cNvPr>
            <p:cNvSpPr>
              <a:spLocks/>
            </p:cNvSpPr>
            <p:nvPr/>
          </p:nvSpPr>
          <p:spPr bwMode="auto">
            <a:xfrm>
              <a:off x="-6" y="2640"/>
              <a:ext cx="614" cy="696"/>
            </a:xfrm>
            <a:custGeom>
              <a:avLst/>
              <a:gdLst>
                <a:gd name="T0" fmla="*/ 0 w 101"/>
                <a:gd name="T1" fmla="*/ 32 h 114"/>
                <a:gd name="T2" fmla="*/ 0 w 101"/>
                <a:gd name="T3" fmla="*/ 82 h 114"/>
                <a:gd name="T4" fmla="*/ 4 w 101"/>
                <a:gd name="T5" fmla="*/ 88 h 114"/>
                <a:gd name="T6" fmla="*/ 47 w 101"/>
                <a:gd name="T7" fmla="*/ 113 h 114"/>
                <a:gd name="T8" fmla="*/ 54 w 101"/>
                <a:gd name="T9" fmla="*/ 113 h 114"/>
                <a:gd name="T10" fmla="*/ 97 w 101"/>
                <a:gd name="T11" fmla="*/ 88 h 114"/>
                <a:gd name="T12" fmla="*/ 101 w 101"/>
                <a:gd name="T13" fmla="*/ 82 h 114"/>
                <a:gd name="T14" fmla="*/ 101 w 101"/>
                <a:gd name="T15" fmla="*/ 32 h 114"/>
                <a:gd name="T16" fmla="*/ 97 w 101"/>
                <a:gd name="T17" fmla="*/ 26 h 114"/>
                <a:gd name="T18" fmla="*/ 54 w 101"/>
                <a:gd name="T19" fmla="*/ 1 h 114"/>
                <a:gd name="T20" fmla="*/ 47 w 101"/>
                <a:gd name="T21" fmla="*/ 1 h 114"/>
                <a:gd name="T22" fmla="*/ 4 w 101"/>
                <a:gd name="T23" fmla="*/ 26 h 114"/>
                <a:gd name="T24" fmla="*/ 0 w 101"/>
                <a:gd name="T25" fmla="*/ 3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14">
                  <a:moveTo>
                    <a:pt x="0" y="32"/>
                  </a:moveTo>
                  <a:cubicBezTo>
                    <a:pt x="0" y="82"/>
                    <a:pt x="0" y="82"/>
                    <a:pt x="0" y="82"/>
                  </a:cubicBezTo>
                  <a:cubicBezTo>
                    <a:pt x="0" y="84"/>
                    <a:pt x="2" y="87"/>
                    <a:pt x="4" y="88"/>
                  </a:cubicBezTo>
                  <a:cubicBezTo>
                    <a:pt x="47" y="113"/>
                    <a:pt x="47" y="113"/>
                    <a:pt x="47" y="113"/>
                  </a:cubicBezTo>
                  <a:cubicBezTo>
                    <a:pt x="49" y="114"/>
                    <a:pt x="52" y="114"/>
                    <a:pt x="54" y="113"/>
                  </a:cubicBezTo>
                  <a:cubicBezTo>
                    <a:pt x="97" y="88"/>
                    <a:pt x="97" y="88"/>
                    <a:pt x="97" y="88"/>
                  </a:cubicBezTo>
                  <a:cubicBezTo>
                    <a:pt x="99" y="87"/>
                    <a:pt x="101" y="84"/>
                    <a:pt x="101" y="82"/>
                  </a:cubicBezTo>
                  <a:cubicBezTo>
                    <a:pt x="101" y="32"/>
                    <a:pt x="101" y="32"/>
                    <a:pt x="101" y="32"/>
                  </a:cubicBezTo>
                  <a:cubicBezTo>
                    <a:pt x="101" y="29"/>
                    <a:pt x="99" y="27"/>
                    <a:pt x="97" y="26"/>
                  </a:cubicBezTo>
                  <a:cubicBezTo>
                    <a:pt x="54" y="1"/>
                    <a:pt x="54" y="1"/>
                    <a:pt x="54" y="1"/>
                  </a:cubicBezTo>
                  <a:cubicBezTo>
                    <a:pt x="52" y="0"/>
                    <a:pt x="49" y="0"/>
                    <a:pt x="47" y="1"/>
                  </a:cubicBezTo>
                  <a:cubicBezTo>
                    <a:pt x="4" y="26"/>
                    <a:pt x="4" y="26"/>
                    <a:pt x="4" y="26"/>
                  </a:cubicBezTo>
                  <a:cubicBezTo>
                    <a:pt x="2" y="27"/>
                    <a:pt x="0" y="29"/>
                    <a:pt x="0" y="32"/>
                  </a:cubicBezTo>
                  <a:close/>
                </a:path>
              </a:pathLst>
            </a:custGeom>
            <a:solidFill>
              <a:srgbClr val="9D18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5140" name="Freeform 67">
              <a:extLst>
                <a:ext uri="{FF2B5EF4-FFF2-40B4-BE49-F238E27FC236}">
                  <a16:creationId xmlns:a16="http://schemas.microsoft.com/office/drawing/2014/main" id="{EEE5ADE0-EE8F-4A18-B896-D66F95E1B8F2}"/>
                </a:ext>
              </a:extLst>
            </p:cNvPr>
            <p:cNvSpPr>
              <a:spLocks/>
            </p:cNvSpPr>
            <p:nvPr/>
          </p:nvSpPr>
          <p:spPr bwMode="auto">
            <a:xfrm>
              <a:off x="2797" y="2640"/>
              <a:ext cx="614" cy="696"/>
            </a:xfrm>
            <a:custGeom>
              <a:avLst/>
              <a:gdLst>
                <a:gd name="T0" fmla="*/ 0 w 101"/>
                <a:gd name="T1" fmla="*/ 32 h 114"/>
                <a:gd name="T2" fmla="*/ 0 w 101"/>
                <a:gd name="T3" fmla="*/ 82 h 114"/>
                <a:gd name="T4" fmla="*/ 4 w 101"/>
                <a:gd name="T5" fmla="*/ 88 h 114"/>
                <a:gd name="T6" fmla="*/ 47 w 101"/>
                <a:gd name="T7" fmla="*/ 113 h 114"/>
                <a:gd name="T8" fmla="*/ 54 w 101"/>
                <a:gd name="T9" fmla="*/ 113 h 114"/>
                <a:gd name="T10" fmla="*/ 97 w 101"/>
                <a:gd name="T11" fmla="*/ 88 h 114"/>
                <a:gd name="T12" fmla="*/ 101 w 101"/>
                <a:gd name="T13" fmla="*/ 82 h 114"/>
                <a:gd name="T14" fmla="*/ 101 w 101"/>
                <a:gd name="T15" fmla="*/ 32 h 114"/>
                <a:gd name="T16" fmla="*/ 97 w 101"/>
                <a:gd name="T17" fmla="*/ 26 h 114"/>
                <a:gd name="T18" fmla="*/ 54 w 101"/>
                <a:gd name="T19" fmla="*/ 1 h 114"/>
                <a:gd name="T20" fmla="*/ 47 w 101"/>
                <a:gd name="T21" fmla="*/ 1 h 114"/>
                <a:gd name="T22" fmla="*/ 4 w 101"/>
                <a:gd name="T23" fmla="*/ 26 h 114"/>
                <a:gd name="T24" fmla="*/ 0 w 101"/>
                <a:gd name="T25" fmla="*/ 3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14">
                  <a:moveTo>
                    <a:pt x="0" y="32"/>
                  </a:moveTo>
                  <a:cubicBezTo>
                    <a:pt x="0" y="82"/>
                    <a:pt x="0" y="82"/>
                    <a:pt x="0" y="82"/>
                  </a:cubicBezTo>
                  <a:cubicBezTo>
                    <a:pt x="0" y="84"/>
                    <a:pt x="2" y="87"/>
                    <a:pt x="4" y="88"/>
                  </a:cubicBezTo>
                  <a:cubicBezTo>
                    <a:pt x="47" y="113"/>
                    <a:pt x="47" y="113"/>
                    <a:pt x="47" y="113"/>
                  </a:cubicBezTo>
                  <a:cubicBezTo>
                    <a:pt x="49" y="114"/>
                    <a:pt x="52" y="114"/>
                    <a:pt x="54" y="113"/>
                  </a:cubicBezTo>
                  <a:cubicBezTo>
                    <a:pt x="97" y="88"/>
                    <a:pt x="97" y="88"/>
                    <a:pt x="97" y="88"/>
                  </a:cubicBezTo>
                  <a:cubicBezTo>
                    <a:pt x="100" y="87"/>
                    <a:pt x="101" y="84"/>
                    <a:pt x="101" y="82"/>
                  </a:cubicBezTo>
                  <a:cubicBezTo>
                    <a:pt x="101" y="32"/>
                    <a:pt x="101" y="32"/>
                    <a:pt x="101" y="32"/>
                  </a:cubicBezTo>
                  <a:cubicBezTo>
                    <a:pt x="101" y="29"/>
                    <a:pt x="100" y="27"/>
                    <a:pt x="97" y="26"/>
                  </a:cubicBezTo>
                  <a:cubicBezTo>
                    <a:pt x="54" y="1"/>
                    <a:pt x="54" y="1"/>
                    <a:pt x="54" y="1"/>
                  </a:cubicBezTo>
                  <a:cubicBezTo>
                    <a:pt x="52" y="0"/>
                    <a:pt x="49" y="0"/>
                    <a:pt x="47" y="1"/>
                  </a:cubicBezTo>
                  <a:cubicBezTo>
                    <a:pt x="4" y="26"/>
                    <a:pt x="4" y="26"/>
                    <a:pt x="4" y="26"/>
                  </a:cubicBezTo>
                  <a:cubicBezTo>
                    <a:pt x="2" y="27"/>
                    <a:pt x="0" y="29"/>
                    <a:pt x="0" y="32"/>
                  </a:cubicBezTo>
                  <a:close/>
                </a:path>
              </a:pathLst>
            </a:custGeom>
            <a:solidFill>
              <a:srgbClr val="F30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5141" name="Freeform 68">
              <a:extLst>
                <a:ext uri="{FF2B5EF4-FFF2-40B4-BE49-F238E27FC236}">
                  <a16:creationId xmlns:a16="http://schemas.microsoft.com/office/drawing/2014/main" id="{6E135AC3-BDDF-4C44-AC89-4E6F25B4C128}"/>
                </a:ext>
              </a:extLst>
            </p:cNvPr>
            <p:cNvSpPr>
              <a:spLocks/>
            </p:cNvSpPr>
            <p:nvPr/>
          </p:nvSpPr>
          <p:spPr bwMode="auto">
            <a:xfrm>
              <a:off x="5588" y="2640"/>
              <a:ext cx="614" cy="696"/>
            </a:xfrm>
            <a:custGeom>
              <a:avLst/>
              <a:gdLst>
                <a:gd name="T0" fmla="*/ 0 w 101"/>
                <a:gd name="T1" fmla="*/ 32 h 114"/>
                <a:gd name="T2" fmla="*/ 0 w 101"/>
                <a:gd name="T3" fmla="*/ 82 h 114"/>
                <a:gd name="T4" fmla="*/ 4 w 101"/>
                <a:gd name="T5" fmla="*/ 88 h 114"/>
                <a:gd name="T6" fmla="*/ 47 w 101"/>
                <a:gd name="T7" fmla="*/ 113 h 114"/>
                <a:gd name="T8" fmla="*/ 54 w 101"/>
                <a:gd name="T9" fmla="*/ 113 h 114"/>
                <a:gd name="T10" fmla="*/ 97 w 101"/>
                <a:gd name="T11" fmla="*/ 88 h 114"/>
                <a:gd name="T12" fmla="*/ 101 w 101"/>
                <a:gd name="T13" fmla="*/ 82 h 114"/>
                <a:gd name="T14" fmla="*/ 101 w 101"/>
                <a:gd name="T15" fmla="*/ 32 h 114"/>
                <a:gd name="T16" fmla="*/ 97 w 101"/>
                <a:gd name="T17" fmla="*/ 26 h 114"/>
                <a:gd name="T18" fmla="*/ 54 w 101"/>
                <a:gd name="T19" fmla="*/ 1 h 114"/>
                <a:gd name="T20" fmla="*/ 47 w 101"/>
                <a:gd name="T21" fmla="*/ 1 h 114"/>
                <a:gd name="T22" fmla="*/ 4 w 101"/>
                <a:gd name="T23" fmla="*/ 26 h 114"/>
                <a:gd name="T24" fmla="*/ 0 w 101"/>
                <a:gd name="T25" fmla="*/ 3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14">
                  <a:moveTo>
                    <a:pt x="0" y="32"/>
                  </a:moveTo>
                  <a:cubicBezTo>
                    <a:pt x="0" y="82"/>
                    <a:pt x="0" y="82"/>
                    <a:pt x="0" y="82"/>
                  </a:cubicBezTo>
                  <a:cubicBezTo>
                    <a:pt x="0" y="84"/>
                    <a:pt x="2" y="87"/>
                    <a:pt x="4" y="88"/>
                  </a:cubicBezTo>
                  <a:cubicBezTo>
                    <a:pt x="47" y="113"/>
                    <a:pt x="47" y="113"/>
                    <a:pt x="47" y="113"/>
                  </a:cubicBezTo>
                  <a:cubicBezTo>
                    <a:pt x="49" y="114"/>
                    <a:pt x="52" y="114"/>
                    <a:pt x="54" y="113"/>
                  </a:cubicBezTo>
                  <a:cubicBezTo>
                    <a:pt x="97" y="88"/>
                    <a:pt x="97" y="88"/>
                    <a:pt x="97" y="88"/>
                  </a:cubicBezTo>
                  <a:cubicBezTo>
                    <a:pt x="100" y="87"/>
                    <a:pt x="101" y="84"/>
                    <a:pt x="101" y="82"/>
                  </a:cubicBezTo>
                  <a:cubicBezTo>
                    <a:pt x="101" y="32"/>
                    <a:pt x="101" y="32"/>
                    <a:pt x="101" y="32"/>
                  </a:cubicBezTo>
                  <a:cubicBezTo>
                    <a:pt x="101" y="29"/>
                    <a:pt x="100" y="27"/>
                    <a:pt x="97" y="26"/>
                  </a:cubicBezTo>
                  <a:cubicBezTo>
                    <a:pt x="54" y="1"/>
                    <a:pt x="54" y="1"/>
                    <a:pt x="54" y="1"/>
                  </a:cubicBezTo>
                  <a:cubicBezTo>
                    <a:pt x="52" y="0"/>
                    <a:pt x="49" y="0"/>
                    <a:pt x="47" y="1"/>
                  </a:cubicBezTo>
                  <a:cubicBezTo>
                    <a:pt x="4" y="26"/>
                    <a:pt x="4" y="26"/>
                    <a:pt x="4" y="26"/>
                  </a:cubicBezTo>
                  <a:cubicBezTo>
                    <a:pt x="2" y="27"/>
                    <a:pt x="0" y="29"/>
                    <a:pt x="0" y="32"/>
                  </a:cubicBezTo>
                  <a:close/>
                </a:path>
              </a:pathLst>
            </a:custGeom>
            <a:solidFill>
              <a:srgbClr val="FC8E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5142" name="Oval 69">
              <a:extLst>
                <a:ext uri="{FF2B5EF4-FFF2-40B4-BE49-F238E27FC236}">
                  <a16:creationId xmlns:a16="http://schemas.microsoft.com/office/drawing/2014/main" id="{A93217D4-77CE-40F7-8B09-160AE4517D9B}"/>
                </a:ext>
              </a:extLst>
            </p:cNvPr>
            <p:cNvSpPr>
              <a:spLocks noChangeArrowheads="1"/>
            </p:cNvSpPr>
            <p:nvPr/>
          </p:nvSpPr>
          <p:spPr bwMode="auto">
            <a:xfrm>
              <a:off x="2602" y="930"/>
              <a:ext cx="128" cy="128"/>
            </a:xfrm>
            <a:prstGeom prst="ellipse">
              <a:avLst/>
            </a:prstGeom>
            <a:solidFill>
              <a:srgbClr val="F9A3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5143" name="Oval 70">
              <a:extLst>
                <a:ext uri="{FF2B5EF4-FFF2-40B4-BE49-F238E27FC236}">
                  <a16:creationId xmlns:a16="http://schemas.microsoft.com/office/drawing/2014/main" id="{097FAAEB-09B0-4573-817B-9E936A727EC8}"/>
                </a:ext>
              </a:extLst>
            </p:cNvPr>
            <p:cNvSpPr>
              <a:spLocks noChangeArrowheads="1"/>
            </p:cNvSpPr>
            <p:nvPr/>
          </p:nvSpPr>
          <p:spPr bwMode="auto">
            <a:xfrm>
              <a:off x="669" y="2939"/>
              <a:ext cx="127" cy="129"/>
            </a:xfrm>
            <a:prstGeom prst="ellipse">
              <a:avLst/>
            </a:prstGeom>
            <a:solidFill>
              <a:srgbClr val="9D18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5144" name="Oval 71">
              <a:extLst>
                <a:ext uri="{FF2B5EF4-FFF2-40B4-BE49-F238E27FC236}">
                  <a16:creationId xmlns:a16="http://schemas.microsoft.com/office/drawing/2014/main" id="{22599E47-8974-46BB-A4DD-5156DFD88799}"/>
                </a:ext>
              </a:extLst>
            </p:cNvPr>
            <p:cNvSpPr>
              <a:spLocks noChangeArrowheads="1"/>
            </p:cNvSpPr>
            <p:nvPr/>
          </p:nvSpPr>
          <p:spPr bwMode="auto">
            <a:xfrm>
              <a:off x="3472" y="2939"/>
              <a:ext cx="128" cy="129"/>
            </a:xfrm>
            <a:prstGeom prst="ellipse">
              <a:avLst/>
            </a:prstGeom>
            <a:solidFill>
              <a:srgbClr val="FC67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5145" name="Oval 72">
              <a:extLst>
                <a:ext uri="{FF2B5EF4-FFF2-40B4-BE49-F238E27FC236}">
                  <a16:creationId xmlns:a16="http://schemas.microsoft.com/office/drawing/2014/main" id="{23C0DC7E-7622-4443-8CFD-08D6F86E0A33}"/>
                </a:ext>
              </a:extLst>
            </p:cNvPr>
            <p:cNvSpPr>
              <a:spLocks noChangeArrowheads="1"/>
            </p:cNvSpPr>
            <p:nvPr/>
          </p:nvSpPr>
          <p:spPr bwMode="auto">
            <a:xfrm>
              <a:off x="6245" y="2860"/>
              <a:ext cx="127" cy="128"/>
            </a:xfrm>
            <a:prstGeom prst="ellipse">
              <a:avLst/>
            </a:prstGeom>
            <a:solidFill>
              <a:srgbClr val="9D18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5146" name="Oval 73">
              <a:extLst>
                <a:ext uri="{FF2B5EF4-FFF2-40B4-BE49-F238E27FC236}">
                  <a16:creationId xmlns:a16="http://schemas.microsoft.com/office/drawing/2014/main" id="{2370898A-BA16-45F3-823E-EC1D4822DF8E}"/>
                </a:ext>
              </a:extLst>
            </p:cNvPr>
            <p:cNvSpPr>
              <a:spLocks noChangeArrowheads="1"/>
            </p:cNvSpPr>
            <p:nvPr/>
          </p:nvSpPr>
          <p:spPr bwMode="auto">
            <a:xfrm>
              <a:off x="5400" y="930"/>
              <a:ext cx="127" cy="128"/>
            </a:xfrm>
            <a:prstGeom prst="ellipse">
              <a:avLst/>
            </a:prstGeom>
            <a:solidFill>
              <a:srgbClr val="F47F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grpSp>
      <p:grpSp>
        <p:nvGrpSpPr>
          <p:cNvPr id="5148" name="Group 76">
            <a:extLst>
              <a:ext uri="{FF2B5EF4-FFF2-40B4-BE49-F238E27FC236}">
                <a16:creationId xmlns:a16="http://schemas.microsoft.com/office/drawing/2014/main" id="{1ADFB0DE-86D2-4515-A900-16D16E84D069}"/>
              </a:ext>
            </a:extLst>
          </p:cNvPr>
          <p:cNvGrpSpPr>
            <a:grpSpLocks noChangeAspect="1"/>
          </p:cNvGrpSpPr>
          <p:nvPr/>
        </p:nvGrpSpPr>
        <p:grpSpPr bwMode="auto">
          <a:xfrm>
            <a:off x="1048588" y="1787226"/>
            <a:ext cx="521888" cy="521006"/>
            <a:chOff x="188" y="825"/>
            <a:chExt cx="592" cy="591"/>
          </a:xfrm>
        </p:grpSpPr>
        <p:sp>
          <p:nvSpPr>
            <p:cNvPr id="5150" name="Freeform 77">
              <a:extLst>
                <a:ext uri="{FF2B5EF4-FFF2-40B4-BE49-F238E27FC236}">
                  <a16:creationId xmlns:a16="http://schemas.microsoft.com/office/drawing/2014/main" id="{4E82C3C7-B27E-4922-87B4-034468AAE2D1}"/>
                </a:ext>
              </a:extLst>
            </p:cNvPr>
            <p:cNvSpPr>
              <a:spLocks noEditPoints="1"/>
            </p:cNvSpPr>
            <p:nvPr/>
          </p:nvSpPr>
          <p:spPr bwMode="auto">
            <a:xfrm>
              <a:off x="575" y="1200"/>
              <a:ext cx="205" cy="216"/>
            </a:xfrm>
            <a:custGeom>
              <a:avLst/>
              <a:gdLst>
                <a:gd name="T0" fmla="*/ 14 w 18"/>
                <a:gd name="T1" fmla="*/ 19 h 19"/>
                <a:gd name="T2" fmla="*/ 11 w 18"/>
                <a:gd name="T3" fmla="*/ 17 h 19"/>
                <a:gd name="T4" fmla="*/ 0 w 18"/>
                <a:gd name="T5" fmla="*/ 7 h 19"/>
                <a:gd name="T6" fmla="*/ 0 w 18"/>
                <a:gd name="T7" fmla="*/ 5 h 19"/>
                <a:gd name="T8" fmla="*/ 5 w 18"/>
                <a:gd name="T9" fmla="*/ 1 h 19"/>
                <a:gd name="T10" fmla="*/ 6 w 18"/>
                <a:gd name="T11" fmla="*/ 0 h 19"/>
                <a:gd name="T12" fmla="*/ 6 w 18"/>
                <a:gd name="T13" fmla="*/ 0 h 19"/>
                <a:gd name="T14" fmla="*/ 6 w 18"/>
                <a:gd name="T15" fmla="*/ 1 h 19"/>
                <a:gd name="T16" fmla="*/ 17 w 18"/>
                <a:gd name="T17" fmla="*/ 11 h 19"/>
                <a:gd name="T18" fmla="*/ 18 w 18"/>
                <a:gd name="T19" fmla="*/ 14 h 19"/>
                <a:gd name="T20" fmla="*/ 17 w 18"/>
                <a:gd name="T21" fmla="*/ 17 h 19"/>
                <a:gd name="T22" fmla="*/ 17 w 18"/>
                <a:gd name="T23" fmla="*/ 17 h 19"/>
                <a:gd name="T24" fmla="*/ 14 w 18"/>
                <a:gd name="T25" fmla="*/ 19 h 19"/>
                <a:gd name="T26" fmla="*/ 2 w 18"/>
                <a:gd name="T27" fmla="*/ 6 h 19"/>
                <a:gd name="T28" fmla="*/ 12 w 18"/>
                <a:gd name="T29" fmla="*/ 16 h 19"/>
                <a:gd name="T30" fmla="*/ 16 w 18"/>
                <a:gd name="T31" fmla="*/ 16 h 19"/>
                <a:gd name="T32" fmla="*/ 16 w 18"/>
                <a:gd name="T33" fmla="*/ 16 h 19"/>
                <a:gd name="T34" fmla="*/ 17 w 18"/>
                <a:gd name="T35" fmla="*/ 14 h 19"/>
                <a:gd name="T36" fmla="*/ 16 w 18"/>
                <a:gd name="T37" fmla="*/ 13 h 19"/>
                <a:gd name="T38" fmla="*/ 6 w 18"/>
                <a:gd name="T39" fmla="*/ 2 h 19"/>
                <a:gd name="T40" fmla="*/ 2 w 18"/>
                <a:gd name="T41"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9">
                  <a:moveTo>
                    <a:pt x="14" y="19"/>
                  </a:moveTo>
                  <a:cubicBezTo>
                    <a:pt x="13" y="19"/>
                    <a:pt x="12" y="18"/>
                    <a:pt x="11" y="17"/>
                  </a:cubicBezTo>
                  <a:cubicBezTo>
                    <a:pt x="0" y="7"/>
                    <a:pt x="0" y="7"/>
                    <a:pt x="0" y="7"/>
                  </a:cubicBezTo>
                  <a:cubicBezTo>
                    <a:pt x="0" y="6"/>
                    <a:pt x="0" y="6"/>
                    <a:pt x="0" y="5"/>
                  </a:cubicBezTo>
                  <a:cubicBezTo>
                    <a:pt x="5" y="1"/>
                    <a:pt x="5" y="1"/>
                    <a:pt x="5" y="1"/>
                  </a:cubicBezTo>
                  <a:cubicBezTo>
                    <a:pt x="5" y="0"/>
                    <a:pt x="6" y="0"/>
                    <a:pt x="6" y="0"/>
                  </a:cubicBezTo>
                  <a:cubicBezTo>
                    <a:pt x="6" y="0"/>
                    <a:pt x="6" y="0"/>
                    <a:pt x="6" y="0"/>
                  </a:cubicBezTo>
                  <a:cubicBezTo>
                    <a:pt x="6" y="0"/>
                    <a:pt x="6" y="0"/>
                    <a:pt x="6" y="1"/>
                  </a:cubicBezTo>
                  <a:cubicBezTo>
                    <a:pt x="17" y="11"/>
                    <a:pt x="17" y="11"/>
                    <a:pt x="17" y="11"/>
                  </a:cubicBezTo>
                  <a:cubicBezTo>
                    <a:pt x="18" y="12"/>
                    <a:pt x="18" y="13"/>
                    <a:pt x="18" y="14"/>
                  </a:cubicBezTo>
                  <a:cubicBezTo>
                    <a:pt x="18" y="15"/>
                    <a:pt x="18" y="16"/>
                    <a:pt x="17" y="17"/>
                  </a:cubicBezTo>
                  <a:cubicBezTo>
                    <a:pt x="17" y="17"/>
                    <a:pt x="17" y="17"/>
                    <a:pt x="17" y="17"/>
                  </a:cubicBezTo>
                  <a:cubicBezTo>
                    <a:pt x="16" y="18"/>
                    <a:pt x="15" y="19"/>
                    <a:pt x="14" y="19"/>
                  </a:cubicBezTo>
                  <a:close/>
                  <a:moveTo>
                    <a:pt x="2" y="6"/>
                  </a:moveTo>
                  <a:cubicBezTo>
                    <a:pt x="12" y="16"/>
                    <a:pt x="12" y="16"/>
                    <a:pt x="12" y="16"/>
                  </a:cubicBezTo>
                  <a:cubicBezTo>
                    <a:pt x="13" y="17"/>
                    <a:pt x="15" y="17"/>
                    <a:pt x="16" y="16"/>
                  </a:cubicBezTo>
                  <a:cubicBezTo>
                    <a:pt x="16" y="16"/>
                    <a:pt x="16" y="16"/>
                    <a:pt x="16" y="16"/>
                  </a:cubicBezTo>
                  <a:cubicBezTo>
                    <a:pt x="16" y="16"/>
                    <a:pt x="17" y="15"/>
                    <a:pt x="17" y="14"/>
                  </a:cubicBezTo>
                  <a:cubicBezTo>
                    <a:pt x="17" y="14"/>
                    <a:pt x="16" y="13"/>
                    <a:pt x="16" y="13"/>
                  </a:cubicBezTo>
                  <a:cubicBezTo>
                    <a:pt x="6" y="2"/>
                    <a:pt x="6" y="2"/>
                    <a:pt x="6" y="2"/>
                  </a:cubicBezTo>
                  <a:lnTo>
                    <a:pt x="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5151" name="Freeform 78">
              <a:extLst>
                <a:ext uri="{FF2B5EF4-FFF2-40B4-BE49-F238E27FC236}">
                  <a16:creationId xmlns:a16="http://schemas.microsoft.com/office/drawing/2014/main" id="{D2C52E4F-AE38-48EE-8E32-A9F47C7D283D}"/>
                </a:ext>
              </a:extLst>
            </p:cNvPr>
            <p:cNvSpPr>
              <a:spLocks noEditPoints="1"/>
            </p:cNvSpPr>
            <p:nvPr/>
          </p:nvSpPr>
          <p:spPr bwMode="auto">
            <a:xfrm>
              <a:off x="530" y="1154"/>
              <a:ext cx="136" cy="137"/>
            </a:xfrm>
            <a:custGeom>
              <a:avLst/>
              <a:gdLst>
                <a:gd name="T0" fmla="*/ 4 w 12"/>
                <a:gd name="T1" fmla="*/ 12 h 12"/>
                <a:gd name="T2" fmla="*/ 3 w 12"/>
                <a:gd name="T3" fmla="*/ 12 h 12"/>
                <a:gd name="T4" fmla="*/ 0 w 12"/>
                <a:gd name="T5" fmla="*/ 10 h 12"/>
                <a:gd name="T6" fmla="*/ 0 w 12"/>
                <a:gd name="T7" fmla="*/ 8 h 12"/>
                <a:gd name="T8" fmla="*/ 8 w 12"/>
                <a:gd name="T9" fmla="*/ 1 h 12"/>
                <a:gd name="T10" fmla="*/ 9 w 12"/>
                <a:gd name="T11" fmla="*/ 1 h 12"/>
                <a:gd name="T12" fmla="*/ 12 w 12"/>
                <a:gd name="T13" fmla="*/ 3 h 12"/>
                <a:gd name="T14" fmla="*/ 12 w 12"/>
                <a:gd name="T15" fmla="*/ 4 h 12"/>
                <a:gd name="T16" fmla="*/ 12 w 12"/>
                <a:gd name="T17" fmla="*/ 4 h 12"/>
                <a:gd name="T18" fmla="*/ 4 w 12"/>
                <a:gd name="T19" fmla="*/ 12 h 12"/>
                <a:gd name="T20" fmla="*/ 4 w 12"/>
                <a:gd name="T21" fmla="*/ 12 h 12"/>
                <a:gd name="T22" fmla="*/ 2 w 12"/>
                <a:gd name="T23" fmla="*/ 9 h 12"/>
                <a:gd name="T24" fmla="*/ 4 w 12"/>
                <a:gd name="T25" fmla="*/ 10 h 12"/>
                <a:gd name="T26" fmla="*/ 10 w 12"/>
                <a:gd name="T27" fmla="*/ 4 h 12"/>
                <a:gd name="T28" fmla="*/ 9 w 12"/>
                <a:gd name="T29" fmla="*/ 2 h 12"/>
                <a:gd name="T30" fmla="*/ 2 w 12"/>
                <a:gd name="T31"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2">
                  <a:moveTo>
                    <a:pt x="4" y="12"/>
                  </a:moveTo>
                  <a:cubicBezTo>
                    <a:pt x="3" y="12"/>
                    <a:pt x="3" y="12"/>
                    <a:pt x="3" y="12"/>
                  </a:cubicBezTo>
                  <a:cubicBezTo>
                    <a:pt x="0" y="10"/>
                    <a:pt x="0" y="10"/>
                    <a:pt x="0" y="10"/>
                  </a:cubicBezTo>
                  <a:cubicBezTo>
                    <a:pt x="0" y="9"/>
                    <a:pt x="0" y="9"/>
                    <a:pt x="0" y="8"/>
                  </a:cubicBezTo>
                  <a:cubicBezTo>
                    <a:pt x="8" y="1"/>
                    <a:pt x="8" y="1"/>
                    <a:pt x="8" y="1"/>
                  </a:cubicBezTo>
                  <a:cubicBezTo>
                    <a:pt x="8" y="0"/>
                    <a:pt x="9" y="0"/>
                    <a:pt x="9" y="1"/>
                  </a:cubicBezTo>
                  <a:cubicBezTo>
                    <a:pt x="12" y="3"/>
                    <a:pt x="12" y="3"/>
                    <a:pt x="12" y="3"/>
                  </a:cubicBezTo>
                  <a:cubicBezTo>
                    <a:pt x="12" y="3"/>
                    <a:pt x="12" y="4"/>
                    <a:pt x="12" y="4"/>
                  </a:cubicBezTo>
                  <a:cubicBezTo>
                    <a:pt x="12" y="4"/>
                    <a:pt x="12" y="4"/>
                    <a:pt x="12" y="4"/>
                  </a:cubicBezTo>
                  <a:cubicBezTo>
                    <a:pt x="4" y="12"/>
                    <a:pt x="4" y="12"/>
                    <a:pt x="4" y="12"/>
                  </a:cubicBezTo>
                  <a:cubicBezTo>
                    <a:pt x="4" y="12"/>
                    <a:pt x="4" y="12"/>
                    <a:pt x="4" y="12"/>
                  </a:cubicBezTo>
                  <a:close/>
                  <a:moveTo>
                    <a:pt x="2" y="9"/>
                  </a:moveTo>
                  <a:cubicBezTo>
                    <a:pt x="4" y="10"/>
                    <a:pt x="4" y="10"/>
                    <a:pt x="4" y="10"/>
                  </a:cubicBezTo>
                  <a:cubicBezTo>
                    <a:pt x="10" y="4"/>
                    <a:pt x="10" y="4"/>
                    <a:pt x="10" y="4"/>
                  </a:cubicBezTo>
                  <a:cubicBezTo>
                    <a:pt x="9" y="2"/>
                    <a:pt x="9" y="2"/>
                    <a:pt x="9" y="2"/>
                  </a:cubicBezTo>
                  <a:lnTo>
                    <a:pt x="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5152" name="Freeform 79">
              <a:extLst>
                <a:ext uri="{FF2B5EF4-FFF2-40B4-BE49-F238E27FC236}">
                  <a16:creationId xmlns:a16="http://schemas.microsoft.com/office/drawing/2014/main" id="{DBF56003-CA3E-4B30-98EB-B900E494F8E1}"/>
                </a:ext>
              </a:extLst>
            </p:cNvPr>
            <p:cNvSpPr>
              <a:spLocks/>
            </p:cNvSpPr>
            <p:nvPr/>
          </p:nvSpPr>
          <p:spPr bwMode="auto">
            <a:xfrm>
              <a:off x="211" y="836"/>
              <a:ext cx="398" cy="398"/>
            </a:xfrm>
            <a:custGeom>
              <a:avLst/>
              <a:gdLst>
                <a:gd name="T0" fmla="*/ 31 w 35"/>
                <a:gd name="T1" fmla="*/ 35 h 35"/>
                <a:gd name="T2" fmla="*/ 31 w 35"/>
                <a:gd name="T3" fmla="*/ 35 h 35"/>
                <a:gd name="T4" fmla="*/ 8 w 35"/>
                <a:gd name="T5" fmla="*/ 13 h 35"/>
                <a:gd name="T6" fmla="*/ 5 w 35"/>
                <a:gd name="T7" fmla="*/ 12 h 35"/>
                <a:gd name="T8" fmla="*/ 4 w 35"/>
                <a:gd name="T9" fmla="*/ 11 h 35"/>
                <a:gd name="T10" fmla="*/ 0 w 35"/>
                <a:gd name="T11" fmla="*/ 4 h 35"/>
                <a:gd name="T12" fmla="*/ 0 w 35"/>
                <a:gd name="T13" fmla="*/ 3 h 35"/>
                <a:gd name="T14" fmla="*/ 3 w 35"/>
                <a:gd name="T15" fmla="*/ 0 h 35"/>
                <a:gd name="T16" fmla="*/ 4 w 35"/>
                <a:gd name="T17" fmla="*/ 0 h 35"/>
                <a:gd name="T18" fmla="*/ 11 w 35"/>
                <a:gd name="T19" fmla="*/ 4 h 35"/>
                <a:gd name="T20" fmla="*/ 12 w 35"/>
                <a:gd name="T21" fmla="*/ 5 h 35"/>
                <a:gd name="T22" fmla="*/ 12 w 35"/>
                <a:gd name="T23" fmla="*/ 8 h 35"/>
                <a:gd name="T24" fmla="*/ 35 w 35"/>
                <a:gd name="T25" fmla="*/ 31 h 35"/>
                <a:gd name="T26" fmla="*/ 35 w 35"/>
                <a:gd name="T27" fmla="*/ 32 h 35"/>
                <a:gd name="T28" fmla="*/ 34 w 35"/>
                <a:gd name="T29" fmla="*/ 32 h 35"/>
                <a:gd name="T30" fmla="*/ 11 w 35"/>
                <a:gd name="T31" fmla="*/ 10 h 35"/>
                <a:gd name="T32" fmla="*/ 11 w 35"/>
                <a:gd name="T33" fmla="*/ 9 h 35"/>
                <a:gd name="T34" fmla="*/ 10 w 35"/>
                <a:gd name="T35" fmla="*/ 6 h 35"/>
                <a:gd name="T36" fmla="*/ 4 w 35"/>
                <a:gd name="T37" fmla="*/ 2 h 35"/>
                <a:gd name="T38" fmla="*/ 2 w 35"/>
                <a:gd name="T39" fmla="*/ 4 h 35"/>
                <a:gd name="T40" fmla="*/ 6 w 35"/>
                <a:gd name="T41" fmla="*/ 10 h 35"/>
                <a:gd name="T42" fmla="*/ 9 w 35"/>
                <a:gd name="T43" fmla="*/ 11 h 35"/>
                <a:gd name="T44" fmla="*/ 9 w 35"/>
                <a:gd name="T45" fmla="*/ 11 h 35"/>
                <a:gd name="T46" fmla="*/ 32 w 35"/>
                <a:gd name="T47" fmla="*/ 34 h 35"/>
                <a:gd name="T48" fmla="*/ 32 w 35"/>
                <a:gd name="T49" fmla="*/ 35 h 35"/>
                <a:gd name="T50" fmla="*/ 31 w 35"/>
                <a:gd name="T5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 h="35">
                  <a:moveTo>
                    <a:pt x="31" y="35"/>
                  </a:moveTo>
                  <a:cubicBezTo>
                    <a:pt x="31" y="35"/>
                    <a:pt x="31" y="35"/>
                    <a:pt x="31" y="35"/>
                  </a:cubicBezTo>
                  <a:cubicBezTo>
                    <a:pt x="8" y="13"/>
                    <a:pt x="8" y="13"/>
                    <a:pt x="8" y="13"/>
                  </a:cubicBezTo>
                  <a:cubicBezTo>
                    <a:pt x="5" y="12"/>
                    <a:pt x="5" y="12"/>
                    <a:pt x="5" y="12"/>
                  </a:cubicBezTo>
                  <a:cubicBezTo>
                    <a:pt x="5" y="12"/>
                    <a:pt x="4" y="12"/>
                    <a:pt x="4" y="11"/>
                  </a:cubicBezTo>
                  <a:cubicBezTo>
                    <a:pt x="0" y="4"/>
                    <a:pt x="0" y="4"/>
                    <a:pt x="0" y="4"/>
                  </a:cubicBezTo>
                  <a:cubicBezTo>
                    <a:pt x="0" y="4"/>
                    <a:pt x="0" y="3"/>
                    <a:pt x="0" y="3"/>
                  </a:cubicBezTo>
                  <a:cubicBezTo>
                    <a:pt x="3" y="0"/>
                    <a:pt x="3" y="0"/>
                    <a:pt x="3" y="0"/>
                  </a:cubicBezTo>
                  <a:cubicBezTo>
                    <a:pt x="3" y="0"/>
                    <a:pt x="4" y="0"/>
                    <a:pt x="4" y="0"/>
                  </a:cubicBezTo>
                  <a:cubicBezTo>
                    <a:pt x="11" y="4"/>
                    <a:pt x="11" y="4"/>
                    <a:pt x="11" y="4"/>
                  </a:cubicBezTo>
                  <a:cubicBezTo>
                    <a:pt x="11" y="5"/>
                    <a:pt x="11" y="5"/>
                    <a:pt x="12" y="5"/>
                  </a:cubicBezTo>
                  <a:cubicBezTo>
                    <a:pt x="12" y="8"/>
                    <a:pt x="12" y="8"/>
                    <a:pt x="12" y="8"/>
                  </a:cubicBezTo>
                  <a:cubicBezTo>
                    <a:pt x="35" y="31"/>
                    <a:pt x="35" y="31"/>
                    <a:pt x="35" y="31"/>
                  </a:cubicBezTo>
                  <a:cubicBezTo>
                    <a:pt x="35" y="31"/>
                    <a:pt x="35" y="32"/>
                    <a:pt x="35" y="32"/>
                  </a:cubicBezTo>
                  <a:cubicBezTo>
                    <a:pt x="35" y="33"/>
                    <a:pt x="34" y="33"/>
                    <a:pt x="34" y="32"/>
                  </a:cubicBezTo>
                  <a:cubicBezTo>
                    <a:pt x="11" y="10"/>
                    <a:pt x="11" y="10"/>
                    <a:pt x="11" y="10"/>
                  </a:cubicBezTo>
                  <a:cubicBezTo>
                    <a:pt x="11" y="9"/>
                    <a:pt x="11" y="9"/>
                    <a:pt x="11" y="9"/>
                  </a:cubicBezTo>
                  <a:cubicBezTo>
                    <a:pt x="10" y="6"/>
                    <a:pt x="10" y="6"/>
                    <a:pt x="10" y="6"/>
                  </a:cubicBezTo>
                  <a:cubicBezTo>
                    <a:pt x="4" y="2"/>
                    <a:pt x="4" y="2"/>
                    <a:pt x="4" y="2"/>
                  </a:cubicBezTo>
                  <a:cubicBezTo>
                    <a:pt x="2" y="4"/>
                    <a:pt x="2" y="4"/>
                    <a:pt x="2" y="4"/>
                  </a:cubicBezTo>
                  <a:cubicBezTo>
                    <a:pt x="6" y="10"/>
                    <a:pt x="6" y="10"/>
                    <a:pt x="6" y="10"/>
                  </a:cubicBezTo>
                  <a:cubicBezTo>
                    <a:pt x="9" y="11"/>
                    <a:pt x="9" y="11"/>
                    <a:pt x="9" y="11"/>
                  </a:cubicBezTo>
                  <a:cubicBezTo>
                    <a:pt x="9" y="11"/>
                    <a:pt x="9" y="11"/>
                    <a:pt x="9" y="11"/>
                  </a:cubicBezTo>
                  <a:cubicBezTo>
                    <a:pt x="32" y="34"/>
                    <a:pt x="32" y="34"/>
                    <a:pt x="32" y="34"/>
                  </a:cubicBezTo>
                  <a:cubicBezTo>
                    <a:pt x="32" y="34"/>
                    <a:pt x="32" y="35"/>
                    <a:pt x="32" y="35"/>
                  </a:cubicBezTo>
                  <a:cubicBezTo>
                    <a:pt x="32" y="35"/>
                    <a:pt x="32" y="35"/>
                    <a:pt x="31"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5153" name="Freeform 80">
              <a:extLst>
                <a:ext uri="{FF2B5EF4-FFF2-40B4-BE49-F238E27FC236}">
                  <a16:creationId xmlns:a16="http://schemas.microsoft.com/office/drawing/2014/main" id="{002F9C0B-1641-4EDE-A3F6-8089DA5CBAEE}"/>
                </a:ext>
              </a:extLst>
            </p:cNvPr>
            <p:cNvSpPr>
              <a:spLocks/>
            </p:cNvSpPr>
            <p:nvPr/>
          </p:nvSpPr>
          <p:spPr bwMode="auto">
            <a:xfrm>
              <a:off x="473" y="825"/>
              <a:ext cx="307" cy="307"/>
            </a:xfrm>
            <a:custGeom>
              <a:avLst/>
              <a:gdLst>
                <a:gd name="T0" fmla="*/ 6 w 27"/>
                <a:gd name="T1" fmla="*/ 27 h 27"/>
                <a:gd name="T2" fmla="*/ 5 w 27"/>
                <a:gd name="T3" fmla="*/ 27 h 27"/>
                <a:gd name="T4" fmla="*/ 5 w 27"/>
                <a:gd name="T5" fmla="*/ 26 h 27"/>
                <a:gd name="T6" fmla="*/ 16 w 27"/>
                <a:gd name="T7" fmla="*/ 15 h 27"/>
                <a:gd name="T8" fmla="*/ 17 w 27"/>
                <a:gd name="T9" fmla="*/ 14 h 27"/>
                <a:gd name="T10" fmla="*/ 23 w 27"/>
                <a:gd name="T11" fmla="*/ 13 h 27"/>
                <a:gd name="T12" fmla="*/ 25 w 27"/>
                <a:gd name="T13" fmla="*/ 8 h 27"/>
                <a:gd name="T14" fmla="*/ 23 w 27"/>
                <a:gd name="T15" fmla="*/ 11 h 27"/>
                <a:gd name="T16" fmla="*/ 22 w 27"/>
                <a:gd name="T17" fmla="*/ 11 h 27"/>
                <a:gd name="T18" fmla="*/ 18 w 27"/>
                <a:gd name="T19" fmla="*/ 10 h 27"/>
                <a:gd name="T20" fmla="*/ 18 w 27"/>
                <a:gd name="T21" fmla="*/ 9 h 27"/>
                <a:gd name="T22" fmla="*/ 17 w 27"/>
                <a:gd name="T23" fmla="*/ 5 h 27"/>
                <a:gd name="T24" fmla="*/ 17 w 27"/>
                <a:gd name="T25" fmla="*/ 5 h 27"/>
                <a:gd name="T26" fmla="*/ 19 w 27"/>
                <a:gd name="T27" fmla="*/ 2 h 27"/>
                <a:gd name="T28" fmla="*/ 15 w 27"/>
                <a:gd name="T29" fmla="*/ 4 h 27"/>
                <a:gd name="T30" fmla="*/ 13 w 27"/>
                <a:gd name="T31" fmla="*/ 10 h 27"/>
                <a:gd name="T32" fmla="*/ 13 w 27"/>
                <a:gd name="T33" fmla="*/ 11 h 27"/>
                <a:gd name="T34" fmla="*/ 2 w 27"/>
                <a:gd name="T35" fmla="*/ 23 h 27"/>
                <a:gd name="T36" fmla="*/ 0 w 27"/>
                <a:gd name="T37" fmla="*/ 23 h 27"/>
                <a:gd name="T38" fmla="*/ 0 w 27"/>
                <a:gd name="T39" fmla="*/ 21 h 27"/>
                <a:gd name="T40" fmla="*/ 11 w 27"/>
                <a:gd name="T41" fmla="*/ 10 h 27"/>
                <a:gd name="T42" fmla="*/ 13 w 27"/>
                <a:gd name="T43" fmla="*/ 3 h 27"/>
                <a:gd name="T44" fmla="*/ 21 w 27"/>
                <a:gd name="T45" fmla="*/ 1 h 27"/>
                <a:gd name="T46" fmla="*/ 22 w 27"/>
                <a:gd name="T47" fmla="*/ 1 h 27"/>
                <a:gd name="T48" fmla="*/ 22 w 27"/>
                <a:gd name="T49" fmla="*/ 2 h 27"/>
                <a:gd name="T50" fmla="*/ 18 w 27"/>
                <a:gd name="T51" fmla="*/ 6 h 27"/>
                <a:gd name="T52" fmla="*/ 19 w 27"/>
                <a:gd name="T53" fmla="*/ 8 h 27"/>
                <a:gd name="T54" fmla="*/ 22 w 27"/>
                <a:gd name="T55" fmla="*/ 9 h 27"/>
                <a:gd name="T56" fmla="*/ 25 w 27"/>
                <a:gd name="T57" fmla="*/ 6 h 27"/>
                <a:gd name="T58" fmla="*/ 26 w 27"/>
                <a:gd name="T59" fmla="*/ 6 h 27"/>
                <a:gd name="T60" fmla="*/ 27 w 27"/>
                <a:gd name="T61" fmla="*/ 6 h 27"/>
                <a:gd name="T62" fmla="*/ 25 w 27"/>
                <a:gd name="T63" fmla="*/ 14 h 27"/>
                <a:gd name="T64" fmla="*/ 17 w 27"/>
                <a:gd name="T65" fmla="*/ 16 h 27"/>
                <a:gd name="T66" fmla="*/ 6 w 27"/>
                <a:gd name="T67" fmla="*/ 27 h 27"/>
                <a:gd name="T68" fmla="*/ 6 w 27"/>
                <a:gd name="T6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27">
                  <a:moveTo>
                    <a:pt x="6" y="27"/>
                  </a:moveTo>
                  <a:cubicBezTo>
                    <a:pt x="5" y="27"/>
                    <a:pt x="5" y="27"/>
                    <a:pt x="5" y="27"/>
                  </a:cubicBezTo>
                  <a:cubicBezTo>
                    <a:pt x="5" y="27"/>
                    <a:pt x="5" y="26"/>
                    <a:pt x="5" y="26"/>
                  </a:cubicBezTo>
                  <a:cubicBezTo>
                    <a:pt x="16" y="15"/>
                    <a:pt x="16" y="15"/>
                    <a:pt x="16" y="15"/>
                  </a:cubicBezTo>
                  <a:cubicBezTo>
                    <a:pt x="16" y="14"/>
                    <a:pt x="17" y="14"/>
                    <a:pt x="17" y="14"/>
                  </a:cubicBezTo>
                  <a:cubicBezTo>
                    <a:pt x="19" y="15"/>
                    <a:pt x="22" y="15"/>
                    <a:pt x="23" y="13"/>
                  </a:cubicBezTo>
                  <a:cubicBezTo>
                    <a:pt x="25" y="12"/>
                    <a:pt x="25" y="10"/>
                    <a:pt x="25" y="8"/>
                  </a:cubicBezTo>
                  <a:cubicBezTo>
                    <a:pt x="23" y="11"/>
                    <a:pt x="23" y="11"/>
                    <a:pt x="23" y="11"/>
                  </a:cubicBezTo>
                  <a:cubicBezTo>
                    <a:pt x="23" y="11"/>
                    <a:pt x="22" y="11"/>
                    <a:pt x="22" y="11"/>
                  </a:cubicBezTo>
                  <a:cubicBezTo>
                    <a:pt x="18" y="10"/>
                    <a:pt x="18" y="10"/>
                    <a:pt x="18" y="10"/>
                  </a:cubicBezTo>
                  <a:cubicBezTo>
                    <a:pt x="18" y="10"/>
                    <a:pt x="18" y="9"/>
                    <a:pt x="18" y="9"/>
                  </a:cubicBezTo>
                  <a:cubicBezTo>
                    <a:pt x="17" y="5"/>
                    <a:pt x="17" y="5"/>
                    <a:pt x="17" y="5"/>
                  </a:cubicBezTo>
                  <a:cubicBezTo>
                    <a:pt x="17" y="5"/>
                    <a:pt x="17" y="5"/>
                    <a:pt x="17" y="5"/>
                  </a:cubicBezTo>
                  <a:cubicBezTo>
                    <a:pt x="19" y="2"/>
                    <a:pt x="19" y="2"/>
                    <a:pt x="19" y="2"/>
                  </a:cubicBezTo>
                  <a:cubicBezTo>
                    <a:pt x="18" y="2"/>
                    <a:pt x="16" y="3"/>
                    <a:pt x="15" y="4"/>
                  </a:cubicBezTo>
                  <a:cubicBezTo>
                    <a:pt x="13" y="6"/>
                    <a:pt x="12" y="8"/>
                    <a:pt x="13" y="10"/>
                  </a:cubicBezTo>
                  <a:cubicBezTo>
                    <a:pt x="13" y="11"/>
                    <a:pt x="13" y="11"/>
                    <a:pt x="13" y="11"/>
                  </a:cubicBezTo>
                  <a:cubicBezTo>
                    <a:pt x="2" y="23"/>
                    <a:pt x="2" y="23"/>
                    <a:pt x="2" y="23"/>
                  </a:cubicBezTo>
                  <a:cubicBezTo>
                    <a:pt x="1" y="23"/>
                    <a:pt x="1" y="23"/>
                    <a:pt x="0" y="23"/>
                  </a:cubicBezTo>
                  <a:cubicBezTo>
                    <a:pt x="0" y="22"/>
                    <a:pt x="0" y="22"/>
                    <a:pt x="0" y="21"/>
                  </a:cubicBezTo>
                  <a:cubicBezTo>
                    <a:pt x="11" y="10"/>
                    <a:pt x="11" y="10"/>
                    <a:pt x="11" y="10"/>
                  </a:cubicBezTo>
                  <a:cubicBezTo>
                    <a:pt x="10" y="8"/>
                    <a:pt x="11" y="5"/>
                    <a:pt x="13" y="3"/>
                  </a:cubicBezTo>
                  <a:cubicBezTo>
                    <a:pt x="15" y="1"/>
                    <a:pt x="18" y="0"/>
                    <a:pt x="21" y="1"/>
                  </a:cubicBezTo>
                  <a:cubicBezTo>
                    <a:pt x="22" y="1"/>
                    <a:pt x="22" y="1"/>
                    <a:pt x="22" y="1"/>
                  </a:cubicBezTo>
                  <a:cubicBezTo>
                    <a:pt x="22" y="2"/>
                    <a:pt x="22" y="2"/>
                    <a:pt x="22" y="2"/>
                  </a:cubicBezTo>
                  <a:cubicBezTo>
                    <a:pt x="18" y="6"/>
                    <a:pt x="18" y="6"/>
                    <a:pt x="18" y="6"/>
                  </a:cubicBezTo>
                  <a:cubicBezTo>
                    <a:pt x="19" y="8"/>
                    <a:pt x="19" y="8"/>
                    <a:pt x="19" y="8"/>
                  </a:cubicBezTo>
                  <a:cubicBezTo>
                    <a:pt x="22" y="9"/>
                    <a:pt x="22" y="9"/>
                    <a:pt x="22" y="9"/>
                  </a:cubicBezTo>
                  <a:cubicBezTo>
                    <a:pt x="25" y="6"/>
                    <a:pt x="25" y="6"/>
                    <a:pt x="25" y="6"/>
                  </a:cubicBezTo>
                  <a:cubicBezTo>
                    <a:pt x="25" y="6"/>
                    <a:pt x="26" y="5"/>
                    <a:pt x="26" y="6"/>
                  </a:cubicBezTo>
                  <a:cubicBezTo>
                    <a:pt x="26" y="6"/>
                    <a:pt x="26" y="6"/>
                    <a:pt x="27" y="6"/>
                  </a:cubicBezTo>
                  <a:cubicBezTo>
                    <a:pt x="27" y="9"/>
                    <a:pt x="27" y="12"/>
                    <a:pt x="25" y="14"/>
                  </a:cubicBezTo>
                  <a:cubicBezTo>
                    <a:pt x="23" y="16"/>
                    <a:pt x="20" y="17"/>
                    <a:pt x="17" y="16"/>
                  </a:cubicBezTo>
                  <a:cubicBezTo>
                    <a:pt x="6" y="27"/>
                    <a:pt x="6" y="27"/>
                    <a:pt x="6" y="27"/>
                  </a:cubicBezTo>
                  <a:cubicBezTo>
                    <a:pt x="6" y="27"/>
                    <a:pt x="6" y="27"/>
                    <a:pt x="6"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5154" name="Freeform 81">
              <a:extLst>
                <a:ext uri="{FF2B5EF4-FFF2-40B4-BE49-F238E27FC236}">
                  <a16:creationId xmlns:a16="http://schemas.microsoft.com/office/drawing/2014/main" id="{345FD4F9-A652-443A-9961-A3D90B868235}"/>
                </a:ext>
              </a:extLst>
            </p:cNvPr>
            <p:cNvSpPr>
              <a:spLocks/>
            </p:cNvSpPr>
            <p:nvPr/>
          </p:nvSpPr>
          <p:spPr bwMode="auto">
            <a:xfrm>
              <a:off x="188" y="1098"/>
              <a:ext cx="319" cy="318"/>
            </a:xfrm>
            <a:custGeom>
              <a:avLst/>
              <a:gdLst>
                <a:gd name="T0" fmla="*/ 8 w 28"/>
                <a:gd name="T1" fmla="*/ 28 h 28"/>
                <a:gd name="T2" fmla="*/ 6 w 28"/>
                <a:gd name="T3" fmla="*/ 28 h 28"/>
                <a:gd name="T4" fmla="*/ 5 w 28"/>
                <a:gd name="T5" fmla="*/ 27 h 28"/>
                <a:gd name="T6" fmla="*/ 6 w 28"/>
                <a:gd name="T7" fmla="*/ 26 h 28"/>
                <a:gd name="T8" fmla="*/ 9 w 28"/>
                <a:gd name="T9" fmla="*/ 23 h 28"/>
                <a:gd name="T10" fmla="*/ 8 w 28"/>
                <a:gd name="T11" fmla="*/ 20 h 28"/>
                <a:gd name="T12" fmla="*/ 5 w 28"/>
                <a:gd name="T13" fmla="*/ 20 h 28"/>
                <a:gd name="T14" fmla="*/ 2 w 28"/>
                <a:gd name="T15" fmla="*/ 23 h 28"/>
                <a:gd name="T16" fmla="*/ 1 w 28"/>
                <a:gd name="T17" fmla="*/ 23 h 28"/>
                <a:gd name="T18" fmla="*/ 1 w 28"/>
                <a:gd name="T19" fmla="*/ 22 h 28"/>
                <a:gd name="T20" fmla="*/ 3 w 28"/>
                <a:gd name="T21" fmla="*/ 14 h 28"/>
                <a:gd name="T22" fmla="*/ 10 w 28"/>
                <a:gd name="T23" fmla="*/ 12 h 28"/>
                <a:gd name="T24" fmla="*/ 22 w 28"/>
                <a:gd name="T25" fmla="*/ 0 h 28"/>
                <a:gd name="T26" fmla="*/ 24 w 28"/>
                <a:gd name="T27" fmla="*/ 0 h 28"/>
                <a:gd name="T28" fmla="*/ 24 w 28"/>
                <a:gd name="T29" fmla="*/ 2 h 28"/>
                <a:gd name="T30" fmla="*/ 11 w 28"/>
                <a:gd name="T31" fmla="*/ 14 h 28"/>
                <a:gd name="T32" fmla="*/ 10 w 28"/>
                <a:gd name="T33" fmla="*/ 14 h 28"/>
                <a:gd name="T34" fmla="*/ 4 w 28"/>
                <a:gd name="T35" fmla="*/ 16 h 28"/>
                <a:gd name="T36" fmla="*/ 2 w 28"/>
                <a:gd name="T37" fmla="*/ 20 h 28"/>
                <a:gd name="T38" fmla="*/ 5 w 28"/>
                <a:gd name="T39" fmla="*/ 18 h 28"/>
                <a:gd name="T40" fmla="*/ 5 w 28"/>
                <a:gd name="T41" fmla="*/ 18 h 28"/>
                <a:gd name="T42" fmla="*/ 9 w 28"/>
                <a:gd name="T43" fmla="*/ 19 h 28"/>
                <a:gd name="T44" fmla="*/ 10 w 28"/>
                <a:gd name="T45" fmla="*/ 19 h 28"/>
                <a:gd name="T46" fmla="*/ 11 w 28"/>
                <a:gd name="T47" fmla="*/ 23 h 28"/>
                <a:gd name="T48" fmla="*/ 10 w 28"/>
                <a:gd name="T49" fmla="*/ 24 h 28"/>
                <a:gd name="T50" fmla="*/ 8 w 28"/>
                <a:gd name="T51" fmla="*/ 26 h 28"/>
                <a:gd name="T52" fmla="*/ 13 w 28"/>
                <a:gd name="T53" fmla="*/ 24 h 28"/>
                <a:gd name="T54" fmla="*/ 14 w 28"/>
                <a:gd name="T55" fmla="*/ 18 h 28"/>
                <a:gd name="T56" fmla="*/ 15 w 28"/>
                <a:gd name="T57" fmla="*/ 17 h 28"/>
                <a:gd name="T58" fmla="*/ 27 w 28"/>
                <a:gd name="T59" fmla="*/ 5 h 28"/>
                <a:gd name="T60" fmla="*/ 28 w 28"/>
                <a:gd name="T61" fmla="*/ 5 h 28"/>
                <a:gd name="T62" fmla="*/ 28 w 28"/>
                <a:gd name="T63" fmla="*/ 6 h 28"/>
                <a:gd name="T64" fmla="*/ 16 w 28"/>
                <a:gd name="T65" fmla="*/ 18 h 28"/>
                <a:gd name="T66" fmla="*/ 14 w 28"/>
                <a:gd name="T67" fmla="*/ 26 h 28"/>
                <a:gd name="T68" fmla="*/ 8 w 28"/>
                <a:gd name="T6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28">
                  <a:moveTo>
                    <a:pt x="8" y="28"/>
                  </a:moveTo>
                  <a:cubicBezTo>
                    <a:pt x="8" y="28"/>
                    <a:pt x="7" y="28"/>
                    <a:pt x="6" y="28"/>
                  </a:cubicBezTo>
                  <a:cubicBezTo>
                    <a:pt x="6" y="28"/>
                    <a:pt x="6" y="27"/>
                    <a:pt x="5" y="27"/>
                  </a:cubicBezTo>
                  <a:cubicBezTo>
                    <a:pt x="5" y="27"/>
                    <a:pt x="5" y="26"/>
                    <a:pt x="6" y="26"/>
                  </a:cubicBezTo>
                  <a:cubicBezTo>
                    <a:pt x="9" y="23"/>
                    <a:pt x="9" y="23"/>
                    <a:pt x="9" y="23"/>
                  </a:cubicBezTo>
                  <a:cubicBezTo>
                    <a:pt x="8" y="20"/>
                    <a:pt x="8" y="20"/>
                    <a:pt x="8" y="20"/>
                  </a:cubicBezTo>
                  <a:cubicBezTo>
                    <a:pt x="5" y="20"/>
                    <a:pt x="5" y="20"/>
                    <a:pt x="5" y="20"/>
                  </a:cubicBezTo>
                  <a:cubicBezTo>
                    <a:pt x="2" y="23"/>
                    <a:pt x="2" y="23"/>
                    <a:pt x="2" y="23"/>
                  </a:cubicBezTo>
                  <a:cubicBezTo>
                    <a:pt x="2" y="23"/>
                    <a:pt x="2" y="23"/>
                    <a:pt x="1" y="23"/>
                  </a:cubicBezTo>
                  <a:cubicBezTo>
                    <a:pt x="1" y="23"/>
                    <a:pt x="1" y="23"/>
                    <a:pt x="1" y="22"/>
                  </a:cubicBezTo>
                  <a:cubicBezTo>
                    <a:pt x="0" y="20"/>
                    <a:pt x="1" y="16"/>
                    <a:pt x="3" y="14"/>
                  </a:cubicBezTo>
                  <a:cubicBezTo>
                    <a:pt x="5" y="12"/>
                    <a:pt x="8" y="12"/>
                    <a:pt x="10" y="12"/>
                  </a:cubicBezTo>
                  <a:cubicBezTo>
                    <a:pt x="22" y="0"/>
                    <a:pt x="22" y="0"/>
                    <a:pt x="22" y="0"/>
                  </a:cubicBezTo>
                  <a:cubicBezTo>
                    <a:pt x="23" y="0"/>
                    <a:pt x="23" y="0"/>
                    <a:pt x="24" y="0"/>
                  </a:cubicBezTo>
                  <a:cubicBezTo>
                    <a:pt x="24" y="1"/>
                    <a:pt x="24" y="1"/>
                    <a:pt x="24" y="2"/>
                  </a:cubicBezTo>
                  <a:cubicBezTo>
                    <a:pt x="11" y="14"/>
                    <a:pt x="11" y="14"/>
                    <a:pt x="11" y="14"/>
                  </a:cubicBezTo>
                  <a:cubicBezTo>
                    <a:pt x="11" y="14"/>
                    <a:pt x="11" y="14"/>
                    <a:pt x="10" y="14"/>
                  </a:cubicBezTo>
                  <a:cubicBezTo>
                    <a:pt x="8" y="13"/>
                    <a:pt x="6" y="14"/>
                    <a:pt x="4" y="16"/>
                  </a:cubicBezTo>
                  <a:cubicBezTo>
                    <a:pt x="3" y="17"/>
                    <a:pt x="2" y="19"/>
                    <a:pt x="2" y="20"/>
                  </a:cubicBezTo>
                  <a:cubicBezTo>
                    <a:pt x="5" y="18"/>
                    <a:pt x="5" y="18"/>
                    <a:pt x="5" y="18"/>
                  </a:cubicBezTo>
                  <a:cubicBezTo>
                    <a:pt x="5" y="18"/>
                    <a:pt x="5" y="18"/>
                    <a:pt x="5" y="18"/>
                  </a:cubicBezTo>
                  <a:cubicBezTo>
                    <a:pt x="9" y="19"/>
                    <a:pt x="9" y="19"/>
                    <a:pt x="9" y="19"/>
                  </a:cubicBezTo>
                  <a:cubicBezTo>
                    <a:pt x="9" y="19"/>
                    <a:pt x="10" y="19"/>
                    <a:pt x="10" y="19"/>
                  </a:cubicBezTo>
                  <a:cubicBezTo>
                    <a:pt x="11" y="23"/>
                    <a:pt x="11" y="23"/>
                    <a:pt x="11" y="23"/>
                  </a:cubicBezTo>
                  <a:cubicBezTo>
                    <a:pt x="11" y="23"/>
                    <a:pt x="11" y="24"/>
                    <a:pt x="10" y="24"/>
                  </a:cubicBezTo>
                  <a:cubicBezTo>
                    <a:pt x="8" y="26"/>
                    <a:pt x="8" y="26"/>
                    <a:pt x="8" y="26"/>
                  </a:cubicBezTo>
                  <a:cubicBezTo>
                    <a:pt x="10" y="26"/>
                    <a:pt x="12" y="26"/>
                    <a:pt x="13" y="24"/>
                  </a:cubicBezTo>
                  <a:cubicBezTo>
                    <a:pt x="14" y="23"/>
                    <a:pt x="15" y="20"/>
                    <a:pt x="14" y="18"/>
                  </a:cubicBezTo>
                  <a:cubicBezTo>
                    <a:pt x="14" y="18"/>
                    <a:pt x="14" y="17"/>
                    <a:pt x="15" y="17"/>
                  </a:cubicBezTo>
                  <a:cubicBezTo>
                    <a:pt x="27" y="5"/>
                    <a:pt x="27" y="5"/>
                    <a:pt x="27" y="5"/>
                  </a:cubicBezTo>
                  <a:cubicBezTo>
                    <a:pt x="27" y="5"/>
                    <a:pt x="28" y="5"/>
                    <a:pt x="28" y="5"/>
                  </a:cubicBezTo>
                  <a:cubicBezTo>
                    <a:pt x="28" y="5"/>
                    <a:pt x="28" y="6"/>
                    <a:pt x="28" y="6"/>
                  </a:cubicBezTo>
                  <a:cubicBezTo>
                    <a:pt x="16" y="18"/>
                    <a:pt x="16" y="18"/>
                    <a:pt x="16" y="18"/>
                  </a:cubicBezTo>
                  <a:cubicBezTo>
                    <a:pt x="17" y="21"/>
                    <a:pt x="16" y="24"/>
                    <a:pt x="14" y="26"/>
                  </a:cubicBezTo>
                  <a:cubicBezTo>
                    <a:pt x="13" y="27"/>
                    <a:pt x="10" y="28"/>
                    <a:pt x="8"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grpSp>
      <p:grpSp>
        <p:nvGrpSpPr>
          <p:cNvPr id="5156" name="Group 84">
            <a:extLst>
              <a:ext uri="{FF2B5EF4-FFF2-40B4-BE49-F238E27FC236}">
                <a16:creationId xmlns:a16="http://schemas.microsoft.com/office/drawing/2014/main" id="{C324F488-B7C8-429A-8E8E-DAE7B2E82D99}"/>
              </a:ext>
            </a:extLst>
          </p:cNvPr>
          <p:cNvGrpSpPr>
            <a:grpSpLocks noChangeAspect="1"/>
          </p:cNvGrpSpPr>
          <p:nvPr/>
        </p:nvGrpSpPr>
        <p:grpSpPr bwMode="auto">
          <a:xfrm>
            <a:off x="5245651" y="1862230"/>
            <a:ext cx="682417" cy="484198"/>
            <a:chOff x="3012" y="999"/>
            <a:chExt cx="451" cy="320"/>
          </a:xfrm>
        </p:grpSpPr>
        <p:sp>
          <p:nvSpPr>
            <p:cNvPr id="5158" name="Freeform 85">
              <a:extLst>
                <a:ext uri="{FF2B5EF4-FFF2-40B4-BE49-F238E27FC236}">
                  <a16:creationId xmlns:a16="http://schemas.microsoft.com/office/drawing/2014/main" id="{DDB867A3-8ACF-49B5-B93F-6214F163E320}"/>
                </a:ext>
              </a:extLst>
            </p:cNvPr>
            <p:cNvSpPr>
              <a:spLocks noEditPoints="1"/>
            </p:cNvSpPr>
            <p:nvPr/>
          </p:nvSpPr>
          <p:spPr bwMode="auto">
            <a:xfrm>
              <a:off x="3069" y="1035"/>
              <a:ext cx="337" cy="218"/>
            </a:xfrm>
            <a:custGeom>
              <a:avLst/>
              <a:gdLst>
                <a:gd name="T0" fmla="*/ 46 w 47"/>
                <a:gd name="T1" fmla="*/ 30 h 30"/>
                <a:gd name="T2" fmla="*/ 1 w 47"/>
                <a:gd name="T3" fmla="*/ 30 h 30"/>
                <a:gd name="T4" fmla="*/ 0 w 47"/>
                <a:gd name="T5" fmla="*/ 29 h 30"/>
                <a:gd name="T6" fmla="*/ 0 w 47"/>
                <a:gd name="T7" fmla="*/ 1 h 30"/>
                <a:gd name="T8" fmla="*/ 1 w 47"/>
                <a:gd name="T9" fmla="*/ 0 h 30"/>
                <a:gd name="T10" fmla="*/ 46 w 47"/>
                <a:gd name="T11" fmla="*/ 0 h 30"/>
                <a:gd name="T12" fmla="*/ 47 w 47"/>
                <a:gd name="T13" fmla="*/ 1 h 30"/>
                <a:gd name="T14" fmla="*/ 47 w 47"/>
                <a:gd name="T15" fmla="*/ 29 h 30"/>
                <a:gd name="T16" fmla="*/ 46 w 47"/>
                <a:gd name="T17" fmla="*/ 30 h 30"/>
                <a:gd name="T18" fmla="*/ 2 w 47"/>
                <a:gd name="T19" fmla="*/ 28 h 30"/>
                <a:gd name="T20" fmla="*/ 45 w 47"/>
                <a:gd name="T21" fmla="*/ 28 h 30"/>
                <a:gd name="T22" fmla="*/ 45 w 47"/>
                <a:gd name="T23" fmla="*/ 2 h 30"/>
                <a:gd name="T24" fmla="*/ 2 w 47"/>
                <a:gd name="T25" fmla="*/ 2 h 30"/>
                <a:gd name="T26" fmla="*/ 2 w 47"/>
                <a:gd name="T27"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30">
                  <a:moveTo>
                    <a:pt x="46" y="30"/>
                  </a:moveTo>
                  <a:cubicBezTo>
                    <a:pt x="1" y="30"/>
                    <a:pt x="1" y="30"/>
                    <a:pt x="1" y="30"/>
                  </a:cubicBezTo>
                  <a:cubicBezTo>
                    <a:pt x="1" y="30"/>
                    <a:pt x="0" y="29"/>
                    <a:pt x="0" y="29"/>
                  </a:cubicBezTo>
                  <a:cubicBezTo>
                    <a:pt x="0" y="1"/>
                    <a:pt x="0" y="1"/>
                    <a:pt x="0" y="1"/>
                  </a:cubicBezTo>
                  <a:cubicBezTo>
                    <a:pt x="0" y="1"/>
                    <a:pt x="1" y="0"/>
                    <a:pt x="1" y="0"/>
                  </a:cubicBezTo>
                  <a:cubicBezTo>
                    <a:pt x="46" y="0"/>
                    <a:pt x="46" y="0"/>
                    <a:pt x="46" y="0"/>
                  </a:cubicBezTo>
                  <a:cubicBezTo>
                    <a:pt x="47" y="0"/>
                    <a:pt x="47" y="1"/>
                    <a:pt x="47" y="1"/>
                  </a:cubicBezTo>
                  <a:cubicBezTo>
                    <a:pt x="47" y="29"/>
                    <a:pt x="47" y="29"/>
                    <a:pt x="47" y="29"/>
                  </a:cubicBezTo>
                  <a:cubicBezTo>
                    <a:pt x="47" y="29"/>
                    <a:pt x="47" y="30"/>
                    <a:pt x="46" y="30"/>
                  </a:cubicBezTo>
                  <a:close/>
                  <a:moveTo>
                    <a:pt x="2" y="28"/>
                  </a:moveTo>
                  <a:cubicBezTo>
                    <a:pt x="45" y="28"/>
                    <a:pt x="45" y="28"/>
                    <a:pt x="45" y="28"/>
                  </a:cubicBezTo>
                  <a:cubicBezTo>
                    <a:pt x="45" y="2"/>
                    <a:pt x="45" y="2"/>
                    <a:pt x="45" y="2"/>
                  </a:cubicBezTo>
                  <a:cubicBezTo>
                    <a:pt x="2" y="2"/>
                    <a:pt x="2" y="2"/>
                    <a:pt x="2" y="2"/>
                  </a:cubicBezTo>
                  <a:lnTo>
                    <a:pt x="2"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5159" name="Freeform 86">
              <a:extLst>
                <a:ext uri="{FF2B5EF4-FFF2-40B4-BE49-F238E27FC236}">
                  <a16:creationId xmlns:a16="http://schemas.microsoft.com/office/drawing/2014/main" id="{3FFD7374-5296-4F9E-BA9B-838EA28E7B7C}"/>
                </a:ext>
              </a:extLst>
            </p:cNvPr>
            <p:cNvSpPr>
              <a:spLocks/>
            </p:cNvSpPr>
            <p:nvPr/>
          </p:nvSpPr>
          <p:spPr bwMode="auto">
            <a:xfrm>
              <a:off x="3069" y="1071"/>
              <a:ext cx="337" cy="15"/>
            </a:xfrm>
            <a:custGeom>
              <a:avLst/>
              <a:gdLst>
                <a:gd name="T0" fmla="*/ 46 w 47"/>
                <a:gd name="T1" fmla="*/ 2 h 2"/>
                <a:gd name="T2" fmla="*/ 1 w 47"/>
                <a:gd name="T3" fmla="*/ 2 h 2"/>
                <a:gd name="T4" fmla="*/ 0 w 47"/>
                <a:gd name="T5" fmla="*/ 1 h 2"/>
                <a:gd name="T6" fmla="*/ 1 w 47"/>
                <a:gd name="T7" fmla="*/ 0 h 2"/>
                <a:gd name="T8" fmla="*/ 46 w 47"/>
                <a:gd name="T9" fmla="*/ 0 h 2"/>
                <a:gd name="T10" fmla="*/ 47 w 47"/>
                <a:gd name="T11" fmla="*/ 1 h 2"/>
                <a:gd name="T12" fmla="*/ 46 w 47"/>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7" h="2">
                  <a:moveTo>
                    <a:pt x="46" y="2"/>
                  </a:moveTo>
                  <a:cubicBezTo>
                    <a:pt x="1" y="2"/>
                    <a:pt x="1" y="2"/>
                    <a:pt x="1" y="2"/>
                  </a:cubicBezTo>
                  <a:cubicBezTo>
                    <a:pt x="1" y="2"/>
                    <a:pt x="0" y="1"/>
                    <a:pt x="0" y="1"/>
                  </a:cubicBezTo>
                  <a:cubicBezTo>
                    <a:pt x="0" y="0"/>
                    <a:pt x="1" y="0"/>
                    <a:pt x="1" y="0"/>
                  </a:cubicBezTo>
                  <a:cubicBezTo>
                    <a:pt x="46" y="0"/>
                    <a:pt x="46" y="0"/>
                    <a:pt x="46" y="0"/>
                  </a:cubicBezTo>
                  <a:cubicBezTo>
                    <a:pt x="47" y="0"/>
                    <a:pt x="47" y="0"/>
                    <a:pt x="47" y="1"/>
                  </a:cubicBezTo>
                  <a:cubicBezTo>
                    <a:pt x="47" y="1"/>
                    <a:pt x="47" y="2"/>
                    <a:pt x="46"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5160" name="Freeform 87">
              <a:extLst>
                <a:ext uri="{FF2B5EF4-FFF2-40B4-BE49-F238E27FC236}">
                  <a16:creationId xmlns:a16="http://schemas.microsoft.com/office/drawing/2014/main" id="{2A87793E-0C0D-40D4-B4E0-D2C7A7C40B75}"/>
                </a:ext>
              </a:extLst>
            </p:cNvPr>
            <p:cNvSpPr>
              <a:spLocks/>
            </p:cNvSpPr>
            <p:nvPr/>
          </p:nvSpPr>
          <p:spPr bwMode="auto">
            <a:xfrm>
              <a:off x="3370" y="1050"/>
              <a:ext cx="14" cy="14"/>
            </a:xfrm>
            <a:custGeom>
              <a:avLst/>
              <a:gdLst>
                <a:gd name="T0" fmla="*/ 1 w 2"/>
                <a:gd name="T1" fmla="*/ 2 h 2"/>
                <a:gd name="T2" fmla="*/ 0 w 2"/>
                <a:gd name="T3" fmla="*/ 2 h 2"/>
                <a:gd name="T4" fmla="*/ 0 w 2"/>
                <a:gd name="T5" fmla="*/ 2 h 2"/>
                <a:gd name="T6" fmla="*/ 0 w 2"/>
                <a:gd name="T7" fmla="*/ 1 h 2"/>
                <a:gd name="T8" fmla="*/ 0 w 2"/>
                <a:gd name="T9" fmla="*/ 1 h 2"/>
                <a:gd name="T10" fmla="*/ 0 w 2"/>
                <a:gd name="T11" fmla="*/ 1 h 2"/>
                <a:gd name="T12" fmla="*/ 0 w 2"/>
                <a:gd name="T13" fmla="*/ 1 h 2"/>
                <a:gd name="T14" fmla="*/ 0 w 2"/>
                <a:gd name="T15" fmla="*/ 1 h 2"/>
                <a:gd name="T16" fmla="*/ 1 w 2"/>
                <a:gd name="T17" fmla="*/ 1 h 2"/>
                <a:gd name="T18" fmla="*/ 2 w 2"/>
                <a:gd name="T19" fmla="*/ 1 h 2"/>
                <a:gd name="T20" fmla="*/ 2 w 2"/>
                <a:gd name="T21" fmla="*/ 1 h 2"/>
                <a:gd name="T22" fmla="*/ 2 w 2"/>
                <a:gd name="T23" fmla="*/ 1 h 2"/>
                <a:gd name="T24" fmla="*/ 2 w 2"/>
                <a:gd name="T25" fmla="*/ 1 h 2"/>
                <a:gd name="T26" fmla="*/ 2 w 2"/>
                <a:gd name="T27" fmla="*/ 2 h 2"/>
                <a:gd name="T28" fmla="*/ 1 w 2"/>
                <a:gd name="T29" fmla="*/ 2 h 2"/>
                <a:gd name="T30" fmla="*/ 1 w 2"/>
                <a:gd name="T3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 h="2">
                  <a:moveTo>
                    <a:pt x="1" y="2"/>
                  </a:moveTo>
                  <a:cubicBezTo>
                    <a:pt x="1" y="2"/>
                    <a:pt x="0" y="2"/>
                    <a:pt x="0" y="2"/>
                  </a:cubicBezTo>
                  <a:cubicBezTo>
                    <a:pt x="0" y="2"/>
                    <a:pt x="0" y="2"/>
                    <a:pt x="0" y="2"/>
                  </a:cubicBezTo>
                  <a:cubicBezTo>
                    <a:pt x="0" y="2"/>
                    <a:pt x="0" y="1"/>
                    <a:pt x="0" y="1"/>
                  </a:cubicBezTo>
                  <a:cubicBezTo>
                    <a:pt x="0" y="1"/>
                    <a:pt x="0" y="1"/>
                    <a:pt x="0" y="1"/>
                  </a:cubicBezTo>
                  <a:cubicBezTo>
                    <a:pt x="0" y="1"/>
                    <a:pt x="0" y="1"/>
                    <a:pt x="0" y="1"/>
                  </a:cubicBezTo>
                  <a:cubicBezTo>
                    <a:pt x="0" y="1"/>
                    <a:pt x="0" y="1"/>
                    <a:pt x="0" y="1"/>
                  </a:cubicBezTo>
                  <a:cubicBezTo>
                    <a:pt x="0" y="1"/>
                    <a:pt x="0" y="1"/>
                    <a:pt x="0" y="1"/>
                  </a:cubicBezTo>
                  <a:cubicBezTo>
                    <a:pt x="1" y="0"/>
                    <a:pt x="1" y="0"/>
                    <a:pt x="1" y="1"/>
                  </a:cubicBezTo>
                  <a:cubicBezTo>
                    <a:pt x="2" y="1"/>
                    <a:pt x="2" y="1"/>
                    <a:pt x="2" y="1"/>
                  </a:cubicBezTo>
                  <a:cubicBezTo>
                    <a:pt x="2" y="1"/>
                    <a:pt x="2" y="1"/>
                    <a:pt x="2" y="1"/>
                  </a:cubicBezTo>
                  <a:cubicBezTo>
                    <a:pt x="2" y="1"/>
                    <a:pt x="2" y="1"/>
                    <a:pt x="2" y="1"/>
                  </a:cubicBezTo>
                  <a:cubicBezTo>
                    <a:pt x="2" y="1"/>
                    <a:pt x="2" y="1"/>
                    <a:pt x="2" y="1"/>
                  </a:cubicBezTo>
                  <a:cubicBezTo>
                    <a:pt x="2" y="1"/>
                    <a:pt x="2" y="2"/>
                    <a:pt x="2" y="2"/>
                  </a:cubicBezTo>
                  <a:cubicBezTo>
                    <a:pt x="2" y="2"/>
                    <a:pt x="2" y="2"/>
                    <a:pt x="1" y="2"/>
                  </a:cubicBezTo>
                  <a:cubicBezTo>
                    <a:pt x="1" y="2"/>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5161" name="Freeform 88">
              <a:extLst>
                <a:ext uri="{FF2B5EF4-FFF2-40B4-BE49-F238E27FC236}">
                  <a16:creationId xmlns:a16="http://schemas.microsoft.com/office/drawing/2014/main" id="{90034B51-7BBA-48AD-8C66-125798F27818}"/>
                </a:ext>
              </a:extLst>
            </p:cNvPr>
            <p:cNvSpPr>
              <a:spLocks/>
            </p:cNvSpPr>
            <p:nvPr/>
          </p:nvSpPr>
          <p:spPr bwMode="auto">
            <a:xfrm>
              <a:off x="3348" y="1050"/>
              <a:ext cx="15" cy="14"/>
            </a:xfrm>
            <a:custGeom>
              <a:avLst/>
              <a:gdLst>
                <a:gd name="T0" fmla="*/ 1 w 2"/>
                <a:gd name="T1" fmla="*/ 2 h 2"/>
                <a:gd name="T2" fmla="*/ 0 w 2"/>
                <a:gd name="T3" fmla="*/ 2 h 2"/>
                <a:gd name="T4" fmla="*/ 0 w 2"/>
                <a:gd name="T5" fmla="*/ 2 h 2"/>
                <a:gd name="T6" fmla="*/ 0 w 2"/>
                <a:gd name="T7" fmla="*/ 1 h 2"/>
                <a:gd name="T8" fmla="*/ 0 w 2"/>
                <a:gd name="T9" fmla="*/ 1 h 2"/>
                <a:gd name="T10" fmla="*/ 0 w 2"/>
                <a:gd name="T11" fmla="*/ 1 h 2"/>
                <a:gd name="T12" fmla="*/ 0 w 2"/>
                <a:gd name="T13" fmla="*/ 1 h 2"/>
                <a:gd name="T14" fmla="*/ 0 w 2"/>
                <a:gd name="T15" fmla="*/ 1 h 2"/>
                <a:gd name="T16" fmla="*/ 2 w 2"/>
                <a:gd name="T17" fmla="*/ 1 h 2"/>
                <a:gd name="T18" fmla="*/ 2 w 2"/>
                <a:gd name="T19" fmla="*/ 1 h 2"/>
                <a:gd name="T20" fmla="*/ 2 w 2"/>
                <a:gd name="T21" fmla="*/ 1 h 2"/>
                <a:gd name="T22" fmla="*/ 2 w 2"/>
                <a:gd name="T23" fmla="*/ 1 h 2"/>
                <a:gd name="T24" fmla="*/ 2 w 2"/>
                <a:gd name="T25" fmla="*/ 1 h 2"/>
                <a:gd name="T26" fmla="*/ 2 w 2"/>
                <a:gd name="T27" fmla="*/ 2 h 2"/>
                <a:gd name="T28" fmla="*/ 2 w 2"/>
                <a:gd name="T29" fmla="*/ 2 h 2"/>
                <a:gd name="T30" fmla="*/ 1 w 2"/>
                <a:gd name="T31" fmla="*/ 2 h 2"/>
                <a:gd name="T32" fmla="*/ 1 w 2"/>
                <a:gd name="T3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 h="2">
                  <a:moveTo>
                    <a:pt x="1" y="2"/>
                  </a:moveTo>
                  <a:cubicBezTo>
                    <a:pt x="1" y="2"/>
                    <a:pt x="1" y="2"/>
                    <a:pt x="0" y="2"/>
                  </a:cubicBezTo>
                  <a:cubicBezTo>
                    <a:pt x="0" y="2"/>
                    <a:pt x="0" y="2"/>
                    <a:pt x="0" y="2"/>
                  </a:cubicBezTo>
                  <a:cubicBezTo>
                    <a:pt x="0" y="2"/>
                    <a:pt x="0" y="1"/>
                    <a:pt x="0" y="1"/>
                  </a:cubicBezTo>
                  <a:cubicBezTo>
                    <a:pt x="0" y="1"/>
                    <a:pt x="0" y="1"/>
                    <a:pt x="0" y="1"/>
                  </a:cubicBezTo>
                  <a:cubicBezTo>
                    <a:pt x="0" y="1"/>
                    <a:pt x="0" y="1"/>
                    <a:pt x="0" y="1"/>
                  </a:cubicBezTo>
                  <a:cubicBezTo>
                    <a:pt x="0" y="1"/>
                    <a:pt x="0" y="1"/>
                    <a:pt x="0" y="1"/>
                  </a:cubicBezTo>
                  <a:cubicBezTo>
                    <a:pt x="0" y="1"/>
                    <a:pt x="0" y="1"/>
                    <a:pt x="0" y="1"/>
                  </a:cubicBezTo>
                  <a:cubicBezTo>
                    <a:pt x="1" y="0"/>
                    <a:pt x="1" y="0"/>
                    <a:pt x="2" y="1"/>
                  </a:cubicBezTo>
                  <a:cubicBezTo>
                    <a:pt x="2" y="1"/>
                    <a:pt x="2" y="1"/>
                    <a:pt x="2" y="1"/>
                  </a:cubicBezTo>
                  <a:cubicBezTo>
                    <a:pt x="2" y="1"/>
                    <a:pt x="2" y="1"/>
                    <a:pt x="2" y="1"/>
                  </a:cubicBezTo>
                  <a:cubicBezTo>
                    <a:pt x="2" y="1"/>
                    <a:pt x="2" y="1"/>
                    <a:pt x="2" y="1"/>
                  </a:cubicBezTo>
                  <a:cubicBezTo>
                    <a:pt x="2" y="1"/>
                    <a:pt x="2" y="1"/>
                    <a:pt x="2" y="1"/>
                  </a:cubicBezTo>
                  <a:cubicBezTo>
                    <a:pt x="2" y="1"/>
                    <a:pt x="2" y="2"/>
                    <a:pt x="2" y="2"/>
                  </a:cubicBezTo>
                  <a:cubicBezTo>
                    <a:pt x="2" y="2"/>
                    <a:pt x="2" y="2"/>
                    <a:pt x="2" y="2"/>
                  </a:cubicBezTo>
                  <a:cubicBezTo>
                    <a:pt x="2" y="2"/>
                    <a:pt x="1" y="2"/>
                    <a:pt x="1" y="2"/>
                  </a:cubicBezTo>
                  <a:cubicBezTo>
                    <a:pt x="1" y="2"/>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5162" name="Freeform 89">
              <a:extLst>
                <a:ext uri="{FF2B5EF4-FFF2-40B4-BE49-F238E27FC236}">
                  <a16:creationId xmlns:a16="http://schemas.microsoft.com/office/drawing/2014/main" id="{DA802E9C-EBC8-4D11-844B-47A5B10FE0D7}"/>
                </a:ext>
              </a:extLst>
            </p:cNvPr>
            <p:cNvSpPr>
              <a:spLocks/>
            </p:cNvSpPr>
            <p:nvPr/>
          </p:nvSpPr>
          <p:spPr bwMode="auto">
            <a:xfrm>
              <a:off x="3327" y="1050"/>
              <a:ext cx="14" cy="14"/>
            </a:xfrm>
            <a:custGeom>
              <a:avLst/>
              <a:gdLst>
                <a:gd name="T0" fmla="*/ 1 w 2"/>
                <a:gd name="T1" fmla="*/ 2 h 2"/>
                <a:gd name="T2" fmla="*/ 0 w 2"/>
                <a:gd name="T3" fmla="*/ 2 h 2"/>
                <a:gd name="T4" fmla="*/ 0 w 2"/>
                <a:gd name="T5" fmla="*/ 2 h 2"/>
                <a:gd name="T6" fmla="*/ 0 w 2"/>
                <a:gd name="T7" fmla="*/ 1 h 2"/>
                <a:gd name="T8" fmla="*/ 0 w 2"/>
                <a:gd name="T9" fmla="*/ 1 h 2"/>
                <a:gd name="T10" fmla="*/ 0 w 2"/>
                <a:gd name="T11" fmla="*/ 1 h 2"/>
                <a:gd name="T12" fmla="*/ 0 w 2"/>
                <a:gd name="T13" fmla="*/ 1 h 2"/>
                <a:gd name="T14" fmla="*/ 0 w 2"/>
                <a:gd name="T15" fmla="*/ 1 h 2"/>
                <a:gd name="T16" fmla="*/ 1 w 2"/>
                <a:gd name="T17" fmla="*/ 1 h 2"/>
                <a:gd name="T18" fmla="*/ 1 w 2"/>
                <a:gd name="T19" fmla="*/ 0 h 2"/>
                <a:gd name="T20" fmla="*/ 1 w 2"/>
                <a:gd name="T21" fmla="*/ 0 h 2"/>
                <a:gd name="T22" fmla="*/ 1 w 2"/>
                <a:gd name="T23" fmla="*/ 0 h 2"/>
                <a:gd name="T24" fmla="*/ 1 w 2"/>
                <a:gd name="T25" fmla="*/ 0 h 2"/>
                <a:gd name="T26" fmla="*/ 2 w 2"/>
                <a:gd name="T27" fmla="*/ 1 h 2"/>
                <a:gd name="T28" fmla="*/ 2 w 2"/>
                <a:gd name="T29" fmla="*/ 1 h 2"/>
                <a:gd name="T30" fmla="*/ 2 w 2"/>
                <a:gd name="T31" fmla="*/ 1 h 2"/>
                <a:gd name="T32" fmla="*/ 2 w 2"/>
                <a:gd name="T33" fmla="*/ 1 h 2"/>
                <a:gd name="T34" fmla="*/ 2 w 2"/>
                <a:gd name="T35" fmla="*/ 1 h 2"/>
                <a:gd name="T36" fmla="*/ 2 w 2"/>
                <a:gd name="T37" fmla="*/ 1 h 2"/>
                <a:gd name="T38" fmla="*/ 2 w 2"/>
                <a:gd name="T39" fmla="*/ 2 h 2"/>
                <a:gd name="T40" fmla="*/ 2 w 2"/>
                <a:gd name="T41" fmla="*/ 2 h 2"/>
                <a:gd name="T42" fmla="*/ 1 w 2"/>
                <a:gd name="T43" fmla="*/ 2 h 2"/>
                <a:gd name="T44" fmla="*/ 1 w 2"/>
                <a:gd name="T4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 h="2">
                  <a:moveTo>
                    <a:pt x="1" y="2"/>
                  </a:moveTo>
                  <a:cubicBezTo>
                    <a:pt x="1" y="2"/>
                    <a:pt x="1" y="2"/>
                    <a:pt x="0" y="2"/>
                  </a:cubicBezTo>
                  <a:cubicBezTo>
                    <a:pt x="0" y="2"/>
                    <a:pt x="0" y="2"/>
                    <a:pt x="0" y="2"/>
                  </a:cubicBezTo>
                  <a:cubicBezTo>
                    <a:pt x="0" y="2"/>
                    <a:pt x="0" y="1"/>
                    <a:pt x="0" y="1"/>
                  </a:cubicBez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1" y="1"/>
                    <a:pt x="1" y="1"/>
                    <a:pt x="1" y="0"/>
                  </a:cubicBezTo>
                  <a:cubicBezTo>
                    <a:pt x="1" y="0"/>
                    <a:pt x="1" y="0"/>
                    <a:pt x="1" y="0"/>
                  </a:cubicBezTo>
                  <a:cubicBezTo>
                    <a:pt x="1" y="0"/>
                    <a:pt x="1" y="0"/>
                    <a:pt x="1" y="0"/>
                  </a:cubicBezTo>
                  <a:cubicBezTo>
                    <a:pt x="1" y="0"/>
                    <a:pt x="1" y="0"/>
                    <a:pt x="1" y="0"/>
                  </a:cubicBezTo>
                  <a:cubicBezTo>
                    <a:pt x="1"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2"/>
                    <a:pt x="2" y="2"/>
                  </a:cubicBezTo>
                  <a:cubicBezTo>
                    <a:pt x="2" y="2"/>
                    <a:pt x="2" y="2"/>
                    <a:pt x="2" y="2"/>
                  </a:cubicBezTo>
                  <a:cubicBezTo>
                    <a:pt x="2" y="2"/>
                    <a:pt x="2" y="2"/>
                    <a:pt x="1" y="2"/>
                  </a:cubicBezTo>
                  <a:cubicBezTo>
                    <a:pt x="1" y="2"/>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5165" name="Freeform 90">
              <a:extLst>
                <a:ext uri="{FF2B5EF4-FFF2-40B4-BE49-F238E27FC236}">
                  <a16:creationId xmlns:a16="http://schemas.microsoft.com/office/drawing/2014/main" id="{6FE01393-DBC3-4837-AFBA-ACC2AD135EE7}"/>
                </a:ext>
              </a:extLst>
            </p:cNvPr>
            <p:cNvSpPr>
              <a:spLocks noEditPoints="1"/>
            </p:cNvSpPr>
            <p:nvPr/>
          </p:nvSpPr>
          <p:spPr bwMode="auto">
            <a:xfrm>
              <a:off x="3012" y="1268"/>
              <a:ext cx="451" cy="51"/>
            </a:xfrm>
            <a:custGeom>
              <a:avLst/>
              <a:gdLst>
                <a:gd name="T0" fmla="*/ 60 w 63"/>
                <a:gd name="T1" fmla="*/ 7 h 7"/>
                <a:gd name="T2" fmla="*/ 3 w 63"/>
                <a:gd name="T3" fmla="*/ 7 h 7"/>
                <a:gd name="T4" fmla="*/ 0 w 63"/>
                <a:gd name="T5" fmla="*/ 3 h 7"/>
                <a:gd name="T6" fmla="*/ 0 w 63"/>
                <a:gd name="T7" fmla="*/ 1 h 7"/>
                <a:gd name="T8" fmla="*/ 1 w 63"/>
                <a:gd name="T9" fmla="*/ 0 h 7"/>
                <a:gd name="T10" fmla="*/ 62 w 63"/>
                <a:gd name="T11" fmla="*/ 0 h 7"/>
                <a:gd name="T12" fmla="*/ 63 w 63"/>
                <a:gd name="T13" fmla="*/ 1 h 7"/>
                <a:gd name="T14" fmla="*/ 63 w 63"/>
                <a:gd name="T15" fmla="*/ 3 h 7"/>
                <a:gd name="T16" fmla="*/ 60 w 63"/>
                <a:gd name="T17" fmla="*/ 7 h 7"/>
                <a:gd name="T18" fmla="*/ 2 w 63"/>
                <a:gd name="T19" fmla="*/ 2 h 7"/>
                <a:gd name="T20" fmla="*/ 2 w 63"/>
                <a:gd name="T21" fmla="*/ 3 h 7"/>
                <a:gd name="T22" fmla="*/ 3 w 63"/>
                <a:gd name="T23" fmla="*/ 5 h 7"/>
                <a:gd name="T24" fmla="*/ 60 w 63"/>
                <a:gd name="T25" fmla="*/ 5 h 7"/>
                <a:gd name="T26" fmla="*/ 62 w 63"/>
                <a:gd name="T27" fmla="*/ 3 h 7"/>
                <a:gd name="T28" fmla="*/ 62 w 63"/>
                <a:gd name="T29" fmla="*/ 2 h 7"/>
                <a:gd name="T30" fmla="*/ 2 w 63"/>
                <a:gd name="T31"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7">
                  <a:moveTo>
                    <a:pt x="60" y="7"/>
                  </a:moveTo>
                  <a:cubicBezTo>
                    <a:pt x="3" y="7"/>
                    <a:pt x="3" y="7"/>
                    <a:pt x="3" y="7"/>
                  </a:cubicBezTo>
                  <a:cubicBezTo>
                    <a:pt x="2" y="7"/>
                    <a:pt x="0" y="5"/>
                    <a:pt x="0" y="3"/>
                  </a:cubicBezTo>
                  <a:cubicBezTo>
                    <a:pt x="0" y="1"/>
                    <a:pt x="0" y="1"/>
                    <a:pt x="0" y="1"/>
                  </a:cubicBezTo>
                  <a:cubicBezTo>
                    <a:pt x="0" y="1"/>
                    <a:pt x="0" y="0"/>
                    <a:pt x="1" y="0"/>
                  </a:cubicBezTo>
                  <a:cubicBezTo>
                    <a:pt x="62" y="0"/>
                    <a:pt x="62" y="0"/>
                    <a:pt x="62" y="0"/>
                  </a:cubicBezTo>
                  <a:cubicBezTo>
                    <a:pt x="63" y="0"/>
                    <a:pt x="63" y="1"/>
                    <a:pt x="63" y="1"/>
                  </a:cubicBezTo>
                  <a:cubicBezTo>
                    <a:pt x="63" y="3"/>
                    <a:pt x="63" y="3"/>
                    <a:pt x="63" y="3"/>
                  </a:cubicBezTo>
                  <a:cubicBezTo>
                    <a:pt x="63" y="5"/>
                    <a:pt x="62" y="7"/>
                    <a:pt x="60" y="7"/>
                  </a:cubicBezTo>
                  <a:close/>
                  <a:moveTo>
                    <a:pt x="2" y="2"/>
                  </a:moveTo>
                  <a:cubicBezTo>
                    <a:pt x="2" y="3"/>
                    <a:pt x="2" y="3"/>
                    <a:pt x="2" y="3"/>
                  </a:cubicBezTo>
                  <a:cubicBezTo>
                    <a:pt x="2" y="4"/>
                    <a:pt x="3" y="5"/>
                    <a:pt x="3" y="5"/>
                  </a:cubicBezTo>
                  <a:cubicBezTo>
                    <a:pt x="60" y="5"/>
                    <a:pt x="60" y="5"/>
                    <a:pt x="60" y="5"/>
                  </a:cubicBezTo>
                  <a:cubicBezTo>
                    <a:pt x="61" y="5"/>
                    <a:pt x="62" y="4"/>
                    <a:pt x="62" y="3"/>
                  </a:cubicBezTo>
                  <a:cubicBezTo>
                    <a:pt x="62" y="2"/>
                    <a:pt x="62" y="2"/>
                    <a:pt x="62" y="2"/>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5166" name="Freeform 91">
              <a:extLst>
                <a:ext uri="{FF2B5EF4-FFF2-40B4-BE49-F238E27FC236}">
                  <a16:creationId xmlns:a16="http://schemas.microsoft.com/office/drawing/2014/main" id="{ADFF97B6-A957-4D0A-9510-065E16527565}"/>
                </a:ext>
              </a:extLst>
            </p:cNvPr>
            <p:cNvSpPr>
              <a:spLocks/>
            </p:cNvSpPr>
            <p:nvPr/>
          </p:nvSpPr>
          <p:spPr bwMode="auto">
            <a:xfrm>
              <a:off x="3040" y="999"/>
              <a:ext cx="394" cy="284"/>
            </a:xfrm>
            <a:custGeom>
              <a:avLst/>
              <a:gdLst>
                <a:gd name="T0" fmla="*/ 54 w 55"/>
                <a:gd name="T1" fmla="*/ 39 h 39"/>
                <a:gd name="T2" fmla="*/ 53 w 55"/>
                <a:gd name="T3" fmla="*/ 38 h 39"/>
                <a:gd name="T4" fmla="*/ 53 w 55"/>
                <a:gd name="T5" fmla="*/ 4 h 39"/>
                <a:gd name="T6" fmla="*/ 51 w 55"/>
                <a:gd name="T7" fmla="*/ 2 h 39"/>
                <a:gd name="T8" fmla="*/ 4 w 55"/>
                <a:gd name="T9" fmla="*/ 2 h 39"/>
                <a:gd name="T10" fmla="*/ 2 w 55"/>
                <a:gd name="T11" fmla="*/ 4 h 39"/>
                <a:gd name="T12" fmla="*/ 2 w 55"/>
                <a:gd name="T13" fmla="*/ 38 h 39"/>
                <a:gd name="T14" fmla="*/ 1 w 55"/>
                <a:gd name="T15" fmla="*/ 39 h 39"/>
                <a:gd name="T16" fmla="*/ 0 w 55"/>
                <a:gd name="T17" fmla="*/ 38 h 39"/>
                <a:gd name="T18" fmla="*/ 0 w 55"/>
                <a:gd name="T19" fmla="*/ 4 h 39"/>
                <a:gd name="T20" fmla="*/ 4 w 55"/>
                <a:gd name="T21" fmla="*/ 0 h 39"/>
                <a:gd name="T22" fmla="*/ 51 w 55"/>
                <a:gd name="T23" fmla="*/ 0 h 39"/>
                <a:gd name="T24" fmla="*/ 55 w 55"/>
                <a:gd name="T25" fmla="*/ 4 h 39"/>
                <a:gd name="T26" fmla="*/ 55 w 55"/>
                <a:gd name="T27" fmla="*/ 38 h 39"/>
                <a:gd name="T28" fmla="*/ 54 w 55"/>
                <a:gd name="T29"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39">
                  <a:moveTo>
                    <a:pt x="54" y="39"/>
                  </a:moveTo>
                  <a:cubicBezTo>
                    <a:pt x="54" y="39"/>
                    <a:pt x="53" y="39"/>
                    <a:pt x="53" y="38"/>
                  </a:cubicBezTo>
                  <a:cubicBezTo>
                    <a:pt x="53" y="4"/>
                    <a:pt x="53" y="4"/>
                    <a:pt x="53" y="4"/>
                  </a:cubicBezTo>
                  <a:cubicBezTo>
                    <a:pt x="53" y="3"/>
                    <a:pt x="52" y="2"/>
                    <a:pt x="51" y="2"/>
                  </a:cubicBezTo>
                  <a:cubicBezTo>
                    <a:pt x="4" y="2"/>
                    <a:pt x="4" y="2"/>
                    <a:pt x="4" y="2"/>
                  </a:cubicBezTo>
                  <a:cubicBezTo>
                    <a:pt x="3" y="2"/>
                    <a:pt x="2" y="3"/>
                    <a:pt x="2" y="4"/>
                  </a:cubicBezTo>
                  <a:cubicBezTo>
                    <a:pt x="2" y="38"/>
                    <a:pt x="2" y="38"/>
                    <a:pt x="2" y="38"/>
                  </a:cubicBezTo>
                  <a:cubicBezTo>
                    <a:pt x="2" y="39"/>
                    <a:pt x="2" y="39"/>
                    <a:pt x="1" y="39"/>
                  </a:cubicBezTo>
                  <a:cubicBezTo>
                    <a:pt x="1" y="39"/>
                    <a:pt x="0" y="39"/>
                    <a:pt x="0" y="38"/>
                  </a:cubicBezTo>
                  <a:cubicBezTo>
                    <a:pt x="0" y="4"/>
                    <a:pt x="0" y="4"/>
                    <a:pt x="0" y="4"/>
                  </a:cubicBezTo>
                  <a:cubicBezTo>
                    <a:pt x="0" y="2"/>
                    <a:pt x="2" y="0"/>
                    <a:pt x="4" y="0"/>
                  </a:cubicBezTo>
                  <a:cubicBezTo>
                    <a:pt x="51" y="0"/>
                    <a:pt x="51" y="0"/>
                    <a:pt x="51" y="0"/>
                  </a:cubicBezTo>
                  <a:cubicBezTo>
                    <a:pt x="53" y="0"/>
                    <a:pt x="55" y="2"/>
                    <a:pt x="55" y="4"/>
                  </a:cubicBezTo>
                  <a:cubicBezTo>
                    <a:pt x="55" y="38"/>
                    <a:pt x="55" y="38"/>
                    <a:pt x="55" y="38"/>
                  </a:cubicBezTo>
                  <a:cubicBezTo>
                    <a:pt x="55" y="39"/>
                    <a:pt x="55" y="39"/>
                    <a:pt x="54"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5167" name="Freeform 92">
              <a:extLst>
                <a:ext uri="{FF2B5EF4-FFF2-40B4-BE49-F238E27FC236}">
                  <a16:creationId xmlns:a16="http://schemas.microsoft.com/office/drawing/2014/main" id="{136924F2-A7DD-4211-9223-440050C6FEBC}"/>
                </a:ext>
              </a:extLst>
            </p:cNvPr>
            <p:cNvSpPr>
              <a:spLocks/>
            </p:cNvSpPr>
            <p:nvPr/>
          </p:nvSpPr>
          <p:spPr bwMode="auto">
            <a:xfrm>
              <a:off x="3141" y="1115"/>
              <a:ext cx="57" cy="95"/>
            </a:xfrm>
            <a:custGeom>
              <a:avLst/>
              <a:gdLst>
                <a:gd name="T0" fmla="*/ 7 w 8"/>
                <a:gd name="T1" fmla="*/ 13 h 13"/>
                <a:gd name="T2" fmla="*/ 6 w 8"/>
                <a:gd name="T3" fmla="*/ 13 h 13"/>
                <a:gd name="T4" fmla="*/ 1 w 8"/>
                <a:gd name="T5" fmla="*/ 7 h 13"/>
                <a:gd name="T6" fmla="*/ 0 w 8"/>
                <a:gd name="T7" fmla="*/ 7 h 13"/>
                <a:gd name="T8" fmla="*/ 1 w 8"/>
                <a:gd name="T9" fmla="*/ 6 h 13"/>
                <a:gd name="T10" fmla="*/ 6 w 8"/>
                <a:gd name="T11" fmla="*/ 1 h 13"/>
                <a:gd name="T12" fmla="*/ 7 w 8"/>
                <a:gd name="T13" fmla="*/ 1 h 13"/>
                <a:gd name="T14" fmla="*/ 7 w 8"/>
                <a:gd name="T15" fmla="*/ 2 h 13"/>
                <a:gd name="T16" fmla="*/ 2 w 8"/>
                <a:gd name="T17" fmla="*/ 7 h 13"/>
                <a:gd name="T18" fmla="*/ 7 w 8"/>
                <a:gd name="T19" fmla="*/ 11 h 13"/>
                <a:gd name="T20" fmla="*/ 7 w 8"/>
                <a:gd name="T21" fmla="*/ 13 h 13"/>
                <a:gd name="T22" fmla="*/ 7 w 8"/>
                <a:gd name="T2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3">
                  <a:moveTo>
                    <a:pt x="7" y="13"/>
                  </a:moveTo>
                  <a:cubicBezTo>
                    <a:pt x="6" y="13"/>
                    <a:pt x="6" y="13"/>
                    <a:pt x="6" y="13"/>
                  </a:cubicBezTo>
                  <a:cubicBezTo>
                    <a:pt x="1" y="7"/>
                    <a:pt x="1" y="7"/>
                    <a:pt x="1" y="7"/>
                  </a:cubicBezTo>
                  <a:cubicBezTo>
                    <a:pt x="0" y="7"/>
                    <a:pt x="0" y="7"/>
                    <a:pt x="0" y="7"/>
                  </a:cubicBezTo>
                  <a:cubicBezTo>
                    <a:pt x="0" y="6"/>
                    <a:pt x="0" y="6"/>
                    <a:pt x="1" y="6"/>
                  </a:cubicBezTo>
                  <a:cubicBezTo>
                    <a:pt x="6" y="1"/>
                    <a:pt x="6" y="1"/>
                    <a:pt x="6" y="1"/>
                  </a:cubicBezTo>
                  <a:cubicBezTo>
                    <a:pt x="6" y="0"/>
                    <a:pt x="7" y="0"/>
                    <a:pt x="7" y="1"/>
                  </a:cubicBezTo>
                  <a:cubicBezTo>
                    <a:pt x="8" y="1"/>
                    <a:pt x="8" y="2"/>
                    <a:pt x="7" y="2"/>
                  </a:cubicBezTo>
                  <a:cubicBezTo>
                    <a:pt x="2" y="7"/>
                    <a:pt x="2" y="7"/>
                    <a:pt x="2" y="7"/>
                  </a:cubicBezTo>
                  <a:cubicBezTo>
                    <a:pt x="7" y="11"/>
                    <a:pt x="7" y="11"/>
                    <a:pt x="7" y="11"/>
                  </a:cubicBezTo>
                  <a:cubicBezTo>
                    <a:pt x="8" y="12"/>
                    <a:pt x="8" y="12"/>
                    <a:pt x="7" y="13"/>
                  </a:cubicBezTo>
                  <a:cubicBezTo>
                    <a:pt x="7" y="13"/>
                    <a:pt x="7" y="13"/>
                    <a:pt x="7"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5168" name="Freeform 93">
              <a:extLst>
                <a:ext uri="{FF2B5EF4-FFF2-40B4-BE49-F238E27FC236}">
                  <a16:creationId xmlns:a16="http://schemas.microsoft.com/office/drawing/2014/main" id="{79CF44FB-0917-445C-BB4F-DA6B34DD94AE}"/>
                </a:ext>
              </a:extLst>
            </p:cNvPr>
            <p:cNvSpPr>
              <a:spLocks/>
            </p:cNvSpPr>
            <p:nvPr/>
          </p:nvSpPr>
          <p:spPr bwMode="auto">
            <a:xfrm>
              <a:off x="3284" y="1115"/>
              <a:ext cx="50" cy="95"/>
            </a:xfrm>
            <a:custGeom>
              <a:avLst/>
              <a:gdLst>
                <a:gd name="T0" fmla="*/ 1 w 7"/>
                <a:gd name="T1" fmla="*/ 13 h 13"/>
                <a:gd name="T2" fmla="*/ 0 w 7"/>
                <a:gd name="T3" fmla="*/ 13 h 13"/>
                <a:gd name="T4" fmla="*/ 0 w 7"/>
                <a:gd name="T5" fmla="*/ 11 h 13"/>
                <a:gd name="T6" fmla="*/ 5 w 7"/>
                <a:gd name="T7" fmla="*/ 7 h 13"/>
                <a:gd name="T8" fmla="*/ 0 w 7"/>
                <a:gd name="T9" fmla="*/ 2 h 13"/>
                <a:gd name="T10" fmla="*/ 0 w 7"/>
                <a:gd name="T11" fmla="*/ 1 h 13"/>
                <a:gd name="T12" fmla="*/ 1 w 7"/>
                <a:gd name="T13" fmla="*/ 1 h 13"/>
                <a:gd name="T14" fmla="*/ 7 w 7"/>
                <a:gd name="T15" fmla="*/ 6 h 13"/>
                <a:gd name="T16" fmla="*/ 7 w 7"/>
                <a:gd name="T17" fmla="*/ 7 h 13"/>
                <a:gd name="T18" fmla="*/ 1 w 7"/>
                <a:gd name="T19" fmla="*/ 13 h 13"/>
                <a:gd name="T20" fmla="*/ 1 w 7"/>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3">
                  <a:moveTo>
                    <a:pt x="1" y="13"/>
                  </a:moveTo>
                  <a:cubicBezTo>
                    <a:pt x="0" y="13"/>
                    <a:pt x="0" y="13"/>
                    <a:pt x="0" y="13"/>
                  </a:cubicBezTo>
                  <a:cubicBezTo>
                    <a:pt x="0" y="12"/>
                    <a:pt x="0" y="12"/>
                    <a:pt x="0" y="11"/>
                  </a:cubicBezTo>
                  <a:cubicBezTo>
                    <a:pt x="5" y="7"/>
                    <a:pt x="5" y="7"/>
                    <a:pt x="5" y="7"/>
                  </a:cubicBezTo>
                  <a:cubicBezTo>
                    <a:pt x="0" y="2"/>
                    <a:pt x="0" y="2"/>
                    <a:pt x="0" y="2"/>
                  </a:cubicBezTo>
                  <a:cubicBezTo>
                    <a:pt x="0" y="2"/>
                    <a:pt x="0" y="1"/>
                    <a:pt x="0" y="1"/>
                  </a:cubicBezTo>
                  <a:cubicBezTo>
                    <a:pt x="0" y="0"/>
                    <a:pt x="1" y="0"/>
                    <a:pt x="1" y="1"/>
                  </a:cubicBezTo>
                  <a:cubicBezTo>
                    <a:pt x="7" y="6"/>
                    <a:pt x="7" y="6"/>
                    <a:pt x="7" y="6"/>
                  </a:cubicBezTo>
                  <a:cubicBezTo>
                    <a:pt x="7" y="6"/>
                    <a:pt x="7" y="7"/>
                    <a:pt x="7" y="7"/>
                  </a:cubicBezTo>
                  <a:cubicBezTo>
                    <a:pt x="1" y="13"/>
                    <a:pt x="1" y="13"/>
                    <a:pt x="1" y="13"/>
                  </a:cubicBezTo>
                  <a:cubicBezTo>
                    <a:pt x="1" y="13"/>
                    <a:pt x="1" y="13"/>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5169" name="Freeform 94">
              <a:extLst>
                <a:ext uri="{FF2B5EF4-FFF2-40B4-BE49-F238E27FC236}">
                  <a16:creationId xmlns:a16="http://schemas.microsoft.com/office/drawing/2014/main" id="{772C7418-E2B3-48E8-AC0B-F6ABA51AA85B}"/>
                </a:ext>
              </a:extLst>
            </p:cNvPr>
            <p:cNvSpPr>
              <a:spLocks/>
            </p:cNvSpPr>
            <p:nvPr/>
          </p:nvSpPr>
          <p:spPr bwMode="auto">
            <a:xfrm>
              <a:off x="3198" y="1101"/>
              <a:ext cx="79" cy="123"/>
            </a:xfrm>
            <a:custGeom>
              <a:avLst/>
              <a:gdLst>
                <a:gd name="T0" fmla="*/ 1 w 11"/>
                <a:gd name="T1" fmla="*/ 17 h 17"/>
                <a:gd name="T2" fmla="*/ 1 w 11"/>
                <a:gd name="T3" fmla="*/ 17 h 17"/>
                <a:gd name="T4" fmla="*/ 0 w 11"/>
                <a:gd name="T5" fmla="*/ 16 h 17"/>
                <a:gd name="T6" fmla="*/ 9 w 11"/>
                <a:gd name="T7" fmla="*/ 0 h 17"/>
                <a:gd name="T8" fmla="*/ 11 w 11"/>
                <a:gd name="T9" fmla="*/ 0 h 17"/>
                <a:gd name="T10" fmla="*/ 11 w 11"/>
                <a:gd name="T11" fmla="*/ 1 h 17"/>
                <a:gd name="T12" fmla="*/ 2 w 11"/>
                <a:gd name="T13" fmla="*/ 17 h 17"/>
                <a:gd name="T14" fmla="*/ 1 w 11"/>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7">
                  <a:moveTo>
                    <a:pt x="1" y="17"/>
                  </a:moveTo>
                  <a:cubicBezTo>
                    <a:pt x="1" y="17"/>
                    <a:pt x="1" y="17"/>
                    <a:pt x="1" y="17"/>
                  </a:cubicBezTo>
                  <a:cubicBezTo>
                    <a:pt x="0" y="17"/>
                    <a:pt x="0" y="16"/>
                    <a:pt x="0" y="16"/>
                  </a:cubicBezTo>
                  <a:cubicBezTo>
                    <a:pt x="9" y="0"/>
                    <a:pt x="9" y="0"/>
                    <a:pt x="9" y="0"/>
                  </a:cubicBezTo>
                  <a:cubicBezTo>
                    <a:pt x="10" y="0"/>
                    <a:pt x="10" y="0"/>
                    <a:pt x="11" y="0"/>
                  </a:cubicBezTo>
                  <a:cubicBezTo>
                    <a:pt x="11" y="0"/>
                    <a:pt x="11" y="1"/>
                    <a:pt x="11" y="1"/>
                  </a:cubicBezTo>
                  <a:cubicBezTo>
                    <a:pt x="2" y="17"/>
                    <a:pt x="2" y="17"/>
                    <a:pt x="2" y="17"/>
                  </a:cubicBezTo>
                  <a:cubicBezTo>
                    <a:pt x="2" y="17"/>
                    <a:pt x="1" y="17"/>
                    <a:pt x="1"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grpSp>
      <p:grpSp>
        <p:nvGrpSpPr>
          <p:cNvPr id="5171" name="Group 97">
            <a:extLst>
              <a:ext uri="{FF2B5EF4-FFF2-40B4-BE49-F238E27FC236}">
                <a16:creationId xmlns:a16="http://schemas.microsoft.com/office/drawing/2014/main" id="{826396A8-3D83-4484-8B73-0B31A3C10FBA}"/>
              </a:ext>
            </a:extLst>
          </p:cNvPr>
          <p:cNvGrpSpPr>
            <a:grpSpLocks noChangeAspect="1"/>
          </p:cNvGrpSpPr>
          <p:nvPr/>
        </p:nvGrpSpPr>
        <p:grpSpPr bwMode="auto">
          <a:xfrm>
            <a:off x="9597230" y="1703351"/>
            <a:ext cx="399464" cy="647615"/>
            <a:chOff x="5917" y="893"/>
            <a:chExt cx="264" cy="428"/>
          </a:xfrm>
        </p:grpSpPr>
        <p:sp>
          <p:nvSpPr>
            <p:cNvPr id="5173" name="Freeform 98">
              <a:extLst>
                <a:ext uri="{FF2B5EF4-FFF2-40B4-BE49-F238E27FC236}">
                  <a16:creationId xmlns:a16="http://schemas.microsoft.com/office/drawing/2014/main" id="{9D5CFE03-777A-4A34-80F9-0A36BF8848F4}"/>
                </a:ext>
              </a:extLst>
            </p:cNvPr>
            <p:cNvSpPr>
              <a:spLocks/>
            </p:cNvSpPr>
            <p:nvPr/>
          </p:nvSpPr>
          <p:spPr bwMode="auto">
            <a:xfrm>
              <a:off x="5983" y="942"/>
              <a:ext cx="132" cy="122"/>
            </a:xfrm>
            <a:custGeom>
              <a:avLst/>
              <a:gdLst>
                <a:gd name="T0" fmla="*/ 6 w 18"/>
                <a:gd name="T1" fmla="*/ 17 h 17"/>
                <a:gd name="T2" fmla="*/ 6 w 18"/>
                <a:gd name="T3" fmla="*/ 17 h 17"/>
                <a:gd name="T4" fmla="*/ 0 w 18"/>
                <a:gd name="T5" fmla="*/ 9 h 17"/>
                <a:gd name="T6" fmla="*/ 9 w 18"/>
                <a:gd name="T7" fmla="*/ 0 h 17"/>
                <a:gd name="T8" fmla="*/ 18 w 18"/>
                <a:gd name="T9" fmla="*/ 9 h 17"/>
                <a:gd name="T10" fmla="*/ 11 w 18"/>
                <a:gd name="T11" fmla="*/ 17 h 17"/>
                <a:gd name="T12" fmla="*/ 11 w 18"/>
                <a:gd name="T13" fmla="*/ 17 h 17"/>
                <a:gd name="T14" fmla="*/ 10 w 18"/>
                <a:gd name="T15" fmla="*/ 17 h 17"/>
                <a:gd name="T16" fmla="*/ 10 w 18"/>
                <a:gd name="T17" fmla="*/ 16 h 17"/>
                <a:gd name="T18" fmla="*/ 11 w 18"/>
                <a:gd name="T19" fmla="*/ 16 h 17"/>
                <a:gd name="T20" fmla="*/ 16 w 18"/>
                <a:gd name="T21" fmla="*/ 9 h 17"/>
                <a:gd name="T22" fmla="*/ 9 w 18"/>
                <a:gd name="T23" fmla="*/ 2 h 17"/>
                <a:gd name="T24" fmla="*/ 2 w 18"/>
                <a:gd name="T25" fmla="*/ 9 h 17"/>
                <a:gd name="T26" fmla="*/ 6 w 18"/>
                <a:gd name="T27" fmla="*/ 16 h 17"/>
                <a:gd name="T28" fmla="*/ 7 w 18"/>
                <a:gd name="T29" fmla="*/ 16 h 17"/>
                <a:gd name="T30" fmla="*/ 7 w 18"/>
                <a:gd name="T31" fmla="*/ 17 h 17"/>
                <a:gd name="T32" fmla="*/ 7 w 18"/>
                <a:gd name="T33" fmla="*/ 17 h 17"/>
                <a:gd name="T34" fmla="*/ 6 w 18"/>
                <a:gd name="T3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17">
                  <a:moveTo>
                    <a:pt x="6" y="17"/>
                  </a:moveTo>
                  <a:cubicBezTo>
                    <a:pt x="6" y="17"/>
                    <a:pt x="6" y="17"/>
                    <a:pt x="6" y="17"/>
                  </a:cubicBezTo>
                  <a:cubicBezTo>
                    <a:pt x="2" y="16"/>
                    <a:pt x="0" y="13"/>
                    <a:pt x="0" y="9"/>
                  </a:cubicBezTo>
                  <a:cubicBezTo>
                    <a:pt x="0" y="4"/>
                    <a:pt x="4" y="0"/>
                    <a:pt x="9" y="0"/>
                  </a:cubicBezTo>
                  <a:cubicBezTo>
                    <a:pt x="14" y="0"/>
                    <a:pt x="18" y="4"/>
                    <a:pt x="18" y="9"/>
                  </a:cubicBezTo>
                  <a:cubicBezTo>
                    <a:pt x="18" y="13"/>
                    <a:pt x="15" y="16"/>
                    <a:pt x="11" y="17"/>
                  </a:cubicBezTo>
                  <a:cubicBezTo>
                    <a:pt x="11" y="17"/>
                    <a:pt x="11" y="17"/>
                    <a:pt x="11" y="17"/>
                  </a:cubicBezTo>
                  <a:cubicBezTo>
                    <a:pt x="10" y="17"/>
                    <a:pt x="10" y="17"/>
                    <a:pt x="10" y="17"/>
                  </a:cubicBezTo>
                  <a:cubicBezTo>
                    <a:pt x="10" y="17"/>
                    <a:pt x="10" y="16"/>
                    <a:pt x="10" y="16"/>
                  </a:cubicBezTo>
                  <a:cubicBezTo>
                    <a:pt x="10" y="16"/>
                    <a:pt x="11" y="16"/>
                    <a:pt x="11" y="16"/>
                  </a:cubicBezTo>
                  <a:cubicBezTo>
                    <a:pt x="14" y="15"/>
                    <a:pt x="16" y="12"/>
                    <a:pt x="16" y="9"/>
                  </a:cubicBezTo>
                  <a:cubicBezTo>
                    <a:pt x="16" y="5"/>
                    <a:pt x="13" y="2"/>
                    <a:pt x="9" y="2"/>
                  </a:cubicBezTo>
                  <a:cubicBezTo>
                    <a:pt x="5" y="2"/>
                    <a:pt x="2" y="5"/>
                    <a:pt x="2" y="9"/>
                  </a:cubicBezTo>
                  <a:cubicBezTo>
                    <a:pt x="2" y="12"/>
                    <a:pt x="3" y="15"/>
                    <a:pt x="6" y="16"/>
                  </a:cubicBezTo>
                  <a:cubicBezTo>
                    <a:pt x="7" y="16"/>
                    <a:pt x="7" y="16"/>
                    <a:pt x="7" y="16"/>
                  </a:cubicBezTo>
                  <a:cubicBezTo>
                    <a:pt x="7" y="17"/>
                    <a:pt x="7" y="17"/>
                    <a:pt x="7" y="17"/>
                  </a:cubicBezTo>
                  <a:cubicBezTo>
                    <a:pt x="7" y="17"/>
                    <a:pt x="7" y="17"/>
                    <a:pt x="7" y="17"/>
                  </a:cubicBezTo>
                  <a:cubicBezTo>
                    <a:pt x="7" y="17"/>
                    <a:pt x="6" y="17"/>
                    <a:pt x="6"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5174" name="Freeform 99">
              <a:extLst>
                <a:ext uri="{FF2B5EF4-FFF2-40B4-BE49-F238E27FC236}">
                  <a16:creationId xmlns:a16="http://schemas.microsoft.com/office/drawing/2014/main" id="{FE1C1BD0-A383-4679-9C2D-EBBE350413AC}"/>
                </a:ext>
              </a:extLst>
            </p:cNvPr>
            <p:cNvSpPr>
              <a:spLocks/>
            </p:cNvSpPr>
            <p:nvPr/>
          </p:nvSpPr>
          <p:spPr bwMode="auto">
            <a:xfrm>
              <a:off x="6123" y="1128"/>
              <a:ext cx="58" cy="14"/>
            </a:xfrm>
            <a:custGeom>
              <a:avLst/>
              <a:gdLst>
                <a:gd name="T0" fmla="*/ 7 w 8"/>
                <a:gd name="T1" fmla="*/ 2 h 2"/>
                <a:gd name="T2" fmla="*/ 1 w 8"/>
                <a:gd name="T3" fmla="*/ 2 h 2"/>
                <a:gd name="T4" fmla="*/ 0 w 8"/>
                <a:gd name="T5" fmla="*/ 1 h 2"/>
                <a:gd name="T6" fmla="*/ 1 w 8"/>
                <a:gd name="T7" fmla="*/ 0 h 2"/>
                <a:gd name="T8" fmla="*/ 7 w 8"/>
                <a:gd name="T9" fmla="*/ 0 h 2"/>
                <a:gd name="T10" fmla="*/ 8 w 8"/>
                <a:gd name="T11" fmla="*/ 1 h 2"/>
                <a:gd name="T12" fmla="*/ 7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7" y="2"/>
                  </a:moveTo>
                  <a:cubicBezTo>
                    <a:pt x="1" y="2"/>
                    <a:pt x="1" y="2"/>
                    <a:pt x="1" y="2"/>
                  </a:cubicBezTo>
                  <a:cubicBezTo>
                    <a:pt x="1" y="2"/>
                    <a:pt x="0" y="1"/>
                    <a:pt x="0" y="1"/>
                  </a:cubicBezTo>
                  <a:cubicBezTo>
                    <a:pt x="0" y="0"/>
                    <a:pt x="1" y="0"/>
                    <a:pt x="1" y="0"/>
                  </a:cubicBezTo>
                  <a:cubicBezTo>
                    <a:pt x="7" y="0"/>
                    <a:pt x="7" y="0"/>
                    <a:pt x="7" y="0"/>
                  </a:cubicBezTo>
                  <a:cubicBezTo>
                    <a:pt x="7" y="0"/>
                    <a:pt x="8" y="0"/>
                    <a:pt x="8" y="1"/>
                  </a:cubicBezTo>
                  <a:cubicBezTo>
                    <a:pt x="8" y="1"/>
                    <a:pt x="7" y="2"/>
                    <a:pt x="7"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5175" name="Freeform 100">
              <a:extLst>
                <a:ext uri="{FF2B5EF4-FFF2-40B4-BE49-F238E27FC236}">
                  <a16:creationId xmlns:a16="http://schemas.microsoft.com/office/drawing/2014/main" id="{4EF3D533-15D0-40E9-A61A-8240EB157E2E}"/>
                </a:ext>
              </a:extLst>
            </p:cNvPr>
            <p:cNvSpPr>
              <a:spLocks/>
            </p:cNvSpPr>
            <p:nvPr/>
          </p:nvSpPr>
          <p:spPr bwMode="auto">
            <a:xfrm>
              <a:off x="5998" y="1128"/>
              <a:ext cx="95" cy="14"/>
            </a:xfrm>
            <a:custGeom>
              <a:avLst/>
              <a:gdLst>
                <a:gd name="T0" fmla="*/ 12 w 13"/>
                <a:gd name="T1" fmla="*/ 2 h 2"/>
                <a:gd name="T2" fmla="*/ 1 w 13"/>
                <a:gd name="T3" fmla="*/ 2 h 2"/>
                <a:gd name="T4" fmla="*/ 0 w 13"/>
                <a:gd name="T5" fmla="*/ 1 h 2"/>
                <a:gd name="T6" fmla="*/ 1 w 13"/>
                <a:gd name="T7" fmla="*/ 0 h 2"/>
                <a:gd name="T8" fmla="*/ 12 w 13"/>
                <a:gd name="T9" fmla="*/ 0 h 2"/>
                <a:gd name="T10" fmla="*/ 13 w 13"/>
                <a:gd name="T11" fmla="*/ 1 h 2"/>
                <a:gd name="T12" fmla="*/ 12 w 13"/>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3" h="2">
                  <a:moveTo>
                    <a:pt x="12" y="2"/>
                  </a:moveTo>
                  <a:cubicBezTo>
                    <a:pt x="1" y="2"/>
                    <a:pt x="1" y="2"/>
                    <a:pt x="1" y="2"/>
                  </a:cubicBezTo>
                  <a:cubicBezTo>
                    <a:pt x="1" y="2"/>
                    <a:pt x="0" y="1"/>
                    <a:pt x="0" y="1"/>
                  </a:cubicBezTo>
                  <a:cubicBezTo>
                    <a:pt x="0" y="0"/>
                    <a:pt x="1" y="0"/>
                    <a:pt x="1" y="0"/>
                  </a:cubicBezTo>
                  <a:cubicBezTo>
                    <a:pt x="12" y="0"/>
                    <a:pt x="12" y="0"/>
                    <a:pt x="12" y="0"/>
                  </a:cubicBezTo>
                  <a:cubicBezTo>
                    <a:pt x="13" y="0"/>
                    <a:pt x="13" y="0"/>
                    <a:pt x="13" y="1"/>
                  </a:cubicBezTo>
                  <a:cubicBezTo>
                    <a:pt x="13" y="1"/>
                    <a:pt x="13" y="2"/>
                    <a:pt x="1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5176" name="Freeform 101">
              <a:extLst>
                <a:ext uri="{FF2B5EF4-FFF2-40B4-BE49-F238E27FC236}">
                  <a16:creationId xmlns:a16="http://schemas.microsoft.com/office/drawing/2014/main" id="{DE8C9682-84BE-431D-85A6-8B83A9DEF108}"/>
                </a:ext>
              </a:extLst>
            </p:cNvPr>
            <p:cNvSpPr>
              <a:spLocks/>
            </p:cNvSpPr>
            <p:nvPr/>
          </p:nvSpPr>
          <p:spPr bwMode="auto">
            <a:xfrm>
              <a:off x="5917" y="1128"/>
              <a:ext cx="52" cy="14"/>
            </a:xfrm>
            <a:custGeom>
              <a:avLst/>
              <a:gdLst>
                <a:gd name="T0" fmla="*/ 6 w 7"/>
                <a:gd name="T1" fmla="*/ 2 h 2"/>
                <a:gd name="T2" fmla="*/ 1 w 7"/>
                <a:gd name="T3" fmla="*/ 2 h 2"/>
                <a:gd name="T4" fmla="*/ 0 w 7"/>
                <a:gd name="T5" fmla="*/ 1 h 2"/>
                <a:gd name="T6" fmla="*/ 1 w 7"/>
                <a:gd name="T7" fmla="*/ 0 h 2"/>
                <a:gd name="T8" fmla="*/ 6 w 7"/>
                <a:gd name="T9" fmla="*/ 0 h 2"/>
                <a:gd name="T10" fmla="*/ 7 w 7"/>
                <a:gd name="T11" fmla="*/ 1 h 2"/>
                <a:gd name="T12" fmla="*/ 6 w 7"/>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 h="2">
                  <a:moveTo>
                    <a:pt x="6" y="2"/>
                  </a:moveTo>
                  <a:cubicBezTo>
                    <a:pt x="1" y="2"/>
                    <a:pt x="1" y="2"/>
                    <a:pt x="1" y="2"/>
                  </a:cubicBezTo>
                  <a:cubicBezTo>
                    <a:pt x="0" y="2"/>
                    <a:pt x="0" y="1"/>
                    <a:pt x="0" y="1"/>
                  </a:cubicBezTo>
                  <a:cubicBezTo>
                    <a:pt x="0" y="0"/>
                    <a:pt x="0" y="0"/>
                    <a:pt x="1" y="0"/>
                  </a:cubicBezTo>
                  <a:cubicBezTo>
                    <a:pt x="6" y="0"/>
                    <a:pt x="6" y="0"/>
                    <a:pt x="6" y="0"/>
                  </a:cubicBezTo>
                  <a:cubicBezTo>
                    <a:pt x="7" y="0"/>
                    <a:pt x="7" y="0"/>
                    <a:pt x="7" y="1"/>
                  </a:cubicBezTo>
                  <a:cubicBezTo>
                    <a:pt x="7" y="1"/>
                    <a:pt x="7" y="2"/>
                    <a:pt x="6"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5177" name="Freeform 102">
              <a:extLst>
                <a:ext uri="{FF2B5EF4-FFF2-40B4-BE49-F238E27FC236}">
                  <a16:creationId xmlns:a16="http://schemas.microsoft.com/office/drawing/2014/main" id="{4A3276B1-D178-4318-B542-C22583A718DB}"/>
                </a:ext>
              </a:extLst>
            </p:cNvPr>
            <p:cNvSpPr>
              <a:spLocks/>
            </p:cNvSpPr>
            <p:nvPr/>
          </p:nvSpPr>
          <p:spPr bwMode="auto">
            <a:xfrm>
              <a:off x="6042" y="1099"/>
              <a:ext cx="15" cy="65"/>
            </a:xfrm>
            <a:custGeom>
              <a:avLst/>
              <a:gdLst>
                <a:gd name="T0" fmla="*/ 1 w 2"/>
                <a:gd name="T1" fmla="*/ 9 h 9"/>
                <a:gd name="T2" fmla="*/ 0 w 2"/>
                <a:gd name="T3" fmla="*/ 8 h 9"/>
                <a:gd name="T4" fmla="*/ 0 w 2"/>
                <a:gd name="T5" fmla="*/ 1 h 9"/>
                <a:gd name="T6" fmla="*/ 1 w 2"/>
                <a:gd name="T7" fmla="*/ 0 h 9"/>
                <a:gd name="T8" fmla="*/ 2 w 2"/>
                <a:gd name="T9" fmla="*/ 1 h 9"/>
                <a:gd name="T10" fmla="*/ 2 w 2"/>
                <a:gd name="T11" fmla="*/ 8 h 9"/>
                <a:gd name="T12" fmla="*/ 1 w 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 h="9">
                  <a:moveTo>
                    <a:pt x="1" y="9"/>
                  </a:moveTo>
                  <a:cubicBezTo>
                    <a:pt x="0" y="9"/>
                    <a:pt x="0" y="9"/>
                    <a:pt x="0" y="8"/>
                  </a:cubicBezTo>
                  <a:cubicBezTo>
                    <a:pt x="0" y="1"/>
                    <a:pt x="0" y="1"/>
                    <a:pt x="0" y="1"/>
                  </a:cubicBezTo>
                  <a:cubicBezTo>
                    <a:pt x="0" y="1"/>
                    <a:pt x="0" y="0"/>
                    <a:pt x="1" y="0"/>
                  </a:cubicBezTo>
                  <a:cubicBezTo>
                    <a:pt x="1" y="0"/>
                    <a:pt x="2" y="1"/>
                    <a:pt x="2" y="1"/>
                  </a:cubicBezTo>
                  <a:cubicBezTo>
                    <a:pt x="2" y="8"/>
                    <a:pt x="2" y="8"/>
                    <a:pt x="2" y="8"/>
                  </a:cubicBezTo>
                  <a:cubicBezTo>
                    <a:pt x="2" y="9"/>
                    <a:pt x="1" y="9"/>
                    <a:pt x="1"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5178" name="Freeform 103">
              <a:extLst>
                <a:ext uri="{FF2B5EF4-FFF2-40B4-BE49-F238E27FC236}">
                  <a16:creationId xmlns:a16="http://schemas.microsoft.com/office/drawing/2014/main" id="{4CA13A6D-41B1-42FF-AB59-05AF2F064F66}"/>
                </a:ext>
              </a:extLst>
            </p:cNvPr>
            <p:cNvSpPr>
              <a:spLocks/>
            </p:cNvSpPr>
            <p:nvPr/>
          </p:nvSpPr>
          <p:spPr bwMode="auto">
            <a:xfrm>
              <a:off x="6042" y="893"/>
              <a:ext cx="15" cy="64"/>
            </a:xfrm>
            <a:custGeom>
              <a:avLst/>
              <a:gdLst>
                <a:gd name="T0" fmla="*/ 1 w 2"/>
                <a:gd name="T1" fmla="*/ 9 h 9"/>
                <a:gd name="T2" fmla="*/ 0 w 2"/>
                <a:gd name="T3" fmla="*/ 8 h 9"/>
                <a:gd name="T4" fmla="*/ 0 w 2"/>
                <a:gd name="T5" fmla="*/ 1 h 9"/>
                <a:gd name="T6" fmla="*/ 1 w 2"/>
                <a:gd name="T7" fmla="*/ 0 h 9"/>
                <a:gd name="T8" fmla="*/ 2 w 2"/>
                <a:gd name="T9" fmla="*/ 1 h 9"/>
                <a:gd name="T10" fmla="*/ 2 w 2"/>
                <a:gd name="T11" fmla="*/ 8 h 9"/>
                <a:gd name="T12" fmla="*/ 1 w 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 h="9">
                  <a:moveTo>
                    <a:pt x="1" y="9"/>
                  </a:moveTo>
                  <a:cubicBezTo>
                    <a:pt x="0" y="9"/>
                    <a:pt x="0" y="8"/>
                    <a:pt x="0" y="8"/>
                  </a:cubicBezTo>
                  <a:cubicBezTo>
                    <a:pt x="0" y="1"/>
                    <a:pt x="0" y="1"/>
                    <a:pt x="0" y="1"/>
                  </a:cubicBezTo>
                  <a:cubicBezTo>
                    <a:pt x="0" y="0"/>
                    <a:pt x="0" y="0"/>
                    <a:pt x="1" y="0"/>
                  </a:cubicBezTo>
                  <a:cubicBezTo>
                    <a:pt x="1" y="0"/>
                    <a:pt x="2" y="0"/>
                    <a:pt x="2" y="1"/>
                  </a:cubicBezTo>
                  <a:cubicBezTo>
                    <a:pt x="2" y="8"/>
                    <a:pt x="2" y="8"/>
                    <a:pt x="2" y="8"/>
                  </a:cubicBezTo>
                  <a:cubicBezTo>
                    <a:pt x="2" y="8"/>
                    <a:pt x="1" y="9"/>
                    <a:pt x="1"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5179" name="Freeform 104">
              <a:extLst>
                <a:ext uri="{FF2B5EF4-FFF2-40B4-BE49-F238E27FC236}">
                  <a16:creationId xmlns:a16="http://schemas.microsoft.com/office/drawing/2014/main" id="{C8755F0F-C7A0-4852-83E5-E4E26089C268}"/>
                </a:ext>
              </a:extLst>
            </p:cNvPr>
            <p:cNvSpPr>
              <a:spLocks noEditPoints="1"/>
            </p:cNvSpPr>
            <p:nvPr/>
          </p:nvSpPr>
          <p:spPr bwMode="auto">
            <a:xfrm>
              <a:off x="6013" y="978"/>
              <a:ext cx="66" cy="57"/>
            </a:xfrm>
            <a:custGeom>
              <a:avLst/>
              <a:gdLst>
                <a:gd name="T0" fmla="*/ 5 w 9"/>
                <a:gd name="T1" fmla="*/ 8 h 8"/>
                <a:gd name="T2" fmla="*/ 0 w 9"/>
                <a:gd name="T3" fmla="*/ 4 h 8"/>
                <a:gd name="T4" fmla="*/ 5 w 9"/>
                <a:gd name="T5" fmla="*/ 0 h 8"/>
                <a:gd name="T6" fmla="*/ 9 w 9"/>
                <a:gd name="T7" fmla="*/ 4 h 8"/>
                <a:gd name="T8" fmla="*/ 5 w 9"/>
                <a:gd name="T9" fmla="*/ 8 h 8"/>
                <a:gd name="T10" fmla="*/ 5 w 9"/>
                <a:gd name="T11" fmla="*/ 1 h 8"/>
                <a:gd name="T12" fmla="*/ 2 w 9"/>
                <a:gd name="T13" fmla="*/ 4 h 8"/>
                <a:gd name="T14" fmla="*/ 5 w 9"/>
                <a:gd name="T15" fmla="*/ 6 h 8"/>
                <a:gd name="T16" fmla="*/ 7 w 9"/>
                <a:gd name="T17" fmla="*/ 4 h 8"/>
                <a:gd name="T18" fmla="*/ 5 w 9"/>
                <a:gd name="T1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8">
                  <a:moveTo>
                    <a:pt x="5" y="8"/>
                  </a:moveTo>
                  <a:cubicBezTo>
                    <a:pt x="2" y="8"/>
                    <a:pt x="0" y="6"/>
                    <a:pt x="0" y="4"/>
                  </a:cubicBezTo>
                  <a:cubicBezTo>
                    <a:pt x="0" y="2"/>
                    <a:pt x="2" y="0"/>
                    <a:pt x="5" y="0"/>
                  </a:cubicBezTo>
                  <a:cubicBezTo>
                    <a:pt x="7" y="0"/>
                    <a:pt x="9" y="2"/>
                    <a:pt x="9" y="4"/>
                  </a:cubicBezTo>
                  <a:cubicBezTo>
                    <a:pt x="9" y="6"/>
                    <a:pt x="7" y="8"/>
                    <a:pt x="5" y="8"/>
                  </a:cubicBezTo>
                  <a:close/>
                  <a:moveTo>
                    <a:pt x="5" y="1"/>
                  </a:moveTo>
                  <a:cubicBezTo>
                    <a:pt x="3" y="1"/>
                    <a:pt x="2" y="3"/>
                    <a:pt x="2" y="4"/>
                  </a:cubicBezTo>
                  <a:cubicBezTo>
                    <a:pt x="2" y="5"/>
                    <a:pt x="3" y="6"/>
                    <a:pt x="5" y="6"/>
                  </a:cubicBezTo>
                  <a:cubicBezTo>
                    <a:pt x="6" y="6"/>
                    <a:pt x="7" y="5"/>
                    <a:pt x="7" y="4"/>
                  </a:cubicBezTo>
                  <a:cubicBezTo>
                    <a:pt x="7" y="3"/>
                    <a:pt x="6"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5180" name="Freeform 105">
              <a:extLst>
                <a:ext uri="{FF2B5EF4-FFF2-40B4-BE49-F238E27FC236}">
                  <a16:creationId xmlns:a16="http://schemas.microsoft.com/office/drawing/2014/main" id="{2F90900D-58EE-42EE-BD52-378EB7C76015}"/>
                </a:ext>
              </a:extLst>
            </p:cNvPr>
            <p:cNvSpPr>
              <a:spLocks/>
            </p:cNvSpPr>
            <p:nvPr/>
          </p:nvSpPr>
          <p:spPr bwMode="auto">
            <a:xfrm>
              <a:off x="6057" y="1035"/>
              <a:ext cx="117" cy="257"/>
            </a:xfrm>
            <a:custGeom>
              <a:avLst/>
              <a:gdLst>
                <a:gd name="T0" fmla="*/ 12 w 16"/>
                <a:gd name="T1" fmla="*/ 36 h 36"/>
                <a:gd name="T2" fmla="*/ 11 w 16"/>
                <a:gd name="T3" fmla="*/ 35 h 36"/>
                <a:gd name="T4" fmla="*/ 0 w 16"/>
                <a:gd name="T5" fmla="*/ 2 h 36"/>
                <a:gd name="T6" fmla="*/ 0 w 16"/>
                <a:gd name="T7" fmla="*/ 1 h 36"/>
                <a:gd name="T8" fmla="*/ 2 w 16"/>
                <a:gd name="T9" fmla="*/ 2 h 36"/>
                <a:gd name="T10" fmla="*/ 12 w 16"/>
                <a:gd name="T11" fmla="*/ 33 h 36"/>
                <a:gd name="T12" fmla="*/ 14 w 16"/>
                <a:gd name="T13" fmla="*/ 32 h 36"/>
                <a:gd name="T14" fmla="*/ 14 w 16"/>
                <a:gd name="T15" fmla="*/ 29 h 36"/>
                <a:gd name="T16" fmla="*/ 4 w 16"/>
                <a:gd name="T17" fmla="*/ 1 h 36"/>
                <a:gd name="T18" fmla="*/ 5 w 16"/>
                <a:gd name="T19" fmla="*/ 0 h 36"/>
                <a:gd name="T20" fmla="*/ 6 w 16"/>
                <a:gd name="T21" fmla="*/ 0 h 36"/>
                <a:gd name="T22" fmla="*/ 16 w 16"/>
                <a:gd name="T23" fmla="*/ 28 h 36"/>
                <a:gd name="T24" fmla="*/ 15 w 16"/>
                <a:gd name="T25" fmla="*/ 33 h 36"/>
                <a:gd name="T26" fmla="*/ 12 w 16"/>
                <a:gd name="T27" fmla="*/ 35 h 36"/>
                <a:gd name="T28" fmla="*/ 12 w 16"/>
                <a:gd name="T2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36">
                  <a:moveTo>
                    <a:pt x="12" y="36"/>
                  </a:moveTo>
                  <a:cubicBezTo>
                    <a:pt x="11" y="36"/>
                    <a:pt x="11" y="35"/>
                    <a:pt x="11" y="35"/>
                  </a:cubicBezTo>
                  <a:cubicBezTo>
                    <a:pt x="0" y="2"/>
                    <a:pt x="0" y="2"/>
                    <a:pt x="0" y="2"/>
                  </a:cubicBezTo>
                  <a:cubicBezTo>
                    <a:pt x="0" y="2"/>
                    <a:pt x="0" y="1"/>
                    <a:pt x="0" y="1"/>
                  </a:cubicBezTo>
                  <a:cubicBezTo>
                    <a:pt x="1" y="1"/>
                    <a:pt x="1" y="1"/>
                    <a:pt x="2" y="2"/>
                  </a:cubicBezTo>
                  <a:cubicBezTo>
                    <a:pt x="12" y="33"/>
                    <a:pt x="12" y="33"/>
                    <a:pt x="12" y="33"/>
                  </a:cubicBezTo>
                  <a:cubicBezTo>
                    <a:pt x="13" y="33"/>
                    <a:pt x="13" y="33"/>
                    <a:pt x="14" y="32"/>
                  </a:cubicBezTo>
                  <a:cubicBezTo>
                    <a:pt x="14" y="31"/>
                    <a:pt x="14" y="30"/>
                    <a:pt x="14" y="29"/>
                  </a:cubicBezTo>
                  <a:cubicBezTo>
                    <a:pt x="4" y="1"/>
                    <a:pt x="4" y="1"/>
                    <a:pt x="4" y="1"/>
                  </a:cubicBezTo>
                  <a:cubicBezTo>
                    <a:pt x="4" y="0"/>
                    <a:pt x="4" y="0"/>
                    <a:pt x="5" y="0"/>
                  </a:cubicBezTo>
                  <a:cubicBezTo>
                    <a:pt x="5" y="0"/>
                    <a:pt x="6" y="0"/>
                    <a:pt x="6" y="0"/>
                  </a:cubicBezTo>
                  <a:cubicBezTo>
                    <a:pt x="16" y="28"/>
                    <a:pt x="16" y="28"/>
                    <a:pt x="16" y="28"/>
                  </a:cubicBezTo>
                  <a:cubicBezTo>
                    <a:pt x="16" y="30"/>
                    <a:pt x="16" y="31"/>
                    <a:pt x="15" y="33"/>
                  </a:cubicBezTo>
                  <a:cubicBezTo>
                    <a:pt x="15" y="34"/>
                    <a:pt x="14" y="35"/>
                    <a:pt x="12" y="35"/>
                  </a:cubicBezTo>
                  <a:cubicBezTo>
                    <a:pt x="12" y="36"/>
                    <a:pt x="12" y="36"/>
                    <a:pt x="12"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5181" name="Freeform 106">
              <a:extLst>
                <a:ext uri="{FF2B5EF4-FFF2-40B4-BE49-F238E27FC236}">
                  <a16:creationId xmlns:a16="http://schemas.microsoft.com/office/drawing/2014/main" id="{626FADDE-11C1-4834-9435-47AA1CE4D357}"/>
                </a:ext>
              </a:extLst>
            </p:cNvPr>
            <p:cNvSpPr>
              <a:spLocks/>
            </p:cNvSpPr>
            <p:nvPr/>
          </p:nvSpPr>
          <p:spPr bwMode="auto">
            <a:xfrm>
              <a:off x="6130" y="1249"/>
              <a:ext cx="37" cy="72"/>
            </a:xfrm>
            <a:custGeom>
              <a:avLst/>
              <a:gdLst>
                <a:gd name="T0" fmla="*/ 4 w 5"/>
                <a:gd name="T1" fmla="*/ 10 h 10"/>
                <a:gd name="T2" fmla="*/ 3 w 5"/>
                <a:gd name="T3" fmla="*/ 10 h 10"/>
                <a:gd name="T4" fmla="*/ 0 w 5"/>
                <a:gd name="T5" fmla="*/ 2 h 10"/>
                <a:gd name="T6" fmla="*/ 0 w 5"/>
                <a:gd name="T7" fmla="*/ 1 h 10"/>
                <a:gd name="T8" fmla="*/ 2 w 5"/>
                <a:gd name="T9" fmla="*/ 1 h 10"/>
                <a:gd name="T10" fmla="*/ 4 w 5"/>
                <a:gd name="T11" fmla="*/ 9 h 10"/>
                <a:gd name="T12" fmla="*/ 4 w 5"/>
                <a:gd name="T13" fmla="*/ 10 h 10"/>
                <a:gd name="T14" fmla="*/ 4 w 5"/>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0">
                  <a:moveTo>
                    <a:pt x="4" y="10"/>
                  </a:moveTo>
                  <a:cubicBezTo>
                    <a:pt x="3" y="10"/>
                    <a:pt x="3" y="10"/>
                    <a:pt x="3" y="10"/>
                  </a:cubicBezTo>
                  <a:cubicBezTo>
                    <a:pt x="0" y="2"/>
                    <a:pt x="0" y="2"/>
                    <a:pt x="0" y="2"/>
                  </a:cubicBezTo>
                  <a:cubicBezTo>
                    <a:pt x="0" y="1"/>
                    <a:pt x="0" y="1"/>
                    <a:pt x="0" y="1"/>
                  </a:cubicBezTo>
                  <a:cubicBezTo>
                    <a:pt x="1" y="0"/>
                    <a:pt x="1" y="1"/>
                    <a:pt x="2" y="1"/>
                  </a:cubicBezTo>
                  <a:cubicBezTo>
                    <a:pt x="4" y="9"/>
                    <a:pt x="4" y="9"/>
                    <a:pt x="4" y="9"/>
                  </a:cubicBezTo>
                  <a:cubicBezTo>
                    <a:pt x="5" y="10"/>
                    <a:pt x="4" y="10"/>
                    <a:pt x="4" y="10"/>
                  </a:cubicBezTo>
                  <a:cubicBezTo>
                    <a:pt x="4" y="10"/>
                    <a:pt x="4" y="10"/>
                    <a:pt x="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5182" name="Freeform 107">
              <a:extLst>
                <a:ext uri="{FF2B5EF4-FFF2-40B4-BE49-F238E27FC236}">
                  <a16:creationId xmlns:a16="http://schemas.microsoft.com/office/drawing/2014/main" id="{074E24FC-EFEC-4EA5-8289-8247CE23227C}"/>
                </a:ext>
              </a:extLst>
            </p:cNvPr>
            <p:cNvSpPr>
              <a:spLocks/>
            </p:cNvSpPr>
            <p:nvPr/>
          </p:nvSpPr>
          <p:spPr bwMode="auto">
            <a:xfrm>
              <a:off x="5917" y="1035"/>
              <a:ext cx="125" cy="257"/>
            </a:xfrm>
            <a:custGeom>
              <a:avLst/>
              <a:gdLst>
                <a:gd name="T0" fmla="*/ 5 w 17"/>
                <a:gd name="T1" fmla="*/ 36 h 36"/>
                <a:gd name="T2" fmla="*/ 4 w 17"/>
                <a:gd name="T3" fmla="*/ 35 h 36"/>
                <a:gd name="T4" fmla="*/ 1 w 17"/>
                <a:gd name="T5" fmla="*/ 33 h 36"/>
                <a:gd name="T6" fmla="*/ 1 w 17"/>
                <a:gd name="T7" fmla="*/ 28 h 36"/>
                <a:gd name="T8" fmla="*/ 10 w 17"/>
                <a:gd name="T9" fmla="*/ 0 h 36"/>
                <a:gd name="T10" fmla="*/ 11 w 17"/>
                <a:gd name="T11" fmla="*/ 0 h 36"/>
                <a:gd name="T12" fmla="*/ 12 w 17"/>
                <a:gd name="T13" fmla="*/ 1 h 36"/>
                <a:gd name="T14" fmla="*/ 2 w 17"/>
                <a:gd name="T15" fmla="*/ 29 h 36"/>
                <a:gd name="T16" fmla="*/ 3 w 17"/>
                <a:gd name="T17" fmla="*/ 32 h 36"/>
                <a:gd name="T18" fmla="*/ 4 w 17"/>
                <a:gd name="T19" fmla="*/ 33 h 36"/>
                <a:gd name="T20" fmla="*/ 15 w 17"/>
                <a:gd name="T21" fmla="*/ 2 h 36"/>
                <a:gd name="T22" fmla="*/ 16 w 17"/>
                <a:gd name="T23" fmla="*/ 1 h 36"/>
                <a:gd name="T24" fmla="*/ 17 w 17"/>
                <a:gd name="T25" fmla="*/ 2 h 36"/>
                <a:gd name="T26" fmla="*/ 5 w 17"/>
                <a:gd name="T27" fmla="*/ 35 h 36"/>
                <a:gd name="T28" fmla="*/ 5 w 17"/>
                <a:gd name="T2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36">
                  <a:moveTo>
                    <a:pt x="5" y="36"/>
                  </a:moveTo>
                  <a:cubicBezTo>
                    <a:pt x="4" y="36"/>
                    <a:pt x="4" y="36"/>
                    <a:pt x="4" y="35"/>
                  </a:cubicBezTo>
                  <a:cubicBezTo>
                    <a:pt x="3" y="35"/>
                    <a:pt x="2" y="34"/>
                    <a:pt x="1" y="33"/>
                  </a:cubicBezTo>
                  <a:cubicBezTo>
                    <a:pt x="0" y="31"/>
                    <a:pt x="0" y="30"/>
                    <a:pt x="1" y="28"/>
                  </a:cubicBezTo>
                  <a:cubicBezTo>
                    <a:pt x="10" y="0"/>
                    <a:pt x="10" y="0"/>
                    <a:pt x="10" y="0"/>
                  </a:cubicBezTo>
                  <a:cubicBezTo>
                    <a:pt x="11" y="0"/>
                    <a:pt x="11" y="0"/>
                    <a:pt x="11" y="0"/>
                  </a:cubicBezTo>
                  <a:cubicBezTo>
                    <a:pt x="12" y="0"/>
                    <a:pt x="12" y="0"/>
                    <a:pt x="12" y="1"/>
                  </a:cubicBezTo>
                  <a:cubicBezTo>
                    <a:pt x="2" y="29"/>
                    <a:pt x="2" y="29"/>
                    <a:pt x="2" y="29"/>
                  </a:cubicBezTo>
                  <a:cubicBezTo>
                    <a:pt x="2" y="30"/>
                    <a:pt x="2" y="31"/>
                    <a:pt x="3" y="32"/>
                  </a:cubicBezTo>
                  <a:cubicBezTo>
                    <a:pt x="3" y="33"/>
                    <a:pt x="3" y="33"/>
                    <a:pt x="4" y="33"/>
                  </a:cubicBezTo>
                  <a:cubicBezTo>
                    <a:pt x="15" y="2"/>
                    <a:pt x="15" y="2"/>
                    <a:pt x="15" y="2"/>
                  </a:cubicBezTo>
                  <a:cubicBezTo>
                    <a:pt x="15" y="1"/>
                    <a:pt x="16" y="1"/>
                    <a:pt x="16" y="1"/>
                  </a:cubicBezTo>
                  <a:cubicBezTo>
                    <a:pt x="16" y="1"/>
                    <a:pt x="17" y="2"/>
                    <a:pt x="17" y="2"/>
                  </a:cubicBezTo>
                  <a:cubicBezTo>
                    <a:pt x="5" y="35"/>
                    <a:pt x="5" y="35"/>
                    <a:pt x="5" y="35"/>
                  </a:cubicBezTo>
                  <a:cubicBezTo>
                    <a:pt x="5" y="35"/>
                    <a:pt x="5" y="36"/>
                    <a:pt x="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5183" name="Freeform 108">
              <a:extLst>
                <a:ext uri="{FF2B5EF4-FFF2-40B4-BE49-F238E27FC236}">
                  <a16:creationId xmlns:a16="http://schemas.microsoft.com/office/drawing/2014/main" id="{9FD8E2C4-F92D-4165-BB37-957B64BE2A76}"/>
                </a:ext>
              </a:extLst>
            </p:cNvPr>
            <p:cNvSpPr>
              <a:spLocks/>
            </p:cNvSpPr>
            <p:nvPr/>
          </p:nvSpPr>
          <p:spPr bwMode="auto">
            <a:xfrm>
              <a:off x="5932" y="1249"/>
              <a:ext cx="37" cy="72"/>
            </a:xfrm>
            <a:custGeom>
              <a:avLst/>
              <a:gdLst>
                <a:gd name="T0" fmla="*/ 1 w 5"/>
                <a:gd name="T1" fmla="*/ 10 h 10"/>
                <a:gd name="T2" fmla="*/ 1 w 5"/>
                <a:gd name="T3" fmla="*/ 10 h 10"/>
                <a:gd name="T4" fmla="*/ 0 w 5"/>
                <a:gd name="T5" fmla="*/ 9 h 10"/>
                <a:gd name="T6" fmla="*/ 3 w 5"/>
                <a:gd name="T7" fmla="*/ 1 h 10"/>
                <a:gd name="T8" fmla="*/ 4 w 5"/>
                <a:gd name="T9" fmla="*/ 1 h 10"/>
                <a:gd name="T10" fmla="*/ 4 w 5"/>
                <a:gd name="T11" fmla="*/ 2 h 10"/>
                <a:gd name="T12" fmla="*/ 2 w 5"/>
                <a:gd name="T13" fmla="*/ 10 h 10"/>
                <a:gd name="T14" fmla="*/ 1 w 5"/>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0">
                  <a:moveTo>
                    <a:pt x="1" y="10"/>
                  </a:moveTo>
                  <a:cubicBezTo>
                    <a:pt x="1" y="10"/>
                    <a:pt x="1" y="10"/>
                    <a:pt x="1" y="10"/>
                  </a:cubicBezTo>
                  <a:cubicBezTo>
                    <a:pt x="0" y="10"/>
                    <a:pt x="0" y="10"/>
                    <a:pt x="0" y="9"/>
                  </a:cubicBezTo>
                  <a:cubicBezTo>
                    <a:pt x="3" y="1"/>
                    <a:pt x="3" y="1"/>
                    <a:pt x="3" y="1"/>
                  </a:cubicBezTo>
                  <a:cubicBezTo>
                    <a:pt x="3" y="1"/>
                    <a:pt x="3" y="0"/>
                    <a:pt x="4" y="1"/>
                  </a:cubicBezTo>
                  <a:cubicBezTo>
                    <a:pt x="4" y="1"/>
                    <a:pt x="5" y="1"/>
                    <a:pt x="4" y="2"/>
                  </a:cubicBezTo>
                  <a:cubicBezTo>
                    <a:pt x="2" y="10"/>
                    <a:pt x="2" y="10"/>
                    <a:pt x="2" y="10"/>
                  </a:cubicBezTo>
                  <a:cubicBezTo>
                    <a:pt x="2" y="10"/>
                    <a:pt x="1" y="10"/>
                    <a:pt x="1"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64" name="Freeform 109">
              <a:extLst>
                <a:ext uri="{FF2B5EF4-FFF2-40B4-BE49-F238E27FC236}">
                  <a16:creationId xmlns:a16="http://schemas.microsoft.com/office/drawing/2014/main" id="{E79A6FBE-CF8F-416B-9D83-50A3810CBC4E}"/>
                </a:ext>
              </a:extLst>
            </p:cNvPr>
            <p:cNvSpPr>
              <a:spLocks noEditPoints="1"/>
            </p:cNvSpPr>
            <p:nvPr/>
          </p:nvSpPr>
          <p:spPr bwMode="auto">
            <a:xfrm>
              <a:off x="6020" y="1035"/>
              <a:ext cx="51" cy="50"/>
            </a:xfrm>
            <a:custGeom>
              <a:avLst/>
              <a:gdLst>
                <a:gd name="T0" fmla="*/ 4 w 7"/>
                <a:gd name="T1" fmla="*/ 7 h 7"/>
                <a:gd name="T2" fmla="*/ 0 w 7"/>
                <a:gd name="T3" fmla="*/ 4 h 7"/>
                <a:gd name="T4" fmla="*/ 4 w 7"/>
                <a:gd name="T5" fmla="*/ 0 h 7"/>
                <a:gd name="T6" fmla="*/ 7 w 7"/>
                <a:gd name="T7" fmla="*/ 4 h 7"/>
                <a:gd name="T8" fmla="*/ 4 w 7"/>
                <a:gd name="T9" fmla="*/ 7 h 7"/>
                <a:gd name="T10" fmla="*/ 4 w 7"/>
                <a:gd name="T11" fmla="*/ 2 h 7"/>
                <a:gd name="T12" fmla="*/ 2 w 7"/>
                <a:gd name="T13" fmla="*/ 4 h 7"/>
                <a:gd name="T14" fmla="*/ 4 w 7"/>
                <a:gd name="T15" fmla="*/ 5 h 7"/>
                <a:gd name="T16" fmla="*/ 5 w 7"/>
                <a:gd name="T17" fmla="*/ 4 h 7"/>
                <a:gd name="T18" fmla="*/ 4 w 7"/>
                <a:gd name="T1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4" y="7"/>
                  </a:moveTo>
                  <a:cubicBezTo>
                    <a:pt x="2" y="7"/>
                    <a:pt x="0" y="5"/>
                    <a:pt x="0" y="4"/>
                  </a:cubicBezTo>
                  <a:cubicBezTo>
                    <a:pt x="0" y="2"/>
                    <a:pt x="2" y="0"/>
                    <a:pt x="4" y="0"/>
                  </a:cubicBezTo>
                  <a:cubicBezTo>
                    <a:pt x="5" y="0"/>
                    <a:pt x="7" y="2"/>
                    <a:pt x="7" y="4"/>
                  </a:cubicBezTo>
                  <a:cubicBezTo>
                    <a:pt x="7" y="5"/>
                    <a:pt x="5" y="7"/>
                    <a:pt x="4" y="7"/>
                  </a:cubicBezTo>
                  <a:close/>
                  <a:moveTo>
                    <a:pt x="4" y="2"/>
                  </a:moveTo>
                  <a:cubicBezTo>
                    <a:pt x="3" y="2"/>
                    <a:pt x="2" y="3"/>
                    <a:pt x="2" y="4"/>
                  </a:cubicBezTo>
                  <a:cubicBezTo>
                    <a:pt x="2" y="4"/>
                    <a:pt x="3" y="5"/>
                    <a:pt x="4" y="5"/>
                  </a:cubicBezTo>
                  <a:cubicBezTo>
                    <a:pt x="5" y="5"/>
                    <a:pt x="5" y="4"/>
                    <a:pt x="5"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grpSp>
      <p:grpSp>
        <p:nvGrpSpPr>
          <p:cNvPr id="67" name="Group 112">
            <a:extLst>
              <a:ext uri="{FF2B5EF4-FFF2-40B4-BE49-F238E27FC236}">
                <a16:creationId xmlns:a16="http://schemas.microsoft.com/office/drawing/2014/main" id="{CC577B7D-E1F7-4983-9CCA-61D9D0DACDD3}"/>
              </a:ext>
            </a:extLst>
          </p:cNvPr>
          <p:cNvGrpSpPr>
            <a:grpSpLocks noChangeAspect="1"/>
          </p:cNvGrpSpPr>
          <p:nvPr/>
        </p:nvGrpSpPr>
        <p:grpSpPr bwMode="auto">
          <a:xfrm>
            <a:off x="1076852" y="4909656"/>
            <a:ext cx="482685" cy="482686"/>
            <a:chOff x="286" y="3012"/>
            <a:chExt cx="319" cy="319"/>
          </a:xfrm>
        </p:grpSpPr>
        <p:sp>
          <p:nvSpPr>
            <p:cNvPr id="69" name="Freeform 113">
              <a:extLst>
                <a:ext uri="{FF2B5EF4-FFF2-40B4-BE49-F238E27FC236}">
                  <a16:creationId xmlns:a16="http://schemas.microsoft.com/office/drawing/2014/main" id="{116C6077-6124-4426-B659-4A874D68F0B6}"/>
                </a:ext>
              </a:extLst>
            </p:cNvPr>
            <p:cNvSpPr>
              <a:spLocks noEditPoints="1"/>
            </p:cNvSpPr>
            <p:nvPr/>
          </p:nvSpPr>
          <p:spPr bwMode="auto">
            <a:xfrm>
              <a:off x="286" y="3012"/>
              <a:ext cx="319" cy="319"/>
            </a:xfrm>
            <a:custGeom>
              <a:avLst/>
              <a:gdLst>
                <a:gd name="T0" fmla="*/ 26 w 58"/>
                <a:gd name="T1" fmla="*/ 58 h 58"/>
                <a:gd name="T2" fmla="*/ 23 w 58"/>
                <a:gd name="T3" fmla="*/ 53 h 58"/>
                <a:gd name="T4" fmla="*/ 15 w 58"/>
                <a:gd name="T5" fmla="*/ 51 h 58"/>
                <a:gd name="T6" fmla="*/ 10 w 58"/>
                <a:gd name="T7" fmla="*/ 51 h 58"/>
                <a:gd name="T8" fmla="*/ 5 w 58"/>
                <a:gd name="T9" fmla="*/ 45 h 58"/>
                <a:gd name="T10" fmla="*/ 8 w 58"/>
                <a:gd name="T11" fmla="*/ 41 h 58"/>
                <a:gd name="T12" fmla="*/ 3 w 58"/>
                <a:gd name="T13" fmla="*/ 35 h 58"/>
                <a:gd name="T14" fmla="*/ 0 w 58"/>
                <a:gd name="T15" fmla="*/ 26 h 58"/>
                <a:gd name="T16" fmla="*/ 5 w 58"/>
                <a:gd name="T17" fmla="*/ 23 h 58"/>
                <a:gd name="T18" fmla="*/ 6 w 58"/>
                <a:gd name="T19" fmla="*/ 15 h 58"/>
                <a:gd name="T20" fmla="*/ 10 w 58"/>
                <a:gd name="T21" fmla="*/ 7 h 58"/>
                <a:gd name="T22" fmla="*/ 15 w 58"/>
                <a:gd name="T23" fmla="*/ 7 h 58"/>
                <a:gd name="T24" fmla="*/ 23 w 58"/>
                <a:gd name="T25" fmla="*/ 5 h 58"/>
                <a:gd name="T26" fmla="*/ 26 w 58"/>
                <a:gd name="T27" fmla="*/ 0 h 58"/>
                <a:gd name="T28" fmla="*/ 35 w 58"/>
                <a:gd name="T29" fmla="*/ 3 h 58"/>
                <a:gd name="T30" fmla="*/ 41 w 58"/>
                <a:gd name="T31" fmla="*/ 8 h 58"/>
                <a:gd name="T32" fmla="*/ 45 w 58"/>
                <a:gd name="T33" fmla="*/ 6 h 58"/>
                <a:gd name="T34" fmla="*/ 51 w 58"/>
                <a:gd name="T35" fmla="*/ 10 h 58"/>
                <a:gd name="T36" fmla="*/ 51 w 58"/>
                <a:gd name="T37" fmla="*/ 15 h 58"/>
                <a:gd name="T38" fmla="*/ 52 w 58"/>
                <a:gd name="T39" fmla="*/ 23 h 58"/>
                <a:gd name="T40" fmla="*/ 58 w 58"/>
                <a:gd name="T41" fmla="*/ 26 h 58"/>
                <a:gd name="T42" fmla="*/ 54 w 58"/>
                <a:gd name="T43" fmla="*/ 35 h 58"/>
                <a:gd name="T44" fmla="*/ 50 w 58"/>
                <a:gd name="T45" fmla="*/ 41 h 58"/>
                <a:gd name="T46" fmla="*/ 52 w 58"/>
                <a:gd name="T47" fmla="*/ 45 h 58"/>
                <a:gd name="T48" fmla="*/ 47 w 58"/>
                <a:gd name="T49" fmla="*/ 51 h 58"/>
                <a:gd name="T50" fmla="*/ 42 w 58"/>
                <a:gd name="T51" fmla="*/ 51 h 58"/>
                <a:gd name="T52" fmla="*/ 35 w 58"/>
                <a:gd name="T53" fmla="*/ 53 h 58"/>
                <a:gd name="T54" fmla="*/ 31 w 58"/>
                <a:gd name="T55" fmla="*/ 58 h 58"/>
                <a:gd name="T56" fmla="*/ 16 w 58"/>
                <a:gd name="T57" fmla="*/ 48 h 58"/>
                <a:gd name="T58" fmla="*/ 24 w 58"/>
                <a:gd name="T59" fmla="*/ 52 h 58"/>
                <a:gd name="T60" fmla="*/ 26 w 58"/>
                <a:gd name="T61" fmla="*/ 56 h 58"/>
                <a:gd name="T62" fmla="*/ 33 w 58"/>
                <a:gd name="T63" fmla="*/ 54 h 58"/>
                <a:gd name="T64" fmla="*/ 34 w 58"/>
                <a:gd name="T65" fmla="*/ 51 h 58"/>
                <a:gd name="T66" fmla="*/ 42 w 58"/>
                <a:gd name="T67" fmla="*/ 48 h 58"/>
                <a:gd name="T68" fmla="*/ 46 w 58"/>
                <a:gd name="T69" fmla="*/ 50 h 58"/>
                <a:gd name="T70" fmla="*/ 50 w 58"/>
                <a:gd name="T71" fmla="*/ 45 h 58"/>
                <a:gd name="T72" fmla="*/ 48 w 58"/>
                <a:gd name="T73" fmla="*/ 42 h 58"/>
                <a:gd name="T74" fmla="*/ 51 w 58"/>
                <a:gd name="T75" fmla="*/ 34 h 58"/>
                <a:gd name="T76" fmla="*/ 54 w 58"/>
                <a:gd name="T77" fmla="*/ 33 h 58"/>
                <a:gd name="T78" fmla="*/ 56 w 58"/>
                <a:gd name="T79" fmla="*/ 26 h 58"/>
                <a:gd name="T80" fmla="*/ 52 w 58"/>
                <a:gd name="T81" fmla="*/ 25 h 58"/>
                <a:gd name="T82" fmla="*/ 48 w 58"/>
                <a:gd name="T83" fmla="*/ 17 h 58"/>
                <a:gd name="T84" fmla="*/ 50 w 58"/>
                <a:gd name="T85" fmla="*/ 14 h 58"/>
                <a:gd name="T86" fmla="*/ 50 w 58"/>
                <a:gd name="T87" fmla="*/ 12 h 58"/>
                <a:gd name="T88" fmla="*/ 44 w 58"/>
                <a:gd name="T89" fmla="*/ 8 h 58"/>
                <a:gd name="T90" fmla="*/ 41 w 58"/>
                <a:gd name="T91" fmla="*/ 10 h 58"/>
                <a:gd name="T92" fmla="*/ 33 w 58"/>
                <a:gd name="T93" fmla="*/ 6 h 58"/>
                <a:gd name="T94" fmla="*/ 31 w 58"/>
                <a:gd name="T95" fmla="*/ 2 h 58"/>
                <a:gd name="T96" fmla="*/ 24 w 58"/>
                <a:gd name="T97" fmla="*/ 3 h 58"/>
                <a:gd name="T98" fmla="*/ 24 w 58"/>
                <a:gd name="T99" fmla="*/ 7 h 58"/>
                <a:gd name="T100" fmla="*/ 15 w 58"/>
                <a:gd name="T101" fmla="*/ 9 h 58"/>
                <a:gd name="T102" fmla="*/ 11 w 58"/>
                <a:gd name="T103" fmla="*/ 8 h 58"/>
                <a:gd name="T104" fmla="*/ 8 w 58"/>
                <a:gd name="T105" fmla="*/ 14 h 58"/>
                <a:gd name="T106" fmla="*/ 9 w 58"/>
                <a:gd name="T107" fmla="*/ 17 h 58"/>
                <a:gd name="T108" fmla="*/ 6 w 58"/>
                <a:gd name="T109" fmla="*/ 25 h 58"/>
                <a:gd name="T110" fmla="*/ 1 w 58"/>
                <a:gd name="T111" fmla="*/ 26 h 58"/>
                <a:gd name="T112" fmla="*/ 3 w 58"/>
                <a:gd name="T113" fmla="*/ 33 h 58"/>
                <a:gd name="T114" fmla="*/ 6 w 58"/>
                <a:gd name="T115" fmla="*/ 34 h 58"/>
                <a:gd name="T116" fmla="*/ 9 w 58"/>
                <a:gd name="T117" fmla="*/ 42 h 58"/>
                <a:gd name="T118" fmla="*/ 7 w 58"/>
                <a:gd name="T119" fmla="*/ 45 h 58"/>
                <a:gd name="T120" fmla="*/ 11 w 58"/>
                <a:gd name="T121" fmla="*/ 50 h 58"/>
                <a:gd name="T122" fmla="*/ 15 w 58"/>
                <a:gd name="T123" fmla="*/ 4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 h="58">
                  <a:moveTo>
                    <a:pt x="31" y="58"/>
                  </a:moveTo>
                  <a:cubicBezTo>
                    <a:pt x="26" y="58"/>
                    <a:pt x="26" y="58"/>
                    <a:pt x="26" y="58"/>
                  </a:cubicBezTo>
                  <a:cubicBezTo>
                    <a:pt x="24" y="58"/>
                    <a:pt x="23" y="56"/>
                    <a:pt x="23" y="54"/>
                  </a:cubicBezTo>
                  <a:cubicBezTo>
                    <a:pt x="23" y="53"/>
                    <a:pt x="23" y="53"/>
                    <a:pt x="23" y="53"/>
                  </a:cubicBezTo>
                  <a:cubicBezTo>
                    <a:pt x="20" y="52"/>
                    <a:pt x="18" y="51"/>
                    <a:pt x="16" y="50"/>
                  </a:cubicBezTo>
                  <a:cubicBezTo>
                    <a:pt x="15" y="51"/>
                    <a:pt x="15" y="51"/>
                    <a:pt x="15" y="51"/>
                  </a:cubicBezTo>
                  <a:cubicBezTo>
                    <a:pt x="14" y="52"/>
                    <a:pt x="13" y="52"/>
                    <a:pt x="13" y="52"/>
                  </a:cubicBezTo>
                  <a:cubicBezTo>
                    <a:pt x="12" y="52"/>
                    <a:pt x="11" y="52"/>
                    <a:pt x="10" y="51"/>
                  </a:cubicBezTo>
                  <a:cubicBezTo>
                    <a:pt x="6" y="47"/>
                    <a:pt x="6" y="47"/>
                    <a:pt x="6" y="47"/>
                  </a:cubicBezTo>
                  <a:cubicBezTo>
                    <a:pt x="6" y="47"/>
                    <a:pt x="5" y="46"/>
                    <a:pt x="5" y="45"/>
                  </a:cubicBezTo>
                  <a:cubicBezTo>
                    <a:pt x="5" y="44"/>
                    <a:pt x="6" y="43"/>
                    <a:pt x="6" y="43"/>
                  </a:cubicBezTo>
                  <a:cubicBezTo>
                    <a:pt x="8" y="41"/>
                    <a:pt x="8" y="41"/>
                    <a:pt x="8" y="41"/>
                  </a:cubicBezTo>
                  <a:cubicBezTo>
                    <a:pt x="6" y="39"/>
                    <a:pt x="5" y="37"/>
                    <a:pt x="5" y="35"/>
                  </a:cubicBezTo>
                  <a:cubicBezTo>
                    <a:pt x="3" y="35"/>
                    <a:pt x="3" y="35"/>
                    <a:pt x="3" y="35"/>
                  </a:cubicBezTo>
                  <a:cubicBezTo>
                    <a:pt x="1" y="35"/>
                    <a:pt x="0" y="33"/>
                    <a:pt x="0" y="32"/>
                  </a:cubicBezTo>
                  <a:cubicBezTo>
                    <a:pt x="0" y="26"/>
                    <a:pt x="0" y="26"/>
                    <a:pt x="0" y="26"/>
                  </a:cubicBezTo>
                  <a:cubicBezTo>
                    <a:pt x="0" y="24"/>
                    <a:pt x="1" y="23"/>
                    <a:pt x="3" y="23"/>
                  </a:cubicBezTo>
                  <a:cubicBezTo>
                    <a:pt x="5" y="23"/>
                    <a:pt x="5" y="23"/>
                    <a:pt x="5" y="23"/>
                  </a:cubicBezTo>
                  <a:cubicBezTo>
                    <a:pt x="5" y="21"/>
                    <a:pt x="6" y="18"/>
                    <a:pt x="8" y="16"/>
                  </a:cubicBezTo>
                  <a:cubicBezTo>
                    <a:pt x="6" y="15"/>
                    <a:pt x="6" y="15"/>
                    <a:pt x="6" y="15"/>
                  </a:cubicBezTo>
                  <a:cubicBezTo>
                    <a:pt x="5" y="14"/>
                    <a:pt x="5" y="12"/>
                    <a:pt x="6" y="10"/>
                  </a:cubicBezTo>
                  <a:cubicBezTo>
                    <a:pt x="10" y="7"/>
                    <a:pt x="10" y="7"/>
                    <a:pt x="10" y="7"/>
                  </a:cubicBezTo>
                  <a:cubicBezTo>
                    <a:pt x="11" y="6"/>
                    <a:pt x="12" y="6"/>
                    <a:pt x="13" y="6"/>
                  </a:cubicBezTo>
                  <a:cubicBezTo>
                    <a:pt x="13" y="6"/>
                    <a:pt x="14" y="6"/>
                    <a:pt x="15" y="7"/>
                  </a:cubicBezTo>
                  <a:cubicBezTo>
                    <a:pt x="16" y="8"/>
                    <a:pt x="16" y="8"/>
                    <a:pt x="16" y="8"/>
                  </a:cubicBezTo>
                  <a:cubicBezTo>
                    <a:pt x="18" y="7"/>
                    <a:pt x="20" y="6"/>
                    <a:pt x="23" y="5"/>
                  </a:cubicBezTo>
                  <a:cubicBezTo>
                    <a:pt x="23" y="3"/>
                    <a:pt x="23" y="3"/>
                    <a:pt x="23" y="3"/>
                  </a:cubicBezTo>
                  <a:cubicBezTo>
                    <a:pt x="23" y="1"/>
                    <a:pt x="24" y="0"/>
                    <a:pt x="26" y="0"/>
                  </a:cubicBezTo>
                  <a:cubicBezTo>
                    <a:pt x="31" y="0"/>
                    <a:pt x="31" y="0"/>
                    <a:pt x="31" y="0"/>
                  </a:cubicBezTo>
                  <a:cubicBezTo>
                    <a:pt x="33" y="0"/>
                    <a:pt x="35" y="1"/>
                    <a:pt x="35" y="3"/>
                  </a:cubicBezTo>
                  <a:cubicBezTo>
                    <a:pt x="35" y="5"/>
                    <a:pt x="35" y="5"/>
                    <a:pt x="35" y="5"/>
                  </a:cubicBezTo>
                  <a:cubicBezTo>
                    <a:pt x="37" y="6"/>
                    <a:pt x="39" y="7"/>
                    <a:pt x="41" y="8"/>
                  </a:cubicBezTo>
                  <a:cubicBezTo>
                    <a:pt x="42" y="7"/>
                    <a:pt x="42" y="7"/>
                    <a:pt x="42" y="7"/>
                  </a:cubicBezTo>
                  <a:cubicBezTo>
                    <a:pt x="43" y="6"/>
                    <a:pt x="44" y="6"/>
                    <a:pt x="45" y="6"/>
                  </a:cubicBezTo>
                  <a:cubicBezTo>
                    <a:pt x="46" y="6"/>
                    <a:pt x="47" y="6"/>
                    <a:pt x="47" y="7"/>
                  </a:cubicBezTo>
                  <a:cubicBezTo>
                    <a:pt x="51" y="10"/>
                    <a:pt x="51" y="10"/>
                    <a:pt x="51" y="10"/>
                  </a:cubicBezTo>
                  <a:cubicBezTo>
                    <a:pt x="52" y="11"/>
                    <a:pt x="52" y="12"/>
                    <a:pt x="52" y="13"/>
                  </a:cubicBezTo>
                  <a:cubicBezTo>
                    <a:pt x="52" y="14"/>
                    <a:pt x="52" y="15"/>
                    <a:pt x="51" y="15"/>
                  </a:cubicBezTo>
                  <a:cubicBezTo>
                    <a:pt x="50" y="16"/>
                    <a:pt x="50" y="16"/>
                    <a:pt x="50" y="16"/>
                  </a:cubicBezTo>
                  <a:cubicBezTo>
                    <a:pt x="51" y="18"/>
                    <a:pt x="52" y="21"/>
                    <a:pt x="52" y="23"/>
                  </a:cubicBezTo>
                  <a:cubicBezTo>
                    <a:pt x="54" y="23"/>
                    <a:pt x="54" y="23"/>
                    <a:pt x="54" y="23"/>
                  </a:cubicBezTo>
                  <a:cubicBezTo>
                    <a:pt x="56" y="23"/>
                    <a:pt x="58" y="24"/>
                    <a:pt x="58" y="26"/>
                  </a:cubicBezTo>
                  <a:cubicBezTo>
                    <a:pt x="58" y="32"/>
                    <a:pt x="58" y="32"/>
                    <a:pt x="58" y="32"/>
                  </a:cubicBezTo>
                  <a:cubicBezTo>
                    <a:pt x="58" y="33"/>
                    <a:pt x="56" y="35"/>
                    <a:pt x="54" y="35"/>
                  </a:cubicBezTo>
                  <a:cubicBezTo>
                    <a:pt x="52" y="35"/>
                    <a:pt x="52" y="35"/>
                    <a:pt x="52" y="35"/>
                  </a:cubicBezTo>
                  <a:cubicBezTo>
                    <a:pt x="52" y="37"/>
                    <a:pt x="51" y="39"/>
                    <a:pt x="50" y="41"/>
                  </a:cubicBezTo>
                  <a:cubicBezTo>
                    <a:pt x="51" y="43"/>
                    <a:pt x="51" y="43"/>
                    <a:pt x="51" y="43"/>
                  </a:cubicBezTo>
                  <a:cubicBezTo>
                    <a:pt x="52" y="43"/>
                    <a:pt x="52" y="44"/>
                    <a:pt x="52" y="45"/>
                  </a:cubicBezTo>
                  <a:cubicBezTo>
                    <a:pt x="52" y="46"/>
                    <a:pt x="52" y="47"/>
                    <a:pt x="51" y="47"/>
                  </a:cubicBezTo>
                  <a:cubicBezTo>
                    <a:pt x="47" y="51"/>
                    <a:pt x="47" y="51"/>
                    <a:pt x="47" y="51"/>
                  </a:cubicBezTo>
                  <a:cubicBezTo>
                    <a:pt x="47" y="52"/>
                    <a:pt x="46" y="52"/>
                    <a:pt x="45" y="52"/>
                  </a:cubicBezTo>
                  <a:cubicBezTo>
                    <a:pt x="44" y="52"/>
                    <a:pt x="43" y="52"/>
                    <a:pt x="42" y="51"/>
                  </a:cubicBezTo>
                  <a:cubicBezTo>
                    <a:pt x="41" y="50"/>
                    <a:pt x="41" y="50"/>
                    <a:pt x="41" y="50"/>
                  </a:cubicBezTo>
                  <a:cubicBezTo>
                    <a:pt x="39" y="51"/>
                    <a:pt x="37" y="52"/>
                    <a:pt x="35" y="53"/>
                  </a:cubicBezTo>
                  <a:cubicBezTo>
                    <a:pt x="35" y="54"/>
                    <a:pt x="35" y="54"/>
                    <a:pt x="35" y="54"/>
                  </a:cubicBezTo>
                  <a:cubicBezTo>
                    <a:pt x="35" y="56"/>
                    <a:pt x="33" y="58"/>
                    <a:pt x="31" y="58"/>
                  </a:cubicBezTo>
                  <a:close/>
                  <a:moveTo>
                    <a:pt x="16" y="48"/>
                  </a:moveTo>
                  <a:cubicBezTo>
                    <a:pt x="16" y="48"/>
                    <a:pt x="16" y="48"/>
                    <a:pt x="16" y="48"/>
                  </a:cubicBezTo>
                  <a:cubicBezTo>
                    <a:pt x="19" y="50"/>
                    <a:pt x="21" y="51"/>
                    <a:pt x="24" y="51"/>
                  </a:cubicBezTo>
                  <a:cubicBezTo>
                    <a:pt x="24" y="51"/>
                    <a:pt x="24" y="52"/>
                    <a:pt x="24" y="52"/>
                  </a:cubicBezTo>
                  <a:cubicBezTo>
                    <a:pt x="24" y="54"/>
                    <a:pt x="24" y="54"/>
                    <a:pt x="24" y="54"/>
                  </a:cubicBezTo>
                  <a:cubicBezTo>
                    <a:pt x="24" y="55"/>
                    <a:pt x="25" y="56"/>
                    <a:pt x="26" y="56"/>
                  </a:cubicBezTo>
                  <a:cubicBezTo>
                    <a:pt x="31" y="56"/>
                    <a:pt x="31" y="56"/>
                    <a:pt x="31" y="56"/>
                  </a:cubicBezTo>
                  <a:cubicBezTo>
                    <a:pt x="32" y="56"/>
                    <a:pt x="33" y="55"/>
                    <a:pt x="33" y="54"/>
                  </a:cubicBezTo>
                  <a:cubicBezTo>
                    <a:pt x="33" y="52"/>
                    <a:pt x="33" y="52"/>
                    <a:pt x="33" y="52"/>
                  </a:cubicBezTo>
                  <a:cubicBezTo>
                    <a:pt x="33" y="52"/>
                    <a:pt x="33" y="51"/>
                    <a:pt x="34" y="51"/>
                  </a:cubicBezTo>
                  <a:cubicBezTo>
                    <a:pt x="36" y="51"/>
                    <a:pt x="39" y="50"/>
                    <a:pt x="41" y="48"/>
                  </a:cubicBezTo>
                  <a:cubicBezTo>
                    <a:pt x="41" y="48"/>
                    <a:pt x="42" y="48"/>
                    <a:pt x="42" y="48"/>
                  </a:cubicBezTo>
                  <a:cubicBezTo>
                    <a:pt x="44" y="50"/>
                    <a:pt x="44" y="50"/>
                    <a:pt x="44" y="50"/>
                  </a:cubicBezTo>
                  <a:cubicBezTo>
                    <a:pt x="44" y="51"/>
                    <a:pt x="45" y="51"/>
                    <a:pt x="46" y="50"/>
                  </a:cubicBezTo>
                  <a:cubicBezTo>
                    <a:pt x="50" y="46"/>
                    <a:pt x="50" y="46"/>
                    <a:pt x="50" y="46"/>
                  </a:cubicBezTo>
                  <a:cubicBezTo>
                    <a:pt x="50" y="46"/>
                    <a:pt x="50" y="45"/>
                    <a:pt x="50" y="45"/>
                  </a:cubicBezTo>
                  <a:cubicBezTo>
                    <a:pt x="50" y="45"/>
                    <a:pt x="50" y="44"/>
                    <a:pt x="50" y="44"/>
                  </a:cubicBezTo>
                  <a:cubicBezTo>
                    <a:pt x="48" y="42"/>
                    <a:pt x="48" y="42"/>
                    <a:pt x="48" y="42"/>
                  </a:cubicBezTo>
                  <a:cubicBezTo>
                    <a:pt x="48" y="42"/>
                    <a:pt x="48" y="41"/>
                    <a:pt x="48" y="41"/>
                  </a:cubicBezTo>
                  <a:cubicBezTo>
                    <a:pt x="49" y="39"/>
                    <a:pt x="50" y="36"/>
                    <a:pt x="51" y="34"/>
                  </a:cubicBezTo>
                  <a:cubicBezTo>
                    <a:pt x="51" y="33"/>
                    <a:pt x="51" y="33"/>
                    <a:pt x="52" y="33"/>
                  </a:cubicBezTo>
                  <a:cubicBezTo>
                    <a:pt x="54" y="33"/>
                    <a:pt x="54" y="33"/>
                    <a:pt x="54" y="33"/>
                  </a:cubicBezTo>
                  <a:cubicBezTo>
                    <a:pt x="55" y="33"/>
                    <a:pt x="56" y="32"/>
                    <a:pt x="56" y="32"/>
                  </a:cubicBezTo>
                  <a:cubicBezTo>
                    <a:pt x="56" y="26"/>
                    <a:pt x="56" y="26"/>
                    <a:pt x="56" y="26"/>
                  </a:cubicBezTo>
                  <a:cubicBezTo>
                    <a:pt x="56" y="25"/>
                    <a:pt x="55" y="25"/>
                    <a:pt x="54" y="25"/>
                  </a:cubicBezTo>
                  <a:cubicBezTo>
                    <a:pt x="52" y="25"/>
                    <a:pt x="52" y="25"/>
                    <a:pt x="52" y="25"/>
                  </a:cubicBezTo>
                  <a:cubicBezTo>
                    <a:pt x="51" y="25"/>
                    <a:pt x="51" y="24"/>
                    <a:pt x="51" y="24"/>
                  </a:cubicBezTo>
                  <a:cubicBezTo>
                    <a:pt x="50" y="21"/>
                    <a:pt x="49" y="19"/>
                    <a:pt x="48" y="17"/>
                  </a:cubicBezTo>
                  <a:cubicBezTo>
                    <a:pt x="48" y="16"/>
                    <a:pt x="48" y="16"/>
                    <a:pt x="48" y="16"/>
                  </a:cubicBezTo>
                  <a:cubicBezTo>
                    <a:pt x="50" y="14"/>
                    <a:pt x="50" y="14"/>
                    <a:pt x="50" y="14"/>
                  </a:cubicBezTo>
                  <a:cubicBezTo>
                    <a:pt x="50" y="14"/>
                    <a:pt x="50" y="13"/>
                    <a:pt x="50" y="13"/>
                  </a:cubicBezTo>
                  <a:cubicBezTo>
                    <a:pt x="50" y="12"/>
                    <a:pt x="50" y="12"/>
                    <a:pt x="50" y="12"/>
                  </a:cubicBezTo>
                  <a:cubicBezTo>
                    <a:pt x="46" y="8"/>
                    <a:pt x="46" y="8"/>
                    <a:pt x="46" y="8"/>
                  </a:cubicBezTo>
                  <a:cubicBezTo>
                    <a:pt x="45" y="7"/>
                    <a:pt x="44" y="7"/>
                    <a:pt x="44" y="8"/>
                  </a:cubicBezTo>
                  <a:cubicBezTo>
                    <a:pt x="42" y="9"/>
                    <a:pt x="42" y="9"/>
                    <a:pt x="42" y="9"/>
                  </a:cubicBezTo>
                  <a:cubicBezTo>
                    <a:pt x="42" y="10"/>
                    <a:pt x="41" y="10"/>
                    <a:pt x="41" y="10"/>
                  </a:cubicBezTo>
                  <a:cubicBezTo>
                    <a:pt x="39" y="8"/>
                    <a:pt x="36" y="7"/>
                    <a:pt x="34" y="7"/>
                  </a:cubicBezTo>
                  <a:cubicBezTo>
                    <a:pt x="33" y="7"/>
                    <a:pt x="33" y="6"/>
                    <a:pt x="33" y="6"/>
                  </a:cubicBezTo>
                  <a:cubicBezTo>
                    <a:pt x="33" y="3"/>
                    <a:pt x="33" y="3"/>
                    <a:pt x="33" y="3"/>
                  </a:cubicBezTo>
                  <a:cubicBezTo>
                    <a:pt x="33" y="2"/>
                    <a:pt x="32" y="2"/>
                    <a:pt x="31" y="2"/>
                  </a:cubicBezTo>
                  <a:cubicBezTo>
                    <a:pt x="26" y="2"/>
                    <a:pt x="26" y="2"/>
                    <a:pt x="26" y="2"/>
                  </a:cubicBezTo>
                  <a:cubicBezTo>
                    <a:pt x="25" y="2"/>
                    <a:pt x="24" y="2"/>
                    <a:pt x="24" y="3"/>
                  </a:cubicBezTo>
                  <a:cubicBezTo>
                    <a:pt x="24" y="6"/>
                    <a:pt x="24" y="6"/>
                    <a:pt x="24" y="6"/>
                  </a:cubicBezTo>
                  <a:cubicBezTo>
                    <a:pt x="24" y="6"/>
                    <a:pt x="24" y="7"/>
                    <a:pt x="24" y="7"/>
                  </a:cubicBezTo>
                  <a:cubicBezTo>
                    <a:pt x="21" y="7"/>
                    <a:pt x="19" y="8"/>
                    <a:pt x="16" y="10"/>
                  </a:cubicBezTo>
                  <a:cubicBezTo>
                    <a:pt x="16" y="10"/>
                    <a:pt x="16" y="10"/>
                    <a:pt x="15" y="9"/>
                  </a:cubicBezTo>
                  <a:cubicBezTo>
                    <a:pt x="14" y="8"/>
                    <a:pt x="14" y="8"/>
                    <a:pt x="14" y="8"/>
                  </a:cubicBezTo>
                  <a:cubicBezTo>
                    <a:pt x="13" y="7"/>
                    <a:pt x="12" y="7"/>
                    <a:pt x="11" y="8"/>
                  </a:cubicBezTo>
                  <a:cubicBezTo>
                    <a:pt x="8" y="12"/>
                    <a:pt x="8" y="12"/>
                    <a:pt x="8" y="12"/>
                  </a:cubicBezTo>
                  <a:cubicBezTo>
                    <a:pt x="7" y="12"/>
                    <a:pt x="7" y="13"/>
                    <a:pt x="8" y="14"/>
                  </a:cubicBezTo>
                  <a:cubicBezTo>
                    <a:pt x="9" y="16"/>
                    <a:pt x="9" y="16"/>
                    <a:pt x="9" y="16"/>
                  </a:cubicBezTo>
                  <a:cubicBezTo>
                    <a:pt x="10" y="16"/>
                    <a:pt x="10" y="16"/>
                    <a:pt x="9" y="17"/>
                  </a:cubicBezTo>
                  <a:cubicBezTo>
                    <a:pt x="8" y="19"/>
                    <a:pt x="7" y="21"/>
                    <a:pt x="6" y="24"/>
                  </a:cubicBezTo>
                  <a:cubicBezTo>
                    <a:pt x="6" y="24"/>
                    <a:pt x="6" y="25"/>
                    <a:pt x="6" y="25"/>
                  </a:cubicBezTo>
                  <a:cubicBezTo>
                    <a:pt x="3" y="25"/>
                    <a:pt x="3" y="25"/>
                    <a:pt x="3" y="25"/>
                  </a:cubicBezTo>
                  <a:cubicBezTo>
                    <a:pt x="2" y="25"/>
                    <a:pt x="1" y="25"/>
                    <a:pt x="1" y="26"/>
                  </a:cubicBezTo>
                  <a:cubicBezTo>
                    <a:pt x="1" y="32"/>
                    <a:pt x="1" y="32"/>
                    <a:pt x="1" y="32"/>
                  </a:cubicBezTo>
                  <a:cubicBezTo>
                    <a:pt x="1" y="32"/>
                    <a:pt x="2" y="33"/>
                    <a:pt x="3" y="33"/>
                  </a:cubicBezTo>
                  <a:cubicBezTo>
                    <a:pt x="6" y="33"/>
                    <a:pt x="6" y="33"/>
                    <a:pt x="6" y="33"/>
                  </a:cubicBezTo>
                  <a:cubicBezTo>
                    <a:pt x="6" y="33"/>
                    <a:pt x="6" y="33"/>
                    <a:pt x="6" y="34"/>
                  </a:cubicBezTo>
                  <a:cubicBezTo>
                    <a:pt x="7" y="36"/>
                    <a:pt x="8" y="39"/>
                    <a:pt x="9" y="41"/>
                  </a:cubicBezTo>
                  <a:cubicBezTo>
                    <a:pt x="10" y="41"/>
                    <a:pt x="10" y="42"/>
                    <a:pt x="9" y="42"/>
                  </a:cubicBezTo>
                  <a:cubicBezTo>
                    <a:pt x="8" y="44"/>
                    <a:pt x="8" y="44"/>
                    <a:pt x="8" y="44"/>
                  </a:cubicBezTo>
                  <a:cubicBezTo>
                    <a:pt x="7" y="44"/>
                    <a:pt x="7" y="45"/>
                    <a:pt x="7" y="45"/>
                  </a:cubicBezTo>
                  <a:cubicBezTo>
                    <a:pt x="7" y="45"/>
                    <a:pt x="7" y="46"/>
                    <a:pt x="8" y="46"/>
                  </a:cubicBezTo>
                  <a:cubicBezTo>
                    <a:pt x="11" y="50"/>
                    <a:pt x="11" y="50"/>
                    <a:pt x="11" y="50"/>
                  </a:cubicBezTo>
                  <a:cubicBezTo>
                    <a:pt x="12" y="51"/>
                    <a:pt x="13" y="51"/>
                    <a:pt x="14" y="50"/>
                  </a:cubicBezTo>
                  <a:cubicBezTo>
                    <a:pt x="15" y="48"/>
                    <a:pt x="15" y="48"/>
                    <a:pt x="15" y="48"/>
                  </a:cubicBezTo>
                  <a:cubicBezTo>
                    <a:pt x="16" y="48"/>
                    <a:pt x="16" y="48"/>
                    <a:pt x="16" y="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70" name="Freeform 114">
              <a:extLst>
                <a:ext uri="{FF2B5EF4-FFF2-40B4-BE49-F238E27FC236}">
                  <a16:creationId xmlns:a16="http://schemas.microsoft.com/office/drawing/2014/main" id="{E01ED345-DF25-4598-9660-E57D50768D80}"/>
                </a:ext>
              </a:extLst>
            </p:cNvPr>
            <p:cNvSpPr>
              <a:spLocks noEditPoints="1"/>
            </p:cNvSpPr>
            <p:nvPr/>
          </p:nvSpPr>
          <p:spPr bwMode="auto">
            <a:xfrm>
              <a:off x="374" y="3105"/>
              <a:ext cx="137" cy="132"/>
            </a:xfrm>
            <a:custGeom>
              <a:avLst/>
              <a:gdLst>
                <a:gd name="T0" fmla="*/ 13 w 25"/>
                <a:gd name="T1" fmla="*/ 24 h 24"/>
                <a:gd name="T2" fmla="*/ 0 w 25"/>
                <a:gd name="T3" fmla="*/ 12 h 24"/>
                <a:gd name="T4" fmla="*/ 13 w 25"/>
                <a:gd name="T5" fmla="*/ 0 h 24"/>
                <a:gd name="T6" fmla="*/ 25 w 25"/>
                <a:gd name="T7" fmla="*/ 12 h 24"/>
                <a:gd name="T8" fmla="*/ 13 w 25"/>
                <a:gd name="T9" fmla="*/ 24 h 24"/>
                <a:gd name="T10" fmla="*/ 13 w 25"/>
                <a:gd name="T11" fmla="*/ 1 h 24"/>
                <a:gd name="T12" fmla="*/ 2 w 25"/>
                <a:gd name="T13" fmla="*/ 12 h 24"/>
                <a:gd name="T14" fmla="*/ 13 w 25"/>
                <a:gd name="T15" fmla="*/ 22 h 24"/>
                <a:gd name="T16" fmla="*/ 23 w 25"/>
                <a:gd name="T17" fmla="*/ 12 h 24"/>
                <a:gd name="T18" fmla="*/ 13 w 25"/>
                <a:gd name="T19"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4">
                  <a:moveTo>
                    <a:pt x="13" y="24"/>
                  </a:moveTo>
                  <a:cubicBezTo>
                    <a:pt x="6" y="24"/>
                    <a:pt x="0" y="19"/>
                    <a:pt x="0" y="12"/>
                  </a:cubicBezTo>
                  <a:cubicBezTo>
                    <a:pt x="0" y="5"/>
                    <a:pt x="6" y="0"/>
                    <a:pt x="13" y="0"/>
                  </a:cubicBezTo>
                  <a:cubicBezTo>
                    <a:pt x="19" y="0"/>
                    <a:pt x="25" y="5"/>
                    <a:pt x="25" y="12"/>
                  </a:cubicBezTo>
                  <a:cubicBezTo>
                    <a:pt x="25" y="19"/>
                    <a:pt x="19" y="24"/>
                    <a:pt x="13" y="24"/>
                  </a:cubicBezTo>
                  <a:close/>
                  <a:moveTo>
                    <a:pt x="13" y="1"/>
                  </a:moveTo>
                  <a:cubicBezTo>
                    <a:pt x="7" y="1"/>
                    <a:pt x="2" y="6"/>
                    <a:pt x="2" y="12"/>
                  </a:cubicBezTo>
                  <a:cubicBezTo>
                    <a:pt x="2" y="18"/>
                    <a:pt x="7" y="22"/>
                    <a:pt x="13" y="22"/>
                  </a:cubicBezTo>
                  <a:cubicBezTo>
                    <a:pt x="19" y="22"/>
                    <a:pt x="23" y="18"/>
                    <a:pt x="23" y="12"/>
                  </a:cubicBezTo>
                  <a:cubicBezTo>
                    <a:pt x="23" y="6"/>
                    <a:pt x="19" y="1"/>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71" name="Freeform 115">
              <a:extLst>
                <a:ext uri="{FF2B5EF4-FFF2-40B4-BE49-F238E27FC236}">
                  <a16:creationId xmlns:a16="http://schemas.microsoft.com/office/drawing/2014/main" id="{AD09E6D5-7D37-4931-8F4E-ECE7848AB6C0}"/>
                </a:ext>
              </a:extLst>
            </p:cNvPr>
            <p:cNvSpPr>
              <a:spLocks/>
            </p:cNvSpPr>
            <p:nvPr/>
          </p:nvSpPr>
          <p:spPr bwMode="auto">
            <a:xfrm>
              <a:off x="352" y="3078"/>
              <a:ext cx="132" cy="159"/>
            </a:xfrm>
            <a:custGeom>
              <a:avLst/>
              <a:gdLst>
                <a:gd name="T0" fmla="*/ 6 w 24"/>
                <a:gd name="T1" fmla="*/ 29 h 29"/>
                <a:gd name="T2" fmla="*/ 5 w 24"/>
                <a:gd name="T3" fmla="*/ 29 h 29"/>
                <a:gd name="T4" fmla="*/ 0 w 24"/>
                <a:gd name="T5" fmla="*/ 17 h 29"/>
                <a:gd name="T6" fmla="*/ 17 w 24"/>
                <a:gd name="T7" fmla="*/ 0 h 29"/>
                <a:gd name="T8" fmla="*/ 23 w 24"/>
                <a:gd name="T9" fmla="*/ 2 h 29"/>
                <a:gd name="T10" fmla="*/ 24 w 24"/>
                <a:gd name="T11" fmla="*/ 3 h 29"/>
                <a:gd name="T12" fmla="*/ 23 w 24"/>
                <a:gd name="T13" fmla="*/ 3 h 29"/>
                <a:gd name="T14" fmla="*/ 17 w 24"/>
                <a:gd name="T15" fmla="*/ 2 h 29"/>
                <a:gd name="T16" fmla="*/ 2 w 24"/>
                <a:gd name="T17" fmla="*/ 17 h 29"/>
                <a:gd name="T18" fmla="*/ 7 w 24"/>
                <a:gd name="T19" fmla="*/ 28 h 29"/>
                <a:gd name="T20" fmla="*/ 7 w 24"/>
                <a:gd name="T21" fmla="*/ 29 h 29"/>
                <a:gd name="T22" fmla="*/ 6 w 24"/>
                <a:gd name="T2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29">
                  <a:moveTo>
                    <a:pt x="6" y="29"/>
                  </a:moveTo>
                  <a:cubicBezTo>
                    <a:pt x="6" y="29"/>
                    <a:pt x="5" y="29"/>
                    <a:pt x="5" y="29"/>
                  </a:cubicBezTo>
                  <a:cubicBezTo>
                    <a:pt x="2" y="26"/>
                    <a:pt x="0" y="21"/>
                    <a:pt x="0" y="17"/>
                  </a:cubicBezTo>
                  <a:cubicBezTo>
                    <a:pt x="0" y="8"/>
                    <a:pt x="8" y="0"/>
                    <a:pt x="17" y="0"/>
                  </a:cubicBezTo>
                  <a:cubicBezTo>
                    <a:pt x="19" y="0"/>
                    <a:pt x="21" y="1"/>
                    <a:pt x="23" y="2"/>
                  </a:cubicBezTo>
                  <a:cubicBezTo>
                    <a:pt x="24" y="2"/>
                    <a:pt x="24" y="2"/>
                    <a:pt x="24" y="3"/>
                  </a:cubicBezTo>
                  <a:cubicBezTo>
                    <a:pt x="24" y="3"/>
                    <a:pt x="23" y="4"/>
                    <a:pt x="23" y="3"/>
                  </a:cubicBezTo>
                  <a:cubicBezTo>
                    <a:pt x="21" y="2"/>
                    <a:pt x="19" y="2"/>
                    <a:pt x="17" y="2"/>
                  </a:cubicBezTo>
                  <a:cubicBezTo>
                    <a:pt x="8" y="2"/>
                    <a:pt x="2" y="9"/>
                    <a:pt x="2" y="17"/>
                  </a:cubicBezTo>
                  <a:cubicBezTo>
                    <a:pt x="2" y="21"/>
                    <a:pt x="4" y="25"/>
                    <a:pt x="7" y="28"/>
                  </a:cubicBezTo>
                  <a:cubicBezTo>
                    <a:pt x="7" y="28"/>
                    <a:pt x="7" y="29"/>
                    <a:pt x="7" y="29"/>
                  </a:cubicBezTo>
                  <a:cubicBezTo>
                    <a:pt x="6" y="29"/>
                    <a:pt x="6" y="29"/>
                    <a:pt x="6"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72" name="Freeform 116">
              <a:extLst>
                <a:ext uri="{FF2B5EF4-FFF2-40B4-BE49-F238E27FC236}">
                  <a16:creationId xmlns:a16="http://schemas.microsoft.com/office/drawing/2014/main" id="{FF44FA0E-D857-4BA5-992F-D984E67FEC60}"/>
                </a:ext>
              </a:extLst>
            </p:cNvPr>
            <p:cNvSpPr>
              <a:spLocks/>
            </p:cNvSpPr>
            <p:nvPr/>
          </p:nvSpPr>
          <p:spPr bwMode="auto">
            <a:xfrm>
              <a:off x="391" y="3144"/>
              <a:ext cx="142" cy="115"/>
            </a:xfrm>
            <a:custGeom>
              <a:avLst/>
              <a:gdLst>
                <a:gd name="T0" fmla="*/ 10 w 26"/>
                <a:gd name="T1" fmla="*/ 21 h 21"/>
                <a:gd name="T2" fmla="*/ 1 w 26"/>
                <a:gd name="T3" fmla="*/ 19 h 21"/>
                <a:gd name="T4" fmla="*/ 1 w 26"/>
                <a:gd name="T5" fmla="*/ 18 h 21"/>
                <a:gd name="T6" fmla="*/ 2 w 26"/>
                <a:gd name="T7" fmla="*/ 17 h 21"/>
                <a:gd name="T8" fmla="*/ 10 w 26"/>
                <a:gd name="T9" fmla="*/ 20 h 21"/>
                <a:gd name="T10" fmla="*/ 25 w 26"/>
                <a:gd name="T11" fmla="*/ 5 h 21"/>
                <a:gd name="T12" fmla="*/ 24 w 26"/>
                <a:gd name="T13" fmla="*/ 2 h 21"/>
                <a:gd name="T14" fmla="*/ 25 w 26"/>
                <a:gd name="T15" fmla="*/ 0 h 21"/>
                <a:gd name="T16" fmla="*/ 26 w 26"/>
                <a:gd name="T17" fmla="*/ 1 h 21"/>
                <a:gd name="T18" fmla="*/ 26 w 26"/>
                <a:gd name="T19" fmla="*/ 5 h 21"/>
                <a:gd name="T20" fmla="*/ 10 w 26"/>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1">
                  <a:moveTo>
                    <a:pt x="10" y="21"/>
                  </a:moveTo>
                  <a:cubicBezTo>
                    <a:pt x="7" y="21"/>
                    <a:pt x="4" y="21"/>
                    <a:pt x="1" y="19"/>
                  </a:cubicBezTo>
                  <a:cubicBezTo>
                    <a:pt x="0" y="19"/>
                    <a:pt x="0" y="18"/>
                    <a:pt x="1" y="18"/>
                  </a:cubicBezTo>
                  <a:cubicBezTo>
                    <a:pt x="1" y="17"/>
                    <a:pt x="1" y="17"/>
                    <a:pt x="2" y="17"/>
                  </a:cubicBezTo>
                  <a:cubicBezTo>
                    <a:pt x="4" y="19"/>
                    <a:pt x="7" y="20"/>
                    <a:pt x="10" y="20"/>
                  </a:cubicBezTo>
                  <a:cubicBezTo>
                    <a:pt x="18" y="20"/>
                    <a:pt x="25" y="13"/>
                    <a:pt x="25" y="5"/>
                  </a:cubicBezTo>
                  <a:cubicBezTo>
                    <a:pt x="25" y="4"/>
                    <a:pt x="24" y="3"/>
                    <a:pt x="24" y="2"/>
                  </a:cubicBezTo>
                  <a:cubicBezTo>
                    <a:pt x="24" y="1"/>
                    <a:pt x="24" y="1"/>
                    <a:pt x="25" y="0"/>
                  </a:cubicBezTo>
                  <a:cubicBezTo>
                    <a:pt x="25" y="0"/>
                    <a:pt x="26" y="1"/>
                    <a:pt x="26" y="1"/>
                  </a:cubicBezTo>
                  <a:cubicBezTo>
                    <a:pt x="26" y="2"/>
                    <a:pt x="26" y="4"/>
                    <a:pt x="26" y="5"/>
                  </a:cubicBezTo>
                  <a:cubicBezTo>
                    <a:pt x="26" y="14"/>
                    <a:pt x="19" y="21"/>
                    <a:pt x="10"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76" name="Freeform 117">
              <a:extLst>
                <a:ext uri="{FF2B5EF4-FFF2-40B4-BE49-F238E27FC236}">
                  <a16:creationId xmlns:a16="http://schemas.microsoft.com/office/drawing/2014/main" id="{8BE5381E-001E-4E72-9543-2F39786D4C0F}"/>
                </a:ext>
              </a:extLst>
            </p:cNvPr>
            <p:cNvSpPr>
              <a:spLocks/>
            </p:cNvSpPr>
            <p:nvPr/>
          </p:nvSpPr>
          <p:spPr bwMode="auto">
            <a:xfrm>
              <a:off x="495" y="3100"/>
              <a:ext cx="27" cy="27"/>
            </a:xfrm>
            <a:custGeom>
              <a:avLst/>
              <a:gdLst>
                <a:gd name="T0" fmla="*/ 4 w 5"/>
                <a:gd name="T1" fmla="*/ 5 h 5"/>
                <a:gd name="T2" fmla="*/ 3 w 5"/>
                <a:gd name="T3" fmla="*/ 5 h 5"/>
                <a:gd name="T4" fmla="*/ 0 w 5"/>
                <a:gd name="T5" fmla="*/ 1 h 5"/>
                <a:gd name="T6" fmla="*/ 0 w 5"/>
                <a:gd name="T7" fmla="*/ 0 h 5"/>
                <a:gd name="T8" fmla="*/ 1 w 5"/>
                <a:gd name="T9" fmla="*/ 0 h 5"/>
                <a:gd name="T10" fmla="*/ 5 w 5"/>
                <a:gd name="T11" fmla="*/ 4 h 5"/>
                <a:gd name="T12" fmla="*/ 4 w 5"/>
                <a:gd name="T13" fmla="*/ 5 h 5"/>
                <a:gd name="T14" fmla="*/ 4 w 5"/>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4" y="5"/>
                  </a:moveTo>
                  <a:cubicBezTo>
                    <a:pt x="4" y="5"/>
                    <a:pt x="3" y="5"/>
                    <a:pt x="3" y="5"/>
                  </a:cubicBezTo>
                  <a:cubicBezTo>
                    <a:pt x="2" y="4"/>
                    <a:pt x="1" y="2"/>
                    <a:pt x="0" y="1"/>
                  </a:cubicBezTo>
                  <a:cubicBezTo>
                    <a:pt x="0" y="1"/>
                    <a:pt x="0" y="1"/>
                    <a:pt x="0" y="0"/>
                  </a:cubicBezTo>
                  <a:cubicBezTo>
                    <a:pt x="0" y="0"/>
                    <a:pt x="1" y="0"/>
                    <a:pt x="1" y="0"/>
                  </a:cubicBezTo>
                  <a:cubicBezTo>
                    <a:pt x="3" y="1"/>
                    <a:pt x="4" y="2"/>
                    <a:pt x="5" y="4"/>
                  </a:cubicBezTo>
                  <a:cubicBezTo>
                    <a:pt x="5" y="4"/>
                    <a:pt x="5" y="5"/>
                    <a:pt x="4" y="5"/>
                  </a:cubicBezTo>
                  <a:cubicBezTo>
                    <a:pt x="4" y="5"/>
                    <a:pt x="4"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grpSp>
      <p:grpSp>
        <p:nvGrpSpPr>
          <p:cNvPr id="81" name="Group 120">
            <a:extLst>
              <a:ext uri="{FF2B5EF4-FFF2-40B4-BE49-F238E27FC236}">
                <a16:creationId xmlns:a16="http://schemas.microsoft.com/office/drawing/2014/main" id="{A02317DF-E741-4847-B5F5-8810DA905435}"/>
              </a:ext>
            </a:extLst>
          </p:cNvPr>
          <p:cNvGrpSpPr>
            <a:grpSpLocks noChangeAspect="1"/>
          </p:cNvGrpSpPr>
          <p:nvPr/>
        </p:nvGrpSpPr>
        <p:grpSpPr bwMode="auto">
          <a:xfrm>
            <a:off x="5333258" y="4843074"/>
            <a:ext cx="491763" cy="561368"/>
            <a:chOff x="3099" y="2968"/>
            <a:chExt cx="325" cy="371"/>
          </a:xfrm>
        </p:grpSpPr>
        <p:sp>
          <p:nvSpPr>
            <p:cNvPr id="83" name="Freeform 121">
              <a:extLst>
                <a:ext uri="{FF2B5EF4-FFF2-40B4-BE49-F238E27FC236}">
                  <a16:creationId xmlns:a16="http://schemas.microsoft.com/office/drawing/2014/main" id="{287552CE-603F-40A8-9396-9C30CA104AE9}"/>
                </a:ext>
              </a:extLst>
            </p:cNvPr>
            <p:cNvSpPr>
              <a:spLocks noEditPoints="1"/>
            </p:cNvSpPr>
            <p:nvPr/>
          </p:nvSpPr>
          <p:spPr bwMode="auto">
            <a:xfrm>
              <a:off x="3099" y="3015"/>
              <a:ext cx="325" cy="324"/>
            </a:xfrm>
            <a:custGeom>
              <a:avLst/>
              <a:gdLst>
                <a:gd name="T0" fmla="*/ 21 w 41"/>
                <a:gd name="T1" fmla="*/ 41 h 41"/>
                <a:gd name="T2" fmla="*/ 0 w 41"/>
                <a:gd name="T3" fmla="*/ 20 h 41"/>
                <a:gd name="T4" fmla="*/ 21 w 41"/>
                <a:gd name="T5" fmla="*/ 0 h 41"/>
                <a:gd name="T6" fmla="*/ 41 w 41"/>
                <a:gd name="T7" fmla="*/ 20 h 41"/>
                <a:gd name="T8" fmla="*/ 21 w 41"/>
                <a:gd name="T9" fmla="*/ 41 h 41"/>
                <a:gd name="T10" fmla="*/ 21 w 41"/>
                <a:gd name="T11" fmla="*/ 2 h 41"/>
                <a:gd name="T12" fmla="*/ 2 w 41"/>
                <a:gd name="T13" fmla="*/ 20 h 41"/>
                <a:gd name="T14" fmla="*/ 21 w 41"/>
                <a:gd name="T15" fmla="*/ 39 h 41"/>
                <a:gd name="T16" fmla="*/ 39 w 41"/>
                <a:gd name="T17" fmla="*/ 20 h 41"/>
                <a:gd name="T18" fmla="*/ 21 w 41"/>
                <a:gd name="T19"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1" y="41"/>
                  </a:moveTo>
                  <a:cubicBezTo>
                    <a:pt x="9" y="41"/>
                    <a:pt x="0" y="32"/>
                    <a:pt x="0" y="20"/>
                  </a:cubicBezTo>
                  <a:cubicBezTo>
                    <a:pt x="0" y="9"/>
                    <a:pt x="9" y="0"/>
                    <a:pt x="21" y="0"/>
                  </a:cubicBezTo>
                  <a:cubicBezTo>
                    <a:pt x="32" y="0"/>
                    <a:pt x="41" y="9"/>
                    <a:pt x="41" y="20"/>
                  </a:cubicBezTo>
                  <a:cubicBezTo>
                    <a:pt x="41" y="32"/>
                    <a:pt x="32" y="41"/>
                    <a:pt x="21" y="41"/>
                  </a:cubicBezTo>
                  <a:close/>
                  <a:moveTo>
                    <a:pt x="21" y="2"/>
                  </a:moveTo>
                  <a:cubicBezTo>
                    <a:pt x="10" y="2"/>
                    <a:pt x="2" y="10"/>
                    <a:pt x="2" y="20"/>
                  </a:cubicBezTo>
                  <a:cubicBezTo>
                    <a:pt x="2" y="31"/>
                    <a:pt x="10" y="39"/>
                    <a:pt x="21" y="39"/>
                  </a:cubicBezTo>
                  <a:cubicBezTo>
                    <a:pt x="31" y="39"/>
                    <a:pt x="39" y="31"/>
                    <a:pt x="39" y="20"/>
                  </a:cubicBezTo>
                  <a:cubicBezTo>
                    <a:pt x="39" y="10"/>
                    <a:pt x="31" y="2"/>
                    <a:pt x="2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84" name="Freeform 122">
              <a:extLst>
                <a:ext uri="{FF2B5EF4-FFF2-40B4-BE49-F238E27FC236}">
                  <a16:creationId xmlns:a16="http://schemas.microsoft.com/office/drawing/2014/main" id="{67D0392A-A89D-43DB-96DA-F73FB392147D}"/>
                </a:ext>
              </a:extLst>
            </p:cNvPr>
            <p:cNvSpPr>
              <a:spLocks/>
            </p:cNvSpPr>
            <p:nvPr/>
          </p:nvSpPr>
          <p:spPr bwMode="auto">
            <a:xfrm>
              <a:off x="3130" y="3047"/>
              <a:ext cx="143" cy="213"/>
            </a:xfrm>
            <a:custGeom>
              <a:avLst/>
              <a:gdLst>
                <a:gd name="T0" fmla="*/ 4 w 18"/>
                <a:gd name="T1" fmla="*/ 27 h 27"/>
                <a:gd name="T2" fmla="*/ 4 w 18"/>
                <a:gd name="T3" fmla="*/ 27 h 27"/>
                <a:gd name="T4" fmla="*/ 0 w 18"/>
                <a:gd name="T5" fmla="*/ 16 h 27"/>
                <a:gd name="T6" fmla="*/ 17 w 18"/>
                <a:gd name="T7" fmla="*/ 0 h 27"/>
                <a:gd name="T8" fmla="*/ 18 w 18"/>
                <a:gd name="T9" fmla="*/ 1 h 27"/>
                <a:gd name="T10" fmla="*/ 17 w 18"/>
                <a:gd name="T11" fmla="*/ 2 h 27"/>
                <a:gd name="T12" fmla="*/ 2 w 18"/>
                <a:gd name="T13" fmla="*/ 16 h 27"/>
                <a:gd name="T14" fmla="*/ 5 w 18"/>
                <a:gd name="T15" fmla="*/ 26 h 27"/>
                <a:gd name="T16" fmla="*/ 5 w 18"/>
                <a:gd name="T17" fmla="*/ 27 h 27"/>
                <a:gd name="T18" fmla="*/ 4 w 1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7">
                  <a:moveTo>
                    <a:pt x="4" y="27"/>
                  </a:moveTo>
                  <a:cubicBezTo>
                    <a:pt x="4" y="27"/>
                    <a:pt x="4" y="27"/>
                    <a:pt x="4" y="27"/>
                  </a:cubicBezTo>
                  <a:cubicBezTo>
                    <a:pt x="1" y="24"/>
                    <a:pt x="0" y="20"/>
                    <a:pt x="0" y="16"/>
                  </a:cubicBezTo>
                  <a:cubicBezTo>
                    <a:pt x="0" y="7"/>
                    <a:pt x="8" y="0"/>
                    <a:pt x="17" y="0"/>
                  </a:cubicBezTo>
                  <a:cubicBezTo>
                    <a:pt x="17" y="0"/>
                    <a:pt x="18" y="0"/>
                    <a:pt x="18" y="1"/>
                  </a:cubicBezTo>
                  <a:cubicBezTo>
                    <a:pt x="18" y="1"/>
                    <a:pt x="17" y="2"/>
                    <a:pt x="17" y="2"/>
                  </a:cubicBezTo>
                  <a:cubicBezTo>
                    <a:pt x="8" y="2"/>
                    <a:pt x="2" y="8"/>
                    <a:pt x="2" y="16"/>
                  </a:cubicBezTo>
                  <a:cubicBezTo>
                    <a:pt x="2" y="20"/>
                    <a:pt x="3" y="23"/>
                    <a:pt x="5" y="26"/>
                  </a:cubicBezTo>
                  <a:cubicBezTo>
                    <a:pt x="5" y="26"/>
                    <a:pt x="5" y="27"/>
                    <a:pt x="5" y="27"/>
                  </a:cubicBezTo>
                  <a:cubicBezTo>
                    <a:pt x="5" y="27"/>
                    <a:pt x="5" y="27"/>
                    <a:pt x="4"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85" name="Freeform 123">
              <a:extLst>
                <a:ext uri="{FF2B5EF4-FFF2-40B4-BE49-F238E27FC236}">
                  <a16:creationId xmlns:a16="http://schemas.microsoft.com/office/drawing/2014/main" id="{548885E5-8E9B-43CC-9526-7C9360918706}"/>
                </a:ext>
              </a:extLst>
            </p:cNvPr>
            <p:cNvSpPr>
              <a:spLocks/>
            </p:cNvSpPr>
            <p:nvPr/>
          </p:nvSpPr>
          <p:spPr bwMode="auto">
            <a:xfrm>
              <a:off x="3210" y="3055"/>
              <a:ext cx="182" cy="252"/>
            </a:xfrm>
            <a:custGeom>
              <a:avLst/>
              <a:gdLst>
                <a:gd name="T0" fmla="*/ 7 w 23"/>
                <a:gd name="T1" fmla="*/ 32 h 32"/>
                <a:gd name="T2" fmla="*/ 0 w 23"/>
                <a:gd name="T3" fmla="*/ 31 h 32"/>
                <a:gd name="T4" fmla="*/ 0 w 23"/>
                <a:gd name="T5" fmla="*/ 30 h 32"/>
                <a:gd name="T6" fmla="*/ 1 w 23"/>
                <a:gd name="T7" fmla="*/ 29 h 32"/>
                <a:gd name="T8" fmla="*/ 7 w 23"/>
                <a:gd name="T9" fmla="*/ 30 h 32"/>
                <a:gd name="T10" fmla="*/ 21 w 23"/>
                <a:gd name="T11" fmla="*/ 15 h 32"/>
                <a:gd name="T12" fmla="*/ 11 w 23"/>
                <a:gd name="T13" fmla="*/ 1 h 32"/>
                <a:gd name="T14" fmla="*/ 10 w 23"/>
                <a:gd name="T15" fmla="*/ 0 h 32"/>
                <a:gd name="T16" fmla="*/ 12 w 23"/>
                <a:gd name="T17" fmla="*/ 0 h 32"/>
                <a:gd name="T18" fmla="*/ 23 w 23"/>
                <a:gd name="T19" fmla="*/ 15 h 32"/>
                <a:gd name="T20" fmla="*/ 7 w 23"/>
                <a:gd name="T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32">
                  <a:moveTo>
                    <a:pt x="7" y="32"/>
                  </a:moveTo>
                  <a:cubicBezTo>
                    <a:pt x="4" y="32"/>
                    <a:pt x="2" y="32"/>
                    <a:pt x="0" y="31"/>
                  </a:cubicBezTo>
                  <a:cubicBezTo>
                    <a:pt x="0" y="31"/>
                    <a:pt x="0" y="30"/>
                    <a:pt x="0" y="30"/>
                  </a:cubicBezTo>
                  <a:cubicBezTo>
                    <a:pt x="0" y="29"/>
                    <a:pt x="0" y="29"/>
                    <a:pt x="1" y="29"/>
                  </a:cubicBezTo>
                  <a:cubicBezTo>
                    <a:pt x="3" y="30"/>
                    <a:pt x="5" y="30"/>
                    <a:pt x="7" y="30"/>
                  </a:cubicBezTo>
                  <a:cubicBezTo>
                    <a:pt x="15" y="30"/>
                    <a:pt x="21" y="24"/>
                    <a:pt x="21" y="15"/>
                  </a:cubicBezTo>
                  <a:cubicBezTo>
                    <a:pt x="21" y="9"/>
                    <a:pt x="17" y="3"/>
                    <a:pt x="11" y="1"/>
                  </a:cubicBezTo>
                  <a:cubicBezTo>
                    <a:pt x="11" y="1"/>
                    <a:pt x="10" y="1"/>
                    <a:pt x="10" y="0"/>
                  </a:cubicBezTo>
                  <a:cubicBezTo>
                    <a:pt x="11" y="0"/>
                    <a:pt x="11" y="0"/>
                    <a:pt x="12" y="0"/>
                  </a:cubicBezTo>
                  <a:cubicBezTo>
                    <a:pt x="18" y="2"/>
                    <a:pt x="23" y="8"/>
                    <a:pt x="23" y="15"/>
                  </a:cubicBezTo>
                  <a:cubicBezTo>
                    <a:pt x="23" y="25"/>
                    <a:pt x="16" y="32"/>
                    <a:pt x="7"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86" name="Freeform 124">
              <a:extLst>
                <a:ext uri="{FF2B5EF4-FFF2-40B4-BE49-F238E27FC236}">
                  <a16:creationId xmlns:a16="http://schemas.microsoft.com/office/drawing/2014/main" id="{8133863D-473E-4580-9184-9E5567C5D54D}"/>
                </a:ext>
              </a:extLst>
            </p:cNvPr>
            <p:cNvSpPr>
              <a:spLocks/>
            </p:cNvSpPr>
            <p:nvPr/>
          </p:nvSpPr>
          <p:spPr bwMode="auto">
            <a:xfrm>
              <a:off x="3178" y="3102"/>
              <a:ext cx="159" cy="79"/>
            </a:xfrm>
            <a:custGeom>
              <a:avLst/>
              <a:gdLst>
                <a:gd name="T0" fmla="*/ 11 w 20"/>
                <a:gd name="T1" fmla="*/ 10 h 10"/>
                <a:gd name="T2" fmla="*/ 10 w 20"/>
                <a:gd name="T3" fmla="*/ 10 h 10"/>
                <a:gd name="T4" fmla="*/ 0 w 20"/>
                <a:gd name="T5" fmla="*/ 2 h 10"/>
                <a:gd name="T6" fmla="*/ 0 w 20"/>
                <a:gd name="T7" fmla="*/ 1 h 10"/>
                <a:gd name="T8" fmla="*/ 1 w 20"/>
                <a:gd name="T9" fmla="*/ 1 h 10"/>
                <a:gd name="T10" fmla="*/ 11 w 20"/>
                <a:gd name="T11" fmla="*/ 8 h 10"/>
                <a:gd name="T12" fmla="*/ 18 w 20"/>
                <a:gd name="T13" fmla="*/ 0 h 10"/>
                <a:gd name="T14" fmla="*/ 20 w 20"/>
                <a:gd name="T15" fmla="*/ 0 h 10"/>
                <a:gd name="T16" fmla="*/ 20 w 20"/>
                <a:gd name="T17" fmla="*/ 1 h 10"/>
                <a:gd name="T18" fmla="*/ 12 w 20"/>
                <a:gd name="T19" fmla="*/ 10 h 10"/>
                <a:gd name="T20" fmla="*/ 11 w 20"/>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0">
                  <a:moveTo>
                    <a:pt x="11" y="10"/>
                  </a:moveTo>
                  <a:cubicBezTo>
                    <a:pt x="11" y="10"/>
                    <a:pt x="11" y="10"/>
                    <a:pt x="10" y="10"/>
                  </a:cubicBezTo>
                  <a:cubicBezTo>
                    <a:pt x="0" y="2"/>
                    <a:pt x="0" y="2"/>
                    <a:pt x="0" y="2"/>
                  </a:cubicBezTo>
                  <a:cubicBezTo>
                    <a:pt x="0" y="2"/>
                    <a:pt x="0" y="2"/>
                    <a:pt x="0" y="1"/>
                  </a:cubicBezTo>
                  <a:cubicBezTo>
                    <a:pt x="1" y="1"/>
                    <a:pt x="1" y="1"/>
                    <a:pt x="1" y="1"/>
                  </a:cubicBezTo>
                  <a:cubicBezTo>
                    <a:pt x="11" y="8"/>
                    <a:pt x="11" y="8"/>
                    <a:pt x="11" y="8"/>
                  </a:cubicBezTo>
                  <a:cubicBezTo>
                    <a:pt x="18" y="0"/>
                    <a:pt x="18" y="0"/>
                    <a:pt x="18" y="0"/>
                  </a:cubicBezTo>
                  <a:cubicBezTo>
                    <a:pt x="19" y="0"/>
                    <a:pt x="19" y="0"/>
                    <a:pt x="20" y="0"/>
                  </a:cubicBezTo>
                  <a:cubicBezTo>
                    <a:pt x="20" y="1"/>
                    <a:pt x="20" y="1"/>
                    <a:pt x="20" y="1"/>
                  </a:cubicBezTo>
                  <a:cubicBezTo>
                    <a:pt x="12" y="10"/>
                    <a:pt x="12" y="10"/>
                    <a:pt x="12" y="10"/>
                  </a:cubicBezTo>
                  <a:cubicBezTo>
                    <a:pt x="11" y="10"/>
                    <a:pt x="11" y="10"/>
                    <a:pt x="11"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87" name="Freeform 125">
              <a:extLst>
                <a:ext uri="{FF2B5EF4-FFF2-40B4-BE49-F238E27FC236}">
                  <a16:creationId xmlns:a16="http://schemas.microsoft.com/office/drawing/2014/main" id="{C79C3F9F-9B46-4898-B46D-85DBFF3747CA}"/>
                </a:ext>
              </a:extLst>
            </p:cNvPr>
            <p:cNvSpPr>
              <a:spLocks/>
            </p:cNvSpPr>
            <p:nvPr/>
          </p:nvSpPr>
          <p:spPr bwMode="auto">
            <a:xfrm>
              <a:off x="3210" y="2968"/>
              <a:ext cx="111" cy="63"/>
            </a:xfrm>
            <a:custGeom>
              <a:avLst/>
              <a:gdLst>
                <a:gd name="T0" fmla="*/ 13 w 14"/>
                <a:gd name="T1" fmla="*/ 8 h 8"/>
                <a:gd name="T2" fmla="*/ 12 w 14"/>
                <a:gd name="T3" fmla="*/ 7 h 8"/>
                <a:gd name="T4" fmla="*/ 12 w 14"/>
                <a:gd name="T5" fmla="*/ 2 h 8"/>
                <a:gd name="T6" fmla="*/ 2 w 14"/>
                <a:gd name="T7" fmla="*/ 2 h 8"/>
                <a:gd name="T8" fmla="*/ 2 w 14"/>
                <a:gd name="T9" fmla="*/ 7 h 8"/>
                <a:gd name="T10" fmla="*/ 1 w 14"/>
                <a:gd name="T11" fmla="*/ 8 h 8"/>
                <a:gd name="T12" fmla="*/ 0 w 14"/>
                <a:gd name="T13" fmla="*/ 7 h 8"/>
                <a:gd name="T14" fmla="*/ 0 w 14"/>
                <a:gd name="T15" fmla="*/ 1 h 8"/>
                <a:gd name="T16" fmla="*/ 1 w 14"/>
                <a:gd name="T17" fmla="*/ 0 h 8"/>
                <a:gd name="T18" fmla="*/ 13 w 14"/>
                <a:gd name="T19" fmla="*/ 0 h 8"/>
                <a:gd name="T20" fmla="*/ 14 w 14"/>
                <a:gd name="T21" fmla="*/ 1 h 8"/>
                <a:gd name="T22" fmla="*/ 14 w 14"/>
                <a:gd name="T23" fmla="*/ 7 h 8"/>
                <a:gd name="T24" fmla="*/ 13 w 14"/>
                <a:gd name="T2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8">
                  <a:moveTo>
                    <a:pt x="13" y="8"/>
                  </a:moveTo>
                  <a:cubicBezTo>
                    <a:pt x="13" y="8"/>
                    <a:pt x="12" y="8"/>
                    <a:pt x="12" y="7"/>
                  </a:cubicBezTo>
                  <a:cubicBezTo>
                    <a:pt x="12" y="2"/>
                    <a:pt x="12" y="2"/>
                    <a:pt x="12" y="2"/>
                  </a:cubicBezTo>
                  <a:cubicBezTo>
                    <a:pt x="2" y="2"/>
                    <a:pt x="2" y="2"/>
                    <a:pt x="2" y="2"/>
                  </a:cubicBezTo>
                  <a:cubicBezTo>
                    <a:pt x="2" y="7"/>
                    <a:pt x="2" y="7"/>
                    <a:pt x="2" y="7"/>
                  </a:cubicBezTo>
                  <a:cubicBezTo>
                    <a:pt x="2" y="8"/>
                    <a:pt x="1" y="8"/>
                    <a:pt x="1" y="8"/>
                  </a:cubicBezTo>
                  <a:cubicBezTo>
                    <a:pt x="0" y="8"/>
                    <a:pt x="0" y="8"/>
                    <a:pt x="0" y="7"/>
                  </a:cubicBezTo>
                  <a:cubicBezTo>
                    <a:pt x="0" y="1"/>
                    <a:pt x="0" y="1"/>
                    <a:pt x="0" y="1"/>
                  </a:cubicBezTo>
                  <a:cubicBezTo>
                    <a:pt x="0" y="1"/>
                    <a:pt x="0" y="0"/>
                    <a:pt x="1" y="0"/>
                  </a:cubicBezTo>
                  <a:cubicBezTo>
                    <a:pt x="13" y="0"/>
                    <a:pt x="13" y="0"/>
                    <a:pt x="13" y="0"/>
                  </a:cubicBezTo>
                  <a:cubicBezTo>
                    <a:pt x="14" y="0"/>
                    <a:pt x="14" y="1"/>
                    <a:pt x="14" y="1"/>
                  </a:cubicBezTo>
                  <a:cubicBezTo>
                    <a:pt x="14" y="7"/>
                    <a:pt x="14" y="7"/>
                    <a:pt x="14" y="7"/>
                  </a:cubicBezTo>
                  <a:cubicBezTo>
                    <a:pt x="14" y="8"/>
                    <a:pt x="14" y="8"/>
                    <a:pt x="13"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grpSp>
      <p:grpSp>
        <p:nvGrpSpPr>
          <p:cNvPr id="89" name="Group 128">
            <a:extLst>
              <a:ext uri="{FF2B5EF4-FFF2-40B4-BE49-F238E27FC236}">
                <a16:creationId xmlns:a16="http://schemas.microsoft.com/office/drawing/2014/main" id="{5E0D0B1B-B19E-4D63-90B4-2BB3B904C3FB}"/>
              </a:ext>
            </a:extLst>
          </p:cNvPr>
          <p:cNvGrpSpPr>
            <a:grpSpLocks noChangeAspect="1"/>
          </p:cNvGrpSpPr>
          <p:nvPr/>
        </p:nvGrpSpPr>
        <p:grpSpPr bwMode="auto">
          <a:xfrm>
            <a:off x="9524600" y="4921756"/>
            <a:ext cx="611301" cy="367688"/>
            <a:chOff x="5887" y="3044"/>
            <a:chExt cx="404" cy="243"/>
          </a:xfrm>
        </p:grpSpPr>
        <p:sp>
          <p:nvSpPr>
            <p:cNvPr id="91" name="Freeform 129">
              <a:extLst>
                <a:ext uri="{FF2B5EF4-FFF2-40B4-BE49-F238E27FC236}">
                  <a16:creationId xmlns:a16="http://schemas.microsoft.com/office/drawing/2014/main" id="{4E45B425-37C0-4143-9DB0-595F72C13572}"/>
                </a:ext>
              </a:extLst>
            </p:cNvPr>
            <p:cNvSpPr>
              <a:spLocks noEditPoints="1"/>
            </p:cNvSpPr>
            <p:nvPr/>
          </p:nvSpPr>
          <p:spPr bwMode="auto">
            <a:xfrm>
              <a:off x="5920" y="3199"/>
              <a:ext cx="84" cy="88"/>
            </a:xfrm>
            <a:custGeom>
              <a:avLst/>
              <a:gdLst>
                <a:gd name="T0" fmla="*/ 6 w 13"/>
                <a:gd name="T1" fmla="*/ 13 h 13"/>
                <a:gd name="T2" fmla="*/ 0 w 13"/>
                <a:gd name="T3" fmla="*/ 7 h 13"/>
                <a:gd name="T4" fmla="*/ 6 w 13"/>
                <a:gd name="T5" fmla="*/ 0 h 13"/>
                <a:gd name="T6" fmla="*/ 13 w 13"/>
                <a:gd name="T7" fmla="*/ 7 h 13"/>
                <a:gd name="T8" fmla="*/ 6 w 13"/>
                <a:gd name="T9" fmla="*/ 13 h 13"/>
                <a:gd name="T10" fmla="*/ 6 w 13"/>
                <a:gd name="T11" fmla="*/ 2 h 13"/>
                <a:gd name="T12" fmla="*/ 2 w 13"/>
                <a:gd name="T13" fmla="*/ 7 h 13"/>
                <a:gd name="T14" fmla="*/ 6 w 13"/>
                <a:gd name="T15" fmla="*/ 11 h 13"/>
                <a:gd name="T16" fmla="*/ 11 w 13"/>
                <a:gd name="T17" fmla="*/ 7 h 13"/>
                <a:gd name="T18" fmla="*/ 6 w 13"/>
                <a:gd name="T19"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6" y="13"/>
                  </a:moveTo>
                  <a:cubicBezTo>
                    <a:pt x="3" y="13"/>
                    <a:pt x="0" y="10"/>
                    <a:pt x="0" y="7"/>
                  </a:cubicBezTo>
                  <a:cubicBezTo>
                    <a:pt x="0" y="3"/>
                    <a:pt x="3" y="0"/>
                    <a:pt x="6" y="0"/>
                  </a:cubicBezTo>
                  <a:cubicBezTo>
                    <a:pt x="10" y="0"/>
                    <a:pt x="13" y="3"/>
                    <a:pt x="13" y="7"/>
                  </a:cubicBezTo>
                  <a:cubicBezTo>
                    <a:pt x="13" y="10"/>
                    <a:pt x="10" y="13"/>
                    <a:pt x="6" y="13"/>
                  </a:cubicBezTo>
                  <a:close/>
                  <a:moveTo>
                    <a:pt x="6" y="2"/>
                  </a:moveTo>
                  <a:cubicBezTo>
                    <a:pt x="4" y="2"/>
                    <a:pt x="2" y="4"/>
                    <a:pt x="2" y="7"/>
                  </a:cubicBezTo>
                  <a:cubicBezTo>
                    <a:pt x="2" y="9"/>
                    <a:pt x="4" y="11"/>
                    <a:pt x="6" y="11"/>
                  </a:cubicBezTo>
                  <a:cubicBezTo>
                    <a:pt x="9" y="11"/>
                    <a:pt x="11" y="9"/>
                    <a:pt x="11" y="7"/>
                  </a:cubicBezTo>
                  <a:cubicBezTo>
                    <a:pt x="11" y="4"/>
                    <a:pt x="9" y="2"/>
                    <a:pt x="6"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92" name="Freeform 130">
              <a:extLst>
                <a:ext uri="{FF2B5EF4-FFF2-40B4-BE49-F238E27FC236}">
                  <a16:creationId xmlns:a16="http://schemas.microsoft.com/office/drawing/2014/main" id="{3C332F47-F2C3-47DF-8502-DB63F7D70068}"/>
                </a:ext>
              </a:extLst>
            </p:cNvPr>
            <p:cNvSpPr>
              <a:spLocks noEditPoints="1"/>
            </p:cNvSpPr>
            <p:nvPr/>
          </p:nvSpPr>
          <p:spPr bwMode="auto">
            <a:xfrm>
              <a:off x="6161" y="3199"/>
              <a:ext cx="85" cy="88"/>
            </a:xfrm>
            <a:custGeom>
              <a:avLst/>
              <a:gdLst>
                <a:gd name="T0" fmla="*/ 6 w 13"/>
                <a:gd name="T1" fmla="*/ 13 h 13"/>
                <a:gd name="T2" fmla="*/ 0 w 13"/>
                <a:gd name="T3" fmla="*/ 7 h 13"/>
                <a:gd name="T4" fmla="*/ 6 w 13"/>
                <a:gd name="T5" fmla="*/ 0 h 13"/>
                <a:gd name="T6" fmla="*/ 13 w 13"/>
                <a:gd name="T7" fmla="*/ 7 h 13"/>
                <a:gd name="T8" fmla="*/ 6 w 13"/>
                <a:gd name="T9" fmla="*/ 13 h 13"/>
                <a:gd name="T10" fmla="*/ 6 w 13"/>
                <a:gd name="T11" fmla="*/ 2 h 13"/>
                <a:gd name="T12" fmla="*/ 2 w 13"/>
                <a:gd name="T13" fmla="*/ 7 h 13"/>
                <a:gd name="T14" fmla="*/ 6 w 13"/>
                <a:gd name="T15" fmla="*/ 11 h 13"/>
                <a:gd name="T16" fmla="*/ 11 w 13"/>
                <a:gd name="T17" fmla="*/ 7 h 13"/>
                <a:gd name="T18" fmla="*/ 6 w 13"/>
                <a:gd name="T19"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6" y="13"/>
                  </a:moveTo>
                  <a:cubicBezTo>
                    <a:pt x="3" y="13"/>
                    <a:pt x="0" y="10"/>
                    <a:pt x="0" y="7"/>
                  </a:cubicBezTo>
                  <a:cubicBezTo>
                    <a:pt x="0" y="3"/>
                    <a:pt x="3" y="0"/>
                    <a:pt x="6" y="0"/>
                  </a:cubicBezTo>
                  <a:cubicBezTo>
                    <a:pt x="10" y="0"/>
                    <a:pt x="13" y="3"/>
                    <a:pt x="13" y="7"/>
                  </a:cubicBezTo>
                  <a:cubicBezTo>
                    <a:pt x="13" y="10"/>
                    <a:pt x="10" y="13"/>
                    <a:pt x="6" y="13"/>
                  </a:cubicBezTo>
                  <a:close/>
                  <a:moveTo>
                    <a:pt x="6" y="2"/>
                  </a:moveTo>
                  <a:cubicBezTo>
                    <a:pt x="4" y="2"/>
                    <a:pt x="2" y="4"/>
                    <a:pt x="2" y="7"/>
                  </a:cubicBezTo>
                  <a:cubicBezTo>
                    <a:pt x="2" y="9"/>
                    <a:pt x="4" y="11"/>
                    <a:pt x="6" y="11"/>
                  </a:cubicBezTo>
                  <a:cubicBezTo>
                    <a:pt x="9" y="11"/>
                    <a:pt x="11" y="9"/>
                    <a:pt x="11" y="7"/>
                  </a:cubicBezTo>
                  <a:cubicBezTo>
                    <a:pt x="11" y="4"/>
                    <a:pt x="9" y="2"/>
                    <a:pt x="6"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93" name="Freeform 131">
              <a:extLst>
                <a:ext uri="{FF2B5EF4-FFF2-40B4-BE49-F238E27FC236}">
                  <a16:creationId xmlns:a16="http://schemas.microsoft.com/office/drawing/2014/main" id="{4A69E9AD-2678-4E20-B4EB-2DC00351280C}"/>
                </a:ext>
              </a:extLst>
            </p:cNvPr>
            <p:cNvSpPr>
              <a:spLocks/>
            </p:cNvSpPr>
            <p:nvPr/>
          </p:nvSpPr>
          <p:spPr bwMode="auto">
            <a:xfrm>
              <a:off x="5887" y="3044"/>
              <a:ext cx="261" cy="202"/>
            </a:xfrm>
            <a:custGeom>
              <a:avLst/>
              <a:gdLst>
                <a:gd name="T0" fmla="*/ 39 w 40"/>
                <a:gd name="T1" fmla="*/ 30 h 30"/>
                <a:gd name="T2" fmla="*/ 17 w 40"/>
                <a:gd name="T3" fmla="*/ 30 h 30"/>
                <a:gd name="T4" fmla="*/ 16 w 40"/>
                <a:gd name="T5" fmla="*/ 30 h 30"/>
                <a:gd name="T6" fmla="*/ 17 w 40"/>
                <a:gd name="T7" fmla="*/ 29 h 30"/>
                <a:gd name="T8" fmla="*/ 38 w 40"/>
                <a:gd name="T9" fmla="*/ 29 h 30"/>
                <a:gd name="T10" fmla="*/ 38 w 40"/>
                <a:gd name="T11" fmla="*/ 2 h 30"/>
                <a:gd name="T12" fmla="*/ 2 w 40"/>
                <a:gd name="T13" fmla="*/ 2 h 30"/>
                <a:gd name="T14" fmla="*/ 2 w 40"/>
                <a:gd name="T15" fmla="*/ 29 h 30"/>
                <a:gd name="T16" fmla="*/ 6 w 40"/>
                <a:gd name="T17" fmla="*/ 29 h 30"/>
                <a:gd name="T18" fmla="*/ 7 w 40"/>
                <a:gd name="T19" fmla="*/ 30 h 30"/>
                <a:gd name="T20" fmla="*/ 6 w 40"/>
                <a:gd name="T21" fmla="*/ 30 h 30"/>
                <a:gd name="T22" fmla="*/ 1 w 40"/>
                <a:gd name="T23" fmla="*/ 30 h 30"/>
                <a:gd name="T24" fmla="*/ 0 w 40"/>
                <a:gd name="T25" fmla="*/ 30 h 30"/>
                <a:gd name="T26" fmla="*/ 0 w 40"/>
                <a:gd name="T27" fmla="*/ 1 h 30"/>
                <a:gd name="T28" fmla="*/ 1 w 40"/>
                <a:gd name="T29" fmla="*/ 0 h 30"/>
                <a:gd name="T30" fmla="*/ 39 w 40"/>
                <a:gd name="T31" fmla="*/ 0 h 30"/>
                <a:gd name="T32" fmla="*/ 40 w 40"/>
                <a:gd name="T33" fmla="*/ 1 h 30"/>
                <a:gd name="T34" fmla="*/ 40 w 40"/>
                <a:gd name="T35" fmla="*/ 30 h 30"/>
                <a:gd name="T36" fmla="*/ 39 w 40"/>
                <a:gd name="T3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30">
                  <a:moveTo>
                    <a:pt x="39" y="30"/>
                  </a:moveTo>
                  <a:cubicBezTo>
                    <a:pt x="17" y="30"/>
                    <a:pt x="17" y="30"/>
                    <a:pt x="17" y="30"/>
                  </a:cubicBezTo>
                  <a:cubicBezTo>
                    <a:pt x="16" y="30"/>
                    <a:pt x="16" y="30"/>
                    <a:pt x="16" y="30"/>
                  </a:cubicBezTo>
                  <a:cubicBezTo>
                    <a:pt x="16" y="29"/>
                    <a:pt x="16" y="29"/>
                    <a:pt x="17" y="29"/>
                  </a:cubicBezTo>
                  <a:cubicBezTo>
                    <a:pt x="38" y="29"/>
                    <a:pt x="38" y="29"/>
                    <a:pt x="38" y="29"/>
                  </a:cubicBezTo>
                  <a:cubicBezTo>
                    <a:pt x="38" y="2"/>
                    <a:pt x="38" y="2"/>
                    <a:pt x="38" y="2"/>
                  </a:cubicBezTo>
                  <a:cubicBezTo>
                    <a:pt x="2" y="2"/>
                    <a:pt x="2" y="2"/>
                    <a:pt x="2" y="2"/>
                  </a:cubicBezTo>
                  <a:cubicBezTo>
                    <a:pt x="2" y="29"/>
                    <a:pt x="2" y="29"/>
                    <a:pt x="2" y="29"/>
                  </a:cubicBezTo>
                  <a:cubicBezTo>
                    <a:pt x="6" y="29"/>
                    <a:pt x="6" y="29"/>
                    <a:pt x="6" y="29"/>
                  </a:cubicBezTo>
                  <a:cubicBezTo>
                    <a:pt x="6" y="29"/>
                    <a:pt x="7" y="29"/>
                    <a:pt x="7" y="30"/>
                  </a:cubicBezTo>
                  <a:cubicBezTo>
                    <a:pt x="7" y="30"/>
                    <a:pt x="6" y="30"/>
                    <a:pt x="6" y="30"/>
                  </a:cubicBezTo>
                  <a:cubicBezTo>
                    <a:pt x="1" y="30"/>
                    <a:pt x="1" y="30"/>
                    <a:pt x="1" y="30"/>
                  </a:cubicBezTo>
                  <a:cubicBezTo>
                    <a:pt x="1" y="30"/>
                    <a:pt x="0" y="30"/>
                    <a:pt x="0" y="30"/>
                  </a:cubicBezTo>
                  <a:cubicBezTo>
                    <a:pt x="0" y="1"/>
                    <a:pt x="0" y="1"/>
                    <a:pt x="0" y="1"/>
                  </a:cubicBezTo>
                  <a:cubicBezTo>
                    <a:pt x="0" y="0"/>
                    <a:pt x="1" y="0"/>
                    <a:pt x="1" y="0"/>
                  </a:cubicBezTo>
                  <a:cubicBezTo>
                    <a:pt x="39" y="0"/>
                    <a:pt x="39" y="0"/>
                    <a:pt x="39" y="0"/>
                  </a:cubicBezTo>
                  <a:cubicBezTo>
                    <a:pt x="40" y="0"/>
                    <a:pt x="40" y="0"/>
                    <a:pt x="40" y="1"/>
                  </a:cubicBezTo>
                  <a:cubicBezTo>
                    <a:pt x="40" y="30"/>
                    <a:pt x="40" y="30"/>
                    <a:pt x="40" y="30"/>
                  </a:cubicBezTo>
                  <a:cubicBezTo>
                    <a:pt x="40" y="30"/>
                    <a:pt x="40" y="30"/>
                    <a:pt x="39"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94" name="Freeform 132">
              <a:extLst>
                <a:ext uri="{FF2B5EF4-FFF2-40B4-BE49-F238E27FC236}">
                  <a16:creationId xmlns:a16="http://schemas.microsoft.com/office/drawing/2014/main" id="{8DCBA4A1-F86A-4520-88D7-8B2365320075}"/>
                </a:ext>
              </a:extLst>
            </p:cNvPr>
            <p:cNvSpPr>
              <a:spLocks/>
            </p:cNvSpPr>
            <p:nvPr/>
          </p:nvSpPr>
          <p:spPr bwMode="auto">
            <a:xfrm>
              <a:off x="6135" y="3057"/>
              <a:ext cx="156" cy="189"/>
            </a:xfrm>
            <a:custGeom>
              <a:avLst/>
              <a:gdLst>
                <a:gd name="T0" fmla="*/ 23 w 24"/>
                <a:gd name="T1" fmla="*/ 28 h 28"/>
                <a:gd name="T2" fmla="*/ 16 w 24"/>
                <a:gd name="T3" fmla="*/ 28 h 28"/>
                <a:gd name="T4" fmla="*/ 15 w 24"/>
                <a:gd name="T5" fmla="*/ 28 h 28"/>
                <a:gd name="T6" fmla="*/ 16 w 24"/>
                <a:gd name="T7" fmla="*/ 27 h 28"/>
                <a:gd name="T8" fmla="*/ 22 w 24"/>
                <a:gd name="T9" fmla="*/ 27 h 28"/>
                <a:gd name="T10" fmla="*/ 22 w 24"/>
                <a:gd name="T11" fmla="*/ 16 h 28"/>
                <a:gd name="T12" fmla="*/ 19 w 24"/>
                <a:gd name="T13" fmla="*/ 14 h 28"/>
                <a:gd name="T14" fmla="*/ 18 w 24"/>
                <a:gd name="T15" fmla="*/ 14 h 28"/>
                <a:gd name="T16" fmla="*/ 16 w 24"/>
                <a:gd name="T17" fmla="*/ 4 h 28"/>
                <a:gd name="T18" fmla="*/ 12 w 24"/>
                <a:gd name="T19" fmla="*/ 2 h 28"/>
                <a:gd name="T20" fmla="*/ 1 w 24"/>
                <a:gd name="T21" fmla="*/ 2 h 28"/>
                <a:gd name="T22" fmla="*/ 0 w 24"/>
                <a:gd name="T23" fmla="*/ 1 h 28"/>
                <a:gd name="T24" fmla="*/ 1 w 24"/>
                <a:gd name="T25" fmla="*/ 0 h 28"/>
                <a:gd name="T26" fmla="*/ 12 w 24"/>
                <a:gd name="T27" fmla="*/ 0 h 28"/>
                <a:gd name="T28" fmla="*/ 17 w 24"/>
                <a:gd name="T29" fmla="*/ 4 h 28"/>
                <a:gd name="T30" fmla="*/ 20 w 24"/>
                <a:gd name="T31" fmla="*/ 13 h 28"/>
                <a:gd name="T32" fmla="*/ 23 w 24"/>
                <a:gd name="T33" fmla="*/ 14 h 28"/>
                <a:gd name="T34" fmla="*/ 24 w 24"/>
                <a:gd name="T35" fmla="*/ 15 h 28"/>
                <a:gd name="T36" fmla="*/ 24 w 24"/>
                <a:gd name="T37" fmla="*/ 28 h 28"/>
                <a:gd name="T38" fmla="*/ 23 w 24"/>
                <a:gd name="T3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28">
                  <a:moveTo>
                    <a:pt x="23" y="28"/>
                  </a:moveTo>
                  <a:cubicBezTo>
                    <a:pt x="16" y="28"/>
                    <a:pt x="16" y="28"/>
                    <a:pt x="16" y="28"/>
                  </a:cubicBezTo>
                  <a:cubicBezTo>
                    <a:pt x="15" y="28"/>
                    <a:pt x="15" y="28"/>
                    <a:pt x="15" y="28"/>
                  </a:cubicBezTo>
                  <a:cubicBezTo>
                    <a:pt x="15" y="27"/>
                    <a:pt x="15" y="27"/>
                    <a:pt x="16" y="27"/>
                  </a:cubicBezTo>
                  <a:cubicBezTo>
                    <a:pt x="22" y="27"/>
                    <a:pt x="22" y="27"/>
                    <a:pt x="22" y="27"/>
                  </a:cubicBezTo>
                  <a:cubicBezTo>
                    <a:pt x="22" y="16"/>
                    <a:pt x="22" y="16"/>
                    <a:pt x="22" y="16"/>
                  </a:cubicBezTo>
                  <a:cubicBezTo>
                    <a:pt x="19" y="14"/>
                    <a:pt x="19" y="14"/>
                    <a:pt x="19" y="14"/>
                  </a:cubicBezTo>
                  <a:cubicBezTo>
                    <a:pt x="18" y="14"/>
                    <a:pt x="18" y="14"/>
                    <a:pt x="18" y="14"/>
                  </a:cubicBezTo>
                  <a:cubicBezTo>
                    <a:pt x="16" y="4"/>
                    <a:pt x="16" y="4"/>
                    <a:pt x="16" y="4"/>
                  </a:cubicBezTo>
                  <a:cubicBezTo>
                    <a:pt x="15" y="3"/>
                    <a:pt x="14" y="2"/>
                    <a:pt x="12" y="2"/>
                  </a:cubicBezTo>
                  <a:cubicBezTo>
                    <a:pt x="1" y="2"/>
                    <a:pt x="1" y="2"/>
                    <a:pt x="1" y="2"/>
                  </a:cubicBezTo>
                  <a:cubicBezTo>
                    <a:pt x="1" y="2"/>
                    <a:pt x="0" y="1"/>
                    <a:pt x="0" y="1"/>
                  </a:cubicBezTo>
                  <a:cubicBezTo>
                    <a:pt x="0" y="0"/>
                    <a:pt x="1" y="0"/>
                    <a:pt x="1" y="0"/>
                  </a:cubicBezTo>
                  <a:cubicBezTo>
                    <a:pt x="12" y="0"/>
                    <a:pt x="12" y="0"/>
                    <a:pt x="12" y="0"/>
                  </a:cubicBezTo>
                  <a:cubicBezTo>
                    <a:pt x="15" y="0"/>
                    <a:pt x="17" y="2"/>
                    <a:pt x="17" y="4"/>
                  </a:cubicBezTo>
                  <a:cubicBezTo>
                    <a:pt x="20" y="13"/>
                    <a:pt x="20" y="13"/>
                    <a:pt x="20" y="13"/>
                  </a:cubicBezTo>
                  <a:cubicBezTo>
                    <a:pt x="23" y="14"/>
                    <a:pt x="23" y="14"/>
                    <a:pt x="23" y="14"/>
                  </a:cubicBezTo>
                  <a:cubicBezTo>
                    <a:pt x="23" y="15"/>
                    <a:pt x="24" y="15"/>
                    <a:pt x="24" y="15"/>
                  </a:cubicBezTo>
                  <a:cubicBezTo>
                    <a:pt x="24" y="28"/>
                    <a:pt x="24" y="28"/>
                    <a:pt x="24" y="28"/>
                  </a:cubicBezTo>
                  <a:cubicBezTo>
                    <a:pt x="24" y="28"/>
                    <a:pt x="23" y="28"/>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95" name="Freeform 133">
              <a:extLst>
                <a:ext uri="{FF2B5EF4-FFF2-40B4-BE49-F238E27FC236}">
                  <a16:creationId xmlns:a16="http://schemas.microsoft.com/office/drawing/2014/main" id="{65C3FB60-C38C-4638-A67B-8F5D342FD73A}"/>
                </a:ext>
              </a:extLst>
            </p:cNvPr>
            <p:cNvSpPr>
              <a:spLocks/>
            </p:cNvSpPr>
            <p:nvPr/>
          </p:nvSpPr>
          <p:spPr bwMode="auto">
            <a:xfrm>
              <a:off x="6135" y="3240"/>
              <a:ext cx="39" cy="6"/>
            </a:xfrm>
            <a:custGeom>
              <a:avLst/>
              <a:gdLst>
                <a:gd name="T0" fmla="*/ 5 w 6"/>
                <a:gd name="T1" fmla="*/ 1 h 1"/>
                <a:gd name="T2" fmla="*/ 1 w 6"/>
                <a:gd name="T3" fmla="*/ 1 h 1"/>
                <a:gd name="T4" fmla="*/ 0 w 6"/>
                <a:gd name="T5" fmla="*/ 1 h 1"/>
                <a:gd name="T6" fmla="*/ 1 w 6"/>
                <a:gd name="T7" fmla="*/ 0 h 1"/>
                <a:gd name="T8" fmla="*/ 5 w 6"/>
                <a:gd name="T9" fmla="*/ 0 h 1"/>
                <a:gd name="T10" fmla="*/ 6 w 6"/>
                <a:gd name="T11" fmla="*/ 1 h 1"/>
                <a:gd name="T12" fmla="*/ 5 w 6"/>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6" h="1">
                  <a:moveTo>
                    <a:pt x="5" y="1"/>
                  </a:moveTo>
                  <a:cubicBezTo>
                    <a:pt x="1" y="1"/>
                    <a:pt x="1" y="1"/>
                    <a:pt x="1" y="1"/>
                  </a:cubicBezTo>
                  <a:cubicBezTo>
                    <a:pt x="1" y="1"/>
                    <a:pt x="0" y="1"/>
                    <a:pt x="0" y="1"/>
                  </a:cubicBezTo>
                  <a:cubicBezTo>
                    <a:pt x="0" y="0"/>
                    <a:pt x="1" y="0"/>
                    <a:pt x="1" y="0"/>
                  </a:cubicBezTo>
                  <a:cubicBezTo>
                    <a:pt x="5" y="0"/>
                    <a:pt x="5" y="0"/>
                    <a:pt x="5" y="0"/>
                  </a:cubicBezTo>
                  <a:cubicBezTo>
                    <a:pt x="5" y="0"/>
                    <a:pt x="6" y="0"/>
                    <a:pt x="6" y="1"/>
                  </a:cubicBezTo>
                  <a:cubicBezTo>
                    <a:pt x="6" y="1"/>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96" name="Freeform 134">
              <a:extLst>
                <a:ext uri="{FF2B5EF4-FFF2-40B4-BE49-F238E27FC236}">
                  <a16:creationId xmlns:a16="http://schemas.microsoft.com/office/drawing/2014/main" id="{17FC3879-CB3E-447E-A3D2-8B966F54F184}"/>
                </a:ext>
              </a:extLst>
            </p:cNvPr>
            <p:cNvSpPr>
              <a:spLocks noEditPoints="1"/>
            </p:cNvSpPr>
            <p:nvPr/>
          </p:nvSpPr>
          <p:spPr bwMode="auto">
            <a:xfrm>
              <a:off x="6246" y="3172"/>
              <a:ext cx="45" cy="41"/>
            </a:xfrm>
            <a:custGeom>
              <a:avLst/>
              <a:gdLst>
                <a:gd name="T0" fmla="*/ 6 w 7"/>
                <a:gd name="T1" fmla="*/ 6 h 6"/>
                <a:gd name="T2" fmla="*/ 1 w 7"/>
                <a:gd name="T3" fmla="*/ 6 h 6"/>
                <a:gd name="T4" fmla="*/ 0 w 7"/>
                <a:gd name="T5" fmla="*/ 5 h 6"/>
                <a:gd name="T6" fmla="*/ 0 w 7"/>
                <a:gd name="T7" fmla="*/ 1 h 6"/>
                <a:gd name="T8" fmla="*/ 1 w 7"/>
                <a:gd name="T9" fmla="*/ 0 h 6"/>
                <a:gd name="T10" fmla="*/ 6 w 7"/>
                <a:gd name="T11" fmla="*/ 0 h 6"/>
                <a:gd name="T12" fmla="*/ 7 w 7"/>
                <a:gd name="T13" fmla="*/ 1 h 6"/>
                <a:gd name="T14" fmla="*/ 7 w 7"/>
                <a:gd name="T15" fmla="*/ 5 h 6"/>
                <a:gd name="T16" fmla="*/ 6 w 7"/>
                <a:gd name="T17" fmla="*/ 6 h 6"/>
                <a:gd name="T18" fmla="*/ 2 w 7"/>
                <a:gd name="T19" fmla="*/ 4 h 6"/>
                <a:gd name="T20" fmla="*/ 5 w 7"/>
                <a:gd name="T21" fmla="*/ 4 h 6"/>
                <a:gd name="T22" fmla="*/ 5 w 7"/>
                <a:gd name="T23" fmla="*/ 2 h 6"/>
                <a:gd name="T24" fmla="*/ 2 w 7"/>
                <a:gd name="T25" fmla="*/ 2 h 6"/>
                <a:gd name="T26" fmla="*/ 2 w 7"/>
                <a:gd name="T2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6">
                  <a:moveTo>
                    <a:pt x="6" y="6"/>
                  </a:moveTo>
                  <a:cubicBezTo>
                    <a:pt x="1" y="6"/>
                    <a:pt x="1" y="6"/>
                    <a:pt x="1" y="6"/>
                  </a:cubicBezTo>
                  <a:cubicBezTo>
                    <a:pt x="0" y="6"/>
                    <a:pt x="0" y="5"/>
                    <a:pt x="0" y="5"/>
                  </a:cubicBezTo>
                  <a:cubicBezTo>
                    <a:pt x="0" y="1"/>
                    <a:pt x="0" y="1"/>
                    <a:pt x="0" y="1"/>
                  </a:cubicBezTo>
                  <a:cubicBezTo>
                    <a:pt x="0" y="1"/>
                    <a:pt x="0" y="0"/>
                    <a:pt x="1" y="0"/>
                  </a:cubicBezTo>
                  <a:cubicBezTo>
                    <a:pt x="6" y="0"/>
                    <a:pt x="6" y="0"/>
                    <a:pt x="6" y="0"/>
                  </a:cubicBezTo>
                  <a:cubicBezTo>
                    <a:pt x="6" y="0"/>
                    <a:pt x="7" y="1"/>
                    <a:pt x="7" y="1"/>
                  </a:cubicBezTo>
                  <a:cubicBezTo>
                    <a:pt x="7" y="5"/>
                    <a:pt x="7" y="5"/>
                    <a:pt x="7" y="5"/>
                  </a:cubicBezTo>
                  <a:cubicBezTo>
                    <a:pt x="7" y="5"/>
                    <a:pt x="6" y="6"/>
                    <a:pt x="6" y="6"/>
                  </a:cubicBezTo>
                  <a:close/>
                  <a:moveTo>
                    <a:pt x="2" y="4"/>
                  </a:moveTo>
                  <a:cubicBezTo>
                    <a:pt x="5" y="4"/>
                    <a:pt x="5" y="4"/>
                    <a:pt x="5" y="4"/>
                  </a:cubicBezTo>
                  <a:cubicBezTo>
                    <a:pt x="5" y="2"/>
                    <a:pt x="5" y="2"/>
                    <a:pt x="5" y="2"/>
                  </a:cubicBezTo>
                  <a:cubicBezTo>
                    <a:pt x="2" y="2"/>
                    <a:pt x="2" y="2"/>
                    <a:pt x="2" y="2"/>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97" name="Freeform 135">
              <a:extLst>
                <a:ext uri="{FF2B5EF4-FFF2-40B4-BE49-F238E27FC236}">
                  <a16:creationId xmlns:a16="http://schemas.microsoft.com/office/drawing/2014/main" id="{84AB9384-E29C-44EE-83F8-929A6E3E8D8E}"/>
                </a:ext>
              </a:extLst>
            </p:cNvPr>
            <p:cNvSpPr>
              <a:spLocks/>
            </p:cNvSpPr>
            <p:nvPr/>
          </p:nvSpPr>
          <p:spPr bwMode="auto">
            <a:xfrm>
              <a:off x="6180" y="3057"/>
              <a:ext cx="85" cy="95"/>
            </a:xfrm>
            <a:custGeom>
              <a:avLst/>
              <a:gdLst>
                <a:gd name="T0" fmla="*/ 12 w 13"/>
                <a:gd name="T1" fmla="*/ 14 h 14"/>
                <a:gd name="T2" fmla="*/ 1 w 13"/>
                <a:gd name="T3" fmla="*/ 14 h 14"/>
                <a:gd name="T4" fmla="*/ 0 w 13"/>
                <a:gd name="T5" fmla="*/ 14 h 14"/>
                <a:gd name="T6" fmla="*/ 0 w 13"/>
                <a:gd name="T7" fmla="*/ 1 h 14"/>
                <a:gd name="T8" fmla="*/ 1 w 13"/>
                <a:gd name="T9" fmla="*/ 0 h 14"/>
                <a:gd name="T10" fmla="*/ 2 w 13"/>
                <a:gd name="T11" fmla="*/ 1 h 14"/>
                <a:gd name="T12" fmla="*/ 2 w 13"/>
                <a:gd name="T13" fmla="*/ 13 h 14"/>
                <a:gd name="T14" fmla="*/ 12 w 13"/>
                <a:gd name="T15" fmla="*/ 13 h 14"/>
                <a:gd name="T16" fmla="*/ 13 w 13"/>
                <a:gd name="T17" fmla="*/ 14 h 14"/>
                <a:gd name="T18" fmla="*/ 12 w 13"/>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12" y="14"/>
                  </a:moveTo>
                  <a:cubicBezTo>
                    <a:pt x="1" y="14"/>
                    <a:pt x="1" y="14"/>
                    <a:pt x="1" y="14"/>
                  </a:cubicBezTo>
                  <a:cubicBezTo>
                    <a:pt x="1" y="14"/>
                    <a:pt x="0" y="14"/>
                    <a:pt x="0" y="14"/>
                  </a:cubicBezTo>
                  <a:cubicBezTo>
                    <a:pt x="0" y="1"/>
                    <a:pt x="0" y="1"/>
                    <a:pt x="0" y="1"/>
                  </a:cubicBezTo>
                  <a:cubicBezTo>
                    <a:pt x="0" y="0"/>
                    <a:pt x="1" y="0"/>
                    <a:pt x="1" y="0"/>
                  </a:cubicBezTo>
                  <a:cubicBezTo>
                    <a:pt x="2" y="0"/>
                    <a:pt x="2" y="0"/>
                    <a:pt x="2" y="1"/>
                  </a:cubicBezTo>
                  <a:cubicBezTo>
                    <a:pt x="2" y="13"/>
                    <a:pt x="2" y="13"/>
                    <a:pt x="2" y="13"/>
                  </a:cubicBezTo>
                  <a:cubicBezTo>
                    <a:pt x="12" y="13"/>
                    <a:pt x="12" y="13"/>
                    <a:pt x="12" y="13"/>
                  </a:cubicBezTo>
                  <a:cubicBezTo>
                    <a:pt x="12" y="13"/>
                    <a:pt x="13" y="13"/>
                    <a:pt x="13" y="14"/>
                  </a:cubicBezTo>
                  <a:cubicBezTo>
                    <a:pt x="13" y="14"/>
                    <a:pt x="12" y="14"/>
                    <a:pt x="1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98" name="Freeform 136">
              <a:extLst>
                <a:ext uri="{FF2B5EF4-FFF2-40B4-BE49-F238E27FC236}">
                  <a16:creationId xmlns:a16="http://schemas.microsoft.com/office/drawing/2014/main" id="{726A947B-1430-466F-9136-0E59A6FFBA44}"/>
                </a:ext>
              </a:extLst>
            </p:cNvPr>
            <p:cNvSpPr>
              <a:spLocks/>
            </p:cNvSpPr>
            <p:nvPr/>
          </p:nvSpPr>
          <p:spPr bwMode="auto">
            <a:xfrm>
              <a:off x="5887" y="3179"/>
              <a:ext cx="261" cy="13"/>
            </a:xfrm>
            <a:custGeom>
              <a:avLst/>
              <a:gdLst>
                <a:gd name="T0" fmla="*/ 39 w 40"/>
                <a:gd name="T1" fmla="*/ 2 h 2"/>
                <a:gd name="T2" fmla="*/ 1 w 40"/>
                <a:gd name="T3" fmla="*/ 2 h 2"/>
                <a:gd name="T4" fmla="*/ 0 w 40"/>
                <a:gd name="T5" fmla="*/ 1 h 2"/>
                <a:gd name="T6" fmla="*/ 1 w 40"/>
                <a:gd name="T7" fmla="*/ 0 h 2"/>
                <a:gd name="T8" fmla="*/ 39 w 40"/>
                <a:gd name="T9" fmla="*/ 0 h 2"/>
                <a:gd name="T10" fmla="*/ 40 w 40"/>
                <a:gd name="T11" fmla="*/ 1 h 2"/>
                <a:gd name="T12" fmla="*/ 39 w 40"/>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0" h="2">
                  <a:moveTo>
                    <a:pt x="39" y="2"/>
                  </a:moveTo>
                  <a:cubicBezTo>
                    <a:pt x="1" y="2"/>
                    <a:pt x="1" y="2"/>
                    <a:pt x="1" y="2"/>
                  </a:cubicBezTo>
                  <a:cubicBezTo>
                    <a:pt x="1" y="2"/>
                    <a:pt x="0" y="1"/>
                    <a:pt x="0" y="1"/>
                  </a:cubicBezTo>
                  <a:cubicBezTo>
                    <a:pt x="0" y="1"/>
                    <a:pt x="1" y="0"/>
                    <a:pt x="1" y="0"/>
                  </a:cubicBezTo>
                  <a:cubicBezTo>
                    <a:pt x="39" y="0"/>
                    <a:pt x="39" y="0"/>
                    <a:pt x="39" y="0"/>
                  </a:cubicBezTo>
                  <a:cubicBezTo>
                    <a:pt x="40" y="0"/>
                    <a:pt x="40" y="1"/>
                    <a:pt x="40" y="1"/>
                  </a:cubicBezTo>
                  <a:cubicBezTo>
                    <a:pt x="40" y="1"/>
                    <a:pt x="40" y="2"/>
                    <a:pt x="39"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sp>
          <p:nvSpPr>
            <p:cNvPr id="99" name="Freeform 137">
              <a:extLst>
                <a:ext uri="{FF2B5EF4-FFF2-40B4-BE49-F238E27FC236}">
                  <a16:creationId xmlns:a16="http://schemas.microsoft.com/office/drawing/2014/main" id="{B9055C15-7561-423D-B67A-EB4AD30909A1}"/>
                </a:ext>
              </a:extLst>
            </p:cNvPr>
            <p:cNvSpPr>
              <a:spLocks/>
            </p:cNvSpPr>
            <p:nvPr/>
          </p:nvSpPr>
          <p:spPr bwMode="auto">
            <a:xfrm>
              <a:off x="6044" y="3206"/>
              <a:ext cx="104" cy="13"/>
            </a:xfrm>
            <a:custGeom>
              <a:avLst/>
              <a:gdLst>
                <a:gd name="T0" fmla="*/ 15 w 16"/>
                <a:gd name="T1" fmla="*/ 2 h 2"/>
                <a:gd name="T2" fmla="*/ 1 w 16"/>
                <a:gd name="T3" fmla="*/ 2 h 2"/>
                <a:gd name="T4" fmla="*/ 0 w 16"/>
                <a:gd name="T5" fmla="*/ 1 h 2"/>
                <a:gd name="T6" fmla="*/ 1 w 16"/>
                <a:gd name="T7" fmla="*/ 0 h 2"/>
                <a:gd name="T8" fmla="*/ 15 w 16"/>
                <a:gd name="T9" fmla="*/ 0 h 2"/>
                <a:gd name="T10" fmla="*/ 16 w 16"/>
                <a:gd name="T11" fmla="*/ 1 h 2"/>
                <a:gd name="T12" fmla="*/ 15 w 1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6" h="2">
                  <a:moveTo>
                    <a:pt x="15" y="2"/>
                  </a:moveTo>
                  <a:cubicBezTo>
                    <a:pt x="1" y="2"/>
                    <a:pt x="1" y="2"/>
                    <a:pt x="1" y="2"/>
                  </a:cubicBezTo>
                  <a:cubicBezTo>
                    <a:pt x="1" y="2"/>
                    <a:pt x="0" y="2"/>
                    <a:pt x="0" y="1"/>
                  </a:cubicBezTo>
                  <a:cubicBezTo>
                    <a:pt x="0" y="1"/>
                    <a:pt x="1" y="0"/>
                    <a:pt x="1" y="0"/>
                  </a:cubicBezTo>
                  <a:cubicBezTo>
                    <a:pt x="15" y="0"/>
                    <a:pt x="15" y="0"/>
                    <a:pt x="15" y="0"/>
                  </a:cubicBezTo>
                  <a:cubicBezTo>
                    <a:pt x="16" y="0"/>
                    <a:pt x="16" y="1"/>
                    <a:pt x="16" y="1"/>
                  </a:cubicBezTo>
                  <a:cubicBezTo>
                    <a:pt x="16" y="2"/>
                    <a:pt x="16" y="2"/>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600"/>
            </a:p>
          </p:txBody>
        </p:sp>
      </p:grpSp>
      <p:sp>
        <p:nvSpPr>
          <p:cNvPr id="165" name="Marcador de texto 34">
            <a:extLst>
              <a:ext uri="{FF2B5EF4-FFF2-40B4-BE49-F238E27FC236}">
                <a16:creationId xmlns:a16="http://schemas.microsoft.com/office/drawing/2014/main" id="{6ACA0343-D491-4E28-8F0D-CA74F9B50A65}"/>
              </a:ext>
            </a:extLst>
          </p:cNvPr>
          <p:cNvSpPr txBox="1">
            <a:spLocks/>
          </p:cNvSpPr>
          <p:nvPr/>
        </p:nvSpPr>
        <p:spPr>
          <a:xfrm>
            <a:off x="831986" y="5921389"/>
            <a:ext cx="2120876" cy="820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400" dirty="0"/>
              <a:t>Donec fringilla est orci. Orci varius natoque penatibus et magnis dis</a:t>
            </a:r>
          </a:p>
        </p:txBody>
      </p:sp>
      <p:sp>
        <p:nvSpPr>
          <p:cNvPr id="166" name="CuadroTexto 165">
            <a:extLst>
              <a:ext uri="{FF2B5EF4-FFF2-40B4-BE49-F238E27FC236}">
                <a16:creationId xmlns:a16="http://schemas.microsoft.com/office/drawing/2014/main" id="{DBD136D0-642D-42A2-9F05-903FFD14F91B}"/>
              </a:ext>
            </a:extLst>
          </p:cNvPr>
          <p:cNvSpPr txBox="1"/>
          <p:nvPr/>
        </p:nvSpPr>
        <p:spPr>
          <a:xfrm>
            <a:off x="831986" y="5627065"/>
            <a:ext cx="1376940" cy="369332"/>
          </a:xfrm>
          <a:prstGeom prst="rect">
            <a:avLst/>
          </a:prstGeom>
          <a:noFill/>
        </p:spPr>
        <p:txBody>
          <a:bodyPr wrap="square" rtlCol="0">
            <a:spAutoFit/>
          </a:bodyPr>
          <a:lstStyle/>
          <a:p>
            <a:r>
              <a:rPr lang="en-US" b="1">
                <a:solidFill>
                  <a:schemeClr val="tx1">
                    <a:lumMod val="75000"/>
                    <a:lumOff val="25000"/>
                  </a:schemeClr>
                </a:solidFill>
              </a:rPr>
              <a:t>Title</a:t>
            </a:r>
          </a:p>
        </p:txBody>
      </p:sp>
      <p:sp>
        <p:nvSpPr>
          <p:cNvPr id="167" name="Marcador de texto 34">
            <a:extLst>
              <a:ext uri="{FF2B5EF4-FFF2-40B4-BE49-F238E27FC236}">
                <a16:creationId xmlns:a16="http://schemas.microsoft.com/office/drawing/2014/main" id="{842EC91E-28D5-4F09-B94C-44D83A96BDC6}"/>
              </a:ext>
            </a:extLst>
          </p:cNvPr>
          <p:cNvSpPr txBox="1">
            <a:spLocks/>
          </p:cNvSpPr>
          <p:nvPr/>
        </p:nvSpPr>
        <p:spPr>
          <a:xfrm>
            <a:off x="4995359" y="5960837"/>
            <a:ext cx="2120876" cy="820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400" dirty="0"/>
              <a:t>Donec fringilla est orci. Orci varius natoque penatibus et magnis dis</a:t>
            </a:r>
          </a:p>
        </p:txBody>
      </p:sp>
      <p:sp>
        <p:nvSpPr>
          <p:cNvPr id="168" name="CuadroTexto 167">
            <a:extLst>
              <a:ext uri="{FF2B5EF4-FFF2-40B4-BE49-F238E27FC236}">
                <a16:creationId xmlns:a16="http://schemas.microsoft.com/office/drawing/2014/main" id="{6C441942-0D35-4AE8-A32B-75D1386B46E0}"/>
              </a:ext>
            </a:extLst>
          </p:cNvPr>
          <p:cNvSpPr txBox="1"/>
          <p:nvPr/>
        </p:nvSpPr>
        <p:spPr>
          <a:xfrm>
            <a:off x="4995359" y="5666513"/>
            <a:ext cx="1376940" cy="369332"/>
          </a:xfrm>
          <a:prstGeom prst="rect">
            <a:avLst/>
          </a:prstGeom>
          <a:noFill/>
        </p:spPr>
        <p:txBody>
          <a:bodyPr wrap="square" rtlCol="0">
            <a:spAutoFit/>
          </a:bodyPr>
          <a:lstStyle/>
          <a:p>
            <a:r>
              <a:rPr lang="en-US" b="1">
                <a:solidFill>
                  <a:schemeClr val="tx1">
                    <a:lumMod val="75000"/>
                    <a:lumOff val="25000"/>
                  </a:schemeClr>
                </a:solidFill>
              </a:rPr>
              <a:t>Title</a:t>
            </a:r>
          </a:p>
        </p:txBody>
      </p:sp>
      <p:sp>
        <p:nvSpPr>
          <p:cNvPr id="169" name="Marcador de texto 34">
            <a:extLst>
              <a:ext uri="{FF2B5EF4-FFF2-40B4-BE49-F238E27FC236}">
                <a16:creationId xmlns:a16="http://schemas.microsoft.com/office/drawing/2014/main" id="{7F071436-044B-4F38-BFC7-85DAAB442F18}"/>
              </a:ext>
            </a:extLst>
          </p:cNvPr>
          <p:cNvSpPr txBox="1">
            <a:spLocks/>
          </p:cNvSpPr>
          <p:nvPr/>
        </p:nvSpPr>
        <p:spPr>
          <a:xfrm>
            <a:off x="9150860" y="5939654"/>
            <a:ext cx="2120876" cy="820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400" dirty="0"/>
              <a:t>Donec fringilla est orci. Orci varius natoque penatibus et magnis dis</a:t>
            </a:r>
          </a:p>
        </p:txBody>
      </p:sp>
      <p:sp>
        <p:nvSpPr>
          <p:cNvPr id="170" name="CuadroTexto 169">
            <a:extLst>
              <a:ext uri="{FF2B5EF4-FFF2-40B4-BE49-F238E27FC236}">
                <a16:creationId xmlns:a16="http://schemas.microsoft.com/office/drawing/2014/main" id="{EA00D24E-F306-4ED4-9C7C-9D11DED31ECA}"/>
              </a:ext>
            </a:extLst>
          </p:cNvPr>
          <p:cNvSpPr txBox="1"/>
          <p:nvPr/>
        </p:nvSpPr>
        <p:spPr>
          <a:xfrm>
            <a:off x="9150860" y="5645330"/>
            <a:ext cx="1376940" cy="369332"/>
          </a:xfrm>
          <a:prstGeom prst="rect">
            <a:avLst/>
          </a:prstGeom>
          <a:noFill/>
        </p:spPr>
        <p:txBody>
          <a:bodyPr wrap="square" rtlCol="0">
            <a:spAutoFit/>
          </a:bodyPr>
          <a:lstStyle/>
          <a:p>
            <a:r>
              <a:rPr lang="en-US" b="1">
                <a:solidFill>
                  <a:schemeClr val="tx1">
                    <a:lumMod val="75000"/>
                    <a:lumOff val="25000"/>
                  </a:schemeClr>
                </a:solidFill>
              </a:rPr>
              <a:t>Title</a:t>
            </a:r>
          </a:p>
        </p:txBody>
      </p:sp>
      <p:sp>
        <p:nvSpPr>
          <p:cNvPr id="171" name="Marcador de texto 34">
            <a:extLst>
              <a:ext uri="{FF2B5EF4-FFF2-40B4-BE49-F238E27FC236}">
                <a16:creationId xmlns:a16="http://schemas.microsoft.com/office/drawing/2014/main" id="{B92C7269-CB97-4049-B555-C71958A822C5}"/>
              </a:ext>
            </a:extLst>
          </p:cNvPr>
          <p:cNvSpPr txBox="1">
            <a:spLocks/>
          </p:cNvSpPr>
          <p:nvPr/>
        </p:nvSpPr>
        <p:spPr>
          <a:xfrm>
            <a:off x="871068" y="2934296"/>
            <a:ext cx="2120876" cy="820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400" dirty="0"/>
              <a:t>Donec fringilla est orci. Orci varius natoque penatibus et magnis dis</a:t>
            </a:r>
          </a:p>
        </p:txBody>
      </p:sp>
      <p:sp>
        <p:nvSpPr>
          <p:cNvPr id="172" name="CuadroTexto 171">
            <a:extLst>
              <a:ext uri="{FF2B5EF4-FFF2-40B4-BE49-F238E27FC236}">
                <a16:creationId xmlns:a16="http://schemas.microsoft.com/office/drawing/2014/main" id="{FDF13D34-925D-4CE7-89C8-ABB3171C01B4}"/>
              </a:ext>
            </a:extLst>
          </p:cNvPr>
          <p:cNvSpPr txBox="1"/>
          <p:nvPr/>
        </p:nvSpPr>
        <p:spPr>
          <a:xfrm>
            <a:off x="871068" y="2639972"/>
            <a:ext cx="1376940" cy="381363"/>
          </a:xfrm>
          <a:prstGeom prst="rect">
            <a:avLst/>
          </a:prstGeom>
          <a:noFill/>
        </p:spPr>
        <p:txBody>
          <a:bodyPr wrap="square" rtlCol="0">
            <a:spAutoFit/>
          </a:bodyPr>
          <a:lstStyle/>
          <a:p>
            <a:r>
              <a:rPr lang="en-US" b="1">
                <a:solidFill>
                  <a:schemeClr val="tx1">
                    <a:lumMod val="75000"/>
                    <a:lumOff val="25000"/>
                  </a:schemeClr>
                </a:solidFill>
              </a:rPr>
              <a:t>Title</a:t>
            </a:r>
          </a:p>
        </p:txBody>
      </p:sp>
      <p:sp>
        <p:nvSpPr>
          <p:cNvPr id="173" name="Marcador de texto 34">
            <a:extLst>
              <a:ext uri="{FF2B5EF4-FFF2-40B4-BE49-F238E27FC236}">
                <a16:creationId xmlns:a16="http://schemas.microsoft.com/office/drawing/2014/main" id="{5739933E-AC2F-4DD4-AAA5-1351B24F7C84}"/>
              </a:ext>
            </a:extLst>
          </p:cNvPr>
          <p:cNvSpPr txBox="1">
            <a:spLocks/>
          </p:cNvSpPr>
          <p:nvPr/>
        </p:nvSpPr>
        <p:spPr>
          <a:xfrm>
            <a:off x="4823749" y="3005222"/>
            <a:ext cx="2120876" cy="820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400" dirty="0"/>
              <a:t>Donec fringilla est orci. Orci varius natoque penatibus et magnis dis</a:t>
            </a:r>
          </a:p>
        </p:txBody>
      </p:sp>
      <p:sp>
        <p:nvSpPr>
          <p:cNvPr id="174" name="CuadroTexto 173">
            <a:extLst>
              <a:ext uri="{FF2B5EF4-FFF2-40B4-BE49-F238E27FC236}">
                <a16:creationId xmlns:a16="http://schemas.microsoft.com/office/drawing/2014/main" id="{3EE3F6E6-356C-40BD-A297-8B2F94AB6A59}"/>
              </a:ext>
            </a:extLst>
          </p:cNvPr>
          <p:cNvSpPr txBox="1"/>
          <p:nvPr/>
        </p:nvSpPr>
        <p:spPr>
          <a:xfrm>
            <a:off x="4823749" y="2710898"/>
            <a:ext cx="1376940" cy="646331"/>
          </a:xfrm>
          <a:prstGeom prst="rect">
            <a:avLst/>
          </a:prstGeom>
          <a:noFill/>
        </p:spPr>
        <p:txBody>
          <a:bodyPr wrap="square" rtlCol="0">
            <a:spAutoFit/>
          </a:bodyPr>
          <a:lstStyle/>
          <a:p>
            <a:r>
              <a:rPr lang="en-US" b="1">
                <a:solidFill>
                  <a:schemeClr val="tx1">
                    <a:lumMod val="75000"/>
                    <a:lumOff val="25000"/>
                  </a:schemeClr>
                </a:solidFill>
              </a:rPr>
              <a:t>Title</a:t>
            </a:r>
          </a:p>
          <a:p>
            <a:endParaRPr lang="en-US" b="1">
              <a:solidFill>
                <a:schemeClr val="tx1">
                  <a:lumMod val="75000"/>
                  <a:lumOff val="25000"/>
                </a:schemeClr>
              </a:solidFill>
            </a:endParaRPr>
          </a:p>
        </p:txBody>
      </p:sp>
      <p:sp>
        <p:nvSpPr>
          <p:cNvPr id="175" name="Marcador de texto 34">
            <a:extLst>
              <a:ext uri="{FF2B5EF4-FFF2-40B4-BE49-F238E27FC236}">
                <a16:creationId xmlns:a16="http://schemas.microsoft.com/office/drawing/2014/main" id="{8B0CBC82-A93D-4E95-9465-73929F36DFE9}"/>
              </a:ext>
            </a:extLst>
          </p:cNvPr>
          <p:cNvSpPr txBox="1">
            <a:spLocks/>
          </p:cNvSpPr>
          <p:nvPr/>
        </p:nvSpPr>
        <p:spPr>
          <a:xfrm>
            <a:off x="8992332" y="2934296"/>
            <a:ext cx="2120876" cy="820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400" dirty="0"/>
              <a:t>Donec fringilla est orci. Orci varius natoque penatibus et magnis dis</a:t>
            </a:r>
          </a:p>
        </p:txBody>
      </p:sp>
      <p:sp>
        <p:nvSpPr>
          <p:cNvPr id="176" name="CuadroTexto 175">
            <a:extLst>
              <a:ext uri="{FF2B5EF4-FFF2-40B4-BE49-F238E27FC236}">
                <a16:creationId xmlns:a16="http://schemas.microsoft.com/office/drawing/2014/main" id="{0240FF93-05C2-4DCD-94BE-3EF0F8955A7B}"/>
              </a:ext>
            </a:extLst>
          </p:cNvPr>
          <p:cNvSpPr txBox="1"/>
          <p:nvPr/>
        </p:nvSpPr>
        <p:spPr>
          <a:xfrm>
            <a:off x="8992332" y="2639972"/>
            <a:ext cx="1376940" cy="369332"/>
          </a:xfrm>
          <a:prstGeom prst="rect">
            <a:avLst/>
          </a:prstGeom>
          <a:noFill/>
        </p:spPr>
        <p:txBody>
          <a:bodyPr wrap="square" rtlCol="0">
            <a:spAutoFit/>
          </a:bodyPr>
          <a:lstStyle/>
          <a:p>
            <a:r>
              <a:rPr lang="en-US" b="1">
                <a:solidFill>
                  <a:schemeClr val="tx1">
                    <a:lumMod val="75000"/>
                    <a:lumOff val="25000"/>
                  </a:schemeClr>
                </a:solidFill>
              </a:rPr>
              <a:t>Title</a:t>
            </a:r>
          </a:p>
        </p:txBody>
      </p:sp>
      <p:sp>
        <p:nvSpPr>
          <p:cNvPr id="2" name="CuadroTexto 1">
            <a:extLst>
              <a:ext uri="{FF2B5EF4-FFF2-40B4-BE49-F238E27FC236}">
                <a16:creationId xmlns:a16="http://schemas.microsoft.com/office/drawing/2014/main" id="{FB00D501-883A-489A-A09F-EB6C1D3545B6}"/>
              </a:ext>
            </a:extLst>
          </p:cNvPr>
          <p:cNvSpPr txBox="1"/>
          <p:nvPr/>
        </p:nvSpPr>
        <p:spPr>
          <a:xfrm>
            <a:off x="3321124" y="380815"/>
            <a:ext cx="6298803" cy="707886"/>
          </a:xfrm>
          <a:prstGeom prst="rect">
            <a:avLst/>
          </a:prstGeom>
          <a:noFill/>
        </p:spPr>
        <p:txBody>
          <a:bodyPr wrap="square" rtlCol="0">
            <a:spAutoFit/>
          </a:bodyPr>
          <a:lstStyle/>
          <a:p>
            <a:pPr algn="ctr"/>
            <a:r>
              <a:rPr lang="en-US" sz="4000" dirty="0">
                <a:solidFill>
                  <a:schemeClr val="tx1">
                    <a:lumMod val="50000"/>
                    <a:lumOff val="50000"/>
                  </a:schemeClr>
                </a:solidFill>
              </a:rPr>
              <a:t>Your Title Here</a:t>
            </a:r>
          </a:p>
        </p:txBody>
      </p:sp>
    </p:spTree>
    <p:extLst>
      <p:ext uri="{BB962C8B-B14F-4D97-AF65-F5344CB8AC3E}">
        <p14:creationId xmlns:p14="http://schemas.microsoft.com/office/powerpoint/2010/main" val="2177974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410489-BAF7-475C-A248-F3CF46599487}"/>
              </a:ext>
            </a:extLst>
          </p:cNvPr>
          <p:cNvSpPr>
            <a:spLocks noGrp="1"/>
          </p:cNvSpPr>
          <p:nvPr>
            <p:ph type="title"/>
          </p:nvPr>
        </p:nvSpPr>
        <p:spPr/>
        <p:txBody>
          <a:bodyPr/>
          <a:lstStyle/>
          <a:p>
            <a:endParaRPr lang="en-US" dirty="0"/>
          </a:p>
        </p:txBody>
      </p:sp>
      <p:grpSp>
        <p:nvGrpSpPr>
          <p:cNvPr id="109" name="Group 101">
            <a:extLst>
              <a:ext uri="{FF2B5EF4-FFF2-40B4-BE49-F238E27FC236}">
                <a16:creationId xmlns:a16="http://schemas.microsoft.com/office/drawing/2014/main" id="{FEEF963B-A525-403C-A00A-9D7BFB807EAB}"/>
              </a:ext>
            </a:extLst>
          </p:cNvPr>
          <p:cNvGrpSpPr>
            <a:grpSpLocks noChangeAspect="1"/>
          </p:cNvGrpSpPr>
          <p:nvPr/>
        </p:nvGrpSpPr>
        <p:grpSpPr bwMode="auto">
          <a:xfrm>
            <a:off x="1312863" y="1631850"/>
            <a:ext cx="9594850" cy="4562475"/>
            <a:chOff x="817" y="1035"/>
            <a:chExt cx="6044" cy="2874"/>
          </a:xfrm>
        </p:grpSpPr>
        <p:sp>
          <p:nvSpPr>
            <p:cNvPr id="111" name="Freeform 102">
              <a:extLst>
                <a:ext uri="{FF2B5EF4-FFF2-40B4-BE49-F238E27FC236}">
                  <a16:creationId xmlns:a16="http://schemas.microsoft.com/office/drawing/2014/main" id="{CDD2777E-923B-46B6-AFB8-9F053D4DDE64}"/>
                </a:ext>
              </a:extLst>
            </p:cNvPr>
            <p:cNvSpPr>
              <a:spLocks/>
            </p:cNvSpPr>
            <p:nvPr/>
          </p:nvSpPr>
          <p:spPr bwMode="auto">
            <a:xfrm>
              <a:off x="817" y="1035"/>
              <a:ext cx="1809" cy="1808"/>
            </a:xfrm>
            <a:custGeom>
              <a:avLst/>
              <a:gdLst>
                <a:gd name="T0" fmla="*/ 2387 w 3064"/>
                <a:gd name="T1" fmla="*/ 2277 h 3064"/>
                <a:gd name="T2" fmla="*/ 2387 w 3064"/>
                <a:gd name="T3" fmla="*/ 2308 h 3064"/>
                <a:gd name="T4" fmla="*/ 2418 w 3064"/>
                <a:gd name="T5" fmla="*/ 2308 h 3064"/>
                <a:gd name="T6" fmla="*/ 2924 w 3064"/>
                <a:gd name="T7" fmla="*/ 1802 h 3064"/>
                <a:gd name="T8" fmla="*/ 2924 w 3064"/>
                <a:gd name="T9" fmla="*/ 1297 h 3064"/>
                <a:gd name="T10" fmla="*/ 1767 w 3064"/>
                <a:gd name="T11" fmla="*/ 139 h 3064"/>
                <a:gd name="T12" fmla="*/ 1262 w 3064"/>
                <a:gd name="T13" fmla="*/ 139 h 3064"/>
                <a:gd name="T14" fmla="*/ 105 w 3064"/>
                <a:gd name="T15" fmla="*/ 1297 h 3064"/>
                <a:gd name="T16" fmla="*/ 0 w 3064"/>
                <a:gd name="T17" fmla="*/ 1549 h 3064"/>
                <a:gd name="T18" fmla="*/ 105 w 3064"/>
                <a:gd name="T19" fmla="*/ 1802 h 3064"/>
                <a:gd name="T20" fmla="*/ 1262 w 3064"/>
                <a:gd name="T21" fmla="*/ 2959 h 3064"/>
                <a:gd name="T22" fmla="*/ 1514 w 3064"/>
                <a:gd name="T23" fmla="*/ 3064 h 3064"/>
                <a:gd name="T24" fmla="*/ 1767 w 3064"/>
                <a:gd name="T25" fmla="*/ 2959 h 3064"/>
                <a:gd name="T26" fmla="*/ 2300 w 3064"/>
                <a:gd name="T27" fmla="*/ 2426 h 3064"/>
                <a:gd name="T28" fmla="*/ 2403 w 3064"/>
                <a:gd name="T29" fmla="*/ 2426 h 3064"/>
                <a:gd name="T30" fmla="*/ 2585 w 3064"/>
                <a:gd name="T31" fmla="*/ 2608 h 3064"/>
                <a:gd name="T32" fmla="*/ 2413 w 3064"/>
                <a:gd name="T33" fmla="*/ 2608 h 3064"/>
                <a:gd name="T34" fmla="*/ 2391 w 3064"/>
                <a:gd name="T35" fmla="*/ 2630 h 3064"/>
                <a:gd name="T36" fmla="*/ 2413 w 3064"/>
                <a:gd name="T37" fmla="*/ 2652 h 3064"/>
                <a:gd name="T38" fmla="*/ 2660 w 3064"/>
                <a:gd name="T39" fmla="*/ 2652 h 3064"/>
                <a:gd name="T40" fmla="*/ 2660 w 3064"/>
                <a:gd name="T41" fmla="*/ 2405 h 3064"/>
                <a:gd name="T42" fmla="*/ 2638 w 3064"/>
                <a:gd name="T43" fmla="*/ 2383 h 3064"/>
                <a:gd name="T44" fmla="*/ 2616 w 3064"/>
                <a:gd name="T45" fmla="*/ 2405 h 3064"/>
                <a:gd name="T46" fmla="*/ 2616 w 3064"/>
                <a:gd name="T47" fmla="*/ 2577 h 3064"/>
                <a:gd name="T48" fmla="*/ 2434 w 3064"/>
                <a:gd name="T49" fmla="*/ 2395 h 3064"/>
                <a:gd name="T50" fmla="*/ 2269 w 3064"/>
                <a:gd name="T51" fmla="*/ 2395 h 3064"/>
                <a:gd name="T52" fmla="*/ 1736 w 3064"/>
                <a:gd name="T53" fmla="*/ 2928 h 3064"/>
                <a:gd name="T54" fmla="*/ 1514 w 3064"/>
                <a:gd name="T55" fmla="*/ 3020 h 3064"/>
                <a:gd name="T56" fmla="*/ 1293 w 3064"/>
                <a:gd name="T57" fmla="*/ 2928 h 3064"/>
                <a:gd name="T58" fmla="*/ 136 w 3064"/>
                <a:gd name="T59" fmla="*/ 1771 h 3064"/>
                <a:gd name="T60" fmla="*/ 44 w 3064"/>
                <a:gd name="T61" fmla="*/ 1549 h 3064"/>
                <a:gd name="T62" fmla="*/ 136 w 3064"/>
                <a:gd name="T63" fmla="*/ 1328 h 3064"/>
                <a:gd name="T64" fmla="*/ 1293 w 3064"/>
                <a:gd name="T65" fmla="*/ 170 h 3064"/>
                <a:gd name="T66" fmla="*/ 1736 w 3064"/>
                <a:gd name="T67" fmla="*/ 170 h 3064"/>
                <a:gd name="T68" fmla="*/ 2893 w 3064"/>
                <a:gd name="T69" fmla="*/ 1328 h 3064"/>
                <a:gd name="T70" fmla="*/ 2893 w 3064"/>
                <a:gd name="T71" fmla="*/ 1771 h 3064"/>
                <a:gd name="T72" fmla="*/ 2387 w 3064"/>
                <a:gd name="T73" fmla="*/ 2277 h 3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4" h="3064">
                  <a:moveTo>
                    <a:pt x="2387" y="2277"/>
                  </a:moveTo>
                  <a:cubicBezTo>
                    <a:pt x="2378" y="2286"/>
                    <a:pt x="2378" y="2300"/>
                    <a:pt x="2387" y="2308"/>
                  </a:cubicBezTo>
                  <a:cubicBezTo>
                    <a:pt x="2396" y="2317"/>
                    <a:pt x="2409" y="2317"/>
                    <a:pt x="2418" y="2308"/>
                  </a:cubicBezTo>
                  <a:cubicBezTo>
                    <a:pt x="2924" y="1802"/>
                    <a:pt x="2924" y="1802"/>
                    <a:pt x="2924" y="1802"/>
                  </a:cubicBezTo>
                  <a:cubicBezTo>
                    <a:pt x="3064" y="1663"/>
                    <a:pt x="3064" y="1436"/>
                    <a:pt x="2924" y="1297"/>
                  </a:cubicBezTo>
                  <a:cubicBezTo>
                    <a:pt x="1767" y="139"/>
                    <a:pt x="1767" y="139"/>
                    <a:pt x="1767" y="139"/>
                  </a:cubicBezTo>
                  <a:cubicBezTo>
                    <a:pt x="1628" y="0"/>
                    <a:pt x="1401" y="0"/>
                    <a:pt x="1262" y="139"/>
                  </a:cubicBezTo>
                  <a:cubicBezTo>
                    <a:pt x="105" y="1297"/>
                    <a:pt x="105" y="1297"/>
                    <a:pt x="105" y="1297"/>
                  </a:cubicBezTo>
                  <a:cubicBezTo>
                    <a:pt x="37" y="1364"/>
                    <a:pt x="0" y="1454"/>
                    <a:pt x="0" y="1549"/>
                  </a:cubicBezTo>
                  <a:cubicBezTo>
                    <a:pt x="0" y="1645"/>
                    <a:pt x="37" y="1734"/>
                    <a:pt x="105" y="1802"/>
                  </a:cubicBezTo>
                  <a:cubicBezTo>
                    <a:pt x="1262" y="2959"/>
                    <a:pt x="1262" y="2959"/>
                    <a:pt x="1262" y="2959"/>
                  </a:cubicBezTo>
                  <a:cubicBezTo>
                    <a:pt x="1329" y="3027"/>
                    <a:pt x="1419" y="3064"/>
                    <a:pt x="1514" y="3064"/>
                  </a:cubicBezTo>
                  <a:cubicBezTo>
                    <a:pt x="1610" y="3064"/>
                    <a:pt x="1700" y="3027"/>
                    <a:pt x="1767" y="2959"/>
                  </a:cubicBezTo>
                  <a:cubicBezTo>
                    <a:pt x="2300" y="2426"/>
                    <a:pt x="2300" y="2426"/>
                    <a:pt x="2300" y="2426"/>
                  </a:cubicBezTo>
                  <a:cubicBezTo>
                    <a:pt x="2329" y="2398"/>
                    <a:pt x="2374" y="2398"/>
                    <a:pt x="2403" y="2426"/>
                  </a:cubicBezTo>
                  <a:cubicBezTo>
                    <a:pt x="2585" y="2608"/>
                    <a:pt x="2585" y="2608"/>
                    <a:pt x="2585" y="2608"/>
                  </a:cubicBezTo>
                  <a:cubicBezTo>
                    <a:pt x="2413" y="2608"/>
                    <a:pt x="2413" y="2608"/>
                    <a:pt x="2413" y="2608"/>
                  </a:cubicBezTo>
                  <a:cubicBezTo>
                    <a:pt x="2401" y="2608"/>
                    <a:pt x="2391" y="2618"/>
                    <a:pt x="2391" y="2630"/>
                  </a:cubicBezTo>
                  <a:cubicBezTo>
                    <a:pt x="2391" y="2642"/>
                    <a:pt x="2401" y="2652"/>
                    <a:pt x="2413" y="2652"/>
                  </a:cubicBezTo>
                  <a:cubicBezTo>
                    <a:pt x="2660" y="2652"/>
                    <a:pt x="2660" y="2652"/>
                    <a:pt x="2660" y="2652"/>
                  </a:cubicBezTo>
                  <a:cubicBezTo>
                    <a:pt x="2660" y="2405"/>
                    <a:pt x="2660" y="2405"/>
                    <a:pt x="2660" y="2405"/>
                  </a:cubicBezTo>
                  <a:cubicBezTo>
                    <a:pt x="2660" y="2393"/>
                    <a:pt x="2650" y="2383"/>
                    <a:pt x="2638" y="2383"/>
                  </a:cubicBezTo>
                  <a:cubicBezTo>
                    <a:pt x="2626" y="2383"/>
                    <a:pt x="2616" y="2393"/>
                    <a:pt x="2616" y="2405"/>
                  </a:cubicBezTo>
                  <a:cubicBezTo>
                    <a:pt x="2616" y="2577"/>
                    <a:pt x="2616" y="2577"/>
                    <a:pt x="2616" y="2577"/>
                  </a:cubicBezTo>
                  <a:cubicBezTo>
                    <a:pt x="2434" y="2395"/>
                    <a:pt x="2434" y="2395"/>
                    <a:pt x="2434" y="2395"/>
                  </a:cubicBezTo>
                  <a:cubicBezTo>
                    <a:pt x="2388" y="2349"/>
                    <a:pt x="2315" y="2349"/>
                    <a:pt x="2269" y="2395"/>
                  </a:cubicBezTo>
                  <a:cubicBezTo>
                    <a:pt x="1736" y="2928"/>
                    <a:pt x="1736" y="2928"/>
                    <a:pt x="1736" y="2928"/>
                  </a:cubicBezTo>
                  <a:cubicBezTo>
                    <a:pt x="1677" y="2987"/>
                    <a:pt x="1598" y="3020"/>
                    <a:pt x="1514" y="3020"/>
                  </a:cubicBezTo>
                  <a:cubicBezTo>
                    <a:pt x="1431" y="3020"/>
                    <a:pt x="1352" y="2987"/>
                    <a:pt x="1293" y="2928"/>
                  </a:cubicBezTo>
                  <a:cubicBezTo>
                    <a:pt x="136" y="1771"/>
                    <a:pt x="136" y="1771"/>
                    <a:pt x="136" y="1771"/>
                  </a:cubicBezTo>
                  <a:cubicBezTo>
                    <a:pt x="76" y="1712"/>
                    <a:pt x="44" y="1633"/>
                    <a:pt x="44" y="1549"/>
                  </a:cubicBezTo>
                  <a:cubicBezTo>
                    <a:pt x="44" y="1466"/>
                    <a:pt x="76" y="1387"/>
                    <a:pt x="136" y="1328"/>
                  </a:cubicBezTo>
                  <a:cubicBezTo>
                    <a:pt x="1293" y="170"/>
                    <a:pt x="1293" y="170"/>
                    <a:pt x="1293" y="170"/>
                  </a:cubicBezTo>
                  <a:cubicBezTo>
                    <a:pt x="1415" y="48"/>
                    <a:pt x="1614" y="48"/>
                    <a:pt x="1736" y="170"/>
                  </a:cubicBezTo>
                  <a:cubicBezTo>
                    <a:pt x="2893" y="1328"/>
                    <a:pt x="2893" y="1328"/>
                    <a:pt x="2893" y="1328"/>
                  </a:cubicBezTo>
                  <a:cubicBezTo>
                    <a:pt x="3016" y="1450"/>
                    <a:pt x="3016" y="1649"/>
                    <a:pt x="2893" y="1771"/>
                  </a:cubicBezTo>
                  <a:lnTo>
                    <a:pt x="2387" y="2277"/>
                  </a:lnTo>
                  <a:close/>
                </a:path>
              </a:pathLst>
            </a:custGeom>
            <a:solidFill>
              <a:srgbClr val="9D18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2" name="Freeform 103">
              <a:extLst>
                <a:ext uri="{FF2B5EF4-FFF2-40B4-BE49-F238E27FC236}">
                  <a16:creationId xmlns:a16="http://schemas.microsoft.com/office/drawing/2014/main" id="{AFE8775E-7981-4D67-9E67-48E78A4E6B5B}"/>
                </a:ext>
              </a:extLst>
            </p:cNvPr>
            <p:cNvSpPr>
              <a:spLocks/>
            </p:cNvSpPr>
            <p:nvPr/>
          </p:nvSpPr>
          <p:spPr bwMode="auto">
            <a:xfrm>
              <a:off x="1863" y="2339"/>
              <a:ext cx="1828" cy="1570"/>
            </a:xfrm>
            <a:custGeom>
              <a:avLst/>
              <a:gdLst>
                <a:gd name="T0" fmla="*/ 2959 w 3098"/>
                <a:gd name="T1" fmla="*/ 893 h 2660"/>
                <a:gd name="T2" fmla="*/ 2426 w 3098"/>
                <a:gd name="T3" fmla="*/ 360 h 2660"/>
                <a:gd name="T4" fmla="*/ 2426 w 3098"/>
                <a:gd name="T5" fmla="*/ 258 h 2660"/>
                <a:gd name="T6" fmla="*/ 2608 w 3098"/>
                <a:gd name="T7" fmla="*/ 75 h 2660"/>
                <a:gd name="T8" fmla="*/ 2608 w 3098"/>
                <a:gd name="T9" fmla="*/ 247 h 2660"/>
                <a:gd name="T10" fmla="*/ 2630 w 3098"/>
                <a:gd name="T11" fmla="*/ 269 h 2660"/>
                <a:gd name="T12" fmla="*/ 2652 w 3098"/>
                <a:gd name="T13" fmla="*/ 247 h 2660"/>
                <a:gd name="T14" fmla="*/ 2652 w 3098"/>
                <a:gd name="T15" fmla="*/ 0 h 2660"/>
                <a:gd name="T16" fmla="*/ 2405 w 3098"/>
                <a:gd name="T17" fmla="*/ 0 h 2660"/>
                <a:gd name="T18" fmla="*/ 2383 w 3098"/>
                <a:gd name="T19" fmla="*/ 22 h 2660"/>
                <a:gd name="T20" fmla="*/ 2405 w 3098"/>
                <a:gd name="T21" fmla="*/ 44 h 2660"/>
                <a:gd name="T22" fmla="*/ 2577 w 3098"/>
                <a:gd name="T23" fmla="*/ 44 h 2660"/>
                <a:gd name="T24" fmla="*/ 2394 w 3098"/>
                <a:gd name="T25" fmla="*/ 226 h 2660"/>
                <a:gd name="T26" fmla="*/ 2394 w 3098"/>
                <a:gd name="T27" fmla="*/ 391 h 2660"/>
                <a:gd name="T28" fmla="*/ 2928 w 3098"/>
                <a:gd name="T29" fmla="*/ 924 h 2660"/>
                <a:gd name="T30" fmla="*/ 2928 w 3098"/>
                <a:gd name="T31" fmla="*/ 1367 h 2660"/>
                <a:gd name="T32" fmla="*/ 1771 w 3098"/>
                <a:gd name="T33" fmla="*/ 2524 h 2660"/>
                <a:gd name="T34" fmla="*/ 1549 w 3098"/>
                <a:gd name="T35" fmla="*/ 2616 h 2660"/>
                <a:gd name="T36" fmla="*/ 1327 w 3098"/>
                <a:gd name="T37" fmla="*/ 2524 h 2660"/>
                <a:gd name="T38" fmla="*/ 170 w 3098"/>
                <a:gd name="T39" fmla="*/ 1367 h 2660"/>
                <a:gd name="T40" fmla="*/ 170 w 3098"/>
                <a:gd name="T41" fmla="*/ 924 h 2660"/>
                <a:gd name="T42" fmla="*/ 585 w 3098"/>
                <a:gd name="T43" fmla="*/ 509 h 2660"/>
                <a:gd name="T44" fmla="*/ 585 w 3098"/>
                <a:gd name="T45" fmla="*/ 478 h 2660"/>
                <a:gd name="T46" fmla="*/ 554 w 3098"/>
                <a:gd name="T47" fmla="*/ 478 h 2660"/>
                <a:gd name="T48" fmla="*/ 139 w 3098"/>
                <a:gd name="T49" fmla="*/ 893 h 2660"/>
                <a:gd name="T50" fmla="*/ 139 w 3098"/>
                <a:gd name="T51" fmla="*/ 1398 h 2660"/>
                <a:gd name="T52" fmla="*/ 1296 w 3098"/>
                <a:gd name="T53" fmla="*/ 2556 h 2660"/>
                <a:gd name="T54" fmla="*/ 1549 w 3098"/>
                <a:gd name="T55" fmla="*/ 2660 h 2660"/>
                <a:gd name="T56" fmla="*/ 1802 w 3098"/>
                <a:gd name="T57" fmla="*/ 2556 h 2660"/>
                <a:gd name="T58" fmla="*/ 2959 w 3098"/>
                <a:gd name="T59" fmla="*/ 1398 h 2660"/>
                <a:gd name="T60" fmla="*/ 2959 w 3098"/>
                <a:gd name="T61" fmla="*/ 893 h 2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98" h="2660">
                  <a:moveTo>
                    <a:pt x="2959" y="893"/>
                  </a:moveTo>
                  <a:cubicBezTo>
                    <a:pt x="2426" y="360"/>
                    <a:pt x="2426" y="360"/>
                    <a:pt x="2426" y="360"/>
                  </a:cubicBezTo>
                  <a:cubicBezTo>
                    <a:pt x="2397" y="332"/>
                    <a:pt x="2397" y="286"/>
                    <a:pt x="2426" y="258"/>
                  </a:cubicBezTo>
                  <a:cubicBezTo>
                    <a:pt x="2608" y="75"/>
                    <a:pt x="2608" y="75"/>
                    <a:pt x="2608" y="75"/>
                  </a:cubicBezTo>
                  <a:cubicBezTo>
                    <a:pt x="2608" y="247"/>
                    <a:pt x="2608" y="247"/>
                    <a:pt x="2608" y="247"/>
                  </a:cubicBezTo>
                  <a:cubicBezTo>
                    <a:pt x="2608" y="259"/>
                    <a:pt x="2617" y="269"/>
                    <a:pt x="2630" y="269"/>
                  </a:cubicBezTo>
                  <a:cubicBezTo>
                    <a:pt x="2642" y="269"/>
                    <a:pt x="2652" y="259"/>
                    <a:pt x="2652" y="247"/>
                  </a:cubicBezTo>
                  <a:cubicBezTo>
                    <a:pt x="2652" y="0"/>
                    <a:pt x="2652" y="0"/>
                    <a:pt x="2652" y="0"/>
                  </a:cubicBezTo>
                  <a:cubicBezTo>
                    <a:pt x="2405" y="0"/>
                    <a:pt x="2405" y="0"/>
                    <a:pt x="2405" y="0"/>
                  </a:cubicBezTo>
                  <a:cubicBezTo>
                    <a:pt x="2393" y="0"/>
                    <a:pt x="2383" y="10"/>
                    <a:pt x="2383" y="22"/>
                  </a:cubicBezTo>
                  <a:cubicBezTo>
                    <a:pt x="2383" y="35"/>
                    <a:pt x="2393" y="44"/>
                    <a:pt x="2405" y="44"/>
                  </a:cubicBezTo>
                  <a:cubicBezTo>
                    <a:pt x="2577" y="44"/>
                    <a:pt x="2577" y="44"/>
                    <a:pt x="2577" y="44"/>
                  </a:cubicBezTo>
                  <a:cubicBezTo>
                    <a:pt x="2394" y="226"/>
                    <a:pt x="2394" y="226"/>
                    <a:pt x="2394" y="226"/>
                  </a:cubicBezTo>
                  <a:cubicBezTo>
                    <a:pt x="2349" y="272"/>
                    <a:pt x="2349" y="345"/>
                    <a:pt x="2394" y="391"/>
                  </a:cubicBezTo>
                  <a:cubicBezTo>
                    <a:pt x="2928" y="924"/>
                    <a:pt x="2928" y="924"/>
                    <a:pt x="2928" y="924"/>
                  </a:cubicBezTo>
                  <a:cubicBezTo>
                    <a:pt x="3050" y="1046"/>
                    <a:pt x="3050" y="1245"/>
                    <a:pt x="2928" y="1367"/>
                  </a:cubicBezTo>
                  <a:cubicBezTo>
                    <a:pt x="1771" y="2524"/>
                    <a:pt x="1771" y="2524"/>
                    <a:pt x="1771" y="2524"/>
                  </a:cubicBezTo>
                  <a:cubicBezTo>
                    <a:pt x="1711" y="2584"/>
                    <a:pt x="1633" y="2616"/>
                    <a:pt x="1549" y="2616"/>
                  </a:cubicBezTo>
                  <a:cubicBezTo>
                    <a:pt x="1465" y="2616"/>
                    <a:pt x="1386" y="2584"/>
                    <a:pt x="1327" y="2524"/>
                  </a:cubicBezTo>
                  <a:cubicBezTo>
                    <a:pt x="170" y="1367"/>
                    <a:pt x="170" y="1367"/>
                    <a:pt x="170" y="1367"/>
                  </a:cubicBezTo>
                  <a:cubicBezTo>
                    <a:pt x="48" y="1245"/>
                    <a:pt x="48" y="1046"/>
                    <a:pt x="170" y="924"/>
                  </a:cubicBezTo>
                  <a:cubicBezTo>
                    <a:pt x="585" y="509"/>
                    <a:pt x="585" y="509"/>
                    <a:pt x="585" y="509"/>
                  </a:cubicBezTo>
                  <a:cubicBezTo>
                    <a:pt x="594" y="501"/>
                    <a:pt x="594" y="487"/>
                    <a:pt x="585" y="478"/>
                  </a:cubicBezTo>
                  <a:cubicBezTo>
                    <a:pt x="576" y="469"/>
                    <a:pt x="562" y="469"/>
                    <a:pt x="554" y="478"/>
                  </a:cubicBezTo>
                  <a:cubicBezTo>
                    <a:pt x="139" y="893"/>
                    <a:pt x="139" y="893"/>
                    <a:pt x="139" y="893"/>
                  </a:cubicBezTo>
                  <a:cubicBezTo>
                    <a:pt x="0" y="1032"/>
                    <a:pt x="0" y="1259"/>
                    <a:pt x="139" y="1398"/>
                  </a:cubicBezTo>
                  <a:cubicBezTo>
                    <a:pt x="1296" y="2556"/>
                    <a:pt x="1296" y="2556"/>
                    <a:pt x="1296" y="2556"/>
                  </a:cubicBezTo>
                  <a:cubicBezTo>
                    <a:pt x="1364" y="2623"/>
                    <a:pt x="1453" y="2660"/>
                    <a:pt x="1549" y="2660"/>
                  </a:cubicBezTo>
                  <a:cubicBezTo>
                    <a:pt x="1644" y="2660"/>
                    <a:pt x="1734" y="2623"/>
                    <a:pt x="1802" y="2556"/>
                  </a:cubicBezTo>
                  <a:cubicBezTo>
                    <a:pt x="2959" y="1398"/>
                    <a:pt x="2959" y="1398"/>
                    <a:pt x="2959" y="1398"/>
                  </a:cubicBezTo>
                  <a:cubicBezTo>
                    <a:pt x="3098" y="1259"/>
                    <a:pt x="3098" y="1032"/>
                    <a:pt x="2959" y="893"/>
                  </a:cubicBezTo>
                  <a:close/>
                </a:path>
              </a:pathLst>
            </a:custGeom>
            <a:solidFill>
              <a:srgbClr val="F30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3" name="Freeform 104">
              <a:extLst>
                <a:ext uri="{FF2B5EF4-FFF2-40B4-BE49-F238E27FC236}">
                  <a16:creationId xmlns:a16="http://schemas.microsoft.com/office/drawing/2014/main" id="{8D3DBABF-D740-4621-A65C-188D7625B960}"/>
                </a:ext>
              </a:extLst>
            </p:cNvPr>
            <p:cNvSpPr>
              <a:spLocks/>
            </p:cNvSpPr>
            <p:nvPr/>
          </p:nvSpPr>
          <p:spPr bwMode="auto">
            <a:xfrm>
              <a:off x="2400" y="2100"/>
              <a:ext cx="830" cy="404"/>
            </a:xfrm>
            <a:custGeom>
              <a:avLst/>
              <a:gdLst>
                <a:gd name="T0" fmla="*/ 40 w 1406"/>
                <a:gd name="T1" fmla="*/ 547 h 684"/>
                <a:gd name="T2" fmla="*/ 416 w 1406"/>
                <a:gd name="T3" fmla="*/ 171 h 684"/>
                <a:gd name="T4" fmla="*/ 860 w 1406"/>
                <a:gd name="T5" fmla="*/ 171 h 684"/>
                <a:gd name="T6" fmla="*/ 1366 w 1406"/>
                <a:gd name="T7" fmla="*/ 677 h 684"/>
                <a:gd name="T8" fmla="*/ 1381 w 1406"/>
                <a:gd name="T9" fmla="*/ 684 h 684"/>
                <a:gd name="T10" fmla="*/ 1397 w 1406"/>
                <a:gd name="T11" fmla="*/ 677 h 684"/>
                <a:gd name="T12" fmla="*/ 1397 w 1406"/>
                <a:gd name="T13" fmla="*/ 646 h 684"/>
                <a:gd name="T14" fmla="*/ 891 w 1406"/>
                <a:gd name="T15" fmla="*/ 140 h 684"/>
                <a:gd name="T16" fmla="*/ 385 w 1406"/>
                <a:gd name="T17" fmla="*/ 140 h 684"/>
                <a:gd name="T18" fmla="*/ 9 w 1406"/>
                <a:gd name="T19" fmla="*/ 516 h 684"/>
                <a:gd name="T20" fmla="*/ 9 w 1406"/>
                <a:gd name="T21" fmla="*/ 547 h 684"/>
                <a:gd name="T22" fmla="*/ 40 w 1406"/>
                <a:gd name="T23" fmla="*/ 547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6" h="684">
                  <a:moveTo>
                    <a:pt x="40" y="547"/>
                  </a:moveTo>
                  <a:cubicBezTo>
                    <a:pt x="416" y="171"/>
                    <a:pt x="416" y="171"/>
                    <a:pt x="416" y="171"/>
                  </a:cubicBezTo>
                  <a:cubicBezTo>
                    <a:pt x="538" y="49"/>
                    <a:pt x="737" y="49"/>
                    <a:pt x="860" y="171"/>
                  </a:cubicBezTo>
                  <a:cubicBezTo>
                    <a:pt x="1366" y="677"/>
                    <a:pt x="1366" y="677"/>
                    <a:pt x="1366" y="677"/>
                  </a:cubicBezTo>
                  <a:cubicBezTo>
                    <a:pt x="1370" y="681"/>
                    <a:pt x="1376" y="684"/>
                    <a:pt x="1381" y="684"/>
                  </a:cubicBezTo>
                  <a:cubicBezTo>
                    <a:pt x="1387" y="684"/>
                    <a:pt x="1393" y="681"/>
                    <a:pt x="1397" y="677"/>
                  </a:cubicBezTo>
                  <a:cubicBezTo>
                    <a:pt x="1406" y="669"/>
                    <a:pt x="1406" y="655"/>
                    <a:pt x="1397" y="646"/>
                  </a:cubicBezTo>
                  <a:cubicBezTo>
                    <a:pt x="891" y="140"/>
                    <a:pt x="891" y="140"/>
                    <a:pt x="891" y="140"/>
                  </a:cubicBezTo>
                  <a:cubicBezTo>
                    <a:pt x="751" y="0"/>
                    <a:pt x="525" y="0"/>
                    <a:pt x="385" y="140"/>
                  </a:cubicBezTo>
                  <a:cubicBezTo>
                    <a:pt x="9" y="516"/>
                    <a:pt x="9" y="516"/>
                    <a:pt x="9" y="516"/>
                  </a:cubicBezTo>
                  <a:cubicBezTo>
                    <a:pt x="0" y="525"/>
                    <a:pt x="0" y="538"/>
                    <a:pt x="9" y="547"/>
                  </a:cubicBezTo>
                  <a:cubicBezTo>
                    <a:pt x="18" y="556"/>
                    <a:pt x="31" y="556"/>
                    <a:pt x="40" y="547"/>
                  </a:cubicBezTo>
                  <a:close/>
                </a:path>
              </a:pathLst>
            </a:custGeom>
            <a:solidFill>
              <a:srgbClr val="F30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4" name="Freeform 105">
              <a:extLst>
                <a:ext uri="{FF2B5EF4-FFF2-40B4-BE49-F238E27FC236}">
                  <a16:creationId xmlns:a16="http://schemas.microsoft.com/office/drawing/2014/main" id="{DE9CCE38-ACC4-44DA-BB7F-647EFCAA1CBF}"/>
                </a:ext>
              </a:extLst>
            </p:cNvPr>
            <p:cNvSpPr>
              <a:spLocks/>
            </p:cNvSpPr>
            <p:nvPr/>
          </p:nvSpPr>
          <p:spPr bwMode="auto">
            <a:xfrm>
              <a:off x="3443" y="2428"/>
              <a:ext cx="1075" cy="415"/>
            </a:xfrm>
            <a:custGeom>
              <a:avLst/>
              <a:gdLst>
                <a:gd name="T0" fmla="*/ 1799 w 1821"/>
                <a:gd name="T1" fmla="*/ 22 h 703"/>
                <a:gd name="T2" fmla="*/ 1777 w 1821"/>
                <a:gd name="T3" fmla="*/ 44 h 703"/>
                <a:gd name="T4" fmla="*/ 1777 w 1821"/>
                <a:gd name="T5" fmla="*/ 216 h 703"/>
                <a:gd name="T6" fmla="*/ 1595 w 1821"/>
                <a:gd name="T7" fmla="*/ 34 h 703"/>
                <a:gd name="T8" fmla="*/ 1513 w 1821"/>
                <a:gd name="T9" fmla="*/ 0 h 703"/>
                <a:gd name="T10" fmla="*/ 1431 w 1821"/>
                <a:gd name="T11" fmla="*/ 34 h 703"/>
                <a:gd name="T12" fmla="*/ 897 w 1821"/>
                <a:gd name="T13" fmla="*/ 567 h 703"/>
                <a:gd name="T14" fmla="*/ 676 w 1821"/>
                <a:gd name="T15" fmla="*/ 659 h 703"/>
                <a:gd name="T16" fmla="*/ 454 w 1821"/>
                <a:gd name="T17" fmla="*/ 567 h 703"/>
                <a:gd name="T18" fmla="*/ 40 w 1821"/>
                <a:gd name="T19" fmla="*/ 153 h 703"/>
                <a:gd name="T20" fmla="*/ 9 w 1821"/>
                <a:gd name="T21" fmla="*/ 153 h 703"/>
                <a:gd name="T22" fmla="*/ 9 w 1821"/>
                <a:gd name="T23" fmla="*/ 184 h 703"/>
                <a:gd name="T24" fmla="*/ 423 w 1821"/>
                <a:gd name="T25" fmla="*/ 598 h 703"/>
                <a:gd name="T26" fmla="*/ 676 w 1821"/>
                <a:gd name="T27" fmla="*/ 703 h 703"/>
                <a:gd name="T28" fmla="*/ 928 w 1821"/>
                <a:gd name="T29" fmla="*/ 598 h 703"/>
                <a:gd name="T30" fmla="*/ 1462 w 1821"/>
                <a:gd name="T31" fmla="*/ 65 h 703"/>
                <a:gd name="T32" fmla="*/ 1513 w 1821"/>
                <a:gd name="T33" fmla="*/ 44 h 703"/>
                <a:gd name="T34" fmla="*/ 1564 w 1821"/>
                <a:gd name="T35" fmla="*/ 65 h 703"/>
                <a:gd name="T36" fmla="*/ 1746 w 1821"/>
                <a:gd name="T37" fmla="*/ 247 h 703"/>
                <a:gd name="T38" fmla="*/ 1574 w 1821"/>
                <a:gd name="T39" fmla="*/ 247 h 703"/>
                <a:gd name="T40" fmla="*/ 1552 w 1821"/>
                <a:gd name="T41" fmla="*/ 269 h 703"/>
                <a:gd name="T42" fmla="*/ 1574 w 1821"/>
                <a:gd name="T43" fmla="*/ 291 h 703"/>
                <a:gd name="T44" fmla="*/ 1821 w 1821"/>
                <a:gd name="T45" fmla="*/ 291 h 703"/>
                <a:gd name="T46" fmla="*/ 1821 w 1821"/>
                <a:gd name="T47" fmla="*/ 44 h 703"/>
                <a:gd name="T48" fmla="*/ 1799 w 1821"/>
                <a:gd name="T49" fmla="*/ 22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21" h="703">
                  <a:moveTo>
                    <a:pt x="1799" y="22"/>
                  </a:moveTo>
                  <a:cubicBezTo>
                    <a:pt x="1787" y="22"/>
                    <a:pt x="1777" y="32"/>
                    <a:pt x="1777" y="44"/>
                  </a:cubicBezTo>
                  <a:cubicBezTo>
                    <a:pt x="1777" y="216"/>
                    <a:pt x="1777" y="216"/>
                    <a:pt x="1777" y="216"/>
                  </a:cubicBezTo>
                  <a:cubicBezTo>
                    <a:pt x="1595" y="34"/>
                    <a:pt x="1595" y="34"/>
                    <a:pt x="1595" y="34"/>
                  </a:cubicBezTo>
                  <a:cubicBezTo>
                    <a:pt x="1573" y="12"/>
                    <a:pt x="1544" y="0"/>
                    <a:pt x="1513" y="0"/>
                  </a:cubicBezTo>
                  <a:cubicBezTo>
                    <a:pt x="1482" y="0"/>
                    <a:pt x="1452" y="12"/>
                    <a:pt x="1431" y="34"/>
                  </a:cubicBezTo>
                  <a:cubicBezTo>
                    <a:pt x="897" y="567"/>
                    <a:pt x="897" y="567"/>
                    <a:pt x="897" y="567"/>
                  </a:cubicBezTo>
                  <a:cubicBezTo>
                    <a:pt x="838" y="626"/>
                    <a:pt x="759" y="659"/>
                    <a:pt x="676" y="659"/>
                  </a:cubicBezTo>
                  <a:cubicBezTo>
                    <a:pt x="592" y="659"/>
                    <a:pt x="513" y="626"/>
                    <a:pt x="454" y="567"/>
                  </a:cubicBezTo>
                  <a:cubicBezTo>
                    <a:pt x="40" y="153"/>
                    <a:pt x="40" y="153"/>
                    <a:pt x="40" y="153"/>
                  </a:cubicBezTo>
                  <a:cubicBezTo>
                    <a:pt x="31" y="144"/>
                    <a:pt x="17" y="144"/>
                    <a:pt x="9" y="153"/>
                  </a:cubicBezTo>
                  <a:cubicBezTo>
                    <a:pt x="0" y="162"/>
                    <a:pt x="0" y="176"/>
                    <a:pt x="9" y="184"/>
                  </a:cubicBezTo>
                  <a:cubicBezTo>
                    <a:pt x="423" y="598"/>
                    <a:pt x="423" y="598"/>
                    <a:pt x="423" y="598"/>
                  </a:cubicBezTo>
                  <a:cubicBezTo>
                    <a:pt x="490" y="666"/>
                    <a:pt x="580" y="703"/>
                    <a:pt x="676" y="703"/>
                  </a:cubicBezTo>
                  <a:cubicBezTo>
                    <a:pt x="771" y="703"/>
                    <a:pt x="861" y="666"/>
                    <a:pt x="928" y="598"/>
                  </a:cubicBezTo>
                  <a:cubicBezTo>
                    <a:pt x="1462" y="65"/>
                    <a:pt x="1462" y="65"/>
                    <a:pt x="1462" y="65"/>
                  </a:cubicBezTo>
                  <a:cubicBezTo>
                    <a:pt x="1475" y="51"/>
                    <a:pt x="1493" y="44"/>
                    <a:pt x="1513" y="44"/>
                  </a:cubicBezTo>
                  <a:cubicBezTo>
                    <a:pt x="1532" y="44"/>
                    <a:pt x="1550" y="51"/>
                    <a:pt x="1564" y="65"/>
                  </a:cubicBezTo>
                  <a:cubicBezTo>
                    <a:pt x="1746" y="247"/>
                    <a:pt x="1746" y="247"/>
                    <a:pt x="1746" y="247"/>
                  </a:cubicBezTo>
                  <a:cubicBezTo>
                    <a:pt x="1574" y="247"/>
                    <a:pt x="1574" y="247"/>
                    <a:pt x="1574" y="247"/>
                  </a:cubicBezTo>
                  <a:cubicBezTo>
                    <a:pt x="1562" y="247"/>
                    <a:pt x="1552" y="257"/>
                    <a:pt x="1552" y="269"/>
                  </a:cubicBezTo>
                  <a:cubicBezTo>
                    <a:pt x="1552" y="281"/>
                    <a:pt x="1562" y="291"/>
                    <a:pt x="1574" y="291"/>
                  </a:cubicBezTo>
                  <a:cubicBezTo>
                    <a:pt x="1821" y="291"/>
                    <a:pt x="1821" y="291"/>
                    <a:pt x="1821" y="291"/>
                  </a:cubicBezTo>
                  <a:cubicBezTo>
                    <a:pt x="1821" y="44"/>
                    <a:pt x="1821" y="44"/>
                    <a:pt x="1821" y="44"/>
                  </a:cubicBezTo>
                  <a:cubicBezTo>
                    <a:pt x="1821" y="32"/>
                    <a:pt x="1811" y="22"/>
                    <a:pt x="1799" y="22"/>
                  </a:cubicBezTo>
                  <a:close/>
                </a:path>
              </a:pathLst>
            </a:custGeom>
            <a:solidFill>
              <a:srgbClr val="F66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5" name="Freeform 106">
              <a:extLst>
                <a:ext uri="{FF2B5EF4-FFF2-40B4-BE49-F238E27FC236}">
                  <a16:creationId xmlns:a16="http://schemas.microsoft.com/office/drawing/2014/main" id="{4598662D-0865-46A8-BE2C-0C671D2E2703}"/>
                </a:ext>
              </a:extLst>
            </p:cNvPr>
            <p:cNvSpPr>
              <a:spLocks/>
            </p:cNvSpPr>
            <p:nvPr/>
          </p:nvSpPr>
          <p:spPr bwMode="auto">
            <a:xfrm>
              <a:off x="2948" y="1035"/>
              <a:ext cx="1808" cy="1366"/>
            </a:xfrm>
            <a:custGeom>
              <a:avLst/>
              <a:gdLst>
                <a:gd name="T0" fmla="*/ 2925 w 3064"/>
                <a:gd name="T1" fmla="*/ 1297 h 2315"/>
                <a:gd name="T2" fmla="*/ 1767 w 3064"/>
                <a:gd name="T3" fmla="*/ 139 h 2315"/>
                <a:gd name="T4" fmla="*/ 1262 w 3064"/>
                <a:gd name="T5" fmla="*/ 139 h 2315"/>
                <a:gd name="T6" fmla="*/ 105 w 3064"/>
                <a:gd name="T7" fmla="*/ 1297 h 2315"/>
                <a:gd name="T8" fmla="*/ 0 w 3064"/>
                <a:gd name="T9" fmla="*/ 1549 h 2315"/>
                <a:gd name="T10" fmla="*/ 105 w 3064"/>
                <a:gd name="T11" fmla="*/ 1802 h 2315"/>
                <a:gd name="T12" fmla="*/ 475 w 3064"/>
                <a:gd name="T13" fmla="*/ 2172 h 2315"/>
                <a:gd name="T14" fmla="*/ 506 w 3064"/>
                <a:gd name="T15" fmla="*/ 2172 h 2315"/>
                <a:gd name="T16" fmla="*/ 506 w 3064"/>
                <a:gd name="T17" fmla="*/ 2141 h 2315"/>
                <a:gd name="T18" fmla="*/ 136 w 3064"/>
                <a:gd name="T19" fmla="*/ 1771 h 2315"/>
                <a:gd name="T20" fmla="*/ 44 w 3064"/>
                <a:gd name="T21" fmla="*/ 1549 h 2315"/>
                <a:gd name="T22" fmla="*/ 136 w 3064"/>
                <a:gd name="T23" fmla="*/ 1328 h 2315"/>
                <a:gd name="T24" fmla="*/ 1293 w 3064"/>
                <a:gd name="T25" fmla="*/ 170 h 2315"/>
                <a:gd name="T26" fmla="*/ 1736 w 3064"/>
                <a:gd name="T27" fmla="*/ 170 h 2315"/>
                <a:gd name="T28" fmla="*/ 2893 w 3064"/>
                <a:gd name="T29" fmla="*/ 1328 h 2315"/>
                <a:gd name="T30" fmla="*/ 2893 w 3064"/>
                <a:gd name="T31" fmla="*/ 1771 h 2315"/>
                <a:gd name="T32" fmla="*/ 2387 w 3064"/>
                <a:gd name="T33" fmla="*/ 2277 h 2315"/>
                <a:gd name="T34" fmla="*/ 2387 w 3064"/>
                <a:gd name="T35" fmla="*/ 2308 h 2315"/>
                <a:gd name="T36" fmla="*/ 2403 w 3064"/>
                <a:gd name="T37" fmla="*/ 2315 h 2315"/>
                <a:gd name="T38" fmla="*/ 2418 w 3064"/>
                <a:gd name="T39" fmla="*/ 2308 h 2315"/>
                <a:gd name="T40" fmla="*/ 2925 w 3064"/>
                <a:gd name="T41" fmla="*/ 1802 h 2315"/>
                <a:gd name="T42" fmla="*/ 2925 w 3064"/>
                <a:gd name="T43" fmla="*/ 1297 h 2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64" h="2315">
                  <a:moveTo>
                    <a:pt x="2925" y="1297"/>
                  </a:moveTo>
                  <a:cubicBezTo>
                    <a:pt x="1767" y="139"/>
                    <a:pt x="1767" y="139"/>
                    <a:pt x="1767" y="139"/>
                  </a:cubicBezTo>
                  <a:cubicBezTo>
                    <a:pt x="1628" y="0"/>
                    <a:pt x="1401" y="0"/>
                    <a:pt x="1262" y="139"/>
                  </a:cubicBezTo>
                  <a:cubicBezTo>
                    <a:pt x="105" y="1297"/>
                    <a:pt x="105" y="1297"/>
                    <a:pt x="105" y="1297"/>
                  </a:cubicBezTo>
                  <a:cubicBezTo>
                    <a:pt x="37" y="1364"/>
                    <a:pt x="0" y="1454"/>
                    <a:pt x="0" y="1549"/>
                  </a:cubicBezTo>
                  <a:cubicBezTo>
                    <a:pt x="0" y="1645"/>
                    <a:pt x="37" y="1734"/>
                    <a:pt x="105" y="1802"/>
                  </a:cubicBezTo>
                  <a:cubicBezTo>
                    <a:pt x="475" y="2172"/>
                    <a:pt x="475" y="2172"/>
                    <a:pt x="475" y="2172"/>
                  </a:cubicBezTo>
                  <a:cubicBezTo>
                    <a:pt x="483" y="2180"/>
                    <a:pt x="497" y="2180"/>
                    <a:pt x="506" y="2172"/>
                  </a:cubicBezTo>
                  <a:cubicBezTo>
                    <a:pt x="514" y="2163"/>
                    <a:pt x="514" y="2149"/>
                    <a:pt x="506" y="2141"/>
                  </a:cubicBezTo>
                  <a:cubicBezTo>
                    <a:pt x="136" y="1771"/>
                    <a:pt x="136" y="1771"/>
                    <a:pt x="136" y="1771"/>
                  </a:cubicBezTo>
                  <a:cubicBezTo>
                    <a:pt x="77" y="1712"/>
                    <a:pt x="44" y="1633"/>
                    <a:pt x="44" y="1549"/>
                  </a:cubicBezTo>
                  <a:cubicBezTo>
                    <a:pt x="44" y="1466"/>
                    <a:pt x="77" y="1387"/>
                    <a:pt x="136" y="1328"/>
                  </a:cubicBezTo>
                  <a:cubicBezTo>
                    <a:pt x="1293" y="170"/>
                    <a:pt x="1293" y="170"/>
                    <a:pt x="1293" y="170"/>
                  </a:cubicBezTo>
                  <a:cubicBezTo>
                    <a:pt x="1415" y="48"/>
                    <a:pt x="1614" y="48"/>
                    <a:pt x="1736" y="170"/>
                  </a:cubicBezTo>
                  <a:cubicBezTo>
                    <a:pt x="2893" y="1328"/>
                    <a:pt x="2893" y="1328"/>
                    <a:pt x="2893" y="1328"/>
                  </a:cubicBezTo>
                  <a:cubicBezTo>
                    <a:pt x="3016" y="1450"/>
                    <a:pt x="3016" y="1649"/>
                    <a:pt x="2893" y="1771"/>
                  </a:cubicBezTo>
                  <a:cubicBezTo>
                    <a:pt x="2387" y="2277"/>
                    <a:pt x="2387" y="2277"/>
                    <a:pt x="2387" y="2277"/>
                  </a:cubicBezTo>
                  <a:cubicBezTo>
                    <a:pt x="2379" y="2286"/>
                    <a:pt x="2379" y="2300"/>
                    <a:pt x="2387" y="2308"/>
                  </a:cubicBezTo>
                  <a:cubicBezTo>
                    <a:pt x="2391" y="2313"/>
                    <a:pt x="2397" y="2315"/>
                    <a:pt x="2403" y="2315"/>
                  </a:cubicBezTo>
                  <a:cubicBezTo>
                    <a:pt x="2408" y="2315"/>
                    <a:pt x="2414" y="2313"/>
                    <a:pt x="2418" y="2308"/>
                  </a:cubicBezTo>
                  <a:cubicBezTo>
                    <a:pt x="2925" y="1802"/>
                    <a:pt x="2925" y="1802"/>
                    <a:pt x="2925" y="1802"/>
                  </a:cubicBezTo>
                  <a:cubicBezTo>
                    <a:pt x="3064" y="1663"/>
                    <a:pt x="3064" y="1436"/>
                    <a:pt x="2925" y="1297"/>
                  </a:cubicBezTo>
                  <a:close/>
                </a:path>
              </a:pathLst>
            </a:custGeom>
            <a:solidFill>
              <a:srgbClr val="F66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6" name="Freeform 107">
              <a:extLst>
                <a:ext uri="{FF2B5EF4-FFF2-40B4-BE49-F238E27FC236}">
                  <a16:creationId xmlns:a16="http://schemas.microsoft.com/office/drawing/2014/main" id="{9FDAEBF5-A8C9-4878-A176-B400105FF820}"/>
                </a:ext>
              </a:extLst>
            </p:cNvPr>
            <p:cNvSpPr>
              <a:spLocks/>
            </p:cNvSpPr>
            <p:nvPr/>
          </p:nvSpPr>
          <p:spPr bwMode="auto">
            <a:xfrm>
              <a:off x="4014" y="2339"/>
              <a:ext cx="1808" cy="1570"/>
            </a:xfrm>
            <a:custGeom>
              <a:avLst/>
              <a:gdLst>
                <a:gd name="T0" fmla="*/ 2925 w 3064"/>
                <a:gd name="T1" fmla="*/ 893 h 2660"/>
                <a:gd name="T2" fmla="*/ 2392 w 3064"/>
                <a:gd name="T3" fmla="*/ 360 h 2660"/>
                <a:gd name="T4" fmla="*/ 2392 w 3064"/>
                <a:gd name="T5" fmla="*/ 258 h 2660"/>
                <a:gd name="T6" fmla="*/ 2574 w 3064"/>
                <a:gd name="T7" fmla="*/ 75 h 2660"/>
                <a:gd name="T8" fmla="*/ 2574 w 3064"/>
                <a:gd name="T9" fmla="*/ 247 h 2660"/>
                <a:gd name="T10" fmla="*/ 2596 w 3064"/>
                <a:gd name="T11" fmla="*/ 269 h 2660"/>
                <a:gd name="T12" fmla="*/ 2618 w 3064"/>
                <a:gd name="T13" fmla="*/ 247 h 2660"/>
                <a:gd name="T14" fmla="*/ 2618 w 3064"/>
                <a:gd name="T15" fmla="*/ 0 h 2660"/>
                <a:gd name="T16" fmla="*/ 2371 w 3064"/>
                <a:gd name="T17" fmla="*/ 0 h 2660"/>
                <a:gd name="T18" fmla="*/ 2349 w 3064"/>
                <a:gd name="T19" fmla="*/ 22 h 2660"/>
                <a:gd name="T20" fmla="*/ 2371 w 3064"/>
                <a:gd name="T21" fmla="*/ 44 h 2660"/>
                <a:gd name="T22" fmla="*/ 2543 w 3064"/>
                <a:gd name="T23" fmla="*/ 44 h 2660"/>
                <a:gd name="T24" fmla="*/ 2361 w 3064"/>
                <a:gd name="T25" fmla="*/ 226 h 2660"/>
                <a:gd name="T26" fmla="*/ 2361 w 3064"/>
                <a:gd name="T27" fmla="*/ 391 h 2660"/>
                <a:gd name="T28" fmla="*/ 2894 w 3064"/>
                <a:gd name="T29" fmla="*/ 924 h 2660"/>
                <a:gd name="T30" fmla="*/ 2894 w 3064"/>
                <a:gd name="T31" fmla="*/ 1367 h 2660"/>
                <a:gd name="T32" fmla="*/ 1737 w 3064"/>
                <a:gd name="T33" fmla="*/ 2524 h 2660"/>
                <a:gd name="T34" fmla="*/ 1515 w 3064"/>
                <a:gd name="T35" fmla="*/ 2616 h 2660"/>
                <a:gd name="T36" fmla="*/ 1293 w 3064"/>
                <a:gd name="T37" fmla="*/ 2524 h 2660"/>
                <a:gd name="T38" fmla="*/ 136 w 3064"/>
                <a:gd name="T39" fmla="*/ 1367 h 2660"/>
                <a:gd name="T40" fmla="*/ 44 w 3064"/>
                <a:gd name="T41" fmla="*/ 1146 h 2660"/>
                <a:gd name="T42" fmla="*/ 136 w 3064"/>
                <a:gd name="T43" fmla="*/ 924 h 2660"/>
                <a:gd name="T44" fmla="*/ 547 w 3064"/>
                <a:gd name="T45" fmla="*/ 513 h 2660"/>
                <a:gd name="T46" fmla="*/ 547 w 3064"/>
                <a:gd name="T47" fmla="*/ 482 h 2660"/>
                <a:gd name="T48" fmla="*/ 516 w 3064"/>
                <a:gd name="T49" fmla="*/ 482 h 2660"/>
                <a:gd name="T50" fmla="*/ 105 w 3064"/>
                <a:gd name="T51" fmla="*/ 893 h 2660"/>
                <a:gd name="T52" fmla="*/ 0 w 3064"/>
                <a:gd name="T53" fmla="*/ 1146 h 2660"/>
                <a:gd name="T54" fmla="*/ 105 w 3064"/>
                <a:gd name="T55" fmla="*/ 1398 h 2660"/>
                <a:gd name="T56" fmla="*/ 1262 w 3064"/>
                <a:gd name="T57" fmla="*/ 2556 h 2660"/>
                <a:gd name="T58" fmla="*/ 1515 w 3064"/>
                <a:gd name="T59" fmla="*/ 2660 h 2660"/>
                <a:gd name="T60" fmla="*/ 1768 w 3064"/>
                <a:gd name="T61" fmla="*/ 2556 h 2660"/>
                <a:gd name="T62" fmla="*/ 2925 w 3064"/>
                <a:gd name="T63" fmla="*/ 1398 h 2660"/>
                <a:gd name="T64" fmla="*/ 2925 w 3064"/>
                <a:gd name="T65" fmla="*/ 893 h 2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64" h="2660">
                  <a:moveTo>
                    <a:pt x="2925" y="893"/>
                  </a:moveTo>
                  <a:cubicBezTo>
                    <a:pt x="2392" y="360"/>
                    <a:pt x="2392" y="360"/>
                    <a:pt x="2392" y="360"/>
                  </a:cubicBezTo>
                  <a:cubicBezTo>
                    <a:pt x="2364" y="332"/>
                    <a:pt x="2364" y="286"/>
                    <a:pt x="2392" y="258"/>
                  </a:cubicBezTo>
                  <a:cubicBezTo>
                    <a:pt x="2574" y="75"/>
                    <a:pt x="2574" y="75"/>
                    <a:pt x="2574" y="75"/>
                  </a:cubicBezTo>
                  <a:cubicBezTo>
                    <a:pt x="2574" y="247"/>
                    <a:pt x="2574" y="247"/>
                    <a:pt x="2574" y="247"/>
                  </a:cubicBezTo>
                  <a:cubicBezTo>
                    <a:pt x="2574" y="259"/>
                    <a:pt x="2584" y="269"/>
                    <a:pt x="2596" y="269"/>
                  </a:cubicBezTo>
                  <a:cubicBezTo>
                    <a:pt x="2608" y="269"/>
                    <a:pt x="2618" y="259"/>
                    <a:pt x="2618" y="247"/>
                  </a:cubicBezTo>
                  <a:cubicBezTo>
                    <a:pt x="2618" y="0"/>
                    <a:pt x="2618" y="0"/>
                    <a:pt x="2618" y="0"/>
                  </a:cubicBezTo>
                  <a:cubicBezTo>
                    <a:pt x="2371" y="0"/>
                    <a:pt x="2371" y="0"/>
                    <a:pt x="2371" y="0"/>
                  </a:cubicBezTo>
                  <a:cubicBezTo>
                    <a:pt x="2359" y="0"/>
                    <a:pt x="2349" y="10"/>
                    <a:pt x="2349" y="22"/>
                  </a:cubicBezTo>
                  <a:cubicBezTo>
                    <a:pt x="2349" y="35"/>
                    <a:pt x="2359" y="44"/>
                    <a:pt x="2371" y="44"/>
                  </a:cubicBezTo>
                  <a:cubicBezTo>
                    <a:pt x="2543" y="44"/>
                    <a:pt x="2543" y="44"/>
                    <a:pt x="2543" y="44"/>
                  </a:cubicBezTo>
                  <a:cubicBezTo>
                    <a:pt x="2361" y="226"/>
                    <a:pt x="2361" y="226"/>
                    <a:pt x="2361" y="226"/>
                  </a:cubicBezTo>
                  <a:cubicBezTo>
                    <a:pt x="2315" y="272"/>
                    <a:pt x="2315" y="345"/>
                    <a:pt x="2361" y="391"/>
                  </a:cubicBezTo>
                  <a:cubicBezTo>
                    <a:pt x="2894" y="924"/>
                    <a:pt x="2894" y="924"/>
                    <a:pt x="2894" y="924"/>
                  </a:cubicBezTo>
                  <a:cubicBezTo>
                    <a:pt x="3016" y="1046"/>
                    <a:pt x="3016" y="1245"/>
                    <a:pt x="2894" y="1367"/>
                  </a:cubicBezTo>
                  <a:cubicBezTo>
                    <a:pt x="1737" y="2524"/>
                    <a:pt x="1737" y="2524"/>
                    <a:pt x="1737" y="2524"/>
                  </a:cubicBezTo>
                  <a:cubicBezTo>
                    <a:pt x="1678" y="2584"/>
                    <a:pt x="1599" y="2616"/>
                    <a:pt x="1515" y="2616"/>
                  </a:cubicBezTo>
                  <a:cubicBezTo>
                    <a:pt x="1431" y="2616"/>
                    <a:pt x="1353" y="2584"/>
                    <a:pt x="1293" y="2524"/>
                  </a:cubicBezTo>
                  <a:cubicBezTo>
                    <a:pt x="136" y="1367"/>
                    <a:pt x="136" y="1367"/>
                    <a:pt x="136" y="1367"/>
                  </a:cubicBezTo>
                  <a:cubicBezTo>
                    <a:pt x="77" y="1308"/>
                    <a:pt x="44" y="1229"/>
                    <a:pt x="44" y="1146"/>
                  </a:cubicBezTo>
                  <a:cubicBezTo>
                    <a:pt x="44" y="1062"/>
                    <a:pt x="77" y="983"/>
                    <a:pt x="136" y="924"/>
                  </a:cubicBezTo>
                  <a:cubicBezTo>
                    <a:pt x="547" y="513"/>
                    <a:pt x="547" y="513"/>
                    <a:pt x="547" y="513"/>
                  </a:cubicBezTo>
                  <a:cubicBezTo>
                    <a:pt x="556" y="505"/>
                    <a:pt x="556" y="491"/>
                    <a:pt x="547" y="482"/>
                  </a:cubicBezTo>
                  <a:cubicBezTo>
                    <a:pt x="539" y="473"/>
                    <a:pt x="525" y="473"/>
                    <a:pt x="516" y="482"/>
                  </a:cubicBezTo>
                  <a:cubicBezTo>
                    <a:pt x="105" y="893"/>
                    <a:pt x="105" y="893"/>
                    <a:pt x="105" y="893"/>
                  </a:cubicBezTo>
                  <a:cubicBezTo>
                    <a:pt x="38" y="960"/>
                    <a:pt x="0" y="1050"/>
                    <a:pt x="0" y="1146"/>
                  </a:cubicBezTo>
                  <a:cubicBezTo>
                    <a:pt x="0" y="1241"/>
                    <a:pt x="38" y="1331"/>
                    <a:pt x="105" y="1398"/>
                  </a:cubicBezTo>
                  <a:cubicBezTo>
                    <a:pt x="1262" y="2556"/>
                    <a:pt x="1262" y="2556"/>
                    <a:pt x="1262" y="2556"/>
                  </a:cubicBezTo>
                  <a:cubicBezTo>
                    <a:pt x="1330" y="2623"/>
                    <a:pt x="1420" y="2660"/>
                    <a:pt x="1515" y="2660"/>
                  </a:cubicBezTo>
                  <a:cubicBezTo>
                    <a:pt x="1611" y="2660"/>
                    <a:pt x="1700" y="2623"/>
                    <a:pt x="1768" y="2556"/>
                  </a:cubicBezTo>
                  <a:cubicBezTo>
                    <a:pt x="2925" y="1398"/>
                    <a:pt x="2925" y="1398"/>
                    <a:pt x="2925" y="1398"/>
                  </a:cubicBezTo>
                  <a:cubicBezTo>
                    <a:pt x="3064" y="1259"/>
                    <a:pt x="3064" y="1032"/>
                    <a:pt x="2925" y="893"/>
                  </a:cubicBezTo>
                  <a:close/>
                </a:path>
              </a:pathLst>
            </a:custGeom>
            <a:solidFill>
              <a:srgbClr val="F2A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7" name="Freeform 108">
              <a:extLst>
                <a:ext uri="{FF2B5EF4-FFF2-40B4-BE49-F238E27FC236}">
                  <a16:creationId xmlns:a16="http://schemas.microsoft.com/office/drawing/2014/main" id="{A31CE5DC-CAEC-42BA-8C4E-408BF50CE6CB}"/>
                </a:ext>
              </a:extLst>
            </p:cNvPr>
            <p:cNvSpPr>
              <a:spLocks/>
            </p:cNvSpPr>
            <p:nvPr/>
          </p:nvSpPr>
          <p:spPr bwMode="auto">
            <a:xfrm>
              <a:off x="4536" y="2100"/>
              <a:ext cx="825" cy="404"/>
            </a:xfrm>
            <a:custGeom>
              <a:avLst/>
              <a:gdLst>
                <a:gd name="T0" fmla="*/ 39 w 1397"/>
                <a:gd name="T1" fmla="*/ 539 h 684"/>
                <a:gd name="T2" fmla="*/ 407 w 1397"/>
                <a:gd name="T3" fmla="*/ 171 h 684"/>
                <a:gd name="T4" fmla="*/ 851 w 1397"/>
                <a:gd name="T5" fmla="*/ 171 h 684"/>
                <a:gd name="T6" fmla="*/ 1357 w 1397"/>
                <a:gd name="T7" fmla="*/ 677 h 684"/>
                <a:gd name="T8" fmla="*/ 1373 w 1397"/>
                <a:gd name="T9" fmla="*/ 684 h 684"/>
                <a:gd name="T10" fmla="*/ 1388 w 1397"/>
                <a:gd name="T11" fmla="*/ 677 h 684"/>
                <a:gd name="T12" fmla="*/ 1388 w 1397"/>
                <a:gd name="T13" fmla="*/ 646 h 684"/>
                <a:gd name="T14" fmla="*/ 882 w 1397"/>
                <a:gd name="T15" fmla="*/ 140 h 684"/>
                <a:gd name="T16" fmla="*/ 376 w 1397"/>
                <a:gd name="T17" fmla="*/ 140 h 684"/>
                <a:gd name="T18" fmla="*/ 8 w 1397"/>
                <a:gd name="T19" fmla="*/ 508 h 684"/>
                <a:gd name="T20" fmla="*/ 8 w 1397"/>
                <a:gd name="T21" fmla="*/ 539 h 684"/>
                <a:gd name="T22" fmla="*/ 39 w 1397"/>
                <a:gd name="T23" fmla="*/ 539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7" h="684">
                  <a:moveTo>
                    <a:pt x="39" y="539"/>
                  </a:moveTo>
                  <a:cubicBezTo>
                    <a:pt x="407" y="171"/>
                    <a:pt x="407" y="171"/>
                    <a:pt x="407" y="171"/>
                  </a:cubicBezTo>
                  <a:cubicBezTo>
                    <a:pt x="530" y="49"/>
                    <a:pt x="728" y="49"/>
                    <a:pt x="851" y="171"/>
                  </a:cubicBezTo>
                  <a:cubicBezTo>
                    <a:pt x="1357" y="677"/>
                    <a:pt x="1357" y="677"/>
                    <a:pt x="1357" y="677"/>
                  </a:cubicBezTo>
                  <a:cubicBezTo>
                    <a:pt x="1361" y="681"/>
                    <a:pt x="1367" y="684"/>
                    <a:pt x="1373" y="684"/>
                  </a:cubicBezTo>
                  <a:cubicBezTo>
                    <a:pt x="1378" y="684"/>
                    <a:pt x="1384" y="681"/>
                    <a:pt x="1388" y="677"/>
                  </a:cubicBezTo>
                  <a:cubicBezTo>
                    <a:pt x="1397" y="669"/>
                    <a:pt x="1397" y="655"/>
                    <a:pt x="1388" y="646"/>
                  </a:cubicBezTo>
                  <a:cubicBezTo>
                    <a:pt x="882" y="140"/>
                    <a:pt x="882" y="140"/>
                    <a:pt x="882" y="140"/>
                  </a:cubicBezTo>
                  <a:cubicBezTo>
                    <a:pt x="742" y="0"/>
                    <a:pt x="516" y="0"/>
                    <a:pt x="376" y="140"/>
                  </a:cubicBezTo>
                  <a:cubicBezTo>
                    <a:pt x="8" y="508"/>
                    <a:pt x="8" y="508"/>
                    <a:pt x="8" y="508"/>
                  </a:cubicBezTo>
                  <a:cubicBezTo>
                    <a:pt x="0" y="517"/>
                    <a:pt x="0" y="530"/>
                    <a:pt x="8" y="539"/>
                  </a:cubicBezTo>
                  <a:cubicBezTo>
                    <a:pt x="17" y="548"/>
                    <a:pt x="31" y="548"/>
                    <a:pt x="39" y="539"/>
                  </a:cubicBezTo>
                  <a:close/>
                </a:path>
              </a:pathLst>
            </a:custGeom>
            <a:solidFill>
              <a:srgbClr val="F2A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8" name="Freeform 109">
              <a:extLst>
                <a:ext uri="{FF2B5EF4-FFF2-40B4-BE49-F238E27FC236}">
                  <a16:creationId xmlns:a16="http://schemas.microsoft.com/office/drawing/2014/main" id="{A8D0FF1A-A7B2-463D-97CC-FF5EDB29ECEB}"/>
                </a:ext>
              </a:extLst>
            </p:cNvPr>
            <p:cNvSpPr>
              <a:spLocks/>
            </p:cNvSpPr>
            <p:nvPr/>
          </p:nvSpPr>
          <p:spPr bwMode="auto">
            <a:xfrm>
              <a:off x="5053" y="1052"/>
              <a:ext cx="1808" cy="1788"/>
            </a:xfrm>
            <a:custGeom>
              <a:avLst/>
              <a:gdLst>
                <a:gd name="T0" fmla="*/ 1550 w 3064"/>
                <a:gd name="T1" fmla="*/ 3029 h 3029"/>
                <a:gd name="T2" fmla="*/ 1297 w 3064"/>
                <a:gd name="T3" fmla="*/ 2924 h 3029"/>
                <a:gd name="T4" fmla="*/ 889 w 3064"/>
                <a:gd name="T5" fmla="*/ 2516 h 3029"/>
                <a:gd name="T6" fmla="*/ 889 w 3064"/>
                <a:gd name="T7" fmla="*/ 2485 h 3029"/>
                <a:gd name="T8" fmla="*/ 920 w 3064"/>
                <a:gd name="T9" fmla="*/ 2485 h 3029"/>
                <a:gd name="T10" fmla="*/ 1328 w 3064"/>
                <a:gd name="T11" fmla="*/ 2893 h 3029"/>
                <a:gd name="T12" fmla="*/ 1771 w 3064"/>
                <a:gd name="T13" fmla="*/ 2893 h 3029"/>
                <a:gd name="T14" fmla="*/ 2929 w 3064"/>
                <a:gd name="T15" fmla="*/ 1736 h 3029"/>
                <a:gd name="T16" fmla="*/ 3020 w 3064"/>
                <a:gd name="T17" fmla="*/ 1515 h 3029"/>
                <a:gd name="T18" fmla="*/ 2929 w 3064"/>
                <a:gd name="T19" fmla="*/ 1293 h 3029"/>
                <a:gd name="T20" fmla="*/ 1771 w 3064"/>
                <a:gd name="T21" fmla="*/ 136 h 3029"/>
                <a:gd name="T22" fmla="*/ 1550 w 3064"/>
                <a:gd name="T23" fmla="*/ 44 h 3029"/>
                <a:gd name="T24" fmla="*/ 1328 w 3064"/>
                <a:gd name="T25" fmla="*/ 136 h 3029"/>
                <a:gd name="T26" fmla="*/ 171 w 3064"/>
                <a:gd name="T27" fmla="*/ 1293 h 3029"/>
                <a:gd name="T28" fmla="*/ 171 w 3064"/>
                <a:gd name="T29" fmla="*/ 1736 h 3029"/>
                <a:gd name="T30" fmla="*/ 555 w 3064"/>
                <a:gd name="T31" fmla="*/ 2120 h 3029"/>
                <a:gd name="T32" fmla="*/ 555 w 3064"/>
                <a:gd name="T33" fmla="*/ 2151 h 3029"/>
                <a:gd name="T34" fmla="*/ 523 w 3064"/>
                <a:gd name="T35" fmla="*/ 2151 h 3029"/>
                <a:gd name="T36" fmla="*/ 140 w 3064"/>
                <a:gd name="T37" fmla="*/ 1767 h 3029"/>
                <a:gd name="T38" fmla="*/ 140 w 3064"/>
                <a:gd name="T39" fmla="*/ 1262 h 3029"/>
                <a:gd name="T40" fmla="*/ 1297 w 3064"/>
                <a:gd name="T41" fmla="*/ 105 h 3029"/>
                <a:gd name="T42" fmla="*/ 1550 w 3064"/>
                <a:gd name="T43" fmla="*/ 0 h 3029"/>
                <a:gd name="T44" fmla="*/ 1802 w 3064"/>
                <a:gd name="T45" fmla="*/ 105 h 3029"/>
                <a:gd name="T46" fmla="*/ 2960 w 3064"/>
                <a:gd name="T47" fmla="*/ 1262 h 3029"/>
                <a:gd name="T48" fmla="*/ 3064 w 3064"/>
                <a:gd name="T49" fmla="*/ 1515 h 3029"/>
                <a:gd name="T50" fmla="*/ 2960 w 3064"/>
                <a:gd name="T51" fmla="*/ 1767 h 3029"/>
                <a:gd name="T52" fmla="*/ 1802 w 3064"/>
                <a:gd name="T53" fmla="*/ 2924 h 3029"/>
                <a:gd name="T54" fmla="*/ 1550 w 3064"/>
                <a:gd name="T55" fmla="*/ 3029 h 3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64" h="3029">
                  <a:moveTo>
                    <a:pt x="1550" y="3029"/>
                  </a:moveTo>
                  <a:cubicBezTo>
                    <a:pt x="1458" y="3029"/>
                    <a:pt x="1367" y="2994"/>
                    <a:pt x="1297" y="2924"/>
                  </a:cubicBezTo>
                  <a:cubicBezTo>
                    <a:pt x="889" y="2516"/>
                    <a:pt x="889" y="2516"/>
                    <a:pt x="889" y="2516"/>
                  </a:cubicBezTo>
                  <a:cubicBezTo>
                    <a:pt x="880" y="2508"/>
                    <a:pt x="880" y="2494"/>
                    <a:pt x="889" y="2485"/>
                  </a:cubicBezTo>
                  <a:cubicBezTo>
                    <a:pt x="897" y="2476"/>
                    <a:pt x="911" y="2476"/>
                    <a:pt x="920" y="2485"/>
                  </a:cubicBezTo>
                  <a:cubicBezTo>
                    <a:pt x="1328" y="2893"/>
                    <a:pt x="1328" y="2893"/>
                    <a:pt x="1328" y="2893"/>
                  </a:cubicBezTo>
                  <a:cubicBezTo>
                    <a:pt x="1450" y="3016"/>
                    <a:pt x="1649" y="3016"/>
                    <a:pt x="1771" y="2893"/>
                  </a:cubicBezTo>
                  <a:cubicBezTo>
                    <a:pt x="2929" y="1736"/>
                    <a:pt x="2929" y="1736"/>
                    <a:pt x="2929" y="1736"/>
                  </a:cubicBezTo>
                  <a:cubicBezTo>
                    <a:pt x="2988" y="1677"/>
                    <a:pt x="3020" y="1598"/>
                    <a:pt x="3020" y="1515"/>
                  </a:cubicBezTo>
                  <a:cubicBezTo>
                    <a:pt x="3020" y="1431"/>
                    <a:pt x="2988" y="1352"/>
                    <a:pt x="2929" y="1293"/>
                  </a:cubicBezTo>
                  <a:cubicBezTo>
                    <a:pt x="1771" y="136"/>
                    <a:pt x="1771" y="136"/>
                    <a:pt x="1771" y="136"/>
                  </a:cubicBezTo>
                  <a:cubicBezTo>
                    <a:pt x="1712" y="76"/>
                    <a:pt x="1633" y="44"/>
                    <a:pt x="1550" y="44"/>
                  </a:cubicBezTo>
                  <a:cubicBezTo>
                    <a:pt x="1466" y="44"/>
                    <a:pt x="1387" y="76"/>
                    <a:pt x="1328" y="136"/>
                  </a:cubicBezTo>
                  <a:cubicBezTo>
                    <a:pt x="171" y="1293"/>
                    <a:pt x="171" y="1293"/>
                    <a:pt x="171" y="1293"/>
                  </a:cubicBezTo>
                  <a:cubicBezTo>
                    <a:pt x="49" y="1415"/>
                    <a:pt x="49" y="1614"/>
                    <a:pt x="171" y="1736"/>
                  </a:cubicBezTo>
                  <a:cubicBezTo>
                    <a:pt x="555" y="2120"/>
                    <a:pt x="555" y="2120"/>
                    <a:pt x="555" y="2120"/>
                  </a:cubicBezTo>
                  <a:cubicBezTo>
                    <a:pt x="563" y="2128"/>
                    <a:pt x="563" y="2142"/>
                    <a:pt x="555" y="2151"/>
                  </a:cubicBezTo>
                  <a:cubicBezTo>
                    <a:pt x="546" y="2159"/>
                    <a:pt x="532" y="2159"/>
                    <a:pt x="523" y="2151"/>
                  </a:cubicBezTo>
                  <a:cubicBezTo>
                    <a:pt x="140" y="1767"/>
                    <a:pt x="140" y="1767"/>
                    <a:pt x="140" y="1767"/>
                  </a:cubicBezTo>
                  <a:cubicBezTo>
                    <a:pt x="0" y="1628"/>
                    <a:pt x="0" y="1401"/>
                    <a:pt x="140" y="1262"/>
                  </a:cubicBezTo>
                  <a:cubicBezTo>
                    <a:pt x="1297" y="105"/>
                    <a:pt x="1297" y="105"/>
                    <a:pt x="1297" y="105"/>
                  </a:cubicBezTo>
                  <a:cubicBezTo>
                    <a:pt x="1364" y="37"/>
                    <a:pt x="1454" y="0"/>
                    <a:pt x="1550" y="0"/>
                  </a:cubicBezTo>
                  <a:cubicBezTo>
                    <a:pt x="1645" y="0"/>
                    <a:pt x="1735" y="37"/>
                    <a:pt x="1802" y="105"/>
                  </a:cubicBezTo>
                  <a:cubicBezTo>
                    <a:pt x="2960" y="1262"/>
                    <a:pt x="2960" y="1262"/>
                    <a:pt x="2960" y="1262"/>
                  </a:cubicBezTo>
                  <a:cubicBezTo>
                    <a:pt x="3027" y="1329"/>
                    <a:pt x="3064" y="1419"/>
                    <a:pt x="3064" y="1515"/>
                  </a:cubicBezTo>
                  <a:cubicBezTo>
                    <a:pt x="3064" y="1610"/>
                    <a:pt x="3027" y="1700"/>
                    <a:pt x="2960" y="1767"/>
                  </a:cubicBezTo>
                  <a:cubicBezTo>
                    <a:pt x="1802" y="2924"/>
                    <a:pt x="1802" y="2924"/>
                    <a:pt x="1802" y="2924"/>
                  </a:cubicBezTo>
                  <a:cubicBezTo>
                    <a:pt x="1733" y="2994"/>
                    <a:pt x="1641" y="3029"/>
                    <a:pt x="1550" y="3029"/>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sp>
        <p:nvSpPr>
          <p:cNvPr id="119" name="Marcador de texto 34">
            <a:extLst>
              <a:ext uri="{FF2B5EF4-FFF2-40B4-BE49-F238E27FC236}">
                <a16:creationId xmlns:a16="http://schemas.microsoft.com/office/drawing/2014/main" id="{7DDE5B62-F841-4F25-A503-70D24D10675C}"/>
              </a:ext>
            </a:extLst>
          </p:cNvPr>
          <p:cNvSpPr txBox="1">
            <a:spLocks/>
          </p:cNvSpPr>
          <p:nvPr/>
        </p:nvSpPr>
        <p:spPr>
          <a:xfrm>
            <a:off x="1719398" y="2837364"/>
            <a:ext cx="2005008" cy="861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CO" sz="1600" dirty="0"/>
              <a:t>Donec fringilla est orci. Orci varius natoque penatibus et magnis dis</a:t>
            </a:r>
          </a:p>
        </p:txBody>
      </p:sp>
      <p:sp>
        <p:nvSpPr>
          <p:cNvPr id="120" name="CuadroTexto 119">
            <a:extLst>
              <a:ext uri="{FF2B5EF4-FFF2-40B4-BE49-F238E27FC236}">
                <a16:creationId xmlns:a16="http://schemas.microsoft.com/office/drawing/2014/main" id="{12DEC32D-1D4F-4D41-B1FD-607C53238301}"/>
              </a:ext>
            </a:extLst>
          </p:cNvPr>
          <p:cNvSpPr txBox="1"/>
          <p:nvPr/>
        </p:nvSpPr>
        <p:spPr>
          <a:xfrm>
            <a:off x="2012156" y="2416826"/>
            <a:ext cx="1444626" cy="461665"/>
          </a:xfrm>
          <a:prstGeom prst="rect">
            <a:avLst/>
          </a:prstGeom>
          <a:noFill/>
        </p:spPr>
        <p:txBody>
          <a:bodyPr wrap="square" rtlCol="0">
            <a:spAutoFit/>
          </a:bodyPr>
          <a:lstStyle/>
          <a:p>
            <a:pPr algn="ctr"/>
            <a:r>
              <a:rPr lang="es-CO" sz="2400" b="1" dirty="0">
                <a:solidFill>
                  <a:schemeClr val="bg1">
                    <a:lumMod val="50000"/>
                  </a:schemeClr>
                </a:solidFill>
              </a:rPr>
              <a:t>TITLE 1 </a:t>
            </a:r>
          </a:p>
        </p:txBody>
      </p:sp>
      <p:sp>
        <p:nvSpPr>
          <p:cNvPr id="121" name="Marcador de texto 34">
            <a:extLst>
              <a:ext uri="{FF2B5EF4-FFF2-40B4-BE49-F238E27FC236}">
                <a16:creationId xmlns:a16="http://schemas.microsoft.com/office/drawing/2014/main" id="{6809B60C-86DF-4B6D-987F-A19F2B84E95E}"/>
              </a:ext>
            </a:extLst>
          </p:cNvPr>
          <p:cNvSpPr txBox="1">
            <a:spLocks/>
          </p:cNvSpPr>
          <p:nvPr/>
        </p:nvSpPr>
        <p:spPr>
          <a:xfrm>
            <a:off x="3456782" y="4556385"/>
            <a:ext cx="1917036" cy="861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CO" sz="1600" dirty="0"/>
              <a:t>Donec fringilla est orci. Orci varius natoque penatibus et magnis dis</a:t>
            </a:r>
          </a:p>
        </p:txBody>
      </p:sp>
      <p:sp>
        <p:nvSpPr>
          <p:cNvPr id="122" name="CuadroTexto 121">
            <a:extLst>
              <a:ext uri="{FF2B5EF4-FFF2-40B4-BE49-F238E27FC236}">
                <a16:creationId xmlns:a16="http://schemas.microsoft.com/office/drawing/2014/main" id="{C56AE10D-9A15-4A56-B9AC-FA618E0AFA49}"/>
              </a:ext>
            </a:extLst>
          </p:cNvPr>
          <p:cNvSpPr txBox="1"/>
          <p:nvPr/>
        </p:nvSpPr>
        <p:spPr>
          <a:xfrm>
            <a:off x="3663156" y="4135847"/>
            <a:ext cx="1444626" cy="461665"/>
          </a:xfrm>
          <a:prstGeom prst="rect">
            <a:avLst/>
          </a:prstGeom>
          <a:noFill/>
        </p:spPr>
        <p:txBody>
          <a:bodyPr wrap="square" rtlCol="0">
            <a:spAutoFit/>
          </a:bodyPr>
          <a:lstStyle/>
          <a:p>
            <a:pPr algn="ctr"/>
            <a:r>
              <a:rPr lang="es-CO" sz="2400" b="1" dirty="0">
                <a:solidFill>
                  <a:schemeClr val="bg1">
                    <a:lumMod val="50000"/>
                  </a:schemeClr>
                </a:solidFill>
              </a:rPr>
              <a:t>TITLE2 </a:t>
            </a:r>
          </a:p>
        </p:txBody>
      </p:sp>
      <p:sp>
        <p:nvSpPr>
          <p:cNvPr id="125" name="Marcador de texto 34">
            <a:extLst>
              <a:ext uri="{FF2B5EF4-FFF2-40B4-BE49-F238E27FC236}">
                <a16:creationId xmlns:a16="http://schemas.microsoft.com/office/drawing/2014/main" id="{A3D0ADD9-F001-4A7F-B148-57B301D8C2CC}"/>
              </a:ext>
            </a:extLst>
          </p:cNvPr>
          <p:cNvSpPr txBox="1">
            <a:spLocks/>
          </p:cNvSpPr>
          <p:nvPr/>
        </p:nvSpPr>
        <p:spPr>
          <a:xfrm>
            <a:off x="5172076" y="2852350"/>
            <a:ext cx="1951260" cy="861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CO" sz="1600" dirty="0"/>
              <a:t>Donec fringilla est orci. Orci varius natoque penatibus et magnis dis</a:t>
            </a:r>
          </a:p>
        </p:txBody>
      </p:sp>
      <p:sp>
        <p:nvSpPr>
          <p:cNvPr id="126" name="CuadroTexto 125">
            <a:extLst>
              <a:ext uri="{FF2B5EF4-FFF2-40B4-BE49-F238E27FC236}">
                <a16:creationId xmlns:a16="http://schemas.microsoft.com/office/drawing/2014/main" id="{74DDFB82-7A36-440F-93DD-4709727B3F7C}"/>
              </a:ext>
            </a:extLst>
          </p:cNvPr>
          <p:cNvSpPr txBox="1"/>
          <p:nvPr/>
        </p:nvSpPr>
        <p:spPr>
          <a:xfrm>
            <a:off x="5373818" y="2431812"/>
            <a:ext cx="1444626" cy="461665"/>
          </a:xfrm>
          <a:prstGeom prst="rect">
            <a:avLst/>
          </a:prstGeom>
          <a:noFill/>
        </p:spPr>
        <p:txBody>
          <a:bodyPr wrap="square" rtlCol="0">
            <a:spAutoFit/>
          </a:bodyPr>
          <a:lstStyle/>
          <a:p>
            <a:pPr algn="ctr"/>
            <a:r>
              <a:rPr lang="es-CO" sz="2400" b="1" dirty="0">
                <a:solidFill>
                  <a:schemeClr val="bg1">
                    <a:lumMod val="50000"/>
                  </a:schemeClr>
                </a:solidFill>
              </a:rPr>
              <a:t>TITLE 3 </a:t>
            </a:r>
          </a:p>
        </p:txBody>
      </p:sp>
      <p:sp>
        <p:nvSpPr>
          <p:cNvPr id="129" name="Marcador de texto 34">
            <a:extLst>
              <a:ext uri="{FF2B5EF4-FFF2-40B4-BE49-F238E27FC236}">
                <a16:creationId xmlns:a16="http://schemas.microsoft.com/office/drawing/2014/main" id="{EB34D7F5-5991-4BE6-BC48-5484CEBD1F0F}"/>
              </a:ext>
            </a:extLst>
          </p:cNvPr>
          <p:cNvSpPr txBox="1">
            <a:spLocks/>
          </p:cNvSpPr>
          <p:nvPr/>
        </p:nvSpPr>
        <p:spPr>
          <a:xfrm>
            <a:off x="6762088" y="4584165"/>
            <a:ext cx="2122356" cy="861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CO" sz="1600" dirty="0"/>
              <a:t>Donec fringilla est orci. Orci varius natoque penatibus et magnis dis</a:t>
            </a:r>
          </a:p>
        </p:txBody>
      </p:sp>
      <p:sp>
        <p:nvSpPr>
          <p:cNvPr id="130" name="CuadroTexto 129">
            <a:extLst>
              <a:ext uri="{FF2B5EF4-FFF2-40B4-BE49-F238E27FC236}">
                <a16:creationId xmlns:a16="http://schemas.microsoft.com/office/drawing/2014/main" id="{893281B3-BA3F-4893-99E3-38868B7743EB}"/>
              </a:ext>
            </a:extLst>
          </p:cNvPr>
          <p:cNvSpPr txBox="1"/>
          <p:nvPr/>
        </p:nvSpPr>
        <p:spPr>
          <a:xfrm>
            <a:off x="7123336" y="4163627"/>
            <a:ext cx="1444626" cy="461665"/>
          </a:xfrm>
          <a:prstGeom prst="rect">
            <a:avLst/>
          </a:prstGeom>
          <a:noFill/>
        </p:spPr>
        <p:txBody>
          <a:bodyPr wrap="square" rtlCol="0">
            <a:spAutoFit/>
          </a:bodyPr>
          <a:lstStyle/>
          <a:p>
            <a:pPr algn="ctr"/>
            <a:r>
              <a:rPr lang="es-CO" sz="2400" b="1" dirty="0">
                <a:solidFill>
                  <a:schemeClr val="bg1">
                    <a:lumMod val="50000"/>
                  </a:schemeClr>
                </a:solidFill>
              </a:rPr>
              <a:t>TITLE 4</a:t>
            </a:r>
          </a:p>
        </p:txBody>
      </p:sp>
      <p:sp>
        <p:nvSpPr>
          <p:cNvPr id="131" name="Marcador de texto 34">
            <a:extLst>
              <a:ext uri="{FF2B5EF4-FFF2-40B4-BE49-F238E27FC236}">
                <a16:creationId xmlns:a16="http://schemas.microsoft.com/office/drawing/2014/main" id="{3DC3334B-B1F0-4CD6-B773-EF00CCAE4595}"/>
              </a:ext>
            </a:extLst>
          </p:cNvPr>
          <p:cNvSpPr txBox="1">
            <a:spLocks/>
          </p:cNvSpPr>
          <p:nvPr/>
        </p:nvSpPr>
        <p:spPr>
          <a:xfrm>
            <a:off x="8372475" y="2837364"/>
            <a:ext cx="2260467" cy="861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CO" sz="1600" dirty="0"/>
              <a:t>Donec fringilla est orci. Orci varius natoque penatibus et magnis dis</a:t>
            </a:r>
          </a:p>
        </p:txBody>
      </p:sp>
      <p:sp>
        <p:nvSpPr>
          <p:cNvPr id="132" name="CuadroTexto 131">
            <a:extLst>
              <a:ext uri="{FF2B5EF4-FFF2-40B4-BE49-F238E27FC236}">
                <a16:creationId xmlns:a16="http://schemas.microsoft.com/office/drawing/2014/main" id="{0C480730-A14E-4CC8-8044-D6F8FADCC87C}"/>
              </a:ext>
            </a:extLst>
          </p:cNvPr>
          <p:cNvSpPr txBox="1"/>
          <p:nvPr/>
        </p:nvSpPr>
        <p:spPr>
          <a:xfrm>
            <a:off x="8825573" y="2416826"/>
            <a:ext cx="1444626" cy="461665"/>
          </a:xfrm>
          <a:prstGeom prst="rect">
            <a:avLst/>
          </a:prstGeom>
          <a:noFill/>
        </p:spPr>
        <p:txBody>
          <a:bodyPr wrap="square" rtlCol="0">
            <a:spAutoFit/>
          </a:bodyPr>
          <a:lstStyle/>
          <a:p>
            <a:pPr algn="ctr"/>
            <a:r>
              <a:rPr lang="es-CO" sz="2400" b="1" dirty="0">
                <a:solidFill>
                  <a:schemeClr val="bg1">
                    <a:lumMod val="50000"/>
                  </a:schemeClr>
                </a:solidFill>
              </a:rPr>
              <a:t>TITLE 5</a:t>
            </a:r>
          </a:p>
        </p:txBody>
      </p:sp>
      <p:grpSp>
        <p:nvGrpSpPr>
          <p:cNvPr id="133" name="Group 17">
            <a:extLst>
              <a:ext uri="{FF2B5EF4-FFF2-40B4-BE49-F238E27FC236}">
                <a16:creationId xmlns:a16="http://schemas.microsoft.com/office/drawing/2014/main" id="{7C1D5A49-D8A7-41AF-B482-E2D9AA70213E}"/>
              </a:ext>
            </a:extLst>
          </p:cNvPr>
          <p:cNvGrpSpPr>
            <a:grpSpLocks noChangeAspect="1"/>
          </p:cNvGrpSpPr>
          <p:nvPr/>
        </p:nvGrpSpPr>
        <p:grpSpPr bwMode="auto">
          <a:xfrm>
            <a:off x="2452010" y="1977960"/>
            <a:ext cx="477018" cy="461666"/>
            <a:chOff x="1316" y="768"/>
            <a:chExt cx="435" cy="421"/>
          </a:xfrm>
          <a:solidFill>
            <a:schemeClr val="bg1">
              <a:lumMod val="50000"/>
            </a:schemeClr>
          </a:solidFill>
        </p:grpSpPr>
        <p:sp>
          <p:nvSpPr>
            <p:cNvPr id="134" name="Oval 18">
              <a:extLst>
                <a:ext uri="{FF2B5EF4-FFF2-40B4-BE49-F238E27FC236}">
                  <a16:creationId xmlns:a16="http://schemas.microsoft.com/office/drawing/2014/main" id="{0B45F2A9-22D8-4392-8262-D9E5D0BDC77F}"/>
                </a:ext>
              </a:extLst>
            </p:cNvPr>
            <p:cNvSpPr>
              <a:spLocks noChangeArrowheads="1"/>
            </p:cNvSpPr>
            <p:nvPr/>
          </p:nvSpPr>
          <p:spPr bwMode="auto">
            <a:xfrm>
              <a:off x="1425" y="768"/>
              <a:ext cx="217" cy="20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5" name="Freeform 19">
              <a:extLst>
                <a:ext uri="{FF2B5EF4-FFF2-40B4-BE49-F238E27FC236}">
                  <a16:creationId xmlns:a16="http://schemas.microsoft.com/office/drawing/2014/main" id="{AB93F2D8-CE24-4762-9C50-9D9F291CE2DF}"/>
                </a:ext>
              </a:extLst>
            </p:cNvPr>
            <p:cNvSpPr>
              <a:spLocks/>
            </p:cNvSpPr>
            <p:nvPr/>
          </p:nvSpPr>
          <p:spPr bwMode="auto">
            <a:xfrm>
              <a:off x="1596" y="1002"/>
              <a:ext cx="155" cy="187"/>
            </a:xfrm>
            <a:custGeom>
              <a:avLst/>
              <a:gdLst>
                <a:gd name="T0" fmla="*/ 8 w 10"/>
                <a:gd name="T1" fmla="*/ 3 h 12"/>
                <a:gd name="T2" fmla="*/ 1 w 10"/>
                <a:gd name="T3" fmla="*/ 0 h 12"/>
                <a:gd name="T4" fmla="*/ 0 w 10"/>
                <a:gd name="T5" fmla="*/ 12 h 12"/>
                <a:gd name="T6" fmla="*/ 10 w 10"/>
                <a:gd name="T7" fmla="*/ 12 h 12"/>
                <a:gd name="T8" fmla="*/ 8 w 10"/>
                <a:gd name="T9" fmla="*/ 3 h 12"/>
              </a:gdLst>
              <a:ahLst/>
              <a:cxnLst>
                <a:cxn ang="0">
                  <a:pos x="T0" y="T1"/>
                </a:cxn>
                <a:cxn ang="0">
                  <a:pos x="T2" y="T3"/>
                </a:cxn>
                <a:cxn ang="0">
                  <a:pos x="T4" y="T5"/>
                </a:cxn>
                <a:cxn ang="0">
                  <a:pos x="T6" y="T7"/>
                </a:cxn>
                <a:cxn ang="0">
                  <a:pos x="T8" y="T9"/>
                </a:cxn>
              </a:cxnLst>
              <a:rect l="0" t="0" r="r" b="b"/>
              <a:pathLst>
                <a:path w="10" h="12">
                  <a:moveTo>
                    <a:pt x="8" y="3"/>
                  </a:moveTo>
                  <a:cubicBezTo>
                    <a:pt x="3" y="1"/>
                    <a:pt x="1" y="0"/>
                    <a:pt x="1" y="0"/>
                  </a:cubicBezTo>
                  <a:cubicBezTo>
                    <a:pt x="0" y="12"/>
                    <a:pt x="0" y="12"/>
                    <a:pt x="0" y="12"/>
                  </a:cubicBezTo>
                  <a:cubicBezTo>
                    <a:pt x="10" y="12"/>
                    <a:pt x="10" y="12"/>
                    <a:pt x="10" y="12"/>
                  </a:cubicBezTo>
                  <a:cubicBezTo>
                    <a:pt x="10" y="8"/>
                    <a:pt x="10" y="4"/>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6" name="Freeform 20">
              <a:extLst>
                <a:ext uri="{FF2B5EF4-FFF2-40B4-BE49-F238E27FC236}">
                  <a16:creationId xmlns:a16="http://schemas.microsoft.com/office/drawing/2014/main" id="{331F502D-E7D5-405B-99DA-C2F4E66E2F72}"/>
                </a:ext>
              </a:extLst>
            </p:cNvPr>
            <p:cNvSpPr>
              <a:spLocks/>
            </p:cNvSpPr>
            <p:nvPr/>
          </p:nvSpPr>
          <p:spPr bwMode="auto">
            <a:xfrm>
              <a:off x="1316" y="1002"/>
              <a:ext cx="171" cy="187"/>
            </a:xfrm>
            <a:custGeom>
              <a:avLst/>
              <a:gdLst>
                <a:gd name="T0" fmla="*/ 3 w 11"/>
                <a:gd name="T1" fmla="*/ 3 h 12"/>
                <a:gd name="T2" fmla="*/ 1 w 11"/>
                <a:gd name="T3" fmla="*/ 12 h 12"/>
                <a:gd name="T4" fmla="*/ 11 w 11"/>
                <a:gd name="T5" fmla="*/ 12 h 12"/>
                <a:gd name="T6" fmla="*/ 10 w 11"/>
                <a:gd name="T7" fmla="*/ 0 h 12"/>
                <a:gd name="T8" fmla="*/ 3 w 11"/>
                <a:gd name="T9" fmla="*/ 3 h 12"/>
              </a:gdLst>
              <a:ahLst/>
              <a:cxnLst>
                <a:cxn ang="0">
                  <a:pos x="T0" y="T1"/>
                </a:cxn>
                <a:cxn ang="0">
                  <a:pos x="T2" y="T3"/>
                </a:cxn>
                <a:cxn ang="0">
                  <a:pos x="T4" y="T5"/>
                </a:cxn>
                <a:cxn ang="0">
                  <a:pos x="T6" y="T7"/>
                </a:cxn>
                <a:cxn ang="0">
                  <a:pos x="T8" y="T9"/>
                </a:cxn>
              </a:cxnLst>
              <a:rect l="0" t="0" r="r" b="b"/>
              <a:pathLst>
                <a:path w="11" h="12">
                  <a:moveTo>
                    <a:pt x="3" y="3"/>
                  </a:moveTo>
                  <a:cubicBezTo>
                    <a:pt x="1" y="4"/>
                    <a:pt x="0" y="8"/>
                    <a:pt x="1" y="12"/>
                  </a:cubicBezTo>
                  <a:cubicBezTo>
                    <a:pt x="11" y="12"/>
                    <a:pt x="11" y="12"/>
                    <a:pt x="11" y="12"/>
                  </a:cubicBezTo>
                  <a:cubicBezTo>
                    <a:pt x="10" y="0"/>
                    <a:pt x="10" y="0"/>
                    <a:pt x="10" y="0"/>
                  </a:cubicBezTo>
                  <a:cubicBezTo>
                    <a:pt x="10" y="0"/>
                    <a:pt x="7" y="1"/>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grpSp>
        <p:nvGrpSpPr>
          <p:cNvPr id="137" name="Group 25">
            <a:extLst>
              <a:ext uri="{FF2B5EF4-FFF2-40B4-BE49-F238E27FC236}">
                <a16:creationId xmlns:a16="http://schemas.microsoft.com/office/drawing/2014/main" id="{49D720A7-043B-4A0E-B10D-9828BA164A3D}"/>
              </a:ext>
            </a:extLst>
          </p:cNvPr>
          <p:cNvGrpSpPr>
            <a:grpSpLocks noChangeAspect="1"/>
          </p:cNvGrpSpPr>
          <p:nvPr/>
        </p:nvGrpSpPr>
        <p:grpSpPr bwMode="auto">
          <a:xfrm>
            <a:off x="5861050" y="2058433"/>
            <a:ext cx="406400" cy="322263"/>
            <a:chOff x="4536" y="976"/>
            <a:chExt cx="256" cy="203"/>
          </a:xfrm>
          <a:solidFill>
            <a:schemeClr val="bg1">
              <a:lumMod val="50000"/>
            </a:schemeClr>
          </a:solidFill>
        </p:grpSpPr>
        <p:sp>
          <p:nvSpPr>
            <p:cNvPr id="138" name="Freeform 26">
              <a:extLst>
                <a:ext uri="{FF2B5EF4-FFF2-40B4-BE49-F238E27FC236}">
                  <a16:creationId xmlns:a16="http://schemas.microsoft.com/office/drawing/2014/main" id="{9C7746EB-21EC-4FB8-A47C-51EF9DD0C9E0}"/>
                </a:ext>
              </a:extLst>
            </p:cNvPr>
            <p:cNvSpPr>
              <a:spLocks/>
            </p:cNvSpPr>
            <p:nvPr/>
          </p:nvSpPr>
          <p:spPr bwMode="auto">
            <a:xfrm>
              <a:off x="4536" y="1108"/>
              <a:ext cx="59" cy="71"/>
            </a:xfrm>
            <a:custGeom>
              <a:avLst/>
              <a:gdLst>
                <a:gd name="T0" fmla="*/ 6 w 6"/>
                <a:gd name="T1" fmla="*/ 1 h 7"/>
                <a:gd name="T2" fmla="*/ 6 w 6"/>
                <a:gd name="T3" fmla="*/ 0 h 7"/>
                <a:gd name="T4" fmla="*/ 1 w 6"/>
                <a:gd name="T5" fmla="*/ 0 h 7"/>
                <a:gd name="T6" fmla="*/ 0 w 6"/>
                <a:gd name="T7" fmla="*/ 1 h 7"/>
                <a:gd name="T8" fmla="*/ 0 w 6"/>
                <a:gd name="T9" fmla="*/ 6 h 7"/>
                <a:gd name="T10" fmla="*/ 1 w 6"/>
                <a:gd name="T11" fmla="*/ 7 h 7"/>
                <a:gd name="T12" fmla="*/ 6 w 6"/>
                <a:gd name="T13" fmla="*/ 7 h 7"/>
                <a:gd name="T14" fmla="*/ 6 w 6"/>
                <a:gd name="T15" fmla="*/ 6 h 7"/>
                <a:gd name="T16" fmla="*/ 6 w 6"/>
                <a:gd name="T1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6" y="1"/>
                  </a:moveTo>
                  <a:cubicBezTo>
                    <a:pt x="6" y="0"/>
                    <a:pt x="6" y="0"/>
                    <a:pt x="6" y="0"/>
                  </a:cubicBezTo>
                  <a:cubicBezTo>
                    <a:pt x="1" y="0"/>
                    <a:pt x="1" y="0"/>
                    <a:pt x="1" y="0"/>
                  </a:cubicBezTo>
                  <a:cubicBezTo>
                    <a:pt x="0" y="0"/>
                    <a:pt x="0" y="0"/>
                    <a:pt x="0" y="1"/>
                  </a:cubicBezTo>
                  <a:cubicBezTo>
                    <a:pt x="0" y="6"/>
                    <a:pt x="0" y="6"/>
                    <a:pt x="0" y="6"/>
                  </a:cubicBezTo>
                  <a:cubicBezTo>
                    <a:pt x="0" y="6"/>
                    <a:pt x="0" y="7"/>
                    <a:pt x="1" y="7"/>
                  </a:cubicBezTo>
                  <a:cubicBezTo>
                    <a:pt x="6" y="7"/>
                    <a:pt x="6" y="7"/>
                    <a:pt x="6" y="7"/>
                  </a:cubicBezTo>
                  <a:cubicBezTo>
                    <a:pt x="6" y="7"/>
                    <a:pt x="6" y="6"/>
                    <a:pt x="6" y="6"/>
                  </a:cubicBezTo>
                  <a:lnTo>
                    <a:pt x="6"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9" name="Freeform 27">
              <a:extLst>
                <a:ext uri="{FF2B5EF4-FFF2-40B4-BE49-F238E27FC236}">
                  <a16:creationId xmlns:a16="http://schemas.microsoft.com/office/drawing/2014/main" id="{D905481A-71D9-4A38-A7FA-806F50771FC7}"/>
                </a:ext>
              </a:extLst>
            </p:cNvPr>
            <p:cNvSpPr>
              <a:spLocks/>
            </p:cNvSpPr>
            <p:nvPr/>
          </p:nvSpPr>
          <p:spPr bwMode="auto">
            <a:xfrm>
              <a:off x="4634" y="1047"/>
              <a:ext cx="59" cy="132"/>
            </a:xfrm>
            <a:custGeom>
              <a:avLst/>
              <a:gdLst>
                <a:gd name="T0" fmla="*/ 6 w 6"/>
                <a:gd name="T1" fmla="*/ 1 h 13"/>
                <a:gd name="T2" fmla="*/ 5 w 6"/>
                <a:gd name="T3" fmla="*/ 0 h 13"/>
                <a:gd name="T4" fmla="*/ 0 w 6"/>
                <a:gd name="T5" fmla="*/ 0 h 13"/>
                <a:gd name="T6" fmla="*/ 0 w 6"/>
                <a:gd name="T7" fmla="*/ 1 h 13"/>
                <a:gd name="T8" fmla="*/ 0 w 6"/>
                <a:gd name="T9" fmla="*/ 12 h 13"/>
                <a:gd name="T10" fmla="*/ 0 w 6"/>
                <a:gd name="T11" fmla="*/ 13 h 13"/>
                <a:gd name="T12" fmla="*/ 5 w 6"/>
                <a:gd name="T13" fmla="*/ 13 h 13"/>
                <a:gd name="T14" fmla="*/ 6 w 6"/>
                <a:gd name="T15" fmla="*/ 12 h 13"/>
                <a:gd name="T16" fmla="*/ 6 w 6"/>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3">
                  <a:moveTo>
                    <a:pt x="6" y="1"/>
                  </a:moveTo>
                  <a:cubicBezTo>
                    <a:pt x="6" y="0"/>
                    <a:pt x="6" y="0"/>
                    <a:pt x="5" y="0"/>
                  </a:cubicBezTo>
                  <a:cubicBezTo>
                    <a:pt x="0" y="0"/>
                    <a:pt x="0" y="0"/>
                    <a:pt x="0" y="0"/>
                  </a:cubicBezTo>
                  <a:cubicBezTo>
                    <a:pt x="0" y="0"/>
                    <a:pt x="0" y="0"/>
                    <a:pt x="0" y="1"/>
                  </a:cubicBezTo>
                  <a:cubicBezTo>
                    <a:pt x="0" y="12"/>
                    <a:pt x="0" y="12"/>
                    <a:pt x="0" y="12"/>
                  </a:cubicBezTo>
                  <a:cubicBezTo>
                    <a:pt x="0" y="12"/>
                    <a:pt x="0" y="13"/>
                    <a:pt x="0" y="13"/>
                  </a:cubicBezTo>
                  <a:cubicBezTo>
                    <a:pt x="5" y="13"/>
                    <a:pt x="5" y="13"/>
                    <a:pt x="5" y="13"/>
                  </a:cubicBezTo>
                  <a:cubicBezTo>
                    <a:pt x="6" y="13"/>
                    <a:pt x="6" y="12"/>
                    <a:pt x="6" y="12"/>
                  </a:cubicBezTo>
                  <a:lnTo>
                    <a:pt x="6"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0" name="Freeform 28">
              <a:extLst>
                <a:ext uri="{FF2B5EF4-FFF2-40B4-BE49-F238E27FC236}">
                  <a16:creationId xmlns:a16="http://schemas.microsoft.com/office/drawing/2014/main" id="{AB112E24-8344-48B4-8294-F00F5D4538E5}"/>
                </a:ext>
              </a:extLst>
            </p:cNvPr>
            <p:cNvSpPr>
              <a:spLocks/>
            </p:cNvSpPr>
            <p:nvPr/>
          </p:nvSpPr>
          <p:spPr bwMode="auto">
            <a:xfrm>
              <a:off x="4723" y="976"/>
              <a:ext cx="69" cy="203"/>
            </a:xfrm>
            <a:custGeom>
              <a:avLst/>
              <a:gdLst>
                <a:gd name="T0" fmla="*/ 7 w 7"/>
                <a:gd name="T1" fmla="*/ 1 h 20"/>
                <a:gd name="T2" fmla="*/ 6 w 7"/>
                <a:gd name="T3" fmla="*/ 0 h 20"/>
                <a:gd name="T4" fmla="*/ 1 w 7"/>
                <a:gd name="T5" fmla="*/ 0 h 20"/>
                <a:gd name="T6" fmla="*/ 0 w 7"/>
                <a:gd name="T7" fmla="*/ 1 h 20"/>
                <a:gd name="T8" fmla="*/ 0 w 7"/>
                <a:gd name="T9" fmla="*/ 19 h 20"/>
                <a:gd name="T10" fmla="*/ 1 w 7"/>
                <a:gd name="T11" fmla="*/ 20 h 20"/>
                <a:gd name="T12" fmla="*/ 6 w 7"/>
                <a:gd name="T13" fmla="*/ 20 h 20"/>
                <a:gd name="T14" fmla="*/ 7 w 7"/>
                <a:gd name="T15" fmla="*/ 19 h 20"/>
                <a:gd name="T16" fmla="*/ 7 w 7"/>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0">
                  <a:moveTo>
                    <a:pt x="7" y="1"/>
                  </a:moveTo>
                  <a:cubicBezTo>
                    <a:pt x="7" y="1"/>
                    <a:pt x="6" y="0"/>
                    <a:pt x="6" y="0"/>
                  </a:cubicBezTo>
                  <a:cubicBezTo>
                    <a:pt x="1" y="0"/>
                    <a:pt x="1" y="0"/>
                    <a:pt x="1" y="0"/>
                  </a:cubicBezTo>
                  <a:cubicBezTo>
                    <a:pt x="0" y="0"/>
                    <a:pt x="0" y="1"/>
                    <a:pt x="0" y="1"/>
                  </a:cubicBezTo>
                  <a:cubicBezTo>
                    <a:pt x="0" y="19"/>
                    <a:pt x="0" y="19"/>
                    <a:pt x="0" y="19"/>
                  </a:cubicBezTo>
                  <a:cubicBezTo>
                    <a:pt x="0" y="19"/>
                    <a:pt x="0" y="20"/>
                    <a:pt x="1" y="20"/>
                  </a:cubicBezTo>
                  <a:cubicBezTo>
                    <a:pt x="6" y="20"/>
                    <a:pt x="6" y="20"/>
                    <a:pt x="6" y="20"/>
                  </a:cubicBezTo>
                  <a:cubicBezTo>
                    <a:pt x="6" y="20"/>
                    <a:pt x="7" y="19"/>
                    <a:pt x="7" y="19"/>
                  </a:cubicBezTo>
                  <a:lnTo>
                    <a:pt x="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grpSp>
        <p:nvGrpSpPr>
          <p:cNvPr id="141" name="Group 50">
            <a:extLst>
              <a:ext uri="{FF2B5EF4-FFF2-40B4-BE49-F238E27FC236}">
                <a16:creationId xmlns:a16="http://schemas.microsoft.com/office/drawing/2014/main" id="{36B24A0E-A190-4247-BCD3-86BBFA621A22}"/>
              </a:ext>
            </a:extLst>
          </p:cNvPr>
          <p:cNvGrpSpPr>
            <a:grpSpLocks noChangeAspect="1"/>
          </p:cNvGrpSpPr>
          <p:nvPr/>
        </p:nvGrpSpPr>
        <p:grpSpPr bwMode="auto">
          <a:xfrm>
            <a:off x="4152977" y="3790405"/>
            <a:ext cx="525391" cy="421480"/>
            <a:chOff x="4275" y="2619"/>
            <a:chExt cx="450" cy="361"/>
          </a:xfrm>
          <a:solidFill>
            <a:schemeClr val="bg1">
              <a:lumMod val="50000"/>
            </a:schemeClr>
          </a:solidFill>
        </p:grpSpPr>
        <p:sp>
          <p:nvSpPr>
            <p:cNvPr id="142" name="Freeform 51">
              <a:extLst>
                <a:ext uri="{FF2B5EF4-FFF2-40B4-BE49-F238E27FC236}">
                  <a16:creationId xmlns:a16="http://schemas.microsoft.com/office/drawing/2014/main" id="{6AFA9963-DD64-4D19-80B5-DB11FF7477B5}"/>
                </a:ext>
              </a:extLst>
            </p:cNvPr>
            <p:cNvSpPr>
              <a:spLocks/>
            </p:cNvSpPr>
            <p:nvPr/>
          </p:nvSpPr>
          <p:spPr bwMode="auto">
            <a:xfrm>
              <a:off x="4400" y="2619"/>
              <a:ext cx="325" cy="361"/>
            </a:xfrm>
            <a:custGeom>
              <a:avLst/>
              <a:gdLst>
                <a:gd name="T0" fmla="*/ 325 w 325"/>
                <a:gd name="T1" fmla="*/ 0 h 361"/>
                <a:gd name="T2" fmla="*/ 0 w 325"/>
                <a:gd name="T3" fmla="*/ 184 h 361"/>
                <a:gd name="T4" fmla="*/ 77 w 325"/>
                <a:gd name="T5" fmla="*/ 361 h 361"/>
                <a:gd name="T6" fmla="*/ 268 w 325"/>
                <a:gd name="T7" fmla="*/ 87 h 361"/>
                <a:gd name="T8" fmla="*/ 325 w 325"/>
                <a:gd name="T9" fmla="*/ 0 h 361"/>
              </a:gdLst>
              <a:ahLst/>
              <a:cxnLst>
                <a:cxn ang="0">
                  <a:pos x="T0" y="T1"/>
                </a:cxn>
                <a:cxn ang="0">
                  <a:pos x="T2" y="T3"/>
                </a:cxn>
                <a:cxn ang="0">
                  <a:pos x="T4" y="T5"/>
                </a:cxn>
                <a:cxn ang="0">
                  <a:pos x="T6" y="T7"/>
                </a:cxn>
                <a:cxn ang="0">
                  <a:pos x="T8" y="T9"/>
                </a:cxn>
              </a:cxnLst>
              <a:rect l="0" t="0" r="r" b="b"/>
              <a:pathLst>
                <a:path w="325" h="361">
                  <a:moveTo>
                    <a:pt x="325" y="0"/>
                  </a:moveTo>
                  <a:lnTo>
                    <a:pt x="0" y="184"/>
                  </a:lnTo>
                  <a:lnTo>
                    <a:pt x="77" y="361"/>
                  </a:lnTo>
                  <a:lnTo>
                    <a:pt x="268" y="87"/>
                  </a:lnTo>
                  <a:lnTo>
                    <a:pt x="325"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3" name="Freeform 52">
              <a:extLst>
                <a:ext uri="{FF2B5EF4-FFF2-40B4-BE49-F238E27FC236}">
                  <a16:creationId xmlns:a16="http://schemas.microsoft.com/office/drawing/2014/main" id="{6FE99085-ED8B-4E75-B55F-5F50138DCCD0}"/>
                </a:ext>
              </a:extLst>
            </p:cNvPr>
            <p:cNvSpPr>
              <a:spLocks/>
            </p:cNvSpPr>
            <p:nvPr/>
          </p:nvSpPr>
          <p:spPr bwMode="auto">
            <a:xfrm>
              <a:off x="4477" y="2665"/>
              <a:ext cx="236" cy="315"/>
            </a:xfrm>
            <a:custGeom>
              <a:avLst/>
              <a:gdLst>
                <a:gd name="T0" fmla="*/ 32 w 236"/>
                <a:gd name="T1" fmla="*/ 184 h 315"/>
                <a:gd name="T2" fmla="*/ 0 w 236"/>
                <a:gd name="T3" fmla="*/ 315 h 315"/>
                <a:gd name="T4" fmla="*/ 236 w 236"/>
                <a:gd name="T5" fmla="*/ 0 h 315"/>
                <a:gd name="T6" fmla="*/ 32 w 236"/>
                <a:gd name="T7" fmla="*/ 184 h 315"/>
              </a:gdLst>
              <a:ahLst/>
              <a:cxnLst>
                <a:cxn ang="0">
                  <a:pos x="T0" y="T1"/>
                </a:cxn>
                <a:cxn ang="0">
                  <a:pos x="T2" y="T3"/>
                </a:cxn>
                <a:cxn ang="0">
                  <a:pos x="T4" y="T5"/>
                </a:cxn>
                <a:cxn ang="0">
                  <a:pos x="T6" y="T7"/>
                </a:cxn>
              </a:cxnLst>
              <a:rect l="0" t="0" r="r" b="b"/>
              <a:pathLst>
                <a:path w="236" h="315">
                  <a:moveTo>
                    <a:pt x="32" y="184"/>
                  </a:moveTo>
                  <a:lnTo>
                    <a:pt x="0" y="315"/>
                  </a:lnTo>
                  <a:lnTo>
                    <a:pt x="236" y="0"/>
                  </a:lnTo>
                  <a:lnTo>
                    <a:pt x="32"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4" name="Freeform 53">
              <a:extLst>
                <a:ext uri="{FF2B5EF4-FFF2-40B4-BE49-F238E27FC236}">
                  <a16:creationId xmlns:a16="http://schemas.microsoft.com/office/drawing/2014/main" id="{CCDBD85F-9970-4B4B-B748-6FF701EA1919}"/>
                </a:ext>
              </a:extLst>
            </p:cNvPr>
            <p:cNvSpPr>
              <a:spLocks/>
            </p:cNvSpPr>
            <p:nvPr/>
          </p:nvSpPr>
          <p:spPr bwMode="auto">
            <a:xfrm>
              <a:off x="4275" y="2619"/>
              <a:ext cx="450" cy="184"/>
            </a:xfrm>
            <a:custGeom>
              <a:avLst/>
              <a:gdLst>
                <a:gd name="T0" fmla="*/ 125 w 450"/>
                <a:gd name="T1" fmla="*/ 184 h 184"/>
                <a:gd name="T2" fmla="*/ 0 w 450"/>
                <a:gd name="T3" fmla="*/ 138 h 184"/>
                <a:gd name="T4" fmla="*/ 450 w 450"/>
                <a:gd name="T5" fmla="*/ 0 h 184"/>
                <a:gd name="T6" fmla="*/ 125 w 450"/>
                <a:gd name="T7" fmla="*/ 184 h 184"/>
              </a:gdLst>
              <a:ahLst/>
              <a:cxnLst>
                <a:cxn ang="0">
                  <a:pos x="T0" y="T1"/>
                </a:cxn>
                <a:cxn ang="0">
                  <a:pos x="T2" y="T3"/>
                </a:cxn>
                <a:cxn ang="0">
                  <a:pos x="T4" y="T5"/>
                </a:cxn>
                <a:cxn ang="0">
                  <a:pos x="T6" y="T7"/>
                </a:cxn>
              </a:cxnLst>
              <a:rect l="0" t="0" r="r" b="b"/>
              <a:pathLst>
                <a:path w="450" h="184">
                  <a:moveTo>
                    <a:pt x="125" y="184"/>
                  </a:moveTo>
                  <a:lnTo>
                    <a:pt x="0" y="138"/>
                  </a:lnTo>
                  <a:lnTo>
                    <a:pt x="450" y="0"/>
                  </a:lnTo>
                  <a:lnTo>
                    <a:pt x="125"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5" name="Freeform 54">
              <a:extLst>
                <a:ext uri="{FF2B5EF4-FFF2-40B4-BE49-F238E27FC236}">
                  <a16:creationId xmlns:a16="http://schemas.microsoft.com/office/drawing/2014/main" id="{0493669D-5F65-4BCC-8F32-AFD66E2EB053}"/>
                </a:ext>
              </a:extLst>
            </p:cNvPr>
            <p:cNvSpPr>
              <a:spLocks/>
            </p:cNvSpPr>
            <p:nvPr/>
          </p:nvSpPr>
          <p:spPr bwMode="auto">
            <a:xfrm>
              <a:off x="4509" y="2619"/>
              <a:ext cx="216" cy="312"/>
            </a:xfrm>
            <a:custGeom>
              <a:avLst/>
              <a:gdLst>
                <a:gd name="T0" fmla="*/ 216 w 216"/>
                <a:gd name="T1" fmla="*/ 0 h 312"/>
                <a:gd name="T2" fmla="*/ 192 w 216"/>
                <a:gd name="T3" fmla="*/ 312 h 312"/>
                <a:gd name="T4" fmla="*/ 0 w 216"/>
                <a:gd name="T5" fmla="*/ 230 h 312"/>
                <a:gd name="T6" fmla="*/ 216 w 216"/>
                <a:gd name="T7" fmla="*/ 0 h 312"/>
              </a:gdLst>
              <a:ahLst/>
              <a:cxnLst>
                <a:cxn ang="0">
                  <a:pos x="T0" y="T1"/>
                </a:cxn>
                <a:cxn ang="0">
                  <a:pos x="T2" y="T3"/>
                </a:cxn>
                <a:cxn ang="0">
                  <a:pos x="T4" y="T5"/>
                </a:cxn>
                <a:cxn ang="0">
                  <a:pos x="T6" y="T7"/>
                </a:cxn>
              </a:cxnLst>
              <a:rect l="0" t="0" r="r" b="b"/>
              <a:pathLst>
                <a:path w="216" h="312">
                  <a:moveTo>
                    <a:pt x="216" y="0"/>
                  </a:moveTo>
                  <a:lnTo>
                    <a:pt x="192" y="312"/>
                  </a:lnTo>
                  <a:lnTo>
                    <a:pt x="0" y="230"/>
                  </a:lnTo>
                  <a:lnTo>
                    <a:pt x="2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sp>
        <p:nvSpPr>
          <p:cNvPr id="146" name="Freeform 36">
            <a:extLst>
              <a:ext uri="{FF2B5EF4-FFF2-40B4-BE49-F238E27FC236}">
                <a16:creationId xmlns:a16="http://schemas.microsoft.com/office/drawing/2014/main" id="{F115A463-B01C-4380-A218-311DA1B82E55}"/>
              </a:ext>
            </a:extLst>
          </p:cNvPr>
          <p:cNvSpPr>
            <a:spLocks/>
          </p:cNvSpPr>
          <p:nvPr/>
        </p:nvSpPr>
        <p:spPr bwMode="auto">
          <a:xfrm>
            <a:off x="7622605" y="3683728"/>
            <a:ext cx="527051" cy="530226"/>
          </a:xfrm>
          <a:custGeom>
            <a:avLst/>
            <a:gdLst>
              <a:gd name="T0" fmla="*/ 19 w 28"/>
              <a:gd name="T1" fmla="*/ 3 h 28"/>
              <a:gd name="T2" fmla="*/ 19 w 28"/>
              <a:gd name="T3" fmla="*/ 5 h 28"/>
              <a:gd name="T4" fmla="*/ 14 w 28"/>
              <a:gd name="T5" fmla="*/ 0 h 28"/>
              <a:gd name="T6" fmla="*/ 9 w 28"/>
              <a:gd name="T7" fmla="*/ 5 h 28"/>
              <a:gd name="T8" fmla="*/ 10 w 28"/>
              <a:gd name="T9" fmla="*/ 6 h 28"/>
              <a:gd name="T10" fmla="*/ 10 w 28"/>
              <a:gd name="T11" fmla="*/ 11 h 28"/>
              <a:gd name="T12" fmla="*/ 6 w 28"/>
              <a:gd name="T13" fmla="*/ 11 h 28"/>
              <a:gd name="T14" fmla="*/ 5 w 28"/>
              <a:gd name="T15" fmla="*/ 9 h 28"/>
              <a:gd name="T16" fmla="*/ 0 w 28"/>
              <a:gd name="T17" fmla="*/ 14 h 28"/>
              <a:gd name="T18" fmla="*/ 5 w 28"/>
              <a:gd name="T19" fmla="*/ 19 h 28"/>
              <a:gd name="T20" fmla="*/ 4 w 28"/>
              <a:gd name="T21" fmla="*/ 19 h 28"/>
              <a:gd name="T22" fmla="*/ 4 w 28"/>
              <a:gd name="T23" fmla="*/ 24 h 28"/>
              <a:gd name="T24" fmla="*/ 8 w 28"/>
              <a:gd name="T25" fmla="*/ 24 h 28"/>
              <a:gd name="T26" fmla="*/ 9 w 28"/>
              <a:gd name="T27" fmla="*/ 23 h 28"/>
              <a:gd name="T28" fmla="*/ 14 w 28"/>
              <a:gd name="T29" fmla="*/ 28 h 28"/>
              <a:gd name="T30" fmla="*/ 19 w 28"/>
              <a:gd name="T31" fmla="*/ 23 h 28"/>
              <a:gd name="T32" fmla="*/ 17 w 28"/>
              <a:gd name="T33" fmla="*/ 22 h 28"/>
              <a:gd name="T34" fmla="*/ 17 w 28"/>
              <a:gd name="T35" fmla="*/ 17 h 28"/>
              <a:gd name="T36" fmla="*/ 22 w 28"/>
              <a:gd name="T37" fmla="*/ 17 h 28"/>
              <a:gd name="T38" fmla="*/ 23 w 28"/>
              <a:gd name="T39" fmla="*/ 19 h 28"/>
              <a:gd name="T40" fmla="*/ 28 w 28"/>
              <a:gd name="T41" fmla="*/ 14 h 28"/>
              <a:gd name="T42" fmla="*/ 23 w 28"/>
              <a:gd name="T43" fmla="*/ 9 h 28"/>
              <a:gd name="T44" fmla="*/ 24 w 28"/>
              <a:gd name="T45" fmla="*/ 8 h 28"/>
              <a:gd name="T46" fmla="*/ 24 w 28"/>
              <a:gd name="T47" fmla="*/ 3 h 28"/>
              <a:gd name="T48" fmla="*/ 19 w 28"/>
              <a:gd name="T49"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28">
                <a:moveTo>
                  <a:pt x="19" y="3"/>
                </a:moveTo>
                <a:cubicBezTo>
                  <a:pt x="19" y="4"/>
                  <a:pt x="19" y="4"/>
                  <a:pt x="19" y="5"/>
                </a:cubicBezTo>
                <a:cubicBezTo>
                  <a:pt x="14" y="0"/>
                  <a:pt x="14" y="0"/>
                  <a:pt x="14" y="0"/>
                </a:cubicBezTo>
                <a:cubicBezTo>
                  <a:pt x="9" y="5"/>
                  <a:pt x="9" y="5"/>
                  <a:pt x="9" y="5"/>
                </a:cubicBezTo>
                <a:cubicBezTo>
                  <a:pt x="9" y="5"/>
                  <a:pt x="10" y="5"/>
                  <a:pt x="10" y="6"/>
                </a:cubicBezTo>
                <a:cubicBezTo>
                  <a:pt x="12" y="7"/>
                  <a:pt x="12" y="9"/>
                  <a:pt x="10" y="11"/>
                </a:cubicBezTo>
                <a:cubicBezTo>
                  <a:pt x="9" y="12"/>
                  <a:pt x="7" y="12"/>
                  <a:pt x="6" y="11"/>
                </a:cubicBezTo>
                <a:cubicBezTo>
                  <a:pt x="5" y="10"/>
                  <a:pt x="5" y="9"/>
                  <a:pt x="5" y="9"/>
                </a:cubicBezTo>
                <a:cubicBezTo>
                  <a:pt x="0" y="14"/>
                  <a:pt x="0" y="14"/>
                  <a:pt x="0" y="14"/>
                </a:cubicBezTo>
                <a:cubicBezTo>
                  <a:pt x="5" y="19"/>
                  <a:pt x="5" y="19"/>
                  <a:pt x="5" y="19"/>
                </a:cubicBezTo>
                <a:cubicBezTo>
                  <a:pt x="4" y="19"/>
                  <a:pt x="4" y="19"/>
                  <a:pt x="4" y="19"/>
                </a:cubicBezTo>
                <a:cubicBezTo>
                  <a:pt x="2" y="21"/>
                  <a:pt x="2" y="23"/>
                  <a:pt x="4" y="24"/>
                </a:cubicBezTo>
                <a:cubicBezTo>
                  <a:pt x="5" y="25"/>
                  <a:pt x="7" y="25"/>
                  <a:pt x="8" y="24"/>
                </a:cubicBezTo>
                <a:cubicBezTo>
                  <a:pt x="9" y="24"/>
                  <a:pt x="9" y="23"/>
                  <a:pt x="9" y="23"/>
                </a:cubicBezTo>
                <a:cubicBezTo>
                  <a:pt x="14" y="28"/>
                  <a:pt x="14" y="28"/>
                  <a:pt x="14" y="28"/>
                </a:cubicBezTo>
                <a:cubicBezTo>
                  <a:pt x="19" y="23"/>
                  <a:pt x="19" y="23"/>
                  <a:pt x="19" y="23"/>
                </a:cubicBezTo>
                <a:cubicBezTo>
                  <a:pt x="18" y="23"/>
                  <a:pt x="18" y="23"/>
                  <a:pt x="17" y="22"/>
                </a:cubicBezTo>
                <a:cubicBezTo>
                  <a:pt x="16" y="21"/>
                  <a:pt x="16" y="19"/>
                  <a:pt x="17" y="17"/>
                </a:cubicBezTo>
                <a:cubicBezTo>
                  <a:pt x="19" y="16"/>
                  <a:pt x="21" y="16"/>
                  <a:pt x="22" y="17"/>
                </a:cubicBezTo>
                <a:cubicBezTo>
                  <a:pt x="22" y="18"/>
                  <a:pt x="23" y="18"/>
                  <a:pt x="23" y="19"/>
                </a:cubicBezTo>
                <a:cubicBezTo>
                  <a:pt x="28" y="14"/>
                  <a:pt x="28" y="14"/>
                  <a:pt x="28" y="14"/>
                </a:cubicBezTo>
                <a:cubicBezTo>
                  <a:pt x="23" y="9"/>
                  <a:pt x="23" y="9"/>
                  <a:pt x="23" y="9"/>
                </a:cubicBezTo>
                <a:cubicBezTo>
                  <a:pt x="23" y="9"/>
                  <a:pt x="24" y="9"/>
                  <a:pt x="24" y="8"/>
                </a:cubicBezTo>
                <a:cubicBezTo>
                  <a:pt x="25" y="7"/>
                  <a:pt x="25" y="5"/>
                  <a:pt x="24" y="3"/>
                </a:cubicBezTo>
                <a:cubicBezTo>
                  <a:pt x="23" y="2"/>
                  <a:pt x="21" y="2"/>
                  <a:pt x="19" y="3"/>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s-CO"/>
          </a:p>
        </p:txBody>
      </p:sp>
      <p:sp>
        <p:nvSpPr>
          <p:cNvPr id="150" name="Freeform 113">
            <a:extLst>
              <a:ext uri="{FF2B5EF4-FFF2-40B4-BE49-F238E27FC236}">
                <a16:creationId xmlns:a16="http://schemas.microsoft.com/office/drawing/2014/main" id="{2EA4B7AE-29D8-4D9F-859A-E2A9003C0FC2}"/>
              </a:ext>
            </a:extLst>
          </p:cNvPr>
          <p:cNvSpPr>
            <a:spLocks noEditPoints="1"/>
          </p:cNvSpPr>
          <p:nvPr/>
        </p:nvSpPr>
        <p:spPr bwMode="auto">
          <a:xfrm>
            <a:off x="9344014" y="1961862"/>
            <a:ext cx="406399" cy="482599"/>
          </a:xfrm>
          <a:custGeom>
            <a:avLst/>
            <a:gdLst>
              <a:gd name="T0" fmla="*/ 309 w 343"/>
              <a:gd name="T1" fmla="*/ 35 h 410"/>
              <a:gd name="T2" fmla="*/ 292 w 343"/>
              <a:gd name="T3" fmla="*/ 1 h 410"/>
              <a:gd name="T4" fmla="*/ 250 w 343"/>
              <a:gd name="T5" fmla="*/ 38 h 410"/>
              <a:gd name="T6" fmla="*/ 259 w 343"/>
              <a:gd name="T7" fmla="*/ 74 h 410"/>
              <a:gd name="T8" fmla="*/ 145 w 343"/>
              <a:gd name="T9" fmla="*/ 49 h 410"/>
              <a:gd name="T10" fmla="*/ 77 w 343"/>
              <a:gd name="T11" fmla="*/ 322 h 410"/>
              <a:gd name="T12" fmla="*/ 72 w 343"/>
              <a:gd name="T13" fmla="*/ 410 h 410"/>
              <a:gd name="T14" fmla="*/ 138 w 343"/>
              <a:gd name="T15" fmla="*/ 339 h 410"/>
              <a:gd name="T16" fmla="*/ 167 w 343"/>
              <a:gd name="T17" fmla="*/ 404 h 410"/>
              <a:gd name="T18" fmla="*/ 187 w 343"/>
              <a:gd name="T19" fmla="*/ 333 h 410"/>
              <a:gd name="T20" fmla="*/ 246 w 343"/>
              <a:gd name="T21" fmla="*/ 399 h 410"/>
              <a:gd name="T22" fmla="*/ 290 w 343"/>
              <a:gd name="T23" fmla="*/ 194 h 410"/>
              <a:gd name="T24" fmla="*/ 269 w 343"/>
              <a:gd name="T25" fmla="*/ 85 h 410"/>
              <a:gd name="T26" fmla="*/ 299 w 343"/>
              <a:gd name="T27" fmla="*/ 96 h 410"/>
              <a:gd name="T28" fmla="*/ 340 w 343"/>
              <a:gd name="T29" fmla="*/ 58 h 410"/>
              <a:gd name="T30" fmla="*/ 338 w 343"/>
              <a:gd name="T31" fmla="*/ 47 h 410"/>
              <a:gd name="T32" fmla="*/ 288 w 343"/>
              <a:gd name="T33" fmla="*/ 21 h 410"/>
              <a:gd name="T34" fmla="*/ 271 w 343"/>
              <a:gd name="T35" fmla="*/ 63 h 410"/>
              <a:gd name="T36" fmla="*/ 246 w 343"/>
              <a:gd name="T37" fmla="*/ 194 h 410"/>
              <a:gd name="T38" fmla="*/ 43 w 343"/>
              <a:gd name="T39" fmla="*/ 194 h 410"/>
              <a:gd name="T40" fmla="*/ 213 w 343"/>
              <a:gd name="T41" fmla="*/ 119 h 410"/>
              <a:gd name="T42" fmla="*/ 145 w 343"/>
              <a:gd name="T43" fmla="*/ 119 h 410"/>
              <a:gd name="T44" fmla="*/ 145 w 343"/>
              <a:gd name="T45" fmla="*/ 269 h 410"/>
              <a:gd name="T46" fmla="*/ 203 w 343"/>
              <a:gd name="T47" fmla="*/ 148 h 410"/>
              <a:gd name="T48" fmla="*/ 246 w 343"/>
              <a:gd name="T49" fmla="*/ 194 h 410"/>
              <a:gd name="T50" fmla="*/ 145 w 343"/>
              <a:gd name="T51" fmla="*/ 165 h 410"/>
              <a:gd name="T52" fmla="*/ 145 w 343"/>
              <a:gd name="T53" fmla="*/ 224 h 410"/>
              <a:gd name="T54" fmla="*/ 170 w 343"/>
              <a:gd name="T55" fmla="*/ 180 h 410"/>
              <a:gd name="T56" fmla="*/ 205 w 343"/>
              <a:gd name="T57" fmla="*/ 194 h 410"/>
              <a:gd name="T58" fmla="*/ 84 w 343"/>
              <a:gd name="T59" fmla="*/ 194 h 410"/>
              <a:gd name="T60" fmla="*/ 183 w 343"/>
              <a:gd name="T61" fmla="*/ 148 h 410"/>
              <a:gd name="T62" fmla="*/ 298 w 343"/>
              <a:gd name="T63" fmla="*/ 80 h 410"/>
              <a:gd name="T64" fmla="*/ 305 w 343"/>
              <a:gd name="T65" fmla="*/ 49 h 410"/>
              <a:gd name="T66" fmla="*/ 298 w 343"/>
              <a:gd name="T67" fmla="*/ 8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3" h="410">
                <a:moveTo>
                  <a:pt x="338" y="47"/>
                </a:moveTo>
                <a:cubicBezTo>
                  <a:pt x="309" y="35"/>
                  <a:pt x="309" y="35"/>
                  <a:pt x="309" y="35"/>
                </a:cubicBezTo>
                <a:cubicBezTo>
                  <a:pt x="298" y="5"/>
                  <a:pt x="298" y="5"/>
                  <a:pt x="298" y="5"/>
                </a:cubicBezTo>
                <a:cubicBezTo>
                  <a:pt x="297" y="3"/>
                  <a:pt x="295" y="1"/>
                  <a:pt x="292" y="1"/>
                </a:cubicBezTo>
                <a:cubicBezTo>
                  <a:pt x="290" y="0"/>
                  <a:pt x="288" y="1"/>
                  <a:pt x="286" y="3"/>
                </a:cubicBezTo>
                <a:cubicBezTo>
                  <a:pt x="250" y="38"/>
                  <a:pt x="250" y="38"/>
                  <a:pt x="250" y="38"/>
                </a:cubicBezTo>
                <a:cubicBezTo>
                  <a:pt x="248" y="40"/>
                  <a:pt x="248" y="43"/>
                  <a:pt x="249" y="46"/>
                </a:cubicBezTo>
                <a:cubicBezTo>
                  <a:pt x="259" y="74"/>
                  <a:pt x="259" y="74"/>
                  <a:pt x="259" y="74"/>
                </a:cubicBezTo>
                <a:cubicBezTo>
                  <a:pt x="244" y="89"/>
                  <a:pt x="244" y="89"/>
                  <a:pt x="244" y="89"/>
                </a:cubicBezTo>
                <a:cubicBezTo>
                  <a:pt x="218" y="64"/>
                  <a:pt x="183" y="49"/>
                  <a:pt x="145" y="49"/>
                </a:cubicBezTo>
                <a:cubicBezTo>
                  <a:pt x="65" y="49"/>
                  <a:pt x="0" y="114"/>
                  <a:pt x="0" y="194"/>
                </a:cubicBezTo>
                <a:cubicBezTo>
                  <a:pt x="0" y="250"/>
                  <a:pt x="31" y="298"/>
                  <a:pt x="77" y="322"/>
                </a:cubicBezTo>
                <a:cubicBezTo>
                  <a:pt x="45" y="399"/>
                  <a:pt x="45" y="399"/>
                  <a:pt x="45" y="399"/>
                </a:cubicBezTo>
                <a:cubicBezTo>
                  <a:pt x="72" y="410"/>
                  <a:pt x="72" y="410"/>
                  <a:pt x="72" y="410"/>
                </a:cubicBezTo>
                <a:cubicBezTo>
                  <a:pt x="104" y="333"/>
                  <a:pt x="104" y="333"/>
                  <a:pt x="104" y="333"/>
                </a:cubicBezTo>
                <a:cubicBezTo>
                  <a:pt x="115" y="337"/>
                  <a:pt x="126" y="338"/>
                  <a:pt x="138" y="339"/>
                </a:cubicBezTo>
                <a:cubicBezTo>
                  <a:pt x="138" y="404"/>
                  <a:pt x="138" y="404"/>
                  <a:pt x="138" y="404"/>
                </a:cubicBezTo>
                <a:cubicBezTo>
                  <a:pt x="167" y="404"/>
                  <a:pt x="167" y="404"/>
                  <a:pt x="167" y="404"/>
                </a:cubicBezTo>
                <a:cubicBezTo>
                  <a:pt x="167" y="337"/>
                  <a:pt x="167" y="337"/>
                  <a:pt x="167" y="337"/>
                </a:cubicBezTo>
                <a:cubicBezTo>
                  <a:pt x="174" y="336"/>
                  <a:pt x="181" y="335"/>
                  <a:pt x="187" y="333"/>
                </a:cubicBezTo>
                <a:cubicBezTo>
                  <a:pt x="219" y="410"/>
                  <a:pt x="219" y="410"/>
                  <a:pt x="219" y="410"/>
                </a:cubicBezTo>
                <a:cubicBezTo>
                  <a:pt x="246" y="399"/>
                  <a:pt x="246" y="399"/>
                  <a:pt x="246" y="399"/>
                </a:cubicBezTo>
                <a:cubicBezTo>
                  <a:pt x="214" y="322"/>
                  <a:pt x="214" y="322"/>
                  <a:pt x="214" y="322"/>
                </a:cubicBezTo>
                <a:cubicBezTo>
                  <a:pt x="259" y="297"/>
                  <a:pt x="290" y="249"/>
                  <a:pt x="290" y="194"/>
                </a:cubicBezTo>
                <a:cubicBezTo>
                  <a:pt x="290" y="158"/>
                  <a:pt x="276" y="125"/>
                  <a:pt x="254" y="99"/>
                </a:cubicBezTo>
                <a:cubicBezTo>
                  <a:pt x="269" y="85"/>
                  <a:pt x="269" y="85"/>
                  <a:pt x="269" y="85"/>
                </a:cubicBezTo>
                <a:cubicBezTo>
                  <a:pt x="297" y="96"/>
                  <a:pt x="297" y="96"/>
                  <a:pt x="297" y="96"/>
                </a:cubicBezTo>
                <a:cubicBezTo>
                  <a:pt x="298" y="96"/>
                  <a:pt x="298" y="96"/>
                  <a:pt x="299" y="96"/>
                </a:cubicBezTo>
                <a:cubicBezTo>
                  <a:pt x="301" y="96"/>
                  <a:pt x="303" y="95"/>
                  <a:pt x="304" y="94"/>
                </a:cubicBezTo>
                <a:cubicBezTo>
                  <a:pt x="340" y="58"/>
                  <a:pt x="340" y="58"/>
                  <a:pt x="340" y="58"/>
                </a:cubicBezTo>
                <a:cubicBezTo>
                  <a:pt x="342" y="57"/>
                  <a:pt x="343" y="54"/>
                  <a:pt x="342" y="52"/>
                </a:cubicBezTo>
                <a:cubicBezTo>
                  <a:pt x="342" y="49"/>
                  <a:pt x="340" y="47"/>
                  <a:pt x="338" y="47"/>
                </a:cubicBezTo>
                <a:close/>
                <a:moveTo>
                  <a:pt x="264" y="45"/>
                </a:moveTo>
                <a:cubicBezTo>
                  <a:pt x="288" y="21"/>
                  <a:pt x="288" y="21"/>
                  <a:pt x="288" y="21"/>
                </a:cubicBezTo>
                <a:cubicBezTo>
                  <a:pt x="295" y="39"/>
                  <a:pt x="295" y="39"/>
                  <a:pt x="295" y="39"/>
                </a:cubicBezTo>
                <a:cubicBezTo>
                  <a:pt x="271" y="63"/>
                  <a:pt x="271" y="63"/>
                  <a:pt x="271" y="63"/>
                </a:cubicBezTo>
                <a:lnTo>
                  <a:pt x="264" y="45"/>
                </a:lnTo>
                <a:close/>
                <a:moveTo>
                  <a:pt x="246" y="194"/>
                </a:moveTo>
                <a:cubicBezTo>
                  <a:pt x="246" y="250"/>
                  <a:pt x="201" y="296"/>
                  <a:pt x="145" y="296"/>
                </a:cubicBezTo>
                <a:cubicBezTo>
                  <a:pt x="89" y="296"/>
                  <a:pt x="43" y="250"/>
                  <a:pt x="43" y="194"/>
                </a:cubicBezTo>
                <a:cubicBezTo>
                  <a:pt x="43" y="138"/>
                  <a:pt x="89" y="93"/>
                  <a:pt x="145" y="93"/>
                </a:cubicBezTo>
                <a:cubicBezTo>
                  <a:pt x="171" y="93"/>
                  <a:pt x="195" y="103"/>
                  <a:pt x="213" y="119"/>
                </a:cubicBezTo>
                <a:cubicBezTo>
                  <a:pt x="193" y="138"/>
                  <a:pt x="193" y="138"/>
                  <a:pt x="193" y="138"/>
                </a:cubicBezTo>
                <a:cubicBezTo>
                  <a:pt x="180" y="126"/>
                  <a:pt x="163" y="119"/>
                  <a:pt x="145" y="119"/>
                </a:cubicBezTo>
                <a:cubicBezTo>
                  <a:pt x="104" y="119"/>
                  <a:pt x="70" y="153"/>
                  <a:pt x="70" y="194"/>
                </a:cubicBezTo>
                <a:cubicBezTo>
                  <a:pt x="70" y="236"/>
                  <a:pt x="104" y="269"/>
                  <a:pt x="145" y="269"/>
                </a:cubicBezTo>
                <a:cubicBezTo>
                  <a:pt x="186" y="269"/>
                  <a:pt x="220" y="236"/>
                  <a:pt x="220" y="194"/>
                </a:cubicBezTo>
                <a:cubicBezTo>
                  <a:pt x="220" y="177"/>
                  <a:pt x="213" y="161"/>
                  <a:pt x="203" y="148"/>
                </a:cubicBezTo>
                <a:cubicBezTo>
                  <a:pt x="223" y="129"/>
                  <a:pt x="223" y="129"/>
                  <a:pt x="223" y="129"/>
                </a:cubicBezTo>
                <a:cubicBezTo>
                  <a:pt x="237" y="147"/>
                  <a:pt x="246" y="170"/>
                  <a:pt x="246" y="194"/>
                </a:cubicBezTo>
                <a:close/>
                <a:moveTo>
                  <a:pt x="160" y="169"/>
                </a:moveTo>
                <a:cubicBezTo>
                  <a:pt x="156" y="167"/>
                  <a:pt x="151" y="165"/>
                  <a:pt x="145" y="165"/>
                </a:cubicBezTo>
                <a:cubicBezTo>
                  <a:pt x="129" y="165"/>
                  <a:pt x="116" y="178"/>
                  <a:pt x="116" y="194"/>
                </a:cubicBezTo>
                <a:cubicBezTo>
                  <a:pt x="116" y="211"/>
                  <a:pt x="129" y="224"/>
                  <a:pt x="145" y="224"/>
                </a:cubicBezTo>
                <a:cubicBezTo>
                  <a:pt x="161" y="224"/>
                  <a:pt x="174" y="211"/>
                  <a:pt x="174" y="194"/>
                </a:cubicBezTo>
                <a:cubicBezTo>
                  <a:pt x="174" y="189"/>
                  <a:pt x="173" y="184"/>
                  <a:pt x="170" y="180"/>
                </a:cubicBezTo>
                <a:cubicBezTo>
                  <a:pt x="193" y="158"/>
                  <a:pt x="193" y="158"/>
                  <a:pt x="193" y="158"/>
                </a:cubicBezTo>
                <a:cubicBezTo>
                  <a:pt x="201" y="168"/>
                  <a:pt x="205" y="181"/>
                  <a:pt x="205" y="194"/>
                </a:cubicBezTo>
                <a:cubicBezTo>
                  <a:pt x="205" y="228"/>
                  <a:pt x="178" y="255"/>
                  <a:pt x="145" y="255"/>
                </a:cubicBezTo>
                <a:cubicBezTo>
                  <a:pt x="112" y="255"/>
                  <a:pt x="84" y="228"/>
                  <a:pt x="84" y="194"/>
                </a:cubicBezTo>
                <a:cubicBezTo>
                  <a:pt x="84" y="161"/>
                  <a:pt x="112" y="134"/>
                  <a:pt x="145" y="134"/>
                </a:cubicBezTo>
                <a:cubicBezTo>
                  <a:pt x="159" y="134"/>
                  <a:pt x="172" y="139"/>
                  <a:pt x="183" y="148"/>
                </a:cubicBezTo>
                <a:lnTo>
                  <a:pt x="160" y="169"/>
                </a:lnTo>
                <a:close/>
                <a:moveTo>
                  <a:pt x="298" y="80"/>
                </a:moveTo>
                <a:cubicBezTo>
                  <a:pt x="280" y="73"/>
                  <a:pt x="280" y="73"/>
                  <a:pt x="280" y="73"/>
                </a:cubicBezTo>
                <a:cubicBezTo>
                  <a:pt x="305" y="49"/>
                  <a:pt x="305" y="49"/>
                  <a:pt x="305" y="49"/>
                </a:cubicBezTo>
                <a:cubicBezTo>
                  <a:pt x="322" y="56"/>
                  <a:pt x="322" y="56"/>
                  <a:pt x="322" y="56"/>
                </a:cubicBezTo>
                <a:lnTo>
                  <a:pt x="298" y="8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s-CO"/>
          </a:p>
        </p:txBody>
      </p:sp>
    </p:spTree>
    <p:extLst>
      <p:ext uri="{BB962C8B-B14F-4D97-AF65-F5344CB8AC3E}">
        <p14:creationId xmlns:p14="http://schemas.microsoft.com/office/powerpoint/2010/main" val="4083661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A955DD0-82C9-4154-B7A5-572EB66C82BD}"/>
              </a:ext>
            </a:extLst>
          </p:cNvPr>
          <p:cNvSpPr/>
          <p:nvPr/>
        </p:nvSpPr>
        <p:spPr>
          <a:xfrm>
            <a:off x="8915400" y="0"/>
            <a:ext cx="3276600" cy="6858000"/>
          </a:xfrm>
          <a:prstGeom prst="rect">
            <a:avLst/>
          </a:prstGeom>
          <a:solidFill>
            <a:srgbClr val="FC8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FFC000"/>
              </a:solidFill>
            </a:endParaRPr>
          </a:p>
        </p:txBody>
      </p:sp>
      <p:pic>
        <p:nvPicPr>
          <p:cNvPr id="5" name="Marcador de posición de imagen 4">
            <a:extLst>
              <a:ext uri="{FF2B5EF4-FFF2-40B4-BE49-F238E27FC236}">
                <a16:creationId xmlns:a16="http://schemas.microsoft.com/office/drawing/2014/main" id="{CFF59285-366F-4B7D-8B1B-DAF81A6F0936}"/>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6" name="CuadroTexto 5">
            <a:extLst>
              <a:ext uri="{FF2B5EF4-FFF2-40B4-BE49-F238E27FC236}">
                <a16:creationId xmlns:a16="http://schemas.microsoft.com/office/drawing/2014/main" id="{22E14414-B337-4769-85A9-5007F473B5B5}"/>
              </a:ext>
            </a:extLst>
          </p:cNvPr>
          <p:cNvSpPr txBox="1"/>
          <p:nvPr/>
        </p:nvSpPr>
        <p:spPr>
          <a:xfrm>
            <a:off x="272954" y="1830551"/>
            <a:ext cx="4039739" cy="1118448"/>
          </a:xfrm>
          <a:prstGeom prst="rect">
            <a:avLst/>
          </a:prstGeom>
          <a:noFill/>
        </p:spPr>
        <p:txBody>
          <a:bodyPr wrap="square" rtlCol="0">
            <a:spAutoFit/>
          </a:bodyPr>
          <a:lstStyle/>
          <a:p>
            <a:pPr>
              <a:lnSpc>
                <a:spcPts val="4000"/>
              </a:lnSpc>
            </a:pPr>
            <a:r>
              <a:rPr lang="es-CO" sz="4400" b="1" dirty="0">
                <a:solidFill>
                  <a:srgbClr val="F00250"/>
                </a:solidFill>
                <a:latin typeface="Arial" panose="020B0604020202020204" pitchFamily="34" charset="0"/>
                <a:cs typeface="Arial" panose="020B0604020202020204" pitchFamily="34" charset="0"/>
              </a:rPr>
              <a:t>YOUR TITLE HERE</a:t>
            </a:r>
          </a:p>
        </p:txBody>
      </p:sp>
      <p:sp>
        <p:nvSpPr>
          <p:cNvPr id="7" name="Marcador de texto 34">
            <a:extLst>
              <a:ext uri="{FF2B5EF4-FFF2-40B4-BE49-F238E27FC236}">
                <a16:creationId xmlns:a16="http://schemas.microsoft.com/office/drawing/2014/main" id="{08F210E2-B3E2-4E84-92D8-1B803AC3AD85}"/>
              </a:ext>
            </a:extLst>
          </p:cNvPr>
          <p:cNvSpPr txBox="1">
            <a:spLocks/>
          </p:cNvSpPr>
          <p:nvPr/>
        </p:nvSpPr>
        <p:spPr>
          <a:xfrm>
            <a:off x="272954" y="3158549"/>
            <a:ext cx="3784695" cy="34137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800" dirty="0"/>
              <a:t>Donec fringilla est orci. Orci varius natoque penatibus et magnis dis. Donec fringilla est orci. Orci varius natoque penatibus et magnis dis.</a:t>
            </a:r>
          </a:p>
          <a:p>
            <a:pPr marL="0" indent="0">
              <a:buNone/>
            </a:pPr>
            <a:endParaRPr lang="es-CO" sz="1800" dirty="0"/>
          </a:p>
          <a:p>
            <a:pPr marL="0" indent="0">
              <a:buNone/>
            </a:pPr>
            <a:r>
              <a:rPr lang="es-CO" sz="1800" dirty="0"/>
              <a:t>Donec fringilla est orci. Orci varius natoque penatibus et magnis dis. Donec fringilla est orci. Orci varius natoque penatibus et magnis dis</a:t>
            </a:r>
          </a:p>
          <a:p>
            <a:pPr marL="0" indent="0">
              <a:buNone/>
            </a:pPr>
            <a:endParaRPr lang="es-CO" sz="1800" dirty="0"/>
          </a:p>
          <a:p>
            <a:pPr marL="0" indent="0">
              <a:buNone/>
            </a:pPr>
            <a:endParaRPr lang="es-CO" sz="1800" dirty="0"/>
          </a:p>
        </p:txBody>
      </p:sp>
      <p:sp>
        <p:nvSpPr>
          <p:cNvPr id="8" name="Marcador de texto 34">
            <a:extLst>
              <a:ext uri="{FF2B5EF4-FFF2-40B4-BE49-F238E27FC236}">
                <a16:creationId xmlns:a16="http://schemas.microsoft.com/office/drawing/2014/main" id="{D525D0BB-6622-4756-9002-3258E8ED7BCB}"/>
              </a:ext>
            </a:extLst>
          </p:cNvPr>
          <p:cNvSpPr txBox="1">
            <a:spLocks/>
          </p:cNvSpPr>
          <p:nvPr/>
        </p:nvSpPr>
        <p:spPr>
          <a:xfrm>
            <a:off x="9512205" y="1830551"/>
            <a:ext cx="2222596" cy="34137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CO" sz="2400" dirty="0">
                <a:solidFill>
                  <a:schemeClr val="bg1"/>
                </a:solidFill>
              </a:rPr>
              <a:t>Donec fringilla est orci. Orci varius natoque penatibus et magnis dis. Donec fringilla est orci. Orci</a:t>
            </a:r>
          </a:p>
        </p:txBody>
      </p:sp>
      <p:grpSp>
        <p:nvGrpSpPr>
          <p:cNvPr id="9" name="Group 10">
            <a:extLst>
              <a:ext uri="{FF2B5EF4-FFF2-40B4-BE49-F238E27FC236}">
                <a16:creationId xmlns:a16="http://schemas.microsoft.com/office/drawing/2014/main" id="{BB0238E0-9809-4445-BD5D-B6F3FA2C25D9}"/>
              </a:ext>
            </a:extLst>
          </p:cNvPr>
          <p:cNvGrpSpPr>
            <a:grpSpLocks noChangeAspect="1"/>
          </p:cNvGrpSpPr>
          <p:nvPr/>
        </p:nvGrpSpPr>
        <p:grpSpPr bwMode="auto">
          <a:xfrm>
            <a:off x="10300494" y="1027852"/>
            <a:ext cx="506412" cy="4216400"/>
            <a:chOff x="1605" y="832"/>
            <a:chExt cx="319" cy="2656"/>
          </a:xfrm>
        </p:grpSpPr>
        <p:sp>
          <p:nvSpPr>
            <p:cNvPr id="10" name="AutoShape 9">
              <a:extLst>
                <a:ext uri="{FF2B5EF4-FFF2-40B4-BE49-F238E27FC236}">
                  <a16:creationId xmlns:a16="http://schemas.microsoft.com/office/drawing/2014/main" id="{351987F2-9AB7-4E26-8B1A-D415275EF9EB}"/>
                </a:ext>
              </a:extLst>
            </p:cNvPr>
            <p:cNvSpPr>
              <a:spLocks noChangeAspect="1" noChangeArrowheads="1" noTextEdit="1"/>
            </p:cNvSpPr>
            <p:nvPr/>
          </p:nvSpPr>
          <p:spPr bwMode="auto">
            <a:xfrm>
              <a:off x="1605" y="832"/>
              <a:ext cx="319" cy="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 name="Freeform 11">
              <a:extLst>
                <a:ext uri="{FF2B5EF4-FFF2-40B4-BE49-F238E27FC236}">
                  <a16:creationId xmlns:a16="http://schemas.microsoft.com/office/drawing/2014/main" id="{14E6795A-3ADB-4495-AE6C-6EFF05C9AAE1}"/>
                </a:ext>
              </a:extLst>
            </p:cNvPr>
            <p:cNvSpPr>
              <a:spLocks/>
            </p:cNvSpPr>
            <p:nvPr/>
          </p:nvSpPr>
          <p:spPr bwMode="auto">
            <a:xfrm>
              <a:off x="1612" y="832"/>
              <a:ext cx="149" cy="188"/>
            </a:xfrm>
            <a:custGeom>
              <a:avLst/>
              <a:gdLst>
                <a:gd name="T0" fmla="*/ 11 w 21"/>
                <a:gd name="T1" fmla="*/ 7 h 28"/>
                <a:gd name="T2" fmla="*/ 11 w 21"/>
                <a:gd name="T3" fmla="*/ 7 h 28"/>
                <a:gd name="T4" fmla="*/ 18 w 21"/>
                <a:gd name="T5" fmla="*/ 1 h 28"/>
                <a:gd name="T6" fmla="*/ 18 w 21"/>
                <a:gd name="T7" fmla="*/ 0 h 28"/>
                <a:gd name="T8" fmla="*/ 0 w 21"/>
                <a:gd name="T9" fmla="*/ 18 h 28"/>
                <a:gd name="T10" fmla="*/ 11 w 21"/>
                <a:gd name="T11" fmla="*/ 28 h 28"/>
                <a:gd name="T12" fmla="*/ 21 w 21"/>
                <a:gd name="T13" fmla="*/ 18 h 28"/>
                <a:gd name="T14" fmla="*/ 11 w 21"/>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11" y="7"/>
                  </a:moveTo>
                  <a:cubicBezTo>
                    <a:pt x="11" y="7"/>
                    <a:pt x="11" y="7"/>
                    <a:pt x="11" y="7"/>
                  </a:cubicBezTo>
                  <a:cubicBezTo>
                    <a:pt x="11" y="3"/>
                    <a:pt x="14" y="1"/>
                    <a:pt x="18" y="1"/>
                  </a:cubicBezTo>
                  <a:cubicBezTo>
                    <a:pt x="18" y="0"/>
                    <a:pt x="18" y="0"/>
                    <a:pt x="18" y="0"/>
                  </a:cubicBezTo>
                  <a:cubicBezTo>
                    <a:pt x="8" y="0"/>
                    <a:pt x="0" y="8"/>
                    <a:pt x="0" y="18"/>
                  </a:cubicBezTo>
                  <a:cubicBezTo>
                    <a:pt x="0" y="23"/>
                    <a:pt x="5" y="28"/>
                    <a:pt x="11" y="28"/>
                  </a:cubicBezTo>
                  <a:cubicBezTo>
                    <a:pt x="17" y="28"/>
                    <a:pt x="21" y="23"/>
                    <a:pt x="21" y="18"/>
                  </a:cubicBezTo>
                  <a:cubicBezTo>
                    <a:pt x="21" y="12"/>
                    <a:pt x="17" y="7"/>
                    <a:pt x="11" y="7"/>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 name="Freeform 12">
              <a:extLst>
                <a:ext uri="{FF2B5EF4-FFF2-40B4-BE49-F238E27FC236}">
                  <a16:creationId xmlns:a16="http://schemas.microsoft.com/office/drawing/2014/main" id="{ACD261A8-CF16-4AFF-85D2-F9DFF3651908}"/>
                </a:ext>
              </a:extLst>
            </p:cNvPr>
            <p:cNvSpPr>
              <a:spLocks/>
            </p:cNvSpPr>
            <p:nvPr/>
          </p:nvSpPr>
          <p:spPr bwMode="auto">
            <a:xfrm>
              <a:off x="1782" y="832"/>
              <a:ext cx="149" cy="188"/>
            </a:xfrm>
            <a:custGeom>
              <a:avLst/>
              <a:gdLst>
                <a:gd name="T0" fmla="*/ 11 w 21"/>
                <a:gd name="T1" fmla="*/ 7 h 28"/>
                <a:gd name="T2" fmla="*/ 10 w 21"/>
                <a:gd name="T3" fmla="*/ 7 h 28"/>
                <a:gd name="T4" fmla="*/ 18 w 21"/>
                <a:gd name="T5" fmla="*/ 1 h 28"/>
                <a:gd name="T6" fmla="*/ 18 w 21"/>
                <a:gd name="T7" fmla="*/ 0 h 28"/>
                <a:gd name="T8" fmla="*/ 0 w 21"/>
                <a:gd name="T9" fmla="*/ 18 h 28"/>
                <a:gd name="T10" fmla="*/ 11 w 21"/>
                <a:gd name="T11" fmla="*/ 28 h 28"/>
                <a:gd name="T12" fmla="*/ 21 w 21"/>
                <a:gd name="T13" fmla="*/ 18 h 28"/>
                <a:gd name="T14" fmla="*/ 11 w 21"/>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11" y="7"/>
                  </a:moveTo>
                  <a:cubicBezTo>
                    <a:pt x="10" y="7"/>
                    <a:pt x="10" y="7"/>
                    <a:pt x="10" y="7"/>
                  </a:cubicBezTo>
                  <a:cubicBezTo>
                    <a:pt x="11" y="3"/>
                    <a:pt x="14" y="1"/>
                    <a:pt x="18" y="1"/>
                  </a:cubicBezTo>
                  <a:cubicBezTo>
                    <a:pt x="18" y="0"/>
                    <a:pt x="18" y="0"/>
                    <a:pt x="18" y="0"/>
                  </a:cubicBezTo>
                  <a:cubicBezTo>
                    <a:pt x="8" y="0"/>
                    <a:pt x="0" y="8"/>
                    <a:pt x="0" y="18"/>
                  </a:cubicBezTo>
                  <a:cubicBezTo>
                    <a:pt x="0" y="23"/>
                    <a:pt x="5" y="28"/>
                    <a:pt x="11" y="28"/>
                  </a:cubicBezTo>
                  <a:cubicBezTo>
                    <a:pt x="16" y="28"/>
                    <a:pt x="21" y="23"/>
                    <a:pt x="21" y="18"/>
                  </a:cubicBezTo>
                  <a:cubicBezTo>
                    <a:pt x="21" y="12"/>
                    <a:pt x="16" y="7"/>
                    <a:pt x="11" y="7"/>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 name="Freeform 13">
              <a:extLst>
                <a:ext uri="{FF2B5EF4-FFF2-40B4-BE49-F238E27FC236}">
                  <a16:creationId xmlns:a16="http://schemas.microsoft.com/office/drawing/2014/main" id="{EEAC1532-D619-4E61-9D3A-09E913DD26C1}"/>
                </a:ext>
              </a:extLst>
            </p:cNvPr>
            <p:cNvSpPr>
              <a:spLocks/>
            </p:cNvSpPr>
            <p:nvPr/>
          </p:nvSpPr>
          <p:spPr bwMode="auto">
            <a:xfrm>
              <a:off x="1782" y="3294"/>
              <a:ext cx="149" cy="187"/>
            </a:xfrm>
            <a:custGeom>
              <a:avLst/>
              <a:gdLst>
                <a:gd name="T0" fmla="*/ 11 w 21"/>
                <a:gd name="T1" fmla="*/ 21 h 28"/>
                <a:gd name="T2" fmla="*/ 11 w 21"/>
                <a:gd name="T3" fmla="*/ 21 h 28"/>
                <a:gd name="T4" fmla="*/ 4 w 21"/>
                <a:gd name="T5" fmla="*/ 27 h 28"/>
                <a:gd name="T6" fmla="*/ 4 w 21"/>
                <a:gd name="T7" fmla="*/ 28 h 28"/>
                <a:gd name="T8" fmla="*/ 21 w 21"/>
                <a:gd name="T9" fmla="*/ 10 h 28"/>
                <a:gd name="T10" fmla="*/ 11 w 21"/>
                <a:gd name="T11" fmla="*/ 0 h 28"/>
                <a:gd name="T12" fmla="*/ 0 w 21"/>
                <a:gd name="T13" fmla="*/ 10 h 28"/>
                <a:gd name="T14" fmla="*/ 11 w 21"/>
                <a:gd name="T15" fmla="*/ 21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11" y="21"/>
                  </a:moveTo>
                  <a:cubicBezTo>
                    <a:pt x="11" y="21"/>
                    <a:pt x="11" y="21"/>
                    <a:pt x="11" y="21"/>
                  </a:cubicBezTo>
                  <a:cubicBezTo>
                    <a:pt x="10" y="24"/>
                    <a:pt x="7" y="27"/>
                    <a:pt x="4" y="27"/>
                  </a:cubicBezTo>
                  <a:cubicBezTo>
                    <a:pt x="4" y="28"/>
                    <a:pt x="4" y="28"/>
                    <a:pt x="4" y="28"/>
                  </a:cubicBezTo>
                  <a:cubicBezTo>
                    <a:pt x="13" y="28"/>
                    <a:pt x="21" y="20"/>
                    <a:pt x="21" y="10"/>
                  </a:cubicBezTo>
                  <a:cubicBezTo>
                    <a:pt x="21" y="4"/>
                    <a:pt x="16" y="0"/>
                    <a:pt x="11" y="0"/>
                  </a:cubicBezTo>
                  <a:cubicBezTo>
                    <a:pt x="5" y="0"/>
                    <a:pt x="0" y="4"/>
                    <a:pt x="0" y="10"/>
                  </a:cubicBezTo>
                  <a:cubicBezTo>
                    <a:pt x="0" y="16"/>
                    <a:pt x="5" y="21"/>
                    <a:pt x="11" y="21"/>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 name="Freeform 14">
              <a:extLst>
                <a:ext uri="{FF2B5EF4-FFF2-40B4-BE49-F238E27FC236}">
                  <a16:creationId xmlns:a16="http://schemas.microsoft.com/office/drawing/2014/main" id="{90C90955-76FE-40F5-86D6-D6FDA23A588F}"/>
                </a:ext>
              </a:extLst>
            </p:cNvPr>
            <p:cNvSpPr>
              <a:spLocks/>
            </p:cNvSpPr>
            <p:nvPr/>
          </p:nvSpPr>
          <p:spPr bwMode="auto">
            <a:xfrm>
              <a:off x="1612" y="3294"/>
              <a:ext cx="149" cy="187"/>
            </a:xfrm>
            <a:custGeom>
              <a:avLst/>
              <a:gdLst>
                <a:gd name="T0" fmla="*/ 11 w 21"/>
                <a:gd name="T1" fmla="*/ 21 h 28"/>
                <a:gd name="T2" fmla="*/ 11 w 21"/>
                <a:gd name="T3" fmla="*/ 21 h 28"/>
                <a:gd name="T4" fmla="*/ 4 w 21"/>
                <a:gd name="T5" fmla="*/ 27 h 28"/>
                <a:gd name="T6" fmla="*/ 4 w 21"/>
                <a:gd name="T7" fmla="*/ 28 h 28"/>
                <a:gd name="T8" fmla="*/ 21 w 21"/>
                <a:gd name="T9" fmla="*/ 10 h 28"/>
                <a:gd name="T10" fmla="*/ 11 w 21"/>
                <a:gd name="T11" fmla="*/ 0 h 28"/>
                <a:gd name="T12" fmla="*/ 0 w 21"/>
                <a:gd name="T13" fmla="*/ 10 h 28"/>
                <a:gd name="T14" fmla="*/ 11 w 21"/>
                <a:gd name="T15" fmla="*/ 21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11" y="21"/>
                  </a:moveTo>
                  <a:cubicBezTo>
                    <a:pt x="11" y="21"/>
                    <a:pt x="11" y="21"/>
                    <a:pt x="11" y="21"/>
                  </a:cubicBezTo>
                  <a:cubicBezTo>
                    <a:pt x="11" y="24"/>
                    <a:pt x="8" y="27"/>
                    <a:pt x="4" y="27"/>
                  </a:cubicBezTo>
                  <a:cubicBezTo>
                    <a:pt x="4" y="28"/>
                    <a:pt x="4" y="28"/>
                    <a:pt x="4" y="28"/>
                  </a:cubicBezTo>
                  <a:cubicBezTo>
                    <a:pt x="14" y="28"/>
                    <a:pt x="21" y="20"/>
                    <a:pt x="21" y="10"/>
                  </a:cubicBezTo>
                  <a:cubicBezTo>
                    <a:pt x="21" y="4"/>
                    <a:pt x="17" y="0"/>
                    <a:pt x="11" y="0"/>
                  </a:cubicBezTo>
                  <a:cubicBezTo>
                    <a:pt x="5" y="0"/>
                    <a:pt x="0" y="4"/>
                    <a:pt x="0" y="10"/>
                  </a:cubicBezTo>
                  <a:cubicBezTo>
                    <a:pt x="0" y="16"/>
                    <a:pt x="5" y="21"/>
                    <a:pt x="11" y="21"/>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spTree>
    <p:extLst>
      <p:ext uri="{BB962C8B-B14F-4D97-AF65-F5344CB8AC3E}">
        <p14:creationId xmlns:p14="http://schemas.microsoft.com/office/powerpoint/2010/main" val="1137809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083EBEE-E243-4E6A-9CCE-80C620ECFEF8}"/>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pic>
        <p:nvPicPr>
          <p:cNvPr id="17" name="Marcador de posición de imagen 16">
            <a:extLst>
              <a:ext uri="{FF2B5EF4-FFF2-40B4-BE49-F238E27FC236}">
                <a16:creationId xmlns:a16="http://schemas.microsoft.com/office/drawing/2014/main" id="{7369FEC0-53D3-4A1A-AAFE-0EFF59C5501E}"/>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
        <p:nvSpPr>
          <p:cNvPr id="4" name="Rectángulo 3">
            <a:extLst>
              <a:ext uri="{FF2B5EF4-FFF2-40B4-BE49-F238E27FC236}">
                <a16:creationId xmlns:a16="http://schemas.microsoft.com/office/drawing/2014/main" id="{0970B5C3-248E-4D1B-8FE6-490DDCEDE35C}"/>
              </a:ext>
            </a:extLst>
          </p:cNvPr>
          <p:cNvSpPr/>
          <p:nvPr/>
        </p:nvSpPr>
        <p:spPr>
          <a:xfrm>
            <a:off x="3867150" y="1428750"/>
            <a:ext cx="4724400" cy="3886200"/>
          </a:xfrm>
          <a:prstGeom prst="rect">
            <a:avLst/>
          </a:prstGeom>
          <a:gradFill>
            <a:gsLst>
              <a:gs pos="0">
                <a:srgbClr val="9D1860"/>
              </a:gs>
              <a:gs pos="37000">
                <a:srgbClr val="B5135F"/>
              </a:gs>
              <a:gs pos="100000">
                <a:srgbClr val="F0025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6" name="Conector recto 5">
            <a:extLst>
              <a:ext uri="{FF2B5EF4-FFF2-40B4-BE49-F238E27FC236}">
                <a16:creationId xmlns:a16="http://schemas.microsoft.com/office/drawing/2014/main" id="{602379F3-71CB-43A0-BFAB-F52FDC0504B9}"/>
              </a:ext>
            </a:extLst>
          </p:cNvPr>
          <p:cNvCxnSpPr/>
          <p:nvPr/>
        </p:nvCxnSpPr>
        <p:spPr>
          <a:xfrm>
            <a:off x="3867150" y="0"/>
            <a:ext cx="0" cy="6858000"/>
          </a:xfrm>
          <a:prstGeom prst="line">
            <a:avLst/>
          </a:prstGeom>
          <a:ln w="12700">
            <a:solidFill>
              <a:srgbClr val="9D1860"/>
            </a:solidFill>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B27AF472-60EB-4634-8581-B05F3589E295}"/>
              </a:ext>
            </a:extLst>
          </p:cNvPr>
          <p:cNvCxnSpPr/>
          <p:nvPr/>
        </p:nvCxnSpPr>
        <p:spPr>
          <a:xfrm>
            <a:off x="8591550" y="0"/>
            <a:ext cx="0" cy="6858000"/>
          </a:xfrm>
          <a:prstGeom prst="line">
            <a:avLst/>
          </a:prstGeom>
          <a:ln w="12700">
            <a:solidFill>
              <a:srgbClr val="9D1860"/>
            </a:solidFill>
          </a:ln>
        </p:spPr>
        <p:style>
          <a:lnRef idx="1">
            <a:schemeClr val="accent1"/>
          </a:lnRef>
          <a:fillRef idx="0">
            <a:schemeClr val="accent1"/>
          </a:fillRef>
          <a:effectRef idx="0">
            <a:schemeClr val="accent1"/>
          </a:effectRef>
          <a:fontRef idx="minor">
            <a:schemeClr val="tx1"/>
          </a:fontRef>
        </p:style>
      </p:cxnSp>
      <p:sp>
        <p:nvSpPr>
          <p:cNvPr id="8" name="Marcador de texto 34">
            <a:extLst>
              <a:ext uri="{FF2B5EF4-FFF2-40B4-BE49-F238E27FC236}">
                <a16:creationId xmlns:a16="http://schemas.microsoft.com/office/drawing/2014/main" id="{1550C546-3CFF-4DFD-B353-9B7B8F7667E8}"/>
              </a:ext>
            </a:extLst>
          </p:cNvPr>
          <p:cNvSpPr txBox="1">
            <a:spLocks/>
          </p:cNvSpPr>
          <p:nvPr/>
        </p:nvSpPr>
        <p:spPr>
          <a:xfrm>
            <a:off x="4429127" y="3183101"/>
            <a:ext cx="3600445" cy="16936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CO" sz="2400" dirty="0">
                <a:solidFill>
                  <a:schemeClr val="bg1"/>
                </a:solidFill>
              </a:rPr>
              <a:t>Donec fringilla est orci. Orci varius natoque penatibus et magnis dis. Donec fringilla est orci. Orci</a:t>
            </a:r>
          </a:p>
        </p:txBody>
      </p:sp>
      <p:sp>
        <p:nvSpPr>
          <p:cNvPr id="10" name="CuadroTexto 9">
            <a:extLst>
              <a:ext uri="{FF2B5EF4-FFF2-40B4-BE49-F238E27FC236}">
                <a16:creationId xmlns:a16="http://schemas.microsoft.com/office/drawing/2014/main" id="{1F69860D-D9BD-4F1A-B185-B89481E89D29}"/>
              </a:ext>
            </a:extLst>
          </p:cNvPr>
          <p:cNvSpPr txBox="1"/>
          <p:nvPr/>
        </p:nvSpPr>
        <p:spPr>
          <a:xfrm>
            <a:off x="3867149" y="1705761"/>
            <a:ext cx="4724398" cy="1200329"/>
          </a:xfrm>
          <a:prstGeom prst="rect">
            <a:avLst/>
          </a:prstGeom>
          <a:noFill/>
        </p:spPr>
        <p:txBody>
          <a:bodyPr wrap="square" rtlCol="0">
            <a:spAutoFit/>
          </a:bodyPr>
          <a:lstStyle/>
          <a:p>
            <a:pPr algn="ctr"/>
            <a:r>
              <a:rPr lang="es-CO" sz="3600" b="1" dirty="0">
                <a:solidFill>
                  <a:schemeClr val="bg1"/>
                </a:solidFill>
              </a:rPr>
              <a:t>YOUR TITLE </a:t>
            </a:r>
          </a:p>
          <a:p>
            <a:pPr algn="ctr"/>
            <a:r>
              <a:rPr lang="es-CO" sz="3600" b="1" dirty="0">
                <a:solidFill>
                  <a:schemeClr val="bg1"/>
                </a:solidFill>
              </a:rPr>
              <a:t>HERE</a:t>
            </a:r>
          </a:p>
        </p:txBody>
      </p:sp>
      <p:cxnSp>
        <p:nvCxnSpPr>
          <p:cNvPr id="12" name="Conector recto 11">
            <a:extLst>
              <a:ext uri="{FF2B5EF4-FFF2-40B4-BE49-F238E27FC236}">
                <a16:creationId xmlns:a16="http://schemas.microsoft.com/office/drawing/2014/main" id="{E311EC4B-9B3E-488C-B9E5-2022E55D1ABE}"/>
              </a:ext>
            </a:extLst>
          </p:cNvPr>
          <p:cNvCxnSpPr>
            <a:cxnSpLocks/>
          </p:cNvCxnSpPr>
          <p:nvPr/>
        </p:nvCxnSpPr>
        <p:spPr>
          <a:xfrm>
            <a:off x="5457823" y="3049751"/>
            <a:ext cx="15430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509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posición de imagen 6">
            <a:extLst>
              <a:ext uri="{FF2B5EF4-FFF2-40B4-BE49-F238E27FC236}">
                <a16:creationId xmlns:a16="http://schemas.microsoft.com/office/drawing/2014/main" id="{1DA7F182-ED5E-4C95-9540-F2DAB89138D2}"/>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3" name="Marcador de texto 34">
            <a:extLst>
              <a:ext uri="{FF2B5EF4-FFF2-40B4-BE49-F238E27FC236}">
                <a16:creationId xmlns:a16="http://schemas.microsoft.com/office/drawing/2014/main" id="{800501CF-2F4D-42F9-8FCA-87CBC52C8CBA}"/>
              </a:ext>
            </a:extLst>
          </p:cNvPr>
          <p:cNvSpPr txBox="1">
            <a:spLocks/>
          </p:cNvSpPr>
          <p:nvPr/>
        </p:nvSpPr>
        <p:spPr>
          <a:xfrm>
            <a:off x="419101" y="3183101"/>
            <a:ext cx="5486400" cy="16936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s-CO" sz="2400" dirty="0">
                <a:solidFill>
                  <a:schemeClr val="bg1"/>
                </a:solidFill>
              </a:rPr>
              <a:t>Donec fringilla est orci. Orci varius natoque penatibus et magnis dis. Donec fringilla est orci. Orci Donec fringilla est orci. Orci varius natoque penatibus et magnis dis. Donec fringilla est orci. Orci</a:t>
            </a:r>
          </a:p>
          <a:p>
            <a:pPr marL="0" indent="0" algn="r">
              <a:buNone/>
            </a:pPr>
            <a:endParaRPr lang="es-CO" sz="2400" dirty="0">
              <a:solidFill>
                <a:schemeClr val="bg1"/>
              </a:solidFill>
            </a:endParaRPr>
          </a:p>
        </p:txBody>
      </p:sp>
      <p:sp>
        <p:nvSpPr>
          <p:cNvPr id="4" name="CuadroTexto 3">
            <a:extLst>
              <a:ext uri="{FF2B5EF4-FFF2-40B4-BE49-F238E27FC236}">
                <a16:creationId xmlns:a16="http://schemas.microsoft.com/office/drawing/2014/main" id="{5E3C17A8-9329-4A36-9A2B-4B0103122F14}"/>
              </a:ext>
            </a:extLst>
          </p:cNvPr>
          <p:cNvSpPr txBox="1"/>
          <p:nvPr/>
        </p:nvSpPr>
        <p:spPr>
          <a:xfrm>
            <a:off x="1181102" y="1705761"/>
            <a:ext cx="4724398" cy="1200329"/>
          </a:xfrm>
          <a:prstGeom prst="rect">
            <a:avLst/>
          </a:prstGeom>
          <a:noFill/>
        </p:spPr>
        <p:txBody>
          <a:bodyPr wrap="square" rtlCol="0">
            <a:spAutoFit/>
          </a:bodyPr>
          <a:lstStyle/>
          <a:p>
            <a:pPr algn="r"/>
            <a:r>
              <a:rPr lang="es-CO" sz="3600" b="1" dirty="0">
                <a:solidFill>
                  <a:schemeClr val="bg1"/>
                </a:solidFill>
              </a:rPr>
              <a:t>YOUR TITLE </a:t>
            </a:r>
          </a:p>
          <a:p>
            <a:pPr algn="r"/>
            <a:r>
              <a:rPr lang="es-CO" sz="3600" b="1" dirty="0">
                <a:solidFill>
                  <a:schemeClr val="bg1"/>
                </a:solidFill>
              </a:rPr>
              <a:t>HERE</a:t>
            </a:r>
          </a:p>
        </p:txBody>
      </p:sp>
      <p:cxnSp>
        <p:nvCxnSpPr>
          <p:cNvPr id="5" name="Conector recto 4">
            <a:extLst>
              <a:ext uri="{FF2B5EF4-FFF2-40B4-BE49-F238E27FC236}">
                <a16:creationId xmlns:a16="http://schemas.microsoft.com/office/drawing/2014/main" id="{A3AF0730-7749-4CD3-8B9D-C81587B2C48B}"/>
              </a:ext>
            </a:extLst>
          </p:cNvPr>
          <p:cNvCxnSpPr>
            <a:cxnSpLocks/>
          </p:cNvCxnSpPr>
          <p:nvPr/>
        </p:nvCxnSpPr>
        <p:spPr>
          <a:xfrm>
            <a:off x="4162426" y="3049751"/>
            <a:ext cx="15430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6641404"/>
      </p:ext>
    </p:extLst>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37"/>
          <p:cNvGrpSpPr>
            <a:grpSpLocks/>
          </p:cNvGrpSpPr>
          <p:nvPr/>
        </p:nvGrpSpPr>
        <p:grpSpPr bwMode="auto">
          <a:xfrm>
            <a:off x="3357413" y="2811463"/>
            <a:ext cx="3613944" cy="1077098"/>
            <a:chOff x="2579617" y="6527169"/>
            <a:chExt cx="7226853" cy="2153858"/>
          </a:xfrm>
        </p:grpSpPr>
        <p:grpSp>
          <p:nvGrpSpPr>
            <p:cNvPr id="39" name="Group 38"/>
            <p:cNvGrpSpPr/>
            <p:nvPr/>
          </p:nvGrpSpPr>
          <p:grpSpPr>
            <a:xfrm>
              <a:off x="8401547" y="6527169"/>
              <a:ext cx="1404923" cy="1294259"/>
              <a:chOff x="13296064" y="10607541"/>
              <a:chExt cx="1265763" cy="1166060"/>
            </a:xfrm>
            <a:solidFill>
              <a:schemeClr val="accent2"/>
            </a:solidFill>
          </p:grpSpPr>
          <p:sp>
            <p:nvSpPr>
              <p:cNvPr id="51"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rgbClr val="FC8E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sp>
            <p:nvSpPr>
              <p:cNvPr id="55"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grpSp>
        <p:sp>
          <p:nvSpPr>
            <p:cNvPr id="40" name="Freeform 39"/>
            <p:cNvSpPr>
              <a:spLocks noChangeArrowheads="1"/>
            </p:cNvSpPr>
            <p:nvPr/>
          </p:nvSpPr>
          <p:spPr bwMode="auto">
            <a:xfrm>
              <a:off x="8823697" y="6906421"/>
              <a:ext cx="532732" cy="532736"/>
            </a:xfrm>
            <a:custGeom>
              <a:avLst/>
              <a:gdLst>
                <a:gd name="T0" fmla="*/ 478739 w 444"/>
                <a:gd name="T1" fmla="*/ 63592 h 444"/>
                <a:gd name="T2" fmla="*/ 478739 w 444"/>
                <a:gd name="T3" fmla="*/ 63592 h 444"/>
                <a:gd name="T4" fmla="*/ 446343 w 444"/>
                <a:gd name="T5" fmla="*/ 63592 h 444"/>
                <a:gd name="T6" fmla="*/ 446343 w 444"/>
                <a:gd name="T7" fmla="*/ 117586 h 444"/>
                <a:gd name="T8" fmla="*/ 351555 w 444"/>
                <a:gd name="T9" fmla="*/ 117586 h 444"/>
                <a:gd name="T10" fmla="*/ 351555 w 444"/>
                <a:gd name="T11" fmla="*/ 63592 h 444"/>
                <a:gd name="T12" fmla="*/ 181177 w 444"/>
                <a:gd name="T13" fmla="*/ 63592 h 444"/>
                <a:gd name="T14" fmla="*/ 181177 w 444"/>
                <a:gd name="T15" fmla="*/ 117586 h 444"/>
                <a:gd name="T16" fmla="*/ 85189 w 444"/>
                <a:gd name="T17" fmla="*/ 117586 h 444"/>
                <a:gd name="T18" fmla="*/ 85189 w 444"/>
                <a:gd name="T19" fmla="*/ 63592 h 444"/>
                <a:gd name="T20" fmla="*/ 53993 w 444"/>
                <a:gd name="T21" fmla="*/ 63592 h 444"/>
                <a:gd name="T22" fmla="*/ 0 w 444"/>
                <a:gd name="T23" fmla="*/ 117586 h 444"/>
                <a:gd name="T24" fmla="*/ 0 w 444"/>
                <a:gd name="T25" fmla="*/ 478742 h 444"/>
                <a:gd name="T26" fmla="*/ 53993 w 444"/>
                <a:gd name="T27" fmla="*/ 531536 h 444"/>
                <a:gd name="T28" fmla="*/ 478739 w 444"/>
                <a:gd name="T29" fmla="*/ 531536 h 444"/>
                <a:gd name="T30" fmla="*/ 531532 w 444"/>
                <a:gd name="T31" fmla="*/ 478742 h 444"/>
                <a:gd name="T32" fmla="*/ 531532 w 444"/>
                <a:gd name="T33" fmla="*/ 117586 h 444"/>
                <a:gd name="T34" fmla="*/ 478739 w 444"/>
                <a:gd name="T35" fmla="*/ 63592 h 444"/>
                <a:gd name="T36" fmla="*/ 478739 w 444"/>
                <a:gd name="T37" fmla="*/ 478742 h 444"/>
                <a:gd name="T38" fmla="*/ 478739 w 444"/>
                <a:gd name="T39" fmla="*/ 478742 h 444"/>
                <a:gd name="T40" fmla="*/ 53993 w 444"/>
                <a:gd name="T41" fmla="*/ 478742 h 444"/>
                <a:gd name="T42" fmla="*/ 53993 w 444"/>
                <a:gd name="T43" fmla="*/ 235172 h 444"/>
                <a:gd name="T44" fmla="*/ 478739 w 444"/>
                <a:gd name="T45" fmla="*/ 235172 h 444"/>
                <a:gd name="T46" fmla="*/ 478739 w 444"/>
                <a:gd name="T47" fmla="*/ 478742 h 444"/>
                <a:gd name="T48" fmla="*/ 148781 w 444"/>
                <a:gd name="T49" fmla="*/ 0 h 444"/>
                <a:gd name="T50" fmla="*/ 148781 w 444"/>
                <a:gd name="T51" fmla="*/ 0 h 444"/>
                <a:gd name="T52" fmla="*/ 106786 w 444"/>
                <a:gd name="T53" fmla="*/ 0 h 444"/>
                <a:gd name="T54" fmla="*/ 106786 w 444"/>
                <a:gd name="T55" fmla="*/ 106787 h 444"/>
                <a:gd name="T56" fmla="*/ 148781 w 444"/>
                <a:gd name="T57" fmla="*/ 106787 h 444"/>
                <a:gd name="T58" fmla="*/ 148781 w 444"/>
                <a:gd name="T59" fmla="*/ 0 h 444"/>
                <a:gd name="T60" fmla="*/ 424746 w 444"/>
                <a:gd name="T61" fmla="*/ 0 h 444"/>
                <a:gd name="T62" fmla="*/ 424746 w 444"/>
                <a:gd name="T63" fmla="*/ 0 h 444"/>
                <a:gd name="T64" fmla="*/ 382751 w 444"/>
                <a:gd name="T65" fmla="*/ 0 h 444"/>
                <a:gd name="T66" fmla="*/ 382751 w 444"/>
                <a:gd name="T67" fmla="*/ 106787 h 444"/>
                <a:gd name="T68" fmla="*/ 424746 w 444"/>
                <a:gd name="T69" fmla="*/ 106787 h 444"/>
                <a:gd name="T70" fmla="*/ 424746 w 444"/>
                <a:gd name="T71" fmla="*/ 0 h 4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grpSp>
          <p:nvGrpSpPr>
            <p:cNvPr id="27705" name="Group 41"/>
            <p:cNvGrpSpPr>
              <a:grpSpLocks/>
            </p:cNvGrpSpPr>
            <p:nvPr/>
          </p:nvGrpSpPr>
          <p:grpSpPr bwMode="auto">
            <a:xfrm>
              <a:off x="7972912" y="7036446"/>
              <a:ext cx="304072" cy="303870"/>
              <a:chOff x="8571240" y="5550087"/>
              <a:chExt cx="304072" cy="303870"/>
            </a:xfrm>
          </p:grpSpPr>
          <p:sp>
            <p:nvSpPr>
              <p:cNvPr id="46" name="Freeform 324"/>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rgbClr val="1C8EE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grpSp>
            <p:nvGrpSpPr>
              <p:cNvPr id="48" name="Group 47"/>
              <p:cNvGrpSpPr/>
              <p:nvPr/>
            </p:nvGrpSpPr>
            <p:grpSpPr>
              <a:xfrm>
                <a:off x="8633181" y="5620427"/>
                <a:ext cx="183006" cy="180070"/>
                <a:chOff x="8633181" y="5620427"/>
                <a:chExt cx="183006" cy="180070"/>
              </a:xfrm>
              <a:solidFill>
                <a:schemeClr val="bg1"/>
              </a:solidFill>
            </p:grpSpPr>
            <p:sp>
              <p:nvSpPr>
                <p:cNvPr id="49"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sp>
              <p:nvSpPr>
                <p:cNvPr id="50"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grpSp>
        </p:grpSp>
        <p:sp>
          <p:nvSpPr>
            <p:cNvPr id="27706" name="TextBox 42"/>
            <p:cNvSpPr txBox="1">
              <a:spLocks noChangeArrowheads="1"/>
            </p:cNvSpPr>
            <p:nvPr/>
          </p:nvSpPr>
          <p:spPr bwMode="auto">
            <a:xfrm>
              <a:off x="6669515" y="6773924"/>
              <a:ext cx="1382162" cy="67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s-CO" altLang="es-MX" sz="1600" b="1" dirty="0">
                  <a:latin typeface="Source Sans Pro" panose="020B0503030403020204" pitchFamily="34" charset="0"/>
                </a:rPr>
                <a:t>TITLE</a:t>
              </a:r>
              <a:endParaRPr lang="id-ID" altLang="es-MX" sz="1600" b="1" dirty="0">
                <a:latin typeface="Source Sans Pro" panose="020B0503030403020204" pitchFamily="34" charset="0"/>
              </a:endParaRPr>
            </a:p>
          </p:txBody>
        </p:sp>
        <p:sp>
          <p:nvSpPr>
            <p:cNvPr id="27707" name="TextBox 44"/>
            <p:cNvSpPr txBox="1">
              <a:spLocks noChangeArrowheads="1"/>
            </p:cNvSpPr>
            <p:nvPr/>
          </p:nvSpPr>
          <p:spPr bwMode="auto">
            <a:xfrm>
              <a:off x="2579617" y="7261154"/>
              <a:ext cx="5482415" cy="1419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1200">
                  <a:latin typeface="Calibri Light" panose="020F0302020204030204" pitchFamily="34" charset="0"/>
                  <a:cs typeface="Calibri Light" panose="020F0302020204030204" pitchFamily="34" charset="0"/>
                </a:rPr>
                <a:t>Creativity is the key to success in the great and primary education where our teachers can bring creativity.</a:t>
              </a:r>
            </a:p>
          </p:txBody>
        </p:sp>
      </p:grpSp>
      <p:grpSp>
        <p:nvGrpSpPr>
          <p:cNvPr id="27652" name="Group 86"/>
          <p:cNvGrpSpPr>
            <a:grpSpLocks/>
          </p:cNvGrpSpPr>
          <p:nvPr/>
        </p:nvGrpSpPr>
        <p:grpSpPr bwMode="auto">
          <a:xfrm>
            <a:off x="3357413" y="4181475"/>
            <a:ext cx="3613944" cy="1077098"/>
            <a:chOff x="2579617" y="6527169"/>
            <a:chExt cx="7226853" cy="2153858"/>
          </a:xfrm>
        </p:grpSpPr>
        <p:grpSp>
          <p:nvGrpSpPr>
            <p:cNvPr id="88" name="Group 87"/>
            <p:cNvGrpSpPr/>
            <p:nvPr/>
          </p:nvGrpSpPr>
          <p:grpSpPr>
            <a:xfrm>
              <a:off x="8401547" y="6527169"/>
              <a:ext cx="1404923" cy="1294259"/>
              <a:chOff x="13296064" y="10607541"/>
              <a:chExt cx="1265763" cy="1166060"/>
            </a:xfrm>
            <a:solidFill>
              <a:schemeClr val="accent2"/>
            </a:solidFill>
          </p:grpSpPr>
          <p:sp>
            <p:nvSpPr>
              <p:cNvPr id="97"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rgbClr val="9D186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sp>
            <p:nvSpPr>
              <p:cNvPr id="98"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grpSp>
        <p:sp>
          <p:nvSpPr>
            <p:cNvPr id="89" name="Freeform 88"/>
            <p:cNvSpPr>
              <a:spLocks noChangeArrowheads="1"/>
            </p:cNvSpPr>
            <p:nvPr/>
          </p:nvSpPr>
          <p:spPr bwMode="auto">
            <a:xfrm>
              <a:off x="8823697" y="6906421"/>
              <a:ext cx="532732" cy="532736"/>
            </a:xfrm>
            <a:custGeom>
              <a:avLst/>
              <a:gdLst>
                <a:gd name="T0" fmla="*/ 478739 w 444"/>
                <a:gd name="T1" fmla="*/ 63592 h 444"/>
                <a:gd name="T2" fmla="*/ 478739 w 444"/>
                <a:gd name="T3" fmla="*/ 63592 h 444"/>
                <a:gd name="T4" fmla="*/ 446343 w 444"/>
                <a:gd name="T5" fmla="*/ 63592 h 444"/>
                <a:gd name="T6" fmla="*/ 446343 w 444"/>
                <a:gd name="T7" fmla="*/ 117586 h 444"/>
                <a:gd name="T8" fmla="*/ 351555 w 444"/>
                <a:gd name="T9" fmla="*/ 117586 h 444"/>
                <a:gd name="T10" fmla="*/ 351555 w 444"/>
                <a:gd name="T11" fmla="*/ 63592 h 444"/>
                <a:gd name="T12" fmla="*/ 181177 w 444"/>
                <a:gd name="T13" fmla="*/ 63592 h 444"/>
                <a:gd name="T14" fmla="*/ 181177 w 444"/>
                <a:gd name="T15" fmla="*/ 117586 h 444"/>
                <a:gd name="T16" fmla="*/ 85189 w 444"/>
                <a:gd name="T17" fmla="*/ 117586 h 444"/>
                <a:gd name="T18" fmla="*/ 85189 w 444"/>
                <a:gd name="T19" fmla="*/ 63592 h 444"/>
                <a:gd name="T20" fmla="*/ 53993 w 444"/>
                <a:gd name="T21" fmla="*/ 63592 h 444"/>
                <a:gd name="T22" fmla="*/ 0 w 444"/>
                <a:gd name="T23" fmla="*/ 117586 h 444"/>
                <a:gd name="T24" fmla="*/ 0 w 444"/>
                <a:gd name="T25" fmla="*/ 478742 h 444"/>
                <a:gd name="T26" fmla="*/ 53993 w 444"/>
                <a:gd name="T27" fmla="*/ 531536 h 444"/>
                <a:gd name="T28" fmla="*/ 478739 w 444"/>
                <a:gd name="T29" fmla="*/ 531536 h 444"/>
                <a:gd name="T30" fmla="*/ 531532 w 444"/>
                <a:gd name="T31" fmla="*/ 478742 h 444"/>
                <a:gd name="T32" fmla="*/ 531532 w 444"/>
                <a:gd name="T33" fmla="*/ 117586 h 444"/>
                <a:gd name="T34" fmla="*/ 478739 w 444"/>
                <a:gd name="T35" fmla="*/ 63592 h 444"/>
                <a:gd name="T36" fmla="*/ 478739 w 444"/>
                <a:gd name="T37" fmla="*/ 478742 h 444"/>
                <a:gd name="T38" fmla="*/ 478739 w 444"/>
                <a:gd name="T39" fmla="*/ 478742 h 444"/>
                <a:gd name="T40" fmla="*/ 53993 w 444"/>
                <a:gd name="T41" fmla="*/ 478742 h 444"/>
                <a:gd name="T42" fmla="*/ 53993 w 444"/>
                <a:gd name="T43" fmla="*/ 235172 h 444"/>
                <a:gd name="T44" fmla="*/ 478739 w 444"/>
                <a:gd name="T45" fmla="*/ 235172 h 444"/>
                <a:gd name="T46" fmla="*/ 478739 w 444"/>
                <a:gd name="T47" fmla="*/ 478742 h 444"/>
                <a:gd name="T48" fmla="*/ 148781 w 444"/>
                <a:gd name="T49" fmla="*/ 0 h 444"/>
                <a:gd name="T50" fmla="*/ 148781 w 444"/>
                <a:gd name="T51" fmla="*/ 0 h 444"/>
                <a:gd name="T52" fmla="*/ 106786 w 444"/>
                <a:gd name="T53" fmla="*/ 0 h 444"/>
                <a:gd name="T54" fmla="*/ 106786 w 444"/>
                <a:gd name="T55" fmla="*/ 106787 h 444"/>
                <a:gd name="T56" fmla="*/ 148781 w 444"/>
                <a:gd name="T57" fmla="*/ 106787 h 444"/>
                <a:gd name="T58" fmla="*/ 148781 w 444"/>
                <a:gd name="T59" fmla="*/ 0 h 444"/>
                <a:gd name="T60" fmla="*/ 424746 w 444"/>
                <a:gd name="T61" fmla="*/ 0 h 444"/>
                <a:gd name="T62" fmla="*/ 424746 w 444"/>
                <a:gd name="T63" fmla="*/ 0 h 444"/>
                <a:gd name="T64" fmla="*/ 382751 w 444"/>
                <a:gd name="T65" fmla="*/ 0 h 444"/>
                <a:gd name="T66" fmla="*/ 382751 w 444"/>
                <a:gd name="T67" fmla="*/ 106787 h 444"/>
                <a:gd name="T68" fmla="*/ 424746 w 444"/>
                <a:gd name="T69" fmla="*/ 106787 h 444"/>
                <a:gd name="T70" fmla="*/ 424746 w 444"/>
                <a:gd name="T71" fmla="*/ 0 h 4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grpSp>
          <p:nvGrpSpPr>
            <p:cNvPr id="27690" name="Group 89"/>
            <p:cNvGrpSpPr>
              <a:grpSpLocks/>
            </p:cNvGrpSpPr>
            <p:nvPr/>
          </p:nvGrpSpPr>
          <p:grpSpPr bwMode="auto">
            <a:xfrm>
              <a:off x="7972912" y="7036446"/>
              <a:ext cx="304072" cy="303870"/>
              <a:chOff x="8571240" y="5550087"/>
              <a:chExt cx="304072" cy="303870"/>
            </a:xfrm>
          </p:grpSpPr>
          <p:sp>
            <p:nvSpPr>
              <p:cNvPr id="93" name="Freeform 324"/>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rgbClr val="A5CA3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grpSp>
            <p:nvGrpSpPr>
              <p:cNvPr id="94" name="Group 93"/>
              <p:cNvGrpSpPr/>
              <p:nvPr/>
            </p:nvGrpSpPr>
            <p:grpSpPr>
              <a:xfrm>
                <a:off x="8633181" y="5620427"/>
                <a:ext cx="183006" cy="180070"/>
                <a:chOff x="8633181" y="5620427"/>
                <a:chExt cx="183006" cy="180070"/>
              </a:xfrm>
              <a:solidFill>
                <a:schemeClr val="bg1"/>
              </a:solidFill>
            </p:grpSpPr>
            <p:sp>
              <p:nvSpPr>
                <p:cNvPr id="95"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sp>
              <p:nvSpPr>
                <p:cNvPr id="96"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grpSp>
        </p:grpSp>
        <p:sp>
          <p:nvSpPr>
            <p:cNvPr id="27691" name="TextBox 90"/>
            <p:cNvSpPr txBox="1">
              <a:spLocks noChangeArrowheads="1"/>
            </p:cNvSpPr>
            <p:nvPr/>
          </p:nvSpPr>
          <p:spPr bwMode="auto">
            <a:xfrm>
              <a:off x="6669513" y="6773924"/>
              <a:ext cx="1382162" cy="67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s-CO" altLang="es-MX" sz="1600" b="1" dirty="0">
                  <a:latin typeface="Source Sans Pro" panose="020B0503030403020204" pitchFamily="34" charset="0"/>
                </a:rPr>
                <a:t>TITLE</a:t>
              </a:r>
              <a:endParaRPr lang="id-ID" altLang="es-MX" sz="1600" b="1" dirty="0">
                <a:latin typeface="Source Sans Pro" panose="020B0503030403020204" pitchFamily="34" charset="0"/>
              </a:endParaRPr>
            </a:p>
          </p:txBody>
        </p:sp>
        <p:sp>
          <p:nvSpPr>
            <p:cNvPr id="27692" name="TextBox 91"/>
            <p:cNvSpPr txBox="1">
              <a:spLocks noChangeArrowheads="1"/>
            </p:cNvSpPr>
            <p:nvPr/>
          </p:nvSpPr>
          <p:spPr bwMode="auto">
            <a:xfrm>
              <a:off x="2579617" y="7261154"/>
              <a:ext cx="5482415" cy="1419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1200" dirty="0">
                  <a:latin typeface="Calibri Light" panose="020F0302020204030204" pitchFamily="34" charset="0"/>
                  <a:cs typeface="Calibri Light" panose="020F0302020204030204" pitchFamily="34" charset="0"/>
                </a:rPr>
                <a:t>Creativity is the key to success in the great and primary education where our teachers can bring creativity.</a:t>
              </a:r>
            </a:p>
          </p:txBody>
        </p:sp>
      </p:grpSp>
      <p:grpSp>
        <p:nvGrpSpPr>
          <p:cNvPr id="27654" name="Group 111"/>
          <p:cNvGrpSpPr>
            <a:grpSpLocks/>
          </p:cNvGrpSpPr>
          <p:nvPr/>
        </p:nvGrpSpPr>
        <p:grpSpPr bwMode="auto">
          <a:xfrm>
            <a:off x="3357413" y="1452563"/>
            <a:ext cx="3613944" cy="1077098"/>
            <a:chOff x="2579617" y="6527169"/>
            <a:chExt cx="7226853" cy="2153858"/>
          </a:xfrm>
        </p:grpSpPr>
        <p:grpSp>
          <p:nvGrpSpPr>
            <p:cNvPr id="113" name="Group 112"/>
            <p:cNvGrpSpPr/>
            <p:nvPr/>
          </p:nvGrpSpPr>
          <p:grpSpPr>
            <a:xfrm>
              <a:off x="8401547" y="6527169"/>
              <a:ext cx="1404923" cy="1294259"/>
              <a:chOff x="13296064" y="10607541"/>
              <a:chExt cx="1265763" cy="1166060"/>
            </a:xfrm>
            <a:solidFill>
              <a:schemeClr val="accent2"/>
            </a:solidFill>
          </p:grpSpPr>
          <p:sp>
            <p:nvSpPr>
              <p:cNvPr id="122"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rgbClr val="D10B5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sp>
            <p:nvSpPr>
              <p:cNvPr id="123"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grpSp>
        <p:sp>
          <p:nvSpPr>
            <p:cNvPr id="114" name="Freeform 113"/>
            <p:cNvSpPr>
              <a:spLocks noChangeArrowheads="1"/>
            </p:cNvSpPr>
            <p:nvPr/>
          </p:nvSpPr>
          <p:spPr bwMode="auto">
            <a:xfrm>
              <a:off x="8823697" y="6906421"/>
              <a:ext cx="532732" cy="532736"/>
            </a:xfrm>
            <a:custGeom>
              <a:avLst/>
              <a:gdLst>
                <a:gd name="T0" fmla="*/ 478739 w 444"/>
                <a:gd name="T1" fmla="*/ 63592 h 444"/>
                <a:gd name="T2" fmla="*/ 478739 w 444"/>
                <a:gd name="T3" fmla="*/ 63592 h 444"/>
                <a:gd name="T4" fmla="*/ 446343 w 444"/>
                <a:gd name="T5" fmla="*/ 63592 h 444"/>
                <a:gd name="T6" fmla="*/ 446343 w 444"/>
                <a:gd name="T7" fmla="*/ 117586 h 444"/>
                <a:gd name="T8" fmla="*/ 351555 w 444"/>
                <a:gd name="T9" fmla="*/ 117586 h 444"/>
                <a:gd name="T10" fmla="*/ 351555 w 444"/>
                <a:gd name="T11" fmla="*/ 63592 h 444"/>
                <a:gd name="T12" fmla="*/ 181177 w 444"/>
                <a:gd name="T13" fmla="*/ 63592 h 444"/>
                <a:gd name="T14" fmla="*/ 181177 w 444"/>
                <a:gd name="T15" fmla="*/ 117586 h 444"/>
                <a:gd name="T16" fmla="*/ 85189 w 444"/>
                <a:gd name="T17" fmla="*/ 117586 h 444"/>
                <a:gd name="T18" fmla="*/ 85189 w 444"/>
                <a:gd name="T19" fmla="*/ 63592 h 444"/>
                <a:gd name="T20" fmla="*/ 53993 w 444"/>
                <a:gd name="T21" fmla="*/ 63592 h 444"/>
                <a:gd name="T22" fmla="*/ 0 w 444"/>
                <a:gd name="T23" fmla="*/ 117586 h 444"/>
                <a:gd name="T24" fmla="*/ 0 w 444"/>
                <a:gd name="T25" fmla="*/ 478742 h 444"/>
                <a:gd name="T26" fmla="*/ 53993 w 444"/>
                <a:gd name="T27" fmla="*/ 531536 h 444"/>
                <a:gd name="T28" fmla="*/ 478739 w 444"/>
                <a:gd name="T29" fmla="*/ 531536 h 444"/>
                <a:gd name="T30" fmla="*/ 531532 w 444"/>
                <a:gd name="T31" fmla="*/ 478742 h 444"/>
                <a:gd name="T32" fmla="*/ 531532 w 444"/>
                <a:gd name="T33" fmla="*/ 117586 h 444"/>
                <a:gd name="T34" fmla="*/ 478739 w 444"/>
                <a:gd name="T35" fmla="*/ 63592 h 444"/>
                <a:gd name="T36" fmla="*/ 478739 w 444"/>
                <a:gd name="T37" fmla="*/ 478742 h 444"/>
                <a:gd name="T38" fmla="*/ 478739 w 444"/>
                <a:gd name="T39" fmla="*/ 478742 h 444"/>
                <a:gd name="T40" fmla="*/ 53993 w 444"/>
                <a:gd name="T41" fmla="*/ 478742 h 444"/>
                <a:gd name="T42" fmla="*/ 53993 w 444"/>
                <a:gd name="T43" fmla="*/ 235172 h 444"/>
                <a:gd name="T44" fmla="*/ 478739 w 444"/>
                <a:gd name="T45" fmla="*/ 235172 h 444"/>
                <a:gd name="T46" fmla="*/ 478739 w 444"/>
                <a:gd name="T47" fmla="*/ 478742 h 444"/>
                <a:gd name="T48" fmla="*/ 148781 w 444"/>
                <a:gd name="T49" fmla="*/ 0 h 444"/>
                <a:gd name="T50" fmla="*/ 148781 w 444"/>
                <a:gd name="T51" fmla="*/ 0 h 444"/>
                <a:gd name="T52" fmla="*/ 106786 w 444"/>
                <a:gd name="T53" fmla="*/ 0 h 444"/>
                <a:gd name="T54" fmla="*/ 106786 w 444"/>
                <a:gd name="T55" fmla="*/ 106787 h 444"/>
                <a:gd name="T56" fmla="*/ 148781 w 444"/>
                <a:gd name="T57" fmla="*/ 106787 h 444"/>
                <a:gd name="T58" fmla="*/ 148781 w 444"/>
                <a:gd name="T59" fmla="*/ 0 h 444"/>
                <a:gd name="T60" fmla="*/ 424746 w 444"/>
                <a:gd name="T61" fmla="*/ 0 h 444"/>
                <a:gd name="T62" fmla="*/ 424746 w 444"/>
                <a:gd name="T63" fmla="*/ 0 h 444"/>
                <a:gd name="T64" fmla="*/ 382751 w 444"/>
                <a:gd name="T65" fmla="*/ 0 h 444"/>
                <a:gd name="T66" fmla="*/ 382751 w 444"/>
                <a:gd name="T67" fmla="*/ 106787 h 444"/>
                <a:gd name="T68" fmla="*/ 424746 w 444"/>
                <a:gd name="T69" fmla="*/ 106787 h 444"/>
                <a:gd name="T70" fmla="*/ 424746 w 444"/>
                <a:gd name="T71" fmla="*/ 0 h 4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grpSp>
          <p:nvGrpSpPr>
            <p:cNvPr id="27675" name="Group 114"/>
            <p:cNvGrpSpPr>
              <a:grpSpLocks/>
            </p:cNvGrpSpPr>
            <p:nvPr/>
          </p:nvGrpSpPr>
          <p:grpSpPr bwMode="auto">
            <a:xfrm>
              <a:off x="7972912" y="7036446"/>
              <a:ext cx="304072" cy="303870"/>
              <a:chOff x="8571240" y="5550087"/>
              <a:chExt cx="304072" cy="303870"/>
            </a:xfrm>
          </p:grpSpPr>
          <p:sp>
            <p:nvSpPr>
              <p:cNvPr id="118" name="Freeform 324"/>
              <p:cNvSpPr>
                <a:spLocks noChangeArrowheads="1"/>
              </p:cNvSpPr>
              <p:nvPr/>
            </p:nvSpPr>
            <p:spPr bwMode="auto">
              <a:xfrm>
                <a:off x="8571240" y="5550087"/>
                <a:ext cx="304072" cy="303870"/>
              </a:xfrm>
              <a:custGeom>
                <a:avLst/>
                <a:gdLst>
                  <a:gd name="T0" fmla="*/ 303440 w 481"/>
                  <a:gd name="T1" fmla="*/ 151619 h 481"/>
                  <a:gd name="T2" fmla="*/ 303440 w 481"/>
                  <a:gd name="T3" fmla="*/ 151619 h 481"/>
                  <a:gd name="T4" fmla="*/ 151720 w 481"/>
                  <a:gd name="T5" fmla="*/ 0 h 481"/>
                  <a:gd name="T6" fmla="*/ 0 w 481"/>
                  <a:gd name="T7" fmla="*/ 151619 h 481"/>
                  <a:gd name="T8" fmla="*/ 151720 w 481"/>
                  <a:gd name="T9" fmla="*/ 303238 h 481"/>
                  <a:gd name="T10" fmla="*/ 303440 w 481"/>
                  <a:gd name="T11" fmla="*/ 151619 h 4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grpSp>
            <p:nvGrpSpPr>
              <p:cNvPr id="119" name="Group 118"/>
              <p:cNvGrpSpPr/>
              <p:nvPr/>
            </p:nvGrpSpPr>
            <p:grpSpPr>
              <a:xfrm>
                <a:off x="8633181" y="5620427"/>
                <a:ext cx="183006" cy="180070"/>
                <a:chOff x="8633181" y="5620427"/>
                <a:chExt cx="183006" cy="180070"/>
              </a:xfrm>
              <a:solidFill>
                <a:schemeClr val="bg1"/>
              </a:solidFill>
            </p:grpSpPr>
            <p:sp>
              <p:nvSpPr>
                <p:cNvPr id="120"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sp>
              <p:nvSpPr>
                <p:cNvPr id="121"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dirty="0">
                    <a:latin typeface="Calibri Light"/>
                  </a:endParaRPr>
                </a:p>
              </p:txBody>
            </p:sp>
          </p:grpSp>
        </p:grpSp>
        <p:sp>
          <p:nvSpPr>
            <p:cNvPr id="27676" name="TextBox 115"/>
            <p:cNvSpPr txBox="1">
              <a:spLocks noChangeArrowheads="1"/>
            </p:cNvSpPr>
            <p:nvPr/>
          </p:nvSpPr>
          <p:spPr bwMode="auto">
            <a:xfrm>
              <a:off x="6669513" y="6773924"/>
              <a:ext cx="1382162" cy="67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s-CO" altLang="es-MX" sz="1600" b="1" dirty="0">
                  <a:latin typeface="Source Sans Pro" panose="020B0503030403020204" pitchFamily="34" charset="0"/>
                </a:rPr>
                <a:t>TITLE</a:t>
              </a:r>
              <a:endParaRPr lang="id-ID" altLang="es-MX" sz="1600" b="1" dirty="0">
                <a:latin typeface="Source Sans Pro" panose="020B0503030403020204" pitchFamily="34" charset="0"/>
              </a:endParaRPr>
            </a:p>
          </p:txBody>
        </p:sp>
        <p:sp>
          <p:nvSpPr>
            <p:cNvPr id="27677" name="TextBox 116"/>
            <p:cNvSpPr txBox="1">
              <a:spLocks noChangeArrowheads="1"/>
            </p:cNvSpPr>
            <p:nvPr/>
          </p:nvSpPr>
          <p:spPr bwMode="auto">
            <a:xfrm>
              <a:off x="2579617" y="7261154"/>
              <a:ext cx="5482415" cy="1419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1200" dirty="0">
                  <a:latin typeface="Calibri Light" panose="020F0302020204030204" pitchFamily="34" charset="0"/>
                  <a:cs typeface="Calibri Light" panose="020F0302020204030204" pitchFamily="34" charset="0"/>
                </a:rPr>
                <a:t>Creativity is the key to success in the great and primary education where our teachers can bring creativity.</a:t>
              </a:r>
            </a:p>
          </p:txBody>
        </p:sp>
      </p:grpSp>
      <p:pic>
        <p:nvPicPr>
          <p:cNvPr id="8" name="Marcador de posición de imagen 7">
            <a:extLst>
              <a:ext uri="{FF2B5EF4-FFF2-40B4-BE49-F238E27FC236}">
                <a16:creationId xmlns:a16="http://schemas.microsoft.com/office/drawing/2014/main" id="{D654A3C2-61AF-4E77-9A4A-E0EBB8AA6F50}"/>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7977188" y="1463449"/>
            <a:ext cx="1625600" cy="3005137"/>
          </a:xfrm>
        </p:spPr>
      </p:pic>
      <p:sp>
        <p:nvSpPr>
          <p:cNvPr id="99" name="Rectángulo 98">
            <a:extLst>
              <a:ext uri="{FF2B5EF4-FFF2-40B4-BE49-F238E27FC236}">
                <a16:creationId xmlns:a16="http://schemas.microsoft.com/office/drawing/2014/main" id="{B1E5B025-858D-4C8F-A058-77D2F0630F45}"/>
              </a:ext>
            </a:extLst>
          </p:cNvPr>
          <p:cNvSpPr/>
          <p:nvPr/>
        </p:nvSpPr>
        <p:spPr>
          <a:xfrm>
            <a:off x="-297839" y="0"/>
            <a:ext cx="3276600" cy="6858000"/>
          </a:xfrm>
          <a:prstGeom prst="rect">
            <a:avLst/>
          </a:prstGeom>
          <a:solidFill>
            <a:srgbClr val="9D1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FFC000"/>
              </a:solidFill>
            </a:endParaRPr>
          </a:p>
        </p:txBody>
      </p:sp>
      <p:sp>
        <p:nvSpPr>
          <p:cNvPr id="100" name="Marcador de texto 34">
            <a:extLst>
              <a:ext uri="{FF2B5EF4-FFF2-40B4-BE49-F238E27FC236}">
                <a16:creationId xmlns:a16="http://schemas.microsoft.com/office/drawing/2014/main" id="{6DCA724E-31C8-4AF7-8B1D-E473F05AFF2F}"/>
              </a:ext>
            </a:extLst>
          </p:cNvPr>
          <p:cNvSpPr txBox="1">
            <a:spLocks/>
          </p:cNvSpPr>
          <p:nvPr/>
        </p:nvSpPr>
        <p:spPr>
          <a:xfrm>
            <a:off x="195113" y="1845544"/>
            <a:ext cx="2222596" cy="34137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CO" sz="2400" dirty="0">
                <a:solidFill>
                  <a:schemeClr val="bg1"/>
                </a:solidFill>
              </a:rPr>
              <a:t>Donec fringilla est orci. Orci varius natoque penatibus et magnis dis. Donec fringilla est orci. Orci</a:t>
            </a:r>
          </a:p>
        </p:txBody>
      </p:sp>
      <p:grpSp>
        <p:nvGrpSpPr>
          <p:cNvPr id="101" name="Group 10">
            <a:extLst>
              <a:ext uri="{FF2B5EF4-FFF2-40B4-BE49-F238E27FC236}">
                <a16:creationId xmlns:a16="http://schemas.microsoft.com/office/drawing/2014/main" id="{CF676441-56F3-4392-80BB-C9BA15C9C54F}"/>
              </a:ext>
            </a:extLst>
          </p:cNvPr>
          <p:cNvGrpSpPr>
            <a:grpSpLocks noChangeAspect="1"/>
          </p:cNvGrpSpPr>
          <p:nvPr/>
        </p:nvGrpSpPr>
        <p:grpSpPr bwMode="auto">
          <a:xfrm>
            <a:off x="983402" y="1042845"/>
            <a:ext cx="506412" cy="4216400"/>
            <a:chOff x="1605" y="832"/>
            <a:chExt cx="319" cy="2656"/>
          </a:xfrm>
        </p:grpSpPr>
        <p:sp>
          <p:nvSpPr>
            <p:cNvPr id="102" name="AutoShape 9">
              <a:extLst>
                <a:ext uri="{FF2B5EF4-FFF2-40B4-BE49-F238E27FC236}">
                  <a16:creationId xmlns:a16="http://schemas.microsoft.com/office/drawing/2014/main" id="{00137A19-70D1-401B-9DF0-D84765E5C567}"/>
                </a:ext>
              </a:extLst>
            </p:cNvPr>
            <p:cNvSpPr>
              <a:spLocks noChangeAspect="1" noChangeArrowheads="1" noTextEdit="1"/>
            </p:cNvSpPr>
            <p:nvPr/>
          </p:nvSpPr>
          <p:spPr bwMode="auto">
            <a:xfrm>
              <a:off x="1605" y="832"/>
              <a:ext cx="319" cy="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3" name="Freeform 11">
              <a:extLst>
                <a:ext uri="{FF2B5EF4-FFF2-40B4-BE49-F238E27FC236}">
                  <a16:creationId xmlns:a16="http://schemas.microsoft.com/office/drawing/2014/main" id="{BC779E99-8DF0-4E8A-9CC8-1917E2841250}"/>
                </a:ext>
              </a:extLst>
            </p:cNvPr>
            <p:cNvSpPr>
              <a:spLocks/>
            </p:cNvSpPr>
            <p:nvPr/>
          </p:nvSpPr>
          <p:spPr bwMode="auto">
            <a:xfrm>
              <a:off x="1612" y="832"/>
              <a:ext cx="149" cy="188"/>
            </a:xfrm>
            <a:custGeom>
              <a:avLst/>
              <a:gdLst>
                <a:gd name="T0" fmla="*/ 11 w 21"/>
                <a:gd name="T1" fmla="*/ 7 h 28"/>
                <a:gd name="T2" fmla="*/ 11 w 21"/>
                <a:gd name="T3" fmla="*/ 7 h 28"/>
                <a:gd name="T4" fmla="*/ 18 w 21"/>
                <a:gd name="T5" fmla="*/ 1 h 28"/>
                <a:gd name="T6" fmla="*/ 18 w 21"/>
                <a:gd name="T7" fmla="*/ 0 h 28"/>
                <a:gd name="T8" fmla="*/ 0 w 21"/>
                <a:gd name="T9" fmla="*/ 18 h 28"/>
                <a:gd name="T10" fmla="*/ 11 w 21"/>
                <a:gd name="T11" fmla="*/ 28 h 28"/>
                <a:gd name="T12" fmla="*/ 21 w 21"/>
                <a:gd name="T13" fmla="*/ 18 h 28"/>
                <a:gd name="T14" fmla="*/ 11 w 21"/>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11" y="7"/>
                  </a:moveTo>
                  <a:cubicBezTo>
                    <a:pt x="11" y="7"/>
                    <a:pt x="11" y="7"/>
                    <a:pt x="11" y="7"/>
                  </a:cubicBezTo>
                  <a:cubicBezTo>
                    <a:pt x="11" y="3"/>
                    <a:pt x="14" y="1"/>
                    <a:pt x="18" y="1"/>
                  </a:cubicBezTo>
                  <a:cubicBezTo>
                    <a:pt x="18" y="0"/>
                    <a:pt x="18" y="0"/>
                    <a:pt x="18" y="0"/>
                  </a:cubicBezTo>
                  <a:cubicBezTo>
                    <a:pt x="8" y="0"/>
                    <a:pt x="0" y="8"/>
                    <a:pt x="0" y="18"/>
                  </a:cubicBezTo>
                  <a:cubicBezTo>
                    <a:pt x="0" y="23"/>
                    <a:pt x="5" y="28"/>
                    <a:pt x="11" y="28"/>
                  </a:cubicBezTo>
                  <a:cubicBezTo>
                    <a:pt x="17" y="28"/>
                    <a:pt x="21" y="23"/>
                    <a:pt x="21" y="18"/>
                  </a:cubicBezTo>
                  <a:cubicBezTo>
                    <a:pt x="21" y="12"/>
                    <a:pt x="17" y="7"/>
                    <a:pt x="11" y="7"/>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2" name="Freeform 12">
              <a:extLst>
                <a:ext uri="{FF2B5EF4-FFF2-40B4-BE49-F238E27FC236}">
                  <a16:creationId xmlns:a16="http://schemas.microsoft.com/office/drawing/2014/main" id="{30C7B96F-18E6-44B8-9525-DC27BB52A638}"/>
                </a:ext>
              </a:extLst>
            </p:cNvPr>
            <p:cNvSpPr>
              <a:spLocks/>
            </p:cNvSpPr>
            <p:nvPr/>
          </p:nvSpPr>
          <p:spPr bwMode="auto">
            <a:xfrm>
              <a:off x="1782" y="832"/>
              <a:ext cx="149" cy="188"/>
            </a:xfrm>
            <a:custGeom>
              <a:avLst/>
              <a:gdLst>
                <a:gd name="T0" fmla="*/ 11 w 21"/>
                <a:gd name="T1" fmla="*/ 7 h 28"/>
                <a:gd name="T2" fmla="*/ 10 w 21"/>
                <a:gd name="T3" fmla="*/ 7 h 28"/>
                <a:gd name="T4" fmla="*/ 18 w 21"/>
                <a:gd name="T5" fmla="*/ 1 h 28"/>
                <a:gd name="T6" fmla="*/ 18 w 21"/>
                <a:gd name="T7" fmla="*/ 0 h 28"/>
                <a:gd name="T8" fmla="*/ 0 w 21"/>
                <a:gd name="T9" fmla="*/ 18 h 28"/>
                <a:gd name="T10" fmla="*/ 11 w 21"/>
                <a:gd name="T11" fmla="*/ 28 h 28"/>
                <a:gd name="T12" fmla="*/ 21 w 21"/>
                <a:gd name="T13" fmla="*/ 18 h 28"/>
                <a:gd name="T14" fmla="*/ 11 w 21"/>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11" y="7"/>
                  </a:moveTo>
                  <a:cubicBezTo>
                    <a:pt x="10" y="7"/>
                    <a:pt x="10" y="7"/>
                    <a:pt x="10" y="7"/>
                  </a:cubicBezTo>
                  <a:cubicBezTo>
                    <a:pt x="11" y="3"/>
                    <a:pt x="14" y="1"/>
                    <a:pt x="18" y="1"/>
                  </a:cubicBezTo>
                  <a:cubicBezTo>
                    <a:pt x="18" y="0"/>
                    <a:pt x="18" y="0"/>
                    <a:pt x="18" y="0"/>
                  </a:cubicBezTo>
                  <a:cubicBezTo>
                    <a:pt x="8" y="0"/>
                    <a:pt x="0" y="8"/>
                    <a:pt x="0" y="18"/>
                  </a:cubicBezTo>
                  <a:cubicBezTo>
                    <a:pt x="0" y="23"/>
                    <a:pt x="5" y="28"/>
                    <a:pt x="11" y="28"/>
                  </a:cubicBezTo>
                  <a:cubicBezTo>
                    <a:pt x="16" y="28"/>
                    <a:pt x="21" y="23"/>
                    <a:pt x="21" y="18"/>
                  </a:cubicBezTo>
                  <a:cubicBezTo>
                    <a:pt x="21" y="12"/>
                    <a:pt x="16" y="7"/>
                    <a:pt x="11" y="7"/>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5" name="Freeform 13">
              <a:extLst>
                <a:ext uri="{FF2B5EF4-FFF2-40B4-BE49-F238E27FC236}">
                  <a16:creationId xmlns:a16="http://schemas.microsoft.com/office/drawing/2014/main" id="{716F25F6-0DBD-42DE-B08E-AED42583B25B}"/>
                </a:ext>
              </a:extLst>
            </p:cNvPr>
            <p:cNvSpPr>
              <a:spLocks/>
            </p:cNvSpPr>
            <p:nvPr/>
          </p:nvSpPr>
          <p:spPr bwMode="auto">
            <a:xfrm>
              <a:off x="1782" y="3294"/>
              <a:ext cx="149" cy="187"/>
            </a:xfrm>
            <a:custGeom>
              <a:avLst/>
              <a:gdLst>
                <a:gd name="T0" fmla="*/ 11 w 21"/>
                <a:gd name="T1" fmla="*/ 21 h 28"/>
                <a:gd name="T2" fmla="*/ 11 w 21"/>
                <a:gd name="T3" fmla="*/ 21 h 28"/>
                <a:gd name="T4" fmla="*/ 4 w 21"/>
                <a:gd name="T5" fmla="*/ 27 h 28"/>
                <a:gd name="T6" fmla="*/ 4 w 21"/>
                <a:gd name="T7" fmla="*/ 28 h 28"/>
                <a:gd name="T8" fmla="*/ 21 w 21"/>
                <a:gd name="T9" fmla="*/ 10 h 28"/>
                <a:gd name="T10" fmla="*/ 11 w 21"/>
                <a:gd name="T11" fmla="*/ 0 h 28"/>
                <a:gd name="T12" fmla="*/ 0 w 21"/>
                <a:gd name="T13" fmla="*/ 10 h 28"/>
                <a:gd name="T14" fmla="*/ 11 w 21"/>
                <a:gd name="T15" fmla="*/ 21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11" y="21"/>
                  </a:moveTo>
                  <a:cubicBezTo>
                    <a:pt x="11" y="21"/>
                    <a:pt x="11" y="21"/>
                    <a:pt x="11" y="21"/>
                  </a:cubicBezTo>
                  <a:cubicBezTo>
                    <a:pt x="10" y="24"/>
                    <a:pt x="7" y="27"/>
                    <a:pt x="4" y="27"/>
                  </a:cubicBezTo>
                  <a:cubicBezTo>
                    <a:pt x="4" y="28"/>
                    <a:pt x="4" y="28"/>
                    <a:pt x="4" y="28"/>
                  </a:cubicBezTo>
                  <a:cubicBezTo>
                    <a:pt x="13" y="28"/>
                    <a:pt x="21" y="20"/>
                    <a:pt x="21" y="10"/>
                  </a:cubicBezTo>
                  <a:cubicBezTo>
                    <a:pt x="21" y="4"/>
                    <a:pt x="16" y="0"/>
                    <a:pt x="11" y="0"/>
                  </a:cubicBezTo>
                  <a:cubicBezTo>
                    <a:pt x="5" y="0"/>
                    <a:pt x="0" y="4"/>
                    <a:pt x="0" y="10"/>
                  </a:cubicBezTo>
                  <a:cubicBezTo>
                    <a:pt x="0" y="16"/>
                    <a:pt x="5" y="21"/>
                    <a:pt x="11" y="21"/>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6" name="Freeform 14">
              <a:extLst>
                <a:ext uri="{FF2B5EF4-FFF2-40B4-BE49-F238E27FC236}">
                  <a16:creationId xmlns:a16="http://schemas.microsoft.com/office/drawing/2014/main" id="{761E8162-156C-4854-B358-0909A5480B04}"/>
                </a:ext>
              </a:extLst>
            </p:cNvPr>
            <p:cNvSpPr>
              <a:spLocks/>
            </p:cNvSpPr>
            <p:nvPr/>
          </p:nvSpPr>
          <p:spPr bwMode="auto">
            <a:xfrm>
              <a:off x="1612" y="3294"/>
              <a:ext cx="149" cy="187"/>
            </a:xfrm>
            <a:custGeom>
              <a:avLst/>
              <a:gdLst>
                <a:gd name="T0" fmla="*/ 11 w 21"/>
                <a:gd name="T1" fmla="*/ 21 h 28"/>
                <a:gd name="T2" fmla="*/ 11 w 21"/>
                <a:gd name="T3" fmla="*/ 21 h 28"/>
                <a:gd name="T4" fmla="*/ 4 w 21"/>
                <a:gd name="T5" fmla="*/ 27 h 28"/>
                <a:gd name="T6" fmla="*/ 4 w 21"/>
                <a:gd name="T7" fmla="*/ 28 h 28"/>
                <a:gd name="T8" fmla="*/ 21 w 21"/>
                <a:gd name="T9" fmla="*/ 10 h 28"/>
                <a:gd name="T10" fmla="*/ 11 w 21"/>
                <a:gd name="T11" fmla="*/ 0 h 28"/>
                <a:gd name="T12" fmla="*/ 0 w 21"/>
                <a:gd name="T13" fmla="*/ 10 h 28"/>
                <a:gd name="T14" fmla="*/ 11 w 21"/>
                <a:gd name="T15" fmla="*/ 21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11" y="21"/>
                  </a:moveTo>
                  <a:cubicBezTo>
                    <a:pt x="11" y="21"/>
                    <a:pt x="11" y="21"/>
                    <a:pt x="11" y="21"/>
                  </a:cubicBezTo>
                  <a:cubicBezTo>
                    <a:pt x="11" y="24"/>
                    <a:pt x="8" y="27"/>
                    <a:pt x="4" y="27"/>
                  </a:cubicBezTo>
                  <a:cubicBezTo>
                    <a:pt x="4" y="28"/>
                    <a:pt x="4" y="28"/>
                    <a:pt x="4" y="28"/>
                  </a:cubicBezTo>
                  <a:cubicBezTo>
                    <a:pt x="14" y="28"/>
                    <a:pt x="21" y="20"/>
                    <a:pt x="21" y="10"/>
                  </a:cubicBezTo>
                  <a:cubicBezTo>
                    <a:pt x="21" y="4"/>
                    <a:pt x="17" y="0"/>
                    <a:pt x="11" y="0"/>
                  </a:cubicBezTo>
                  <a:cubicBezTo>
                    <a:pt x="5" y="0"/>
                    <a:pt x="0" y="4"/>
                    <a:pt x="0" y="10"/>
                  </a:cubicBezTo>
                  <a:cubicBezTo>
                    <a:pt x="0" y="16"/>
                    <a:pt x="5" y="21"/>
                    <a:pt x="11" y="21"/>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2523</TotalTime>
  <Words>1040</Words>
  <Application>Microsoft Office PowerPoint</Application>
  <PresentationFormat>Widescreen</PresentationFormat>
  <Paragraphs>113</Paragraphs>
  <Slides>14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Calibri Light</vt:lpstr>
      <vt:lpstr>Gill Sans</vt:lpstr>
      <vt:lpstr>Lato Black</vt:lpstr>
      <vt:lpstr>Lato Light</vt:lpstr>
      <vt:lpstr>Open Sans</vt:lpstr>
      <vt:lpstr>Source Sans Pro</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Click to Add Title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Nayibe Serrano</dc:creator>
  <cp:lastModifiedBy>Jolie Serrano Delgado</cp:lastModifiedBy>
  <cp:revision>165</cp:revision>
  <dcterms:created xsi:type="dcterms:W3CDTF">2020-03-21T22:03:23Z</dcterms:created>
  <dcterms:modified xsi:type="dcterms:W3CDTF">2025-06-11T19:35:55Z</dcterms:modified>
</cp:coreProperties>
</file>