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1482" r:id="rId2"/>
    <p:sldId id="1445" r:id="rId3"/>
    <p:sldId id="1447" r:id="rId4"/>
    <p:sldId id="1449" r:id="rId5"/>
    <p:sldId id="1450" r:id="rId6"/>
    <p:sldId id="1452" r:id="rId7"/>
    <p:sldId id="1453" r:id="rId8"/>
    <p:sldId id="285" r:id="rId9"/>
    <p:sldId id="1454" r:id="rId10"/>
    <p:sldId id="274" r:id="rId11"/>
    <p:sldId id="1455" r:id="rId12"/>
    <p:sldId id="1456" r:id="rId13"/>
    <p:sldId id="1780"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205F"/>
    <a:srgbClr val="0F657D"/>
    <a:srgbClr val="FFD500"/>
    <a:srgbClr val="000000"/>
    <a:srgbClr val="00A5CC"/>
    <a:srgbClr val="EF7D00"/>
    <a:srgbClr val="FFFFFF"/>
    <a:srgbClr val="D26E00"/>
    <a:srgbClr val="AC7300"/>
    <a:srgbClr val="F7A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D48F78-68BD-460D-9527-113BE814EEE5}" v="1" dt="2025-03-26T22:54:18.5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9" autoAdjust="0"/>
    <p:restoredTop sz="94660"/>
  </p:normalViewPr>
  <p:slideViewPr>
    <p:cSldViewPr snapToGrid="0">
      <p:cViewPr varScale="1">
        <p:scale>
          <a:sx n="112" d="100"/>
          <a:sy n="112"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43D48F78-68BD-460D-9527-113BE814EEE5}"/>
    <pc:docChg chg="addSld delSld modSld sldOrd">
      <pc:chgData name="Jolie Serrano Delgado" userId="d52b4219-5c60-4a0c-87ad-b1ec335c0c37" providerId="ADAL" clId="{43D48F78-68BD-460D-9527-113BE814EEE5}" dt="2025-03-26T22:54:41.917" v="8" actId="47"/>
      <pc:docMkLst>
        <pc:docMk/>
      </pc:docMkLst>
      <pc:sldChg chg="del">
        <pc:chgData name="Jolie Serrano Delgado" userId="d52b4219-5c60-4a0c-87ad-b1ec335c0c37" providerId="ADAL" clId="{43D48F78-68BD-460D-9527-113BE814EEE5}" dt="2025-03-26T22:54:24.908" v="3" actId="47"/>
        <pc:sldMkLst>
          <pc:docMk/>
          <pc:sldMk cId="3746168901" sldId="350"/>
        </pc:sldMkLst>
      </pc:sldChg>
      <pc:sldChg chg="modSp del mod">
        <pc:chgData name="Jolie Serrano Delgado" userId="d52b4219-5c60-4a0c-87ad-b1ec335c0c37" providerId="ADAL" clId="{43D48F78-68BD-460D-9527-113BE814EEE5}" dt="2025-03-26T22:54:41.917" v="8" actId="47"/>
        <pc:sldMkLst>
          <pc:docMk/>
          <pc:sldMk cId="0" sldId="1457"/>
        </pc:sldMkLst>
        <pc:spChg chg="mod">
          <ac:chgData name="Jolie Serrano Delgado" userId="d52b4219-5c60-4a0c-87ad-b1ec335c0c37" providerId="ADAL" clId="{43D48F78-68BD-460D-9527-113BE814EEE5}" dt="2025-03-26T22:54:33.267" v="4" actId="21"/>
          <ac:spMkLst>
            <pc:docMk/>
            <pc:sldMk cId="0" sldId="1457"/>
            <ac:spMk id="55312" creationId="{00000000-0000-0000-0000-000000000000}"/>
          </ac:spMkLst>
        </pc:spChg>
      </pc:sldChg>
      <pc:sldChg chg="modSp add mod">
        <pc:chgData name="Jolie Serrano Delgado" userId="d52b4219-5c60-4a0c-87ad-b1ec335c0c37" providerId="ADAL" clId="{43D48F78-68BD-460D-9527-113BE814EEE5}" dt="2025-03-26T22:54:39.597" v="7" actId="20577"/>
        <pc:sldMkLst>
          <pc:docMk/>
          <pc:sldMk cId="0" sldId="1482"/>
        </pc:sldMkLst>
        <pc:spChg chg="mod">
          <ac:chgData name="Jolie Serrano Delgado" userId="d52b4219-5c60-4a0c-87ad-b1ec335c0c37" providerId="ADAL" clId="{43D48F78-68BD-460D-9527-113BE814EEE5}" dt="2025-03-26T22:54:39.597" v="7" actId="20577"/>
          <ac:spMkLst>
            <pc:docMk/>
            <pc:sldMk cId="0" sldId="1482"/>
            <ac:spMk id="55309" creationId="{00000000-0000-0000-0000-000000000000}"/>
          </ac:spMkLst>
        </pc:spChg>
      </pc:sldChg>
      <pc:sldChg chg="add ord">
        <pc:chgData name="Jolie Serrano Delgado" userId="d52b4219-5c60-4a0c-87ad-b1ec335c0c37" providerId="ADAL" clId="{43D48F78-68BD-460D-9527-113BE814EEE5}" dt="2025-03-26T22:54:23.388" v="2"/>
        <pc:sldMkLst>
          <pc:docMk/>
          <pc:sldMk cId="3313802975" sldId="1780"/>
        </pc:sldMkLst>
      </pc:sldChg>
      <pc:sldMasterChg chg="delSldLayout">
        <pc:chgData name="Jolie Serrano Delgado" userId="d52b4219-5c60-4a0c-87ad-b1ec335c0c37" providerId="ADAL" clId="{43D48F78-68BD-460D-9527-113BE814EEE5}" dt="2025-03-26T22:54:41.917" v="8" actId="47"/>
        <pc:sldMasterMkLst>
          <pc:docMk/>
          <pc:sldMasterMk cId="3968079979" sldId="2147483648"/>
        </pc:sldMasterMkLst>
        <pc:sldLayoutChg chg="del">
          <pc:chgData name="Jolie Serrano Delgado" userId="d52b4219-5c60-4a0c-87ad-b1ec335c0c37" providerId="ADAL" clId="{43D48F78-68BD-460D-9527-113BE814EEE5}" dt="2025-03-26T22:54:41.917" v="8" actId="47"/>
          <pc:sldLayoutMkLst>
            <pc:docMk/>
            <pc:sldMasterMk cId="3968079979" sldId="2147483648"/>
            <pc:sldLayoutMk cId="915438029" sldId="2147483673"/>
          </pc:sldLayoutMkLst>
        </pc:sldLayoutChg>
        <pc:sldLayoutChg chg="del">
          <pc:chgData name="Jolie Serrano Delgado" userId="d52b4219-5c60-4a0c-87ad-b1ec335c0c37" providerId="ADAL" clId="{43D48F78-68BD-460D-9527-113BE814EEE5}" dt="2025-03-26T22:54:24.908" v="3" actId="47"/>
          <pc:sldLayoutMkLst>
            <pc:docMk/>
            <pc:sldMasterMk cId="3968079979" sldId="2147483648"/>
            <pc:sldLayoutMk cId="23597866" sldId="2147483674"/>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lgn="ctr" rtl="0">
              <a:defRPr sz="450" b="0" i="0" u="none" strike="noStrike" kern="1200" baseline="0">
                <a:solidFill>
                  <a:srgbClr val="000000"/>
                </a:solidFill>
                <a:latin typeface="Geneva"/>
                <a:ea typeface="Geneva"/>
                <a:cs typeface="Geneva"/>
              </a:defRPr>
            </a:pPr>
            <a:endParaRPr lang="es-CO"/>
          </a:p>
        </c:rich>
      </c:tx>
      <c:overlay val="1"/>
      <c:spPr>
        <a:noFill/>
        <a:ln w="12700">
          <a:noFill/>
        </a:ln>
        <a:effectLst/>
      </c:spPr>
      <c:txPr>
        <a:bodyPr rot="0" spcFirstLastPara="1" vertOverflow="ellipsis" vert="horz" wrap="square" anchor="ctr" anchorCtr="1"/>
        <a:lstStyle/>
        <a:p>
          <a:pPr algn="ctr" rtl="0">
            <a:defRPr sz="450" b="0" i="0" u="none" strike="noStrike" kern="1200" baseline="0">
              <a:solidFill>
                <a:srgbClr val="000000"/>
              </a:solidFill>
              <a:latin typeface="Geneva"/>
              <a:ea typeface="Geneva"/>
              <a:cs typeface="Geneva"/>
            </a:defRPr>
          </a:pPr>
          <a:endParaRPr lang="es-CO"/>
        </a:p>
      </c:txPr>
    </c:title>
    <c:autoTitleDeleted val="0"/>
    <c:plotArea>
      <c:layout>
        <c:manualLayout>
          <c:layoutTarget val="inner"/>
          <c:xMode val="edge"/>
          <c:yMode val="edge"/>
          <c:x val="0.13305900000000001"/>
          <c:y val="7.7328100000000011E-2"/>
          <c:w val="0.86694100000000018"/>
          <c:h val="0.79783100000000007"/>
        </c:manualLayout>
      </c:layout>
      <c:barChart>
        <c:barDir val="col"/>
        <c:grouping val="clustered"/>
        <c:varyColors val="0"/>
        <c:ser>
          <c:idx val="0"/>
          <c:order val="0"/>
          <c:tx>
            <c:strRef>
              <c:f>Sheet1!$A$2</c:f>
              <c:strCache>
                <c:ptCount val="1"/>
                <c:pt idx="0">
                  <c:v>Result A</c:v>
                </c:pt>
              </c:strCache>
            </c:strRef>
          </c:tx>
          <c:spPr>
            <a:gradFill rotWithShape="1">
              <a:gsLst>
                <a:gs pos="0">
                  <a:schemeClr val="accent4">
                    <a:shade val="76000"/>
                    <a:satMod val="103000"/>
                    <a:lumMod val="102000"/>
                    <a:tint val="94000"/>
                  </a:schemeClr>
                </a:gs>
                <a:gs pos="50000">
                  <a:schemeClr val="accent4">
                    <a:shade val="76000"/>
                    <a:satMod val="110000"/>
                    <a:lumMod val="100000"/>
                    <a:shade val="100000"/>
                  </a:schemeClr>
                </a:gs>
                <a:gs pos="100000">
                  <a:schemeClr val="accent4">
                    <a:shade val="76000"/>
                    <a:lumMod val="99000"/>
                    <a:satMod val="120000"/>
                    <a:shade val="78000"/>
                  </a:schemeClr>
                </a:gs>
              </a:gsLst>
              <a:lin ang="5400000" scaled="0"/>
            </a:gradFill>
            <a:ln>
              <a:noFill/>
            </a:ln>
            <a:effectLst/>
          </c:spPr>
          <c:invertIfNegative val="0"/>
          <c:cat>
            <c:strRef>
              <c:f>Sheet1!$B$1:$D$1</c:f>
              <c:strCache>
                <c:ptCount val="3"/>
                <c:pt idx="0">
                  <c:v>Jan</c:v>
                </c:pt>
                <c:pt idx="1">
                  <c:v>Feb</c:v>
                </c:pt>
                <c:pt idx="2">
                  <c:v>Mar</c:v>
                </c:pt>
              </c:strCache>
            </c:strRef>
          </c:cat>
          <c:val>
            <c:numRef>
              <c:f>Sheet1!$B$2:$D$2</c:f>
              <c:numCache>
                <c:formatCode>General</c:formatCode>
                <c:ptCount val="3"/>
                <c:pt idx="0">
                  <c:v>10</c:v>
                </c:pt>
                <c:pt idx="1">
                  <c:v>14</c:v>
                </c:pt>
                <c:pt idx="2">
                  <c:v>40</c:v>
                </c:pt>
              </c:numCache>
            </c:numRef>
          </c:val>
          <c:extLst>
            <c:ext xmlns:c16="http://schemas.microsoft.com/office/drawing/2014/chart" uri="{C3380CC4-5D6E-409C-BE32-E72D297353CC}">
              <c16:uniqueId val="{00000000-9952-4991-865C-314980DB45E8}"/>
            </c:ext>
          </c:extLst>
        </c:ser>
        <c:ser>
          <c:idx val="1"/>
          <c:order val="1"/>
          <c:tx>
            <c:strRef>
              <c:f>Sheet1!$A$3</c:f>
              <c:strCache>
                <c:ptCount val="1"/>
                <c:pt idx="0">
                  <c:v>Result B</c:v>
                </c:pt>
              </c:strCache>
            </c:strRef>
          </c:tx>
          <c:spPr>
            <a:gradFill rotWithShape="1">
              <a:gsLst>
                <a:gs pos="0">
                  <a:schemeClr val="accent4">
                    <a:tint val="77000"/>
                    <a:satMod val="103000"/>
                    <a:lumMod val="102000"/>
                    <a:tint val="94000"/>
                  </a:schemeClr>
                </a:gs>
                <a:gs pos="50000">
                  <a:schemeClr val="accent4">
                    <a:tint val="77000"/>
                    <a:satMod val="110000"/>
                    <a:lumMod val="100000"/>
                    <a:shade val="100000"/>
                  </a:schemeClr>
                </a:gs>
                <a:gs pos="100000">
                  <a:schemeClr val="accent4">
                    <a:tint val="77000"/>
                    <a:lumMod val="99000"/>
                    <a:satMod val="120000"/>
                    <a:shade val="78000"/>
                  </a:schemeClr>
                </a:gs>
              </a:gsLst>
              <a:lin ang="5400000" scaled="0"/>
            </a:gradFill>
            <a:ln>
              <a:noFill/>
            </a:ln>
            <a:effectLst/>
          </c:spPr>
          <c:invertIfNegative val="0"/>
          <c:cat>
            <c:strRef>
              <c:f>Sheet1!$B$1:$D$1</c:f>
              <c:strCache>
                <c:ptCount val="3"/>
                <c:pt idx="0">
                  <c:v>Jan</c:v>
                </c:pt>
                <c:pt idx="1">
                  <c:v>Feb</c:v>
                </c:pt>
                <c:pt idx="2">
                  <c:v>Mar</c:v>
                </c:pt>
              </c:strCache>
            </c:strRef>
          </c:cat>
          <c:val>
            <c:numRef>
              <c:f>Sheet1!$B$3:$D$3</c:f>
              <c:numCache>
                <c:formatCode>General</c:formatCode>
                <c:ptCount val="3"/>
                <c:pt idx="0">
                  <c:v>20</c:v>
                </c:pt>
                <c:pt idx="1">
                  <c:v>28</c:v>
                </c:pt>
                <c:pt idx="2">
                  <c:v>59</c:v>
                </c:pt>
              </c:numCache>
            </c:numRef>
          </c:val>
          <c:extLst>
            <c:ext xmlns:c16="http://schemas.microsoft.com/office/drawing/2014/chart" uri="{C3380CC4-5D6E-409C-BE32-E72D297353CC}">
              <c16:uniqueId val="{00000001-9952-4991-865C-314980DB45E8}"/>
            </c:ext>
          </c:extLst>
        </c:ser>
        <c:dLbls>
          <c:showLegendKey val="0"/>
          <c:showVal val="0"/>
          <c:showCatName val="0"/>
          <c:showSerName val="0"/>
          <c:showPercent val="0"/>
          <c:showBubbleSize val="0"/>
        </c:dLbls>
        <c:gapWidth val="80"/>
        <c:overlap val="-30"/>
        <c:axId val="1171943712"/>
        <c:axId val="1"/>
      </c:barChart>
      <c:catAx>
        <c:axId val="1171943712"/>
        <c:scaling>
          <c:orientation val="minMax"/>
        </c:scaling>
        <c:delete val="0"/>
        <c:axPos val="b"/>
        <c:numFmt formatCode="General" sourceLinked="0"/>
        <c:majorTickMark val="none"/>
        <c:minorTickMark val="none"/>
        <c:tickLblPos val="low"/>
        <c:spPr>
          <a:noFill/>
          <a:ln w="1587" cap="flat" cmpd="sng" algn="ctr">
            <a:solidFill>
              <a:srgbClr val="999898"/>
            </a:solidFill>
            <a:prstDash val="solid"/>
            <a:round/>
          </a:ln>
          <a:effectLst/>
        </c:spPr>
        <c:txPr>
          <a:bodyPr rot="0" spcFirstLastPara="1" vertOverflow="ellipsis" wrap="square" anchor="ctr" anchorCtr="1"/>
          <a:lstStyle/>
          <a:p>
            <a:pPr>
              <a:defRPr sz="900" b="0" i="0" u="none" strike="noStrike" kern="1200" baseline="0">
                <a:solidFill>
                  <a:schemeClr val="tx1"/>
                </a:solidFill>
                <a:latin typeface="+mn-lt"/>
                <a:ea typeface="+mn-ea"/>
                <a:cs typeface="+mn-cs"/>
              </a:defRPr>
            </a:pPr>
            <a:endParaRPr lang="es-CO"/>
          </a:p>
        </c:txPr>
        <c:crossAx val="1"/>
        <c:crosses val="autoZero"/>
        <c:auto val="1"/>
        <c:lblAlgn val="ctr"/>
        <c:lblOffset val="100"/>
        <c:noMultiLvlLbl val="1"/>
      </c:catAx>
      <c:valAx>
        <c:axId val="1"/>
        <c:scaling>
          <c:orientation val="minMax"/>
        </c:scaling>
        <c:delete val="0"/>
        <c:axPos val="l"/>
        <c:majorGridlines>
          <c:spPr>
            <a:ln w="1587" cap="flat" cmpd="sng" algn="ctr">
              <a:solidFill>
                <a:srgbClr val="999898"/>
              </a:solidFill>
              <a:prstDash val="solid"/>
              <a:round/>
            </a:ln>
            <a:effectLst/>
          </c:spPr>
        </c:majorGridlines>
        <c:numFmt formatCode="General" sourceLinked="0"/>
        <c:majorTickMark val="none"/>
        <c:minorTickMark val="none"/>
        <c:tickLblPos val="nextTo"/>
        <c:spPr>
          <a:noFill/>
          <a:ln w="1587" cap="flat" cmpd="sng" algn="ctr">
            <a:solidFill>
              <a:srgbClr val="999898"/>
            </a:solidFill>
            <a:prstDash val="solid"/>
            <a:round/>
          </a:ln>
          <a:effectLst/>
        </c:spPr>
        <c:txPr>
          <a:bodyPr rot="0" spcFirstLastPara="1" vertOverflow="ellipsis" wrap="square" anchor="ctr" anchorCtr="1"/>
          <a:lstStyle/>
          <a:p>
            <a:pPr>
              <a:defRPr sz="900" b="0" i="0" u="none" strike="noStrike" kern="1200" baseline="0">
                <a:solidFill>
                  <a:schemeClr val="tx1"/>
                </a:solidFill>
                <a:latin typeface="+mn-lt"/>
                <a:ea typeface="+mn-ea"/>
                <a:cs typeface="+mn-cs"/>
              </a:defRPr>
            </a:pPr>
            <a:endParaRPr lang="es-CO"/>
          </a:p>
        </c:txPr>
        <c:crossAx val="1171943712"/>
        <c:crosses val="autoZero"/>
        <c:crossBetween val="between"/>
        <c:majorUnit val="20"/>
        <c:minorUnit val="10"/>
      </c:valAx>
      <c:spPr>
        <a:noFill/>
        <a:ln w="12700">
          <a:noFill/>
        </a:ln>
        <a:effectLst/>
      </c:spPr>
    </c:plotArea>
    <c:plotVisOnly val="1"/>
    <c:dispBlanksAs val="gap"/>
    <c:showDLblsOverMax val="1"/>
  </c:chart>
  <c:spPr>
    <a:noFill/>
    <a:ln w="6350" cap="flat" cmpd="sng" algn="ctr">
      <a:noFill/>
      <a:prstDash val="solid"/>
      <a:miter lim="800000"/>
    </a:ln>
    <a:effectLst/>
  </c:spPr>
  <c:txPr>
    <a:bodyPr/>
    <a:lstStyle/>
    <a:p>
      <a:pPr>
        <a:defRPr sz="900"/>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26/03/2025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free-powerpoint-templates-download.com/" TargetMode="External"/><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slidesgratis.com/"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7" name="Marcador de posición de imagen 16">
            <a:extLst>
              <a:ext uri="{FF2B5EF4-FFF2-40B4-BE49-F238E27FC236}">
                <a16:creationId xmlns:a16="http://schemas.microsoft.com/office/drawing/2014/main" id="{E18EF07E-F29B-4E29-8F4E-50E75A1A8909}"/>
              </a:ext>
            </a:extLst>
          </p:cNvPr>
          <p:cNvSpPr>
            <a:spLocks noGrp="1"/>
          </p:cNvSpPr>
          <p:nvPr>
            <p:ph type="pic" sz="quarter" idx="10" hasCustomPrompt="1"/>
          </p:nvPr>
        </p:nvSpPr>
        <p:spPr>
          <a:xfrm>
            <a:off x="1306513" y="1426369"/>
            <a:ext cx="7067550" cy="2844800"/>
          </a:xfrm>
          <a:prstGeom prst="roundRect">
            <a:avLst/>
          </a:prstGeom>
        </p:spPr>
        <p:txBody>
          <a:bodyPr/>
          <a:lstStyle>
            <a:lvl1pPr marL="0" indent="0">
              <a:buNone/>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9" name="Marcador de texto 18">
            <a:extLst>
              <a:ext uri="{FF2B5EF4-FFF2-40B4-BE49-F238E27FC236}">
                <a16:creationId xmlns:a16="http://schemas.microsoft.com/office/drawing/2014/main" id="{7D44AAD9-7D4F-461A-9FC0-CDAC2F4E918D}"/>
              </a:ext>
            </a:extLst>
          </p:cNvPr>
          <p:cNvSpPr>
            <a:spLocks noGrp="1"/>
          </p:cNvSpPr>
          <p:nvPr>
            <p:ph type="body" sz="quarter" idx="11" hasCustomPrompt="1"/>
          </p:nvPr>
        </p:nvSpPr>
        <p:spPr>
          <a:xfrm>
            <a:off x="1306513" y="4513263"/>
            <a:ext cx="7010400" cy="1241425"/>
          </a:xfrm>
          <a:prstGeom prst="rect">
            <a:avLst/>
          </a:prstGeom>
        </p:spPr>
        <p:txBody>
          <a:bodyPr/>
          <a:lstStyle>
            <a:lvl1pPr marL="0" indent="0">
              <a:buNone/>
              <a:defRPr sz="3600">
                <a:solidFill>
                  <a:srgbClr val="FFC000"/>
                </a:solidFill>
                <a:latin typeface="Lato Black" panose="020F0A02020204030203" pitchFamily="34" charset="0"/>
              </a:defRPr>
            </a:lvl1pPr>
          </a:lstStyle>
          <a:p>
            <a:pPr lvl="0"/>
            <a:r>
              <a:rPr lang="es-CO" dirty="0"/>
              <a:t>WRITE YOUR TITLE HERE </a:t>
            </a:r>
          </a:p>
        </p:txBody>
      </p:sp>
      <p:sp>
        <p:nvSpPr>
          <p:cNvPr id="20" name="Marcador de posición de imagen 7">
            <a:extLst>
              <a:ext uri="{FF2B5EF4-FFF2-40B4-BE49-F238E27FC236}">
                <a16:creationId xmlns:a16="http://schemas.microsoft.com/office/drawing/2014/main" id="{959E6FD2-9A5A-41B1-8B79-970DC61CB173}"/>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40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914034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8">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5" name="Marcador de posición de imagen 7">
            <a:extLst>
              <a:ext uri="{FF2B5EF4-FFF2-40B4-BE49-F238E27FC236}">
                <a16:creationId xmlns:a16="http://schemas.microsoft.com/office/drawing/2014/main" id="{ACCA065C-5265-4F58-B041-A47A5FF068EA}"/>
              </a:ext>
            </a:extLst>
          </p:cNvPr>
          <p:cNvSpPr>
            <a:spLocks noGrp="1"/>
          </p:cNvSpPr>
          <p:nvPr>
            <p:ph type="pic" sz="quarter" idx="18"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15700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9">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2D61CD8-3D16-4BAC-B701-DD7CE4888776}"/>
              </a:ext>
            </a:extLst>
          </p:cNvPr>
          <p:cNvSpPr>
            <a:spLocks noGrp="1"/>
          </p:cNvSpPr>
          <p:nvPr>
            <p:ph type="pic" sz="quarter" idx="10" hasCustomPrompt="1"/>
          </p:nvPr>
        </p:nvSpPr>
        <p:spPr>
          <a:xfrm>
            <a:off x="0" y="0"/>
            <a:ext cx="12192000" cy="685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671910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10">
    <p:spTree>
      <p:nvGrpSpPr>
        <p:cNvPr id="1" name=""/>
        <p:cNvGrpSpPr/>
        <p:nvPr/>
      </p:nvGrpSpPr>
      <p:grpSpPr>
        <a:xfrm>
          <a:off x="0" y="0"/>
          <a:ext cx="0" cy="0"/>
          <a:chOff x="0" y="0"/>
          <a:chExt cx="0" cy="0"/>
        </a:xfrm>
      </p:grpSpPr>
      <p:sp>
        <p:nvSpPr>
          <p:cNvPr id="16" name="Elipse 15">
            <a:extLst>
              <a:ext uri="{FF2B5EF4-FFF2-40B4-BE49-F238E27FC236}">
                <a16:creationId xmlns:a16="http://schemas.microsoft.com/office/drawing/2014/main" id="{F6938EB9-F501-45D0-877F-EE3F99676000}"/>
              </a:ext>
            </a:extLst>
          </p:cNvPr>
          <p:cNvSpPr/>
          <p:nvPr userDrawn="1"/>
        </p:nvSpPr>
        <p:spPr>
          <a:xfrm>
            <a:off x="5554992" y="107855"/>
            <a:ext cx="5922498" cy="59224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Marcador de posición de imagen 2">
            <a:extLst>
              <a:ext uri="{FF2B5EF4-FFF2-40B4-BE49-F238E27FC236}">
                <a16:creationId xmlns:a16="http://schemas.microsoft.com/office/drawing/2014/main" id="{A60679B0-FCE2-446E-8D29-F3AC001B0C25}"/>
              </a:ext>
            </a:extLst>
          </p:cNvPr>
          <p:cNvSpPr>
            <a:spLocks noGrp="1"/>
          </p:cNvSpPr>
          <p:nvPr>
            <p:ph type="pic" sz="quarter" idx="10" hasCustomPrompt="1"/>
          </p:nvPr>
        </p:nvSpPr>
        <p:spPr>
          <a:xfrm>
            <a:off x="0" y="2323057"/>
            <a:ext cx="12192000" cy="29543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6" name="Marcador de posición de imagen 7">
            <a:extLst>
              <a:ext uri="{FF2B5EF4-FFF2-40B4-BE49-F238E27FC236}">
                <a16:creationId xmlns:a16="http://schemas.microsoft.com/office/drawing/2014/main" id="{487E61D7-C9EC-4061-BA4D-9D954D150680}"/>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3801297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lide 11">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8D20E6B-6029-409A-B249-F0DF2A954073}"/>
              </a:ext>
            </a:extLst>
          </p:cNvPr>
          <p:cNvSpPr>
            <a:spLocks noGrp="1"/>
          </p:cNvSpPr>
          <p:nvPr>
            <p:ph type="pic" sz="quarter" idx="10" hasCustomPrompt="1"/>
          </p:nvPr>
        </p:nvSpPr>
        <p:spPr>
          <a:xfrm>
            <a:off x="0" y="1196975"/>
            <a:ext cx="3948113" cy="394811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4" name="Marcador de posición de imagen 2">
            <a:extLst>
              <a:ext uri="{FF2B5EF4-FFF2-40B4-BE49-F238E27FC236}">
                <a16:creationId xmlns:a16="http://schemas.microsoft.com/office/drawing/2014/main" id="{8B1B7E12-F40D-422A-8A26-886B2C7F6E15}"/>
              </a:ext>
            </a:extLst>
          </p:cNvPr>
          <p:cNvSpPr>
            <a:spLocks noGrp="1"/>
          </p:cNvSpPr>
          <p:nvPr>
            <p:ph type="pic" sz="quarter" idx="11" hasCustomPrompt="1"/>
          </p:nvPr>
        </p:nvSpPr>
        <p:spPr>
          <a:xfrm>
            <a:off x="8243889" y="1196975"/>
            <a:ext cx="3948113" cy="394811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7">
            <a:extLst>
              <a:ext uri="{FF2B5EF4-FFF2-40B4-BE49-F238E27FC236}">
                <a16:creationId xmlns:a16="http://schemas.microsoft.com/office/drawing/2014/main" id="{AAA45F81-F516-421C-80D8-F848B101777B}"/>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194204431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12">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3EFFBC-F4A0-45A2-B11C-7531385AE6BA}"/>
              </a:ext>
            </a:extLst>
          </p:cNvPr>
          <p:cNvSpPr>
            <a:spLocks noGrp="1"/>
          </p:cNvSpPr>
          <p:nvPr>
            <p:ph type="title" hasCustomPrompt="1"/>
          </p:nvPr>
        </p:nvSpPr>
        <p:spPr>
          <a:xfrm>
            <a:off x="838200" y="365125"/>
            <a:ext cx="10515600" cy="1325563"/>
          </a:xfrm>
          <a:prstGeom prst="rect">
            <a:avLst/>
          </a:prstGeom>
        </p:spPr>
        <p:txBody>
          <a:bodyPr/>
          <a:lstStyle>
            <a:lvl1pPr>
              <a:defRPr sz="4000" b="1">
                <a:solidFill>
                  <a:srgbClr val="E7205F"/>
                </a:solidFill>
                <a:latin typeface="Arial" panose="020B0604020202020204" pitchFamily="34" charset="0"/>
                <a:cs typeface="Arial" panose="020B0604020202020204" pitchFamily="34" charset="0"/>
              </a:defRPr>
            </a:lvl1pPr>
          </a:lstStyle>
          <a:p>
            <a:r>
              <a:rPr lang="es-ES" dirty="0"/>
              <a:t>CLICK TO ADD TITLE</a:t>
            </a:r>
            <a:endParaRPr lang="es-CO" dirty="0"/>
          </a:p>
        </p:txBody>
      </p:sp>
      <p:sp>
        <p:nvSpPr>
          <p:cNvPr id="4" name="Marcador de posición de imagen 3">
            <a:extLst>
              <a:ext uri="{FF2B5EF4-FFF2-40B4-BE49-F238E27FC236}">
                <a16:creationId xmlns:a16="http://schemas.microsoft.com/office/drawing/2014/main" id="{09D59B92-2AE2-4B2B-924F-1438C3976F01}"/>
              </a:ext>
            </a:extLst>
          </p:cNvPr>
          <p:cNvSpPr>
            <a:spLocks noGrp="1"/>
          </p:cNvSpPr>
          <p:nvPr>
            <p:ph type="pic" sz="quarter" idx="10" hasCustomPrompt="1"/>
          </p:nvPr>
        </p:nvSpPr>
        <p:spPr>
          <a:xfrm>
            <a:off x="1292225" y="2192338"/>
            <a:ext cx="3759200" cy="375920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texto 5">
            <a:extLst>
              <a:ext uri="{FF2B5EF4-FFF2-40B4-BE49-F238E27FC236}">
                <a16:creationId xmlns:a16="http://schemas.microsoft.com/office/drawing/2014/main" id="{66D0CA01-45FE-40AE-80BD-2EF9F44F7FC7}"/>
              </a:ext>
            </a:extLst>
          </p:cNvPr>
          <p:cNvSpPr>
            <a:spLocks noGrp="1"/>
          </p:cNvSpPr>
          <p:nvPr>
            <p:ph type="body" sz="quarter" idx="11" hasCustomPrompt="1"/>
          </p:nvPr>
        </p:nvSpPr>
        <p:spPr>
          <a:xfrm>
            <a:off x="5965825" y="2192338"/>
            <a:ext cx="5049838" cy="3759200"/>
          </a:xfrm>
          <a:prstGeom prst="rect">
            <a:avLst/>
          </a:prstGeom>
        </p:spPr>
        <p:txBody>
          <a:bodyPr/>
          <a:lstStyle>
            <a:lvl1pPr marL="0" indent="0">
              <a:buNone/>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cxnSp>
        <p:nvCxnSpPr>
          <p:cNvPr id="8" name="Conector recto 7">
            <a:extLst>
              <a:ext uri="{FF2B5EF4-FFF2-40B4-BE49-F238E27FC236}">
                <a16:creationId xmlns:a16="http://schemas.microsoft.com/office/drawing/2014/main" id="{7F482000-1626-4AF1-B95F-E140EBCBB994}"/>
              </a:ext>
            </a:extLst>
          </p:cNvPr>
          <p:cNvCxnSpPr/>
          <p:nvPr userDrawn="1"/>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
        <p:nvSpPr>
          <p:cNvPr id="10" name="Marcador de posición de imagen 7">
            <a:extLst>
              <a:ext uri="{FF2B5EF4-FFF2-40B4-BE49-F238E27FC236}">
                <a16:creationId xmlns:a16="http://schemas.microsoft.com/office/drawing/2014/main" id="{4DEF96DF-AB1E-49CC-94DD-BE99BDDC4111}"/>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2067931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lide 13">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4D86EB45-D250-4023-9BE8-91AF37ED81BD}"/>
              </a:ext>
            </a:extLst>
          </p:cNvPr>
          <p:cNvSpPr>
            <a:spLocks noGrp="1"/>
          </p:cNvSpPr>
          <p:nvPr>
            <p:ph type="pic" sz="quarter" idx="13" hasCustomPrompt="1"/>
          </p:nvPr>
        </p:nvSpPr>
        <p:spPr>
          <a:xfrm>
            <a:off x="1689100" y="0"/>
            <a:ext cx="8615363" cy="3111500"/>
          </a:xfrm>
          <a:prstGeom prst="round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texto 18">
            <a:extLst>
              <a:ext uri="{FF2B5EF4-FFF2-40B4-BE49-F238E27FC236}">
                <a16:creationId xmlns:a16="http://schemas.microsoft.com/office/drawing/2014/main" id="{439F80B2-CD20-4DF6-953B-530949A94370}"/>
              </a:ext>
            </a:extLst>
          </p:cNvPr>
          <p:cNvSpPr>
            <a:spLocks noGrp="1"/>
          </p:cNvSpPr>
          <p:nvPr>
            <p:ph type="body" sz="quarter" idx="11" hasCustomPrompt="1"/>
          </p:nvPr>
        </p:nvSpPr>
        <p:spPr>
          <a:xfrm>
            <a:off x="741756" y="3766466"/>
            <a:ext cx="2753492" cy="665906"/>
          </a:xfrm>
          <a:prstGeom prst="rect">
            <a:avLst/>
          </a:prstGeom>
        </p:spPr>
        <p:txBody>
          <a:bodyPr/>
          <a:lstStyle>
            <a:lvl1pPr marL="0" indent="0">
              <a:buNone/>
              <a:defRPr sz="3600">
                <a:solidFill>
                  <a:srgbClr val="E7205F"/>
                </a:solidFill>
                <a:latin typeface="Lato Black" panose="020F0A02020204030203" pitchFamily="34" charset="0"/>
              </a:defRPr>
            </a:lvl1pPr>
          </a:lstStyle>
          <a:p>
            <a:pPr lvl="0"/>
            <a:r>
              <a:rPr lang="es-CO" dirty="0"/>
              <a:t>TITLE</a:t>
            </a:r>
          </a:p>
        </p:txBody>
      </p:sp>
      <p:sp>
        <p:nvSpPr>
          <p:cNvPr id="8" name="Marcador de texto 5">
            <a:extLst>
              <a:ext uri="{FF2B5EF4-FFF2-40B4-BE49-F238E27FC236}">
                <a16:creationId xmlns:a16="http://schemas.microsoft.com/office/drawing/2014/main" id="{DDD210A9-9873-4F43-AA1E-BF2CCCC872D2}"/>
              </a:ext>
            </a:extLst>
          </p:cNvPr>
          <p:cNvSpPr>
            <a:spLocks noGrp="1"/>
          </p:cNvSpPr>
          <p:nvPr>
            <p:ph type="body" sz="quarter" idx="14" hasCustomPrompt="1"/>
          </p:nvPr>
        </p:nvSpPr>
        <p:spPr>
          <a:xfrm>
            <a:off x="741756" y="4721380"/>
            <a:ext cx="5354244" cy="1273020"/>
          </a:xfrm>
          <a:prstGeom prst="rect">
            <a:avLst/>
          </a:prstGeom>
        </p:spPr>
        <p:txBody>
          <a:bodyPr/>
          <a:lstStyle>
            <a:lvl1pPr marL="0" indent="0" algn="l">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Text</a:t>
            </a:r>
          </a:p>
        </p:txBody>
      </p:sp>
      <p:sp>
        <p:nvSpPr>
          <p:cNvPr id="10" name="Marcador de posición de imagen 7">
            <a:extLst>
              <a:ext uri="{FF2B5EF4-FFF2-40B4-BE49-F238E27FC236}">
                <a16:creationId xmlns:a16="http://schemas.microsoft.com/office/drawing/2014/main" id="{12EEF17B-94D0-46C0-8639-411EE09A4E44}"/>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114918632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7426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64155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
        <p:nvSpPr>
          <p:cNvPr id="4" name="Marcador de posición de imagen 7">
            <a:extLst>
              <a:ext uri="{FF2B5EF4-FFF2-40B4-BE49-F238E27FC236}">
                <a16:creationId xmlns:a16="http://schemas.microsoft.com/office/drawing/2014/main" id="{8C81447B-F2F4-44B2-9AC7-4CC5D5823297}"/>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40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
        <p:nvSpPr>
          <p:cNvPr id="2" name="Rectángulo 1">
            <a:extLst>
              <a:ext uri="{FF2B5EF4-FFF2-40B4-BE49-F238E27FC236}">
                <a16:creationId xmlns:a16="http://schemas.microsoft.com/office/drawing/2014/main" id="{D0F99CE7-C695-49FF-27A4-93DAD679F5C0}"/>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2">
            <a:extLst>
              <a:ext uri="{FF2B5EF4-FFF2-40B4-BE49-F238E27FC236}">
                <a16:creationId xmlns:a16="http://schemas.microsoft.com/office/drawing/2014/main" id="{02EF673A-9A03-5328-844E-3EE36DC9AC3B}"/>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5" name="Imagen 3">
            <a:extLst>
              <a:ext uri="{FF2B5EF4-FFF2-40B4-BE49-F238E27FC236}">
                <a16:creationId xmlns:a16="http://schemas.microsoft.com/office/drawing/2014/main" id="{FCD23916-FC6C-51D0-9550-EC3BECE6F34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6" name="CuadroTexto 4">
            <a:extLst>
              <a:ext uri="{FF2B5EF4-FFF2-40B4-BE49-F238E27FC236}">
                <a16:creationId xmlns:a16="http://schemas.microsoft.com/office/drawing/2014/main" id="{5F99C9F2-6D7D-4478-0A6D-5F4F42FF7A7F}"/>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7" name="Imagen 5">
            <a:extLst>
              <a:ext uri="{FF2B5EF4-FFF2-40B4-BE49-F238E27FC236}">
                <a16:creationId xmlns:a16="http://schemas.microsoft.com/office/drawing/2014/main" id="{558C792E-B608-1A3E-60BD-B82EA1D9D772}"/>
              </a:ext>
            </a:extLst>
          </p:cNvPr>
          <p:cNvPicPr>
            <a:picLocks noChangeAspect="1"/>
          </p:cNvPicPr>
          <p:nvPr userDrawn="1"/>
        </p:nvPicPr>
        <p:blipFill rotWithShape="1">
          <a:blip r:embed="rId5"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608904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7DB03D4-FE23-4512-A0C3-9B418A467FC6}"/>
              </a:ext>
            </a:extLst>
          </p:cNvPr>
          <p:cNvSpPr>
            <a:spLocks noGrp="1"/>
          </p:cNvSpPr>
          <p:nvPr>
            <p:ph type="pic" sz="quarter" idx="10" hasCustomPrompt="1"/>
          </p:nvPr>
        </p:nvSpPr>
        <p:spPr>
          <a:xfrm>
            <a:off x="5224462" y="1985169"/>
            <a:ext cx="6967537" cy="2887662"/>
          </a:xfrm>
          <a:prstGeom prst="rect">
            <a:avLst/>
          </a:prstGeom>
        </p:spPr>
        <p:txBody>
          <a:bodyPr/>
          <a:lstStyle>
            <a:lvl1pPr marL="0" indent="0">
              <a:buNone/>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6" name="Marcador de texto 5">
            <a:extLst>
              <a:ext uri="{FF2B5EF4-FFF2-40B4-BE49-F238E27FC236}">
                <a16:creationId xmlns:a16="http://schemas.microsoft.com/office/drawing/2014/main" id="{D51204E9-C479-429C-BCCE-266766DF7EDA}"/>
              </a:ext>
            </a:extLst>
          </p:cNvPr>
          <p:cNvSpPr>
            <a:spLocks noGrp="1"/>
          </p:cNvSpPr>
          <p:nvPr>
            <p:ph type="body" sz="quarter" idx="11" hasCustomPrompt="1"/>
          </p:nvPr>
        </p:nvSpPr>
        <p:spPr>
          <a:xfrm>
            <a:off x="1175657" y="1985170"/>
            <a:ext cx="3280228" cy="2887662"/>
          </a:xfrm>
          <a:prstGeom prst="rect">
            <a:avLst/>
          </a:prstGeom>
        </p:spPr>
        <p:txBody>
          <a:bodyPr/>
          <a:lstStyle>
            <a:lvl1pPr marL="0" indent="0" algn="just">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
        <p:nvSpPr>
          <p:cNvPr id="5" name="Marcador de posición de imagen 7">
            <a:extLst>
              <a:ext uri="{FF2B5EF4-FFF2-40B4-BE49-F238E27FC236}">
                <a16:creationId xmlns:a16="http://schemas.microsoft.com/office/drawing/2014/main" id="{77A667A7-5477-4301-B2AE-105B6B125A03}"/>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2881761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17" name="Marcador de texto 18">
            <a:extLst>
              <a:ext uri="{FF2B5EF4-FFF2-40B4-BE49-F238E27FC236}">
                <a16:creationId xmlns:a16="http://schemas.microsoft.com/office/drawing/2014/main" id="{86C63AEA-36C7-4762-96CC-5F7883EF42B9}"/>
              </a:ext>
            </a:extLst>
          </p:cNvPr>
          <p:cNvSpPr>
            <a:spLocks noGrp="1"/>
          </p:cNvSpPr>
          <p:nvPr>
            <p:ph type="body" sz="quarter" idx="11" hasCustomPrompt="1"/>
          </p:nvPr>
        </p:nvSpPr>
        <p:spPr>
          <a:xfrm>
            <a:off x="951276" y="887124"/>
            <a:ext cx="2753492" cy="665906"/>
          </a:xfrm>
          <a:prstGeom prst="rect">
            <a:avLst/>
          </a:prstGeom>
        </p:spPr>
        <p:txBody>
          <a:bodyPr/>
          <a:lstStyle>
            <a:lvl1pPr marL="0" indent="0">
              <a:buNone/>
              <a:defRPr sz="3600">
                <a:solidFill>
                  <a:srgbClr val="FFC000"/>
                </a:solidFill>
                <a:latin typeface="Lato Black" panose="020F0A02020204030203" pitchFamily="34" charset="0"/>
              </a:defRPr>
            </a:lvl1pPr>
          </a:lstStyle>
          <a:p>
            <a:pPr lvl="0"/>
            <a:r>
              <a:rPr lang="es-CO" dirty="0"/>
              <a:t>TITLE</a:t>
            </a:r>
          </a:p>
        </p:txBody>
      </p:sp>
      <p:sp>
        <p:nvSpPr>
          <p:cNvPr id="18" name="Marcador de texto 5">
            <a:extLst>
              <a:ext uri="{FF2B5EF4-FFF2-40B4-BE49-F238E27FC236}">
                <a16:creationId xmlns:a16="http://schemas.microsoft.com/office/drawing/2014/main" id="{B29F6463-A5D2-4444-9860-D6C09AC51037}"/>
              </a:ext>
            </a:extLst>
          </p:cNvPr>
          <p:cNvSpPr>
            <a:spLocks noGrp="1"/>
          </p:cNvSpPr>
          <p:nvPr>
            <p:ph type="body" sz="quarter" idx="12" hasCustomPrompt="1"/>
          </p:nvPr>
        </p:nvSpPr>
        <p:spPr>
          <a:xfrm>
            <a:off x="951276" y="4106181"/>
            <a:ext cx="2502000" cy="1647666"/>
          </a:xfrm>
          <a:prstGeom prst="rect">
            <a:avLst/>
          </a:prstGeom>
        </p:spPr>
        <p:txBody>
          <a:bodyPr/>
          <a:lstStyle>
            <a:lvl1pPr marL="0" indent="0" algn="just">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Text</a:t>
            </a:r>
          </a:p>
        </p:txBody>
      </p:sp>
      <p:sp>
        <p:nvSpPr>
          <p:cNvPr id="19" name="Marcador de texto 5">
            <a:extLst>
              <a:ext uri="{FF2B5EF4-FFF2-40B4-BE49-F238E27FC236}">
                <a16:creationId xmlns:a16="http://schemas.microsoft.com/office/drawing/2014/main" id="{B875C920-EEB0-4C52-A5A8-22F394D10775}"/>
              </a:ext>
            </a:extLst>
          </p:cNvPr>
          <p:cNvSpPr>
            <a:spLocks noGrp="1"/>
          </p:cNvSpPr>
          <p:nvPr>
            <p:ph type="body" sz="quarter" idx="13" hasCustomPrompt="1"/>
          </p:nvPr>
        </p:nvSpPr>
        <p:spPr>
          <a:xfrm>
            <a:off x="7693162" y="931059"/>
            <a:ext cx="3737292" cy="1799441"/>
          </a:xfrm>
          <a:prstGeom prst="rect">
            <a:avLst/>
          </a:prstGeom>
        </p:spPr>
        <p:txBody>
          <a:bodyPr/>
          <a:lstStyle>
            <a:lvl1pPr marL="0" indent="0" algn="just">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
        <p:nvSpPr>
          <p:cNvPr id="7" name="Marcador de posición de imagen 7">
            <a:extLst>
              <a:ext uri="{FF2B5EF4-FFF2-40B4-BE49-F238E27FC236}">
                <a16:creationId xmlns:a16="http://schemas.microsoft.com/office/drawing/2014/main" id="{0F373C50-15F6-4331-8F0C-AAFF7A663415}"/>
              </a:ext>
            </a:extLst>
          </p:cNvPr>
          <p:cNvSpPr>
            <a:spLocks noGrp="1"/>
          </p:cNvSpPr>
          <p:nvPr>
            <p:ph type="pic" sz="quarter" idx="14"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1552895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6626807-947A-4CF6-B0C5-8E3FE5ED4F59}"/>
              </a:ext>
            </a:extLst>
          </p:cNvPr>
          <p:cNvSpPr>
            <a:spLocks noGrp="1"/>
          </p:cNvSpPr>
          <p:nvPr>
            <p:ph type="pic" sz="quarter" idx="10" hasCustomPrompt="1"/>
          </p:nvPr>
        </p:nvSpPr>
        <p:spPr>
          <a:xfrm>
            <a:off x="0" y="457200"/>
            <a:ext cx="12192000" cy="1905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5" name="Marcador de posición de imagen 7">
            <a:extLst>
              <a:ext uri="{FF2B5EF4-FFF2-40B4-BE49-F238E27FC236}">
                <a16:creationId xmlns:a16="http://schemas.microsoft.com/office/drawing/2014/main" id="{0E5DBAD8-7CC8-40DE-BBF6-4B606F97F2C1}"/>
              </a:ext>
            </a:extLst>
          </p:cNvPr>
          <p:cNvSpPr>
            <a:spLocks noGrp="1"/>
          </p:cNvSpPr>
          <p:nvPr>
            <p:ph type="pic" sz="quarter" idx="12"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3132511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54BE8FE-71FF-46E6-A95F-176277287FFC}"/>
              </a:ext>
            </a:extLst>
          </p:cNvPr>
          <p:cNvSpPr/>
          <p:nvPr userDrawn="1"/>
        </p:nvSpPr>
        <p:spPr>
          <a:xfrm>
            <a:off x="0" y="0"/>
            <a:ext cx="12192000" cy="6858000"/>
          </a:xfrm>
          <a:prstGeom prst="rect">
            <a:avLst/>
          </a:prstGeom>
          <a:solidFill>
            <a:srgbClr val="0F6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831" name="Group 830">
            <a:extLst>
              <a:ext uri="{FF2B5EF4-FFF2-40B4-BE49-F238E27FC236}">
                <a16:creationId xmlns:a16="http://schemas.microsoft.com/office/drawing/2014/main" id="{28F5FC84-BC33-41B8-ABE4-DE8A47EC1D1C}"/>
              </a:ext>
            </a:extLst>
          </p:cNvPr>
          <p:cNvGrpSpPr>
            <a:grpSpLocks noChangeAspect="1"/>
          </p:cNvGrpSpPr>
          <p:nvPr userDrawn="1"/>
        </p:nvGrpSpPr>
        <p:grpSpPr bwMode="auto">
          <a:xfrm>
            <a:off x="46831" y="2200275"/>
            <a:ext cx="12236450" cy="2481263"/>
            <a:chOff x="29" y="1142"/>
            <a:chExt cx="7708" cy="1563"/>
          </a:xfrm>
          <a:solidFill>
            <a:srgbClr val="FFFFFF">
              <a:alpha val="25098"/>
            </a:srgbClr>
          </a:solidFill>
        </p:grpSpPr>
        <p:grpSp>
          <p:nvGrpSpPr>
            <p:cNvPr id="833" name="Group 1031">
              <a:extLst>
                <a:ext uri="{FF2B5EF4-FFF2-40B4-BE49-F238E27FC236}">
                  <a16:creationId xmlns:a16="http://schemas.microsoft.com/office/drawing/2014/main" id="{F63CB89C-03F4-4B35-BD08-2A11CDD44399}"/>
                </a:ext>
              </a:extLst>
            </p:cNvPr>
            <p:cNvGrpSpPr>
              <a:grpSpLocks/>
            </p:cNvGrpSpPr>
            <p:nvPr userDrawn="1"/>
          </p:nvGrpSpPr>
          <p:grpSpPr bwMode="auto">
            <a:xfrm>
              <a:off x="647" y="1641"/>
              <a:ext cx="6472" cy="1064"/>
              <a:chOff x="647" y="1641"/>
              <a:chExt cx="6472" cy="1064"/>
            </a:xfrm>
            <a:grpFill/>
          </p:grpSpPr>
          <p:sp>
            <p:nvSpPr>
              <p:cNvPr id="1247" name="Oval 831">
                <a:extLst>
                  <a:ext uri="{FF2B5EF4-FFF2-40B4-BE49-F238E27FC236}">
                    <a16:creationId xmlns:a16="http://schemas.microsoft.com/office/drawing/2014/main" id="{FF9C01E0-1C67-4504-8328-89E897F51336}"/>
                  </a:ext>
                </a:extLst>
              </p:cNvPr>
              <p:cNvSpPr>
                <a:spLocks noChangeArrowheads="1"/>
              </p:cNvSpPr>
              <p:nvPr userDrawn="1"/>
            </p:nvSpPr>
            <p:spPr bwMode="auto">
              <a:xfrm>
                <a:off x="706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8" name="Oval 832">
                <a:extLst>
                  <a:ext uri="{FF2B5EF4-FFF2-40B4-BE49-F238E27FC236}">
                    <a16:creationId xmlns:a16="http://schemas.microsoft.com/office/drawing/2014/main" id="{C00AD9E6-58A3-4CF0-A10B-78E4F5E5BD16}"/>
                  </a:ext>
                </a:extLst>
              </p:cNvPr>
              <p:cNvSpPr>
                <a:spLocks noChangeArrowheads="1"/>
              </p:cNvSpPr>
              <p:nvPr userDrawn="1"/>
            </p:nvSpPr>
            <p:spPr bwMode="auto">
              <a:xfrm>
                <a:off x="693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9" name="Oval 833">
                <a:extLst>
                  <a:ext uri="{FF2B5EF4-FFF2-40B4-BE49-F238E27FC236}">
                    <a16:creationId xmlns:a16="http://schemas.microsoft.com/office/drawing/2014/main" id="{6F9E7AE9-5FF1-4EB4-BA6A-59CF5931D166}"/>
                  </a:ext>
                </a:extLst>
              </p:cNvPr>
              <p:cNvSpPr>
                <a:spLocks noChangeArrowheads="1"/>
              </p:cNvSpPr>
              <p:nvPr userDrawn="1"/>
            </p:nvSpPr>
            <p:spPr bwMode="auto">
              <a:xfrm>
                <a:off x="6810"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0" name="Oval 834">
                <a:extLst>
                  <a:ext uri="{FF2B5EF4-FFF2-40B4-BE49-F238E27FC236}">
                    <a16:creationId xmlns:a16="http://schemas.microsoft.com/office/drawing/2014/main" id="{27273986-8C06-4E74-8B93-6F49E22FC091}"/>
                  </a:ext>
                </a:extLst>
              </p:cNvPr>
              <p:cNvSpPr>
                <a:spLocks noChangeArrowheads="1"/>
              </p:cNvSpPr>
              <p:nvPr userDrawn="1"/>
            </p:nvSpPr>
            <p:spPr bwMode="auto">
              <a:xfrm>
                <a:off x="669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1" name="Oval 835">
                <a:extLst>
                  <a:ext uri="{FF2B5EF4-FFF2-40B4-BE49-F238E27FC236}">
                    <a16:creationId xmlns:a16="http://schemas.microsoft.com/office/drawing/2014/main" id="{C2DCB6FC-DCA5-44D0-BCF6-34CA3BFD9E7F}"/>
                  </a:ext>
                </a:extLst>
              </p:cNvPr>
              <p:cNvSpPr>
                <a:spLocks noChangeArrowheads="1"/>
              </p:cNvSpPr>
              <p:nvPr userDrawn="1"/>
            </p:nvSpPr>
            <p:spPr bwMode="auto">
              <a:xfrm>
                <a:off x="6568"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2" name="Oval 836">
                <a:extLst>
                  <a:ext uri="{FF2B5EF4-FFF2-40B4-BE49-F238E27FC236}">
                    <a16:creationId xmlns:a16="http://schemas.microsoft.com/office/drawing/2014/main" id="{4215EE68-FDEF-4B1C-BC87-92516416A8EA}"/>
                  </a:ext>
                </a:extLst>
              </p:cNvPr>
              <p:cNvSpPr>
                <a:spLocks noChangeArrowheads="1"/>
              </p:cNvSpPr>
              <p:nvPr userDrawn="1"/>
            </p:nvSpPr>
            <p:spPr bwMode="auto">
              <a:xfrm>
                <a:off x="644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3" name="Oval 837">
                <a:extLst>
                  <a:ext uri="{FF2B5EF4-FFF2-40B4-BE49-F238E27FC236}">
                    <a16:creationId xmlns:a16="http://schemas.microsoft.com/office/drawing/2014/main" id="{3ED3C27B-CC14-4616-999C-019F657B81B2}"/>
                  </a:ext>
                </a:extLst>
              </p:cNvPr>
              <p:cNvSpPr>
                <a:spLocks noChangeArrowheads="1"/>
              </p:cNvSpPr>
              <p:nvPr userDrawn="1"/>
            </p:nvSpPr>
            <p:spPr bwMode="auto">
              <a:xfrm>
                <a:off x="631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4" name="Oval 838">
                <a:extLst>
                  <a:ext uri="{FF2B5EF4-FFF2-40B4-BE49-F238E27FC236}">
                    <a16:creationId xmlns:a16="http://schemas.microsoft.com/office/drawing/2014/main" id="{E8B92044-E484-49B2-9707-ED28E81ACBF3}"/>
                  </a:ext>
                </a:extLst>
              </p:cNvPr>
              <p:cNvSpPr>
                <a:spLocks noChangeArrowheads="1"/>
              </p:cNvSpPr>
              <p:nvPr userDrawn="1"/>
            </p:nvSpPr>
            <p:spPr bwMode="auto">
              <a:xfrm>
                <a:off x="619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5" name="Oval 839">
                <a:extLst>
                  <a:ext uri="{FF2B5EF4-FFF2-40B4-BE49-F238E27FC236}">
                    <a16:creationId xmlns:a16="http://schemas.microsoft.com/office/drawing/2014/main" id="{BC96BC87-48F2-40EE-860E-2D2B719321B5}"/>
                  </a:ext>
                </a:extLst>
              </p:cNvPr>
              <p:cNvSpPr>
                <a:spLocks noChangeArrowheads="1"/>
              </p:cNvSpPr>
              <p:nvPr userDrawn="1"/>
            </p:nvSpPr>
            <p:spPr bwMode="auto">
              <a:xfrm>
                <a:off x="607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6" name="Oval 840">
                <a:extLst>
                  <a:ext uri="{FF2B5EF4-FFF2-40B4-BE49-F238E27FC236}">
                    <a16:creationId xmlns:a16="http://schemas.microsoft.com/office/drawing/2014/main" id="{CBC93259-98E5-45CA-B5A4-0AC750E4D70A}"/>
                  </a:ext>
                </a:extLst>
              </p:cNvPr>
              <p:cNvSpPr>
                <a:spLocks noChangeArrowheads="1"/>
              </p:cNvSpPr>
              <p:nvPr userDrawn="1"/>
            </p:nvSpPr>
            <p:spPr bwMode="auto">
              <a:xfrm>
                <a:off x="595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7" name="Oval 841">
                <a:extLst>
                  <a:ext uri="{FF2B5EF4-FFF2-40B4-BE49-F238E27FC236}">
                    <a16:creationId xmlns:a16="http://schemas.microsoft.com/office/drawing/2014/main" id="{F8228CC3-074B-4C6D-A8E7-AC4D8F3A4A07}"/>
                  </a:ext>
                </a:extLst>
              </p:cNvPr>
              <p:cNvSpPr>
                <a:spLocks noChangeArrowheads="1"/>
              </p:cNvSpPr>
              <p:nvPr userDrawn="1"/>
            </p:nvSpPr>
            <p:spPr bwMode="auto">
              <a:xfrm>
                <a:off x="582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8" name="Oval 842">
                <a:extLst>
                  <a:ext uri="{FF2B5EF4-FFF2-40B4-BE49-F238E27FC236}">
                    <a16:creationId xmlns:a16="http://schemas.microsoft.com/office/drawing/2014/main" id="{D4747D40-2B01-4B05-BE9E-8C3F17F837AD}"/>
                  </a:ext>
                </a:extLst>
              </p:cNvPr>
              <p:cNvSpPr>
                <a:spLocks noChangeArrowheads="1"/>
              </p:cNvSpPr>
              <p:nvPr userDrawn="1"/>
            </p:nvSpPr>
            <p:spPr bwMode="auto">
              <a:xfrm>
                <a:off x="570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9" name="Oval 843">
                <a:extLst>
                  <a:ext uri="{FF2B5EF4-FFF2-40B4-BE49-F238E27FC236}">
                    <a16:creationId xmlns:a16="http://schemas.microsoft.com/office/drawing/2014/main" id="{EE838121-153D-4CED-9B67-821F2EB97617}"/>
                  </a:ext>
                </a:extLst>
              </p:cNvPr>
              <p:cNvSpPr>
                <a:spLocks noChangeArrowheads="1"/>
              </p:cNvSpPr>
              <p:nvPr userDrawn="1"/>
            </p:nvSpPr>
            <p:spPr bwMode="auto">
              <a:xfrm>
                <a:off x="558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0" name="Oval 844">
                <a:extLst>
                  <a:ext uri="{FF2B5EF4-FFF2-40B4-BE49-F238E27FC236}">
                    <a16:creationId xmlns:a16="http://schemas.microsoft.com/office/drawing/2014/main" id="{C8A147AB-5CF6-4E0D-A3B8-6CCC1B6344D3}"/>
                  </a:ext>
                </a:extLst>
              </p:cNvPr>
              <p:cNvSpPr>
                <a:spLocks noChangeArrowheads="1"/>
              </p:cNvSpPr>
              <p:nvPr userDrawn="1"/>
            </p:nvSpPr>
            <p:spPr bwMode="auto">
              <a:xfrm>
                <a:off x="545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1" name="Oval 845">
                <a:extLst>
                  <a:ext uri="{FF2B5EF4-FFF2-40B4-BE49-F238E27FC236}">
                    <a16:creationId xmlns:a16="http://schemas.microsoft.com/office/drawing/2014/main" id="{6CC49C68-EC42-4121-8383-A3C603CD7E32}"/>
                  </a:ext>
                </a:extLst>
              </p:cNvPr>
              <p:cNvSpPr>
                <a:spLocks noChangeArrowheads="1"/>
              </p:cNvSpPr>
              <p:nvPr userDrawn="1"/>
            </p:nvSpPr>
            <p:spPr bwMode="auto">
              <a:xfrm>
                <a:off x="533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2" name="Oval 846">
                <a:extLst>
                  <a:ext uri="{FF2B5EF4-FFF2-40B4-BE49-F238E27FC236}">
                    <a16:creationId xmlns:a16="http://schemas.microsoft.com/office/drawing/2014/main" id="{DDE50B98-04F1-4AF9-8D63-1A209BC7EA59}"/>
                  </a:ext>
                </a:extLst>
              </p:cNvPr>
              <p:cNvSpPr>
                <a:spLocks noChangeArrowheads="1"/>
              </p:cNvSpPr>
              <p:nvPr userDrawn="1"/>
            </p:nvSpPr>
            <p:spPr bwMode="auto">
              <a:xfrm>
                <a:off x="5207"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3" name="Oval 847">
                <a:extLst>
                  <a:ext uri="{FF2B5EF4-FFF2-40B4-BE49-F238E27FC236}">
                    <a16:creationId xmlns:a16="http://schemas.microsoft.com/office/drawing/2014/main" id="{038567A8-13F6-44DA-9452-16F78C1DA99D}"/>
                  </a:ext>
                </a:extLst>
              </p:cNvPr>
              <p:cNvSpPr>
                <a:spLocks noChangeArrowheads="1"/>
              </p:cNvSpPr>
              <p:nvPr userDrawn="1"/>
            </p:nvSpPr>
            <p:spPr bwMode="auto">
              <a:xfrm>
                <a:off x="508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4" name="Oval 848">
                <a:extLst>
                  <a:ext uri="{FF2B5EF4-FFF2-40B4-BE49-F238E27FC236}">
                    <a16:creationId xmlns:a16="http://schemas.microsoft.com/office/drawing/2014/main" id="{ECC14C12-077B-4BB3-866F-DC22AFB747BF}"/>
                  </a:ext>
                </a:extLst>
              </p:cNvPr>
              <p:cNvSpPr>
                <a:spLocks noChangeArrowheads="1"/>
              </p:cNvSpPr>
              <p:nvPr userDrawn="1"/>
            </p:nvSpPr>
            <p:spPr bwMode="auto">
              <a:xfrm>
                <a:off x="1257"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5" name="Oval 849">
                <a:extLst>
                  <a:ext uri="{FF2B5EF4-FFF2-40B4-BE49-F238E27FC236}">
                    <a16:creationId xmlns:a16="http://schemas.microsoft.com/office/drawing/2014/main" id="{54A41496-F11C-4256-884D-C13A6547C44E}"/>
                  </a:ext>
                </a:extLst>
              </p:cNvPr>
              <p:cNvSpPr>
                <a:spLocks noChangeArrowheads="1"/>
              </p:cNvSpPr>
              <p:nvPr userDrawn="1"/>
            </p:nvSpPr>
            <p:spPr bwMode="auto">
              <a:xfrm>
                <a:off x="114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6" name="Oval 850">
                <a:extLst>
                  <a:ext uri="{FF2B5EF4-FFF2-40B4-BE49-F238E27FC236}">
                    <a16:creationId xmlns:a16="http://schemas.microsoft.com/office/drawing/2014/main" id="{C105CB10-6B81-4BBF-9A3F-46BCBF627071}"/>
                  </a:ext>
                </a:extLst>
              </p:cNvPr>
              <p:cNvSpPr>
                <a:spLocks noChangeArrowheads="1"/>
              </p:cNvSpPr>
              <p:nvPr userDrawn="1"/>
            </p:nvSpPr>
            <p:spPr bwMode="auto">
              <a:xfrm>
                <a:off x="101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7" name="Oval 851">
                <a:extLst>
                  <a:ext uri="{FF2B5EF4-FFF2-40B4-BE49-F238E27FC236}">
                    <a16:creationId xmlns:a16="http://schemas.microsoft.com/office/drawing/2014/main" id="{D2979272-FAC1-410B-A658-B4C9BCED1183}"/>
                  </a:ext>
                </a:extLst>
              </p:cNvPr>
              <p:cNvSpPr>
                <a:spLocks noChangeArrowheads="1"/>
              </p:cNvSpPr>
              <p:nvPr userDrawn="1"/>
            </p:nvSpPr>
            <p:spPr bwMode="auto">
              <a:xfrm>
                <a:off x="89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8" name="Oval 852">
                <a:extLst>
                  <a:ext uri="{FF2B5EF4-FFF2-40B4-BE49-F238E27FC236}">
                    <a16:creationId xmlns:a16="http://schemas.microsoft.com/office/drawing/2014/main" id="{F0B8D8C3-A61E-4605-8785-372D93344887}"/>
                  </a:ext>
                </a:extLst>
              </p:cNvPr>
              <p:cNvSpPr>
                <a:spLocks noChangeArrowheads="1"/>
              </p:cNvSpPr>
              <p:nvPr userDrawn="1"/>
            </p:nvSpPr>
            <p:spPr bwMode="auto">
              <a:xfrm>
                <a:off x="76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9" name="Oval 853">
                <a:extLst>
                  <a:ext uri="{FF2B5EF4-FFF2-40B4-BE49-F238E27FC236}">
                    <a16:creationId xmlns:a16="http://schemas.microsoft.com/office/drawing/2014/main" id="{1AB4E187-FE91-4542-9998-EA45EAC9B786}"/>
                  </a:ext>
                </a:extLst>
              </p:cNvPr>
              <p:cNvSpPr>
                <a:spLocks noChangeArrowheads="1"/>
              </p:cNvSpPr>
              <p:nvPr userDrawn="1"/>
            </p:nvSpPr>
            <p:spPr bwMode="auto">
              <a:xfrm>
                <a:off x="64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0" name="Oval 854">
                <a:extLst>
                  <a:ext uri="{FF2B5EF4-FFF2-40B4-BE49-F238E27FC236}">
                    <a16:creationId xmlns:a16="http://schemas.microsoft.com/office/drawing/2014/main" id="{26827DDB-A44A-47A0-811E-54A3F94C5867}"/>
                  </a:ext>
                </a:extLst>
              </p:cNvPr>
              <p:cNvSpPr>
                <a:spLocks noChangeArrowheads="1"/>
              </p:cNvSpPr>
              <p:nvPr userDrawn="1"/>
            </p:nvSpPr>
            <p:spPr bwMode="auto">
              <a:xfrm>
                <a:off x="706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1" name="Oval 855">
                <a:extLst>
                  <a:ext uri="{FF2B5EF4-FFF2-40B4-BE49-F238E27FC236}">
                    <a16:creationId xmlns:a16="http://schemas.microsoft.com/office/drawing/2014/main" id="{E8BC62C2-C1EA-4E26-862F-D25E6527D0AA}"/>
                  </a:ext>
                </a:extLst>
              </p:cNvPr>
              <p:cNvSpPr>
                <a:spLocks noChangeArrowheads="1"/>
              </p:cNvSpPr>
              <p:nvPr userDrawn="1"/>
            </p:nvSpPr>
            <p:spPr bwMode="auto">
              <a:xfrm>
                <a:off x="693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2" name="Oval 856">
                <a:extLst>
                  <a:ext uri="{FF2B5EF4-FFF2-40B4-BE49-F238E27FC236}">
                    <a16:creationId xmlns:a16="http://schemas.microsoft.com/office/drawing/2014/main" id="{FB482E82-6C52-4F88-BDA1-95E61D89ED32}"/>
                  </a:ext>
                </a:extLst>
              </p:cNvPr>
              <p:cNvSpPr>
                <a:spLocks noChangeArrowheads="1"/>
              </p:cNvSpPr>
              <p:nvPr userDrawn="1"/>
            </p:nvSpPr>
            <p:spPr bwMode="auto">
              <a:xfrm>
                <a:off x="6810"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3" name="Oval 857">
                <a:extLst>
                  <a:ext uri="{FF2B5EF4-FFF2-40B4-BE49-F238E27FC236}">
                    <a16:creationId xmlns:a16="http://schemas.microsoft.com/office/drawing/2014/main" id="{CB886882-7DC6-434F-B967-988A20789C5B}"/>
                  </a:ext>
                </a:extLst>
              </p:cNvPr>
              <p:cNvSpPr>
                <a:spLocks noChangeArrowheads="1"/>
              </p:cNvSpPr>
              <p:nvPr userDrawn="1"/>
            </p:nvSpPr>
            <p:spPr bwMode="auto">
              <a:xfrm>
                <a:off x="669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4" name="Oval 858">
                <a:extLst>
                  <a:ext uri="{FF2B5EF4-FFF2-40B4-BE49-F238E27FC236}">
                    <a16:creationId xmlns:a16="http://schemas.microsoft.com/office/drawing/2014/main" id="{07125AD9-3FF9-4218-857F-FF960053E403}"/>
                  </a:ext>
                </a:extLst>
              </p:cNvPr>
              <p:cNvSpPr>
                <a:spLocks noChangeArrowheads="1"/>
              </p:cNvSpPr>
              <p:nvPr userDrawn="1"/>
            </p:nvSpPr>
            <p:spPr bwMode="auto">
              <a:xfrm>
                <a:off x="6568"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5" name="Oval 859">
                <a:extLst>
                  <a:ext uri="{FF2B5EF4-FFF2-40B4-BE49-F238E27FC236}">
                    <a16:creationId xmlns:a16="http://schemas.microsoft.com/office/drawing/2014/main" id="{8E15F3E5-6A81-42DF-9C8F-37D375A1E87B}"/>
                  </a:ext>
                </a:extLst>
              </p:cNvPr>
              <p:cNvSpPr>
                <a:spLocks noChangeArrowheads="1"/>
              </p:cNvSpPr>
              <p:nvPr userDrawn="1"/>
            </p:nvSpPr>
            <p:spPr bwMode="auto">
              <a:xfrm>
                <a:off x="644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6" name="Oval 860">
                <a:extLst>
                  <a:ext uri="{FF2B5EF4-FFF2-40B4-BE49-F238E27FC236}">
                    <a16:creationId xmlns:a16="http://schemas.microsoft.com/office/drawing/2014/main" id="{072AEE71-C23C-4CC1-901D-EA7843DF517B}"/>
                  </a:ext>
                </a:extLst>
              </p:cNvPr>
              <p:cNvSpPr>
                <a:spLocks noChangeArrowheads="1"/>
              </p:cNvSpPr>
              <p:nvPr userDrawn="1"/>
            </p:nvSpPr>
            <p:spPr bwMode="auto">
              <a:xfrm>
                <a:off x="631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7" name="Oval 861">
                <a:extLst>
                  <a:ext uri="{FF2B5EF4-FFF2-40B4-BE49-F238E27FC236}">
                    <a16:creationId xmlns:a16="http://schemas.microsoft.com/office/drawing/2014/main" id="{A6AE7FB1-08EF-4ECD-BE73-813EE8254BAA}"/>
                  </a:ext>
                </a:extLst>
              </p:cNvPr>
              <p:cNvSpPr>
                <a:spLocks noChangeArrowheads="1"/>
              </p:cNvSpPr>
              <p:nvPr userDrawn="1"/>
            </p:nvSpPr>
            <p:spPr bwMode="auto">
              <a:xfrm>
                <a:off x="619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8" name="Oval 862">
                <a:extLst>
                  <a:ext uri="{FF2B5EF4-FFF2-40B4-BE49-F238E27FC236}">
                    <a16:creationId xmlns:a16="http://schemas.microsoft.com/office/drawing/2014/main" id="{19CB7F7F-0F14-4574-9874-528458F2848C}"/>
                  </a:ext>
                </a:extLst>
              </p:cNvPr>
              <p:cNvSpPr>
                <a:spLocks noChangeArrowheads="1"/>
              </p:cNvSpPr>
              <p:nvPr userDrawn="1"/>
            </p:nvSpPr>
            <p:spPr bwMode="auto">
              <a:xfrm>
                <a:off x="607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9" name="Oval 863">
                <a:extLst>
                  <a:ext uri="{FF2B5EF4-FFF2-40B4-BE49-F238E27FC236}">
                    <a16:creationId xmlns:a16="http://schemas.microsoft.com/office/drawing/2014/main" id="{B813643A-7380-42E2-8B8E-1479932F49AE}"/>
                  </a:ext>
                </a:extLst>
              </p:cNvPr>
              <p:cNvSpPr>
                <a:spLocks noChangeArrowheads="1"/>
              </p:cNvSpPr>
              <p:nvPr userDrawn="1"/>
            </p:nvSpPr>
            <p:spPr bwMode="auto">
              <a:xfrm>
                <a:off x="595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0" name="Oval 864">
                <a:extLst>
                  <a:ext uri="{FF2B5EF4-FFF2-40B4-BE49-F238E27FC236}">
                    <a16:creationId xmlns:a16="http://schemas.microsoft.com/office/drawing/2014/main" id="{555CE412-7D3C-42B6-860C-1FCE98E8CB3A}"/>
                  </a:ext>
                </a:extLst>
              </p:cNvPr>
              <p:cNvSpPr>
                <a:spLocks noChangeArrowheads="1"/>
              </p:cNvSpPr>
              <p:nvPr userDrawn="1"/>
            </p:nvSpPr>
            <p:spPr bwMode="auto">
              <a:xfrm>
                <a:off x="582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1" name="Oval 865">
                <a:extLst>
                  <a:ext uri="{FF2B5EF4-FFF2-40B4-BE49-F238E27FC236}">
                    <a16:creationId xmlns:a16="http://schemas.microsoft.com/office/drawing/2014/main" id="{31BEAF43-4ABB-4A0C-9042-DF1AD1EF04D5}"/>
                  </a:ext>
                </a:extLst>
              </p:cNvPr>
              <p:cNvSpPr>
                <a:spLocks noChangeArrowheads="1"/>
              </p:cNvSpPr>
              <p:nvPr userDrawn="1"/>
            </p:nvSpPr>
            <p:spPr bwMode="auto">
              <a:xfrm>
                <a:off x="570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2" name="Oval 866">
                <a:extLst>
                  <a:ext uri="{FF2B5EF4-FFF2-40B4-BE49-F238E27FC236}">
                    <a16:creationId xmlns:a16="http://schemas.microsoft.com/office/drawing/2014/main" id="{C608B15C-38CB-4141-8AD6-823FBA5CC8F3}"/>
                  </a:ext>
                </a:extLst>
              </p:cNvPr>
              <p:cNvSpPr>
                <a:spLocks noChangeArrowheads="1"/>
              </p:cNvSpPr>
              <p:nvPr userDrawn="1"/>
            </p:nvSpPr>
            <p:spPr bwMode="auto">
              <a:xfrm>
                <a:off x="558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3" name="Oval 867">
                <a:extLst>
                  <a:ext uri="{FF2B5EF4-FFF2-40B4-BE49-F238E27FC236}">
                    <a16:creationId xmlns:a16="http://schemas.microsoft.com/office/drawing/2014/main" id="{05F85BD3-2A2C-42B5-9E96-62E090BB65AE}"/>
                  </a:ext>
                </a:extLst>
              </p:cNvPr>
              <p:cNvSpPr>
                <a:spLocks noChangeArrowheads="1"/>
              </p:cNvSpPr>
              <p:nvPr userDrawn="1"/>
            </p:nvSpPr>
            <p:spPr bwMode="auto">
              <a:xfrm>
                <a:off x="545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4" name="Oval 868">
                <a:extLst>
                  <a:ext uri="{FF2B5EF4-FFF2-40B4-BE49-F238E27FC236}">
                    <a16:creationId xmlns:a16="http://schemas.microsoft.com/office/drawing/2014/main" id="{BE42AA79-952C-46FF-8822-F76C7090D762}"/>
                  </a:ext>
                </a:extLst>
              </p:cNvPr>
              <p:cNvSpPr>
                <a:spLocks noChangeArrowheads="1"/>
              </p:cNvSpPr>
              <p:nvPr userDrawn="1"/>
            </p:nvSpPr>
            <p:spPr bwMode="auto">
              <a:xfrm>
                <a:off x="533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5" name="Oval 869">
                <a:extLst>
                  <a:ext uri="{FF2B5EF4-FFF2-40B4-BE49-F238E27FC236}">
                    <a16:creationId xmlns:a16="http://schemas.microsoft.com/office/drawing/2014/main" id="{09ED9E0D-D3CB-48C1-970B-8D3DFFCE5F7B}"/>
                  </a:ext>
                </a:extLst>
              </p:cNvPr>
              <p:cNvSpPr>
                <a:spLocks noChangeArrowheads="1"/>
              </p:cNvSpPr>
              <p:nvPr userDrawn="1"/>
            </p:nvSpPr>
            <p:spPr bwMode="auto">
              <a:xfrm>
                <a:off x="5207"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6" name="Oval 870">
                <a:extLst>
                  <a:ext uri="{FF2B5EF4-FFF2-40B4-BE49-F238E27FC236}">
                    <a16:creationId xmlns:a16="http://schemas.microsoft.com/office/drawing/2014/main" id="{98AA6B28-44FF-4868-8878-CD9B0CDD949D}"/>
                  </a:ext>
                </a:extLst>
              </p:cNvPr>
              <p:cNvSpPr>
                <a:spLocks noChangeArrowheads="1"/>
              </p:cNvSpPr>
              <p:nvPr userDrawn="1"/>
            </p:nvSpPr>
            <p:spPr bwMode="auto">
              <a:xfrm>
                <a:off x="508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7" name="Oval 871">
                <a:extLst>
                  <a:ext uri="{FF2B5EF4-FFF2-40B4-BE49-F238E27FC236}">
                    <a16:creationId xmlns:a16="http://schemas.microsoft.com/office/drawing/2014/main" id="{47DE128D-A972-4C88-89EF-F7624B38747A}"/>
                  </a:ext>
                </a:extLst>
              </p:cNvPr>
              <p:cNvSpPr>
                <a:spLocks noChangeArrowheads="1"/>
              </p:cNvSpPr>
              <p:nvPr userDrawn="1"/>
            </p:nvSpPr>
            <p:spPr bwMode="auto">
              <a:xfrm>
                <a:off x="1257"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8" name="Oval 872">
                <a:extLst>
                  <a:ext uri="{FF2B5EF4-FFF2-40B4-BE49-F238E27FC236}">
                    <a16:creationId xmlns:a16="http://schemas.microsoft.com/office/drawing/2014/main" id="{E3F09325-B69C-4F9A-9682-0D8B5623DBF8}"/>
                  </a:ext>
                </a:extLst>
              </p:cNvPr>
              <p:cNvSpPr>
                <a:spLocks noChangeArrowheads="1"/>
              </p:cNvSpPr>
              <p:nvPr userDrawn="1"/>
            </p:nvSpPr>
            <p:spPr bwMode="auto">
              <a:xfrm>
                <a:off x="114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9" name="Oval 873">
                <a:extLst>
                  <a:ext uri="{FF2B5EF4-FFF2-40B4-BE49-F238E27FC236}">
                    <a16:creationId xmlns:a16="http://schemas.microsoft.com/office/drawing/2014/main" id="{3ADDF8C0-F1C5-4E1F-8712-DD6499445DF4}"/>
                  </a:ext>
                </a:extLst>
              </p:cNvPr>
              <p:cNvSpPr>
                <a:spLocks noChangeArrowheads="1"/>
              </p:cNvSpPr>
              <p:nvPr userDrawn="1"/>
            </p:nvSpPr>
            <p:spPr bwMode="auto">
              <a:xfrm>
                <a:off x="101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0" name="Oval 874">
                <a:extLst>
                  <a:ext uri="{FF2B5EF4-FFF2-40B4-BE49-F238E27FC236}">
                    <a16:creationId xmlns:a16="http://schemas.microsoft.com/office/drawing/2014/main" id="{1635AB83-2759-45AE-B939-3A19BEE3AF08}"/>
                  </a:ext>
                </a:extLst>
              </p:cNvPr>
              <p:cNvSpPr>
                <a:spLocks noChangeArrowheads="1"/>
              </p:cNvSpPr>
              <p:nvPr userDrawn="1"/>
            </p:nvSpPr>
            <p:spPr bwMode="auto">
              <a:xfrm>
                <a:off x="89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1" name="Oval 875">
                <a:extLst>
                  <a:ext uri="{FF2B5EF4-FFF2-40B4-BE49-F238E27FC236}">
                    <a16:creationId xmlns:a16="http://schemas.microsoft.com/office/drawing/2014/main" id="{3FDD3611-395D-46A0-90C7-4F40633FFBC9}"/>
                  </a:ext>
                </a:extLst>
              </p:cNvPr>
              <p:cNvSpPr>
                <a:spLocks noChangeArrowheads="1"/>
              </p:cNvSpPr>
              <p:nvPr userDrawn="1"/>
            </p:nvSpPr>
            <p:spPr bwMode="auto">
              <a:xfrm>
                <a:off x="76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2" name="Oval 876">
                <a:extLst>
                  <a:ext uri="{FF2B5EF4-FFF2-40B4-BE49-F238E27FC236}">
                    <a16:creationId xmlns:a16="http://schemas.microsoft.com/office/drawing/2014/main" id="{DB5377AF-7135-47D6-B561-715DCFC378D5}"/>
                  </a:ext>
                </a:extLst>
              </p:cNvPr>
              <p:cNvSpPr>
                <a:spLocks noChangeArrowheads="1"/>
              </p:cNvSpPr>
              <p:nvPr userDrawn="1"/>
            </p:nvSpPr>
            <p:spPr bwMode="auto">
              <a:xfrm>
                <a:off x="64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3" name="Oval 877">
                <a:extLst>
                  <a:ext uri="{FF2B5EF4-FFF2-40B4-BE49-F238E27FC236}">
                    <a16:creationId xmlns:a16="http://schemas.microsoft.com/office/drawing/2014/main" id="{57DDAD05-CB25-4311-8CFA-3A0778252A65}"/>
                  </a:ext>
                </a:extLst>
              </p:cNvPr>
              <p:cNvSpPr>
                <a:spLocks noChangeArrowheads="1"/>
              </p:cNvSpPr>
              <p:nvPr userDrawn="1"/>
            </p:nvSpPr>
            <p:spPr bwMode="auto">
              <a:xfrm>
                <a:off x="706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4" name="Oval 878">
                <a:extLst>
                  <a:ext uri="{FF2B5EF4-FFF2-40B4-BE49-F238E27FC236}">
                    <a16:creationId xmlns:a16="http://schemas.microsoft.com/office/drawing/2014/main" id="{E213EE0D-3D6E-4A9F-B074-2218EF6E1AD5}"/>
                  </a:ext>
                </a:extLst>
              </p:cNvPr>
              <p:cNvSpPr>
                <a:spLocks noChangeArrowheads="1"/>
              </p:cNvSpPr>
              <p:nvPr userDrawn="1"/>
            </p:nvSpPr>
            <p:spPr bwMode="auto">
              <a:xfrm>
                <a:off x="693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5" name="Oval 879">
                <a:extLst>
                  <a:ext uri="{FF2B5EF4-FFF2-40B4-BE49-F238E27FC236}">
                    <a16:creationId xmlns:a16="http://schemas.microsoft.com/office/drawing/2014/main" id="{35E534B4-083C-4816-B1D4-6F3C79B7041E}"/>
                  </a:ext>
                </a:extLst>
              </p:cNvPr>
              <p:cNvSpPr>
                <a:spLocks noChangeArrowheads="1"/>
              </p:cNvSpPr>
              <p:nvPr userDrawn="1"/>
            </p:nvSpPr>
            <p:spPr bwMode="auto">
              <a:xfrm>
                <a:off x="6810"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6" name="Oval 880">
                <a:extLst>
                  <a:ext uri="{FF2B5EF4-FFF2-40B4-BE49-F238E27FC236}">
                    <a16:creationId xmlns:a16="http://schemas.microsoft.com/office/drawing/2014/main" id="{CCC0C0E8-9385-4FCA-A6FF-6DB8054884D7}"/>
                  </a:ext>
                </a:extLst>
              </p:cNvPr>
              <p:cNvSpPr>
                <a:spLocks noChangeArrowheads="1"/>
              </p:cNvSpPr>
              <p:nvPr userDrawn="1"/>
            </p:nvSpPr>
            <p:spPr bwMode="auto">
              <a:xfrm>
                <a:off x="669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7" name="Oval 881">
                <a:extLst>
                  <a:ext uri="{FF2B5EF4-FFF2-40B4-BE49-F238E27FC236}">
                    <a16:creationId xmlns:a16="http://schemas.microsoft.com/office/drawing/2014/main" id="{7A299FED-FC0B-482A-82B7-D18D54F38335}"/>
                  </a:ext>
                </a:extLst>
              </p:cNvPr>
              <p:cNvSpPr>
                <a:spLocks noChangeArrowheads="1"/>
              </p:cNvSpPr>
              <p:nvPr userDrawn="1"/>
            </p:nvSpPr>
            <p:spPr bwMode="auto">
              <a:xfrm>
                <a:off x="6568"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8" name="Oval 882">
                <a:extLst>
                  <a:ext uri="{FF2B5EF4-FFF2-40B4-BE49-F238E27FC236}">
                    <a16:creationId xmlns:a16="http://schemas.microsoft.com/office/drawing/2014/main" id="{BFE1692C-DA7B-4E46-993E-C7B42E8FD827}"/>
                  </a:ext>
                </a:extLst>
              </p:cNvPr>
              <p:cNvSpPr>
                <a:spLocks noChangeArrowheads="1"/>
              </p:cNvSpPr>
              <p:nvPr userDrawn="1"/>
            </p:nvSpPr>
            <p:spPr bwMode="auto">
              <a:xfrm>
                <a:off x="644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9" name="Oval 883">
                <a:extLst>
                  <a:ext uri="{FF2B5EF4-FFF2-40B4-BE49-F238E27FC236}">
                    <a16:creationId xmlns:a16="http://schemas.microsoft.com/office/drawing/2014/main" id="{70DEEABD-5698-47AD-A1CF-9361E655941A}"/>
                  </a:ext>
                </a:extLst>
              </p:cNvPr>
              <p:cNvSpPr>
                <a:spLocks noChangeArrowheads="1"/>
              </p:cNvSpPr>
              <p:nvPr userDrawn="1"/>
            </p:nvSpPr>
            <p:spPr bwMode="auto">
              <a:xfrm>
                <a:off x="631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0" name="Oval 884">
                <a:extLst>
                  <a:ext uri="{FF2B5EF4-FFF2-40B4-BE49-F238E27FC236}">
                    <a16:creationId xmlns:a16="http://schemas.microsoft.com/office/drawing/2014/main" id="{DCC55455-7562-4806-9C06-6BE46A54D2A3}"/>
                  </a:ext>
                </a:extLst>
              </p:cNvPr>
              <p:cNvSpPr>
                <a:spLocks noChangeArrowheads="1"/>
              </p:cNvSpPr>
              <p:nvPr userDrawn="1"/>
            </p:nvSpPr>
            <p:spPr bwMode="auto">
              <a:xfrm>
                <a:off x="619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1" name="Oval 885">
                <a:extLst>
                  <a:ext uri="{FF2B5EF4-FFF2-40B4-BE49-F238E27FC236}">
                    <a16:creationId xmlns:a16="http://schemas.microsoft.com/office/drawing/2014/main" id="{2153375C-FE33-4FEE-8054-72745798AEC4}"/>
                  </a:ext>
                </a:extLst>
              </p:cNvPr>
              <p:cNvSpPr>
                <a:spLocks noChangeArrowheads="1"/>
              </p:cNvSpPr>
              <p:nvPr userDrawn="1"/>
            </p:nvSpPr>
            <p:spPr bwMode="auto">
              <a:xfrm>
                <a:off x="607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2" name="Oval 886">
                <a:extLst>
                  <a:ext uri="{FF2B5EF4-FFF2-40B4-BE49-F238E27FC236}">
                    <a16:creationId xmlns:a16="http://schemas.microsoft.com/office/drawing/2014/main" id="{458CC059-D898-4006-A8D8-3FB85037B1C5}"/>
                  </a:ext>
                </a:extLst>
              </p:cNvPr>
              <p:cNvSpPr>
                <a:spLocks noChangeArrowheads="1"/>
              </p:cNvSpPr>
              <p:nvPr userDrawn="1"/>
            </p:nvSpPr>
            <p:spPr bwMode="auto">
              <a:xfrm>
                <a:off x="595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3" name="Oval 887">
                <a:extLst>
                  <a:ext uri="{FF2B5EF4-FFF2-40B4-BE49-F238E27FC236}">
                    <a16:creationId xmlns:a16="http://schemas.microsoft.com/office/drawing/2014/main" id="{F928791E-F249-498B-9480-9887562EE7A8}"/>
                  </a:ext>
                </a:extLst>
              </p:cNvPr>
              <p:cNvSpPr>
                <a:spLocks noChangeArrowheads="1"/>
              </p:cNvSpPr>
              <p:nvPr userDrawn="1"/>
            </p:nvSpPr>
            <p:spPr bwMode="auto">
              <a:xfrm>
                <a:off x="582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4" name="Oval 888">
                <a:extLst>
                  <a:ext uri="{FF2B5EF4-FFF2-40B4-BE49-F238E27FC236}">
                    <a16:creationId xmlns:a16="http://schemas.microsoft.com/office/drawing/2014/main" id="{A67E93C4-AE98-44BB-B874-E1C0B4A4546E}"/>
                  </a:ext>
                </a:extLst>
              </p:cNvPr>
              <p:cNvSpPr>
                <a:spLocks noChangeArrowheads="1"/>
              </p:cNvSpPr>
              <p:nvPr userDrawn="1"/>
            </p:nvSpPr>
            <p:spPr bwMode="auto">
              <a:xfrm>
                <a:off x="570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5" name="Oval 889">
                <a:extLst>
                  <a:ext uri="{FF2B5EF4-FFF2-40B4-BE49-F238E27FC236}">
                    <a16:creationId xmlns:a16="http://schemas.microsoft.com/office/drawing/2014/main" id="{B4DBF7E9-B428-46B5-AACD-540204148781}"/>
                  </a:ext>
                </a:extLst>
              </p:cNvPr>
              <p:cNvSpPr>
                <a:spLocks noChangeArrowheads="1"/>
              </p:cNvSpPr>
              <p:nvPr userDrawn="1"/>
            </p:nvSpPr>
            <p:spPr bwMode="auto">
              <a:xfrm>
                <a:off x="558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6" name="Oval 890">
                <a:extLst>
                  <a:ext uri="{FF2B5EF4-FFF2-40B4-BE49-F238E27FC236}">
                    <a16:creationId xmlns:a16="http://schemas.microsoft.com/office/drawing/2014/main" id="{30DEAED3-95AD-4578-AE48-493B1720D579}"/>
                  </a:ext>
                </a:extLst>
              </p:cNvPr>
              <p:cNvSpPr>
                <a:spLocks noChangeArrowheads="1"/>
              </p:cNvSpPr>
              <p:nvPr userDrawn="1"/>
            </p:nvSpPr>
            <p:spPr bwMode="auto">
              <a:xfrm>
                <a:off x="545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7" name="Oval 891">
                <a:extLst>
                  <a:ext uri="{FF2B5EF4-FFF2-40B4-BE49-F238E27FC236}">
                    <a16:creationId xmlns:a16="http://schemas.microsoft.com/office/drawing/2014/main" id="{88FAEC35-DE45-4978-87A0-1694C6A30FF6}"/>
                  </a:ext>
                </a:extLst>
              </p:cNvPr>
              <p:cNvSpPr>
                <a:spLocks noChangeArrowheads="1"/>
              </p:cNvSpPr>
              <p:nvPr userDrawn="1"/>
            </p:nvSpPr>
            <p:spPr bwMode="auto">
              <a:xfrm>
                <a:off x="533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8" name="Oval 892">
                <a:extLst>
                  <a:ext uri="{FF2B5EF4-FFF2-40B4-BE49-F238E27FC236}">
                    <a16:creationId xmlns:a16="http://schemas.microsoft.com/office/drawing/2014/main" id="{30A03407-3982-451C-8632-F307E9F44B5B}"/>
                  </a:ext>
                </a:extLst>
              </p:cNvPr>
              <p:cNvSpPr>
                <a:spLocks noChangeArrowheads="1"/>
              </p:cNvSpPr>
              <p:nvPr userDrawn="1"/>
            </p:nvSpPr>
            <p:spPr bwMode="auto">
              <a:xfrm>
                <a:off x="5207"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9" name="Oval 893">
                <a:extLst>
                  <a:ext uri="{FF2B5EF4-FFF2-40B4-BE49-F238E27FC236}">
                    <a16:creationId xmlns:a16="http://schemas.microsoft.com/office/drawing/2014/main" id="{64103F78-8499-4296-84D5-D4347383BD6E}"/>
                  </a:ext>
                </a:extLst>
              </p:cNvPr>
              <p:cNvSpPr>
                <a:spLocks noChangeArrowheads="1"/>
              </p:cNvSpPr>
              <p:nvPr userDrawn="1"/>
            </p:nvSpPr>
            <p:spPr bwMode="auto">
              <a:xfrm>
                <a:off x="508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0" name="Oval 894">
                <a:extLst>
                  <a:ext uri="{FF2B5EF4-FFF2-40B4-BE49-F238E27FC236}">
                    <a16:creationId xmlns:a16="http://schemas.microsoft.com/office/drawing/2014/main" id="{67C4EFBE-1A31-423F-B950-A6EC957EAC73}"/>
                  </a:ext>
                </a:extLst>
              </p:cNvPr>
              <p:cNvSpPr>
                <a:spLocks noChangeArrowheads="1"/>
              </p:cNvSpPr>
              <p:nvPr userDrawn="1"/>
            </p:nvSpPr>
            <p:spPr bwMode="auto">
              <a:xfrm>
                <a:off x="1257"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1" name="Oval 895">
                <a:extLst>
                  <a:ext uri="{FF2B5EF4-FFF2-40B4-BE49-F238E27FC236}">
                    <a16:creationId xmlns:a16="http://schemas.microsoft.com/office/drawing/2014/main" id="{1DD46FF3-1C1E-4CFF-8E40-A1932B468F33}"/>
                  </a:ext>
                </a:extLst>
              </p:cNvPr>
              <p:cNvSpPr>
                <a:spLocks noChangeArrowheads="1"/>
              </p:cNvSpPr>
              <p:nvPr userDrawn="1"/>
            </p:nvSpPr>
            <p:spPr bwMode="auto">
              <a:xfrm>
                <a:off x="114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2" name="Oval 896">
                <a:extLst>
                  <a:ext uri="{FF2B5EF4-FFF2-40B4-BE49-F238E27FC236}">
                    <a16:creationId xmlns:a16="http://schemas.microsoft.com/office/drawing/2014/main" id="{779BB676-05C6-46A9-99A9-3F6262533CCE}"/>
                  </a:ext>
                </a:extLst>
              </p:cNvPr>
              <p:cNvSpPr>
                <a:spLocks noChangeArrowheads="1"/>
              </p:cNvSpPr>
              <p:nvPr userDrawn="1"/>
            </p:nvSpPr>
            <p:spPr bwMode="auto">
              <a:xfrm>
                <a:off x="101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3" name="Oval 897">
                <a:extLst>
                  <a:ext uri="{FF2B5EF4-FFF2-40B4-BE49-F238E27FC236}">
                    <a16:creationId xmlns:a16="http://schemas.microsoft.com/office/drawing/2014/main" id="{4F1C2D6F-DA57-46F0-9E2B-E473C916ECD1}"/>
                  </a:ext>
                </a:extLst>
              </p:cNvPr>
              <p:cNvSpPr>
                <a:spLocks noChangeArrowheads="1"/>
              </p:cNvSpPr>
              <p:nvPr userDrawn="1"/>
            </p:nvSpPr>
            <p:spPr bwMode="auto">
              <a:xfrm>
                <a:off x="89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4" name="Oval 898">
                <a:extLst>
                  <a:ext uri="{FF2B5EF4-FFF2-40B4-BE49-F238E27FC236}">
                    <a16:creationId xmlns:a16="http://schemas.microsoft.com/office/drawing/2014/main" id="{6AE6C2E5-7368-4D12-8CEE-A76CFF71E857}"/>
                  </a:ext>
                </a:extLst>
              </p:cNvPr>
              <p:cNvSpPr>
                <a:spLocks noChangeArrowheads="1"/>
              </p:cNvSpPr>
              <p:nvPr userDrawn="1"/>
            </p:nvSpPr>
            <p:spPr bwMode="auto">
              <a:xfrm>
                <a:off x="76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5" name="Oval 899">
                <a:extLst>
                  <a:ext uri="{FF2B5EF4-FFF2-40B4-BE49-F238E27FC236}">
                    <a16:creationId xmlns:a16="http://schemas.microsoft.com/office/drawing/2014/main" id="{C240B4AC-5CE7-4B0B-AA40-E8AAB275A798}"/>
                  </a:ext>
                </a:extLst>
              </p:cNvPr>
              <p:cNvSpPr>
                <a:spLocks noChangeArrowheads="1"/>
              </p:cNvSpPr>
              <p:nvPr userDrawn="1"/>
            </p:nvSpPr>
            <p:spPr bwMode="auto">
              <a:xfrm>
                <a:off x="64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6" name="Oval 900">
                <a:extLst>
                  <a:ext uri="{FF2B5EF4-FFF2-40B4-BE49-F238E27FC236}">
                    <a16:creationId xmlns:a16="http://schemas.microsoft.com/office/drawing/2014/main" id="{04C41C80-BE33-478C-B712-7D763B8E1A94}"/>
                  </a:ext>
                </a:extLst>
              </p:cNvPr>
              <p:cNvSpPr>
                <a:spLocks noChangeArrowheads="1"/>
              </p:cNvSpPr>
              <p:nvPr userDrawn="1"/>
            </p:nvSpPr>
            <p:spPr bwMode="auto">
              <a:xfrm>
                <a:off x="706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7" name="Oval 901">
                <a:extLst>
                  <a:ext uri="{FF2B5EF4-FFF2-40B4-BE49-F238E27FC236}">
                    <a16:creationId xmlns:a16="http://schemas.microsoft.com/office/drawing/2014/main" id="{280A6790-6BB5-4628-AA18-9D897C1B89E3}"/>
                  </a:ext>
                </a:extLst>
              </p:cNvPr>
              <p:cNvSpPr>
                <a:spLocks noChangeArrowheads="1"/>
              </p:cNvSpPr>
              <p:nvPr userDrawn="1"/>
            </p:nvSpPr>
            <p:spPr bwMode="auto">
              <a:xfrm>
                <a:off x="693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8" name="Oval 902">
                <a:extLst>
                  <a:ext uri="{FF2B5EF4-FFF2-40B4-BE49-F238E27FC236}">
                    <a16:creationId xmlns:a16="http://schemas.microsoft.com/office/drawing/2014/main" id="{3B915B13-08F5-4554-A47A-C1808A3E5785}"/>
                  </a:ext>
                </a:extLst>
              </p:cNvPr>
              <p:cNvSpPr>
                <a:spLocks noChangeArrowheads="1"/>
              </p:cNvSpPr>
              <p:nvPr userDrawn="1"/>
            </p:nvSpPr>
            <p:spPr bwMode="auto">
              <a:xfrm>
                <a:off x="6810"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9" name="Oval 903">
                <a:extLst>
                  <a:ext uri="{FF2B5EF4-FFF2-40B4-BE49-F238E27FC236}">
                    <a16:creationId xmlns:a16="http://schemas.microsoft.com/office/drawing/2014/main" id="{841D684F-C5C0-4388-95EC-EC4D72CE9B87}"/>
                  </a:ext>
                </a:extLst>
              </p:cNvPr>
              <p:cNvSpPr>
                <a:spLocks noChangeArrowheads="1"/>
              </p:cNvSpPr>
              <p:nvPr userDrawn="1"/>
            </p:nvSpPr>
            <p:spPr bwMode="auto">
              <a:xfrm>
                <a:off x="669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0" name="Oval 904">
                <a:extLst>
                  <a:ext uri="{FF2B5EF4-FFF2-40B4-BE49-F238E27FC236}">
                    <a16:creationId xmlns:a16="http://schemas.microsoft.com/office/drawing/2014/main" id="{25DA3FEA-195C-417C-8F91-08ABC6A9DE4E}"/>
                  </a:ext>
                </a:extLst>
              </p:cNvPr>
              <p:cNvSpPr>
                <a:spLocks noChangeArrowheads="1"/>
              </p:cNvSpPr>
              <p:nvPr userDrawn="1"/>
            </p:nvSpPr>
            <p:spPr bwMode="auto">
              <a:xfrm>
                <a:off x="6568"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1" name="Oval 905">
                <a:extLst>
                  <a:ext uri="{FF2B5EF4-FFF2-40B4-BE49-F238E27FC236}">
                    <a16:creationId xmlns:a16="http://schemas.microsoft.com/office/drawing/2014/main" id="{E543B9DB-4618-435A-AF42-DAC4CE2411CC}"/>
                  </a:ext>
                </a:extLst>
              </p:cNvPr>
              <p:cNvSpPr>
                <a:spLocks noChangeArrowheads="1"/>
              </p:cNvSpPr>
              <p:nvPr userDrawn="1"/>
            </p:nvSpPr>
            <p:spPr bwMode="auto">
              <a:xfrm>
                <a:off x="644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2" name="Oval 906">
                <a:extLst>
                  <a:ext uri="{FF2B5EF4-FFF2-40B4-BE49-F238E27FC236}">
                    <a16:creationId xmlns:a16="http://schemas.microsoft.com/office/drawing/2014/main" id="{32455061-2DF7-4D71-9732-117B708E7EAE}"/>
                  </a:ext>
                </a:extLst>
              </p:cNvPr>
              <p:cNvSpPr>
                <a:spLocks noChangeArrowheads="1"/>
              </p:cNvSpPr>
              <p:nvPr userDrawn="1"/>
            </p:nvSpPr>
            <p:spPr bwMode="auto">
              <a:xfrm>
                <a:off x="631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3" name="Oval 907">
                <a:extLst>
                  <a:ext uri="{FF2B5EF4-FFF2-40B4-BE49-F238E27FC236}">
                    <a16:creationId xmlns:a16="http://schemas.microsoft.com/office/drawing/2014/main" id="{95CA36AD-D367-458E-8634-CC2D26BE47FB}"/>
                  </a:ext>
                </a:extLst>
              </p:cNvPr>
              <p:cNvSpPr>
                <a:spLocks noChangeArrowheads="1"/>
              </p:cNvSpPr>
              <p:nvPr userDrawn="1"/>
            </p:nvSpPr>
            <p:spPr bwMode="auto">
              <a:xfrm>
                <a:off x="619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4" name="Oval 908">
                <a:extLst>
                  <a:ext uri="{FF2B5EF4-FFF2-40B4-BE49-F238E27FC236}">
                    <a16:creationId xmlns:a16="http://schemas.microsoft.com/office/drawing/2014/main" id="{C3012BAA-51F8-4ECE-8A39-FAB825BE8308}"/>
                  </a:ext>
                </a:extLst>
              </p:cNvPr>
              <p:cNvSpPr>
                <a:spLocks noChangeArrowheads="1"/>
              </p:cNvSpPr>
              <p:nvPr userDrawn="1"/>
            </p:nvSpPr>
            <p:spPr bwMode="auto">
              <a:xfrm>
                <a:off x="607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5" name="Oval 909">
                <a:extLst>
                  <a:ext uri="{FF2B5EF4-FFF2-40B4-BE49-F238E27FC236}">
                    <a16:creationId xmlns:a16="http://schemas.microsoft.com/office/drawing/2014/main" id="{D1ADA21F-8C18-4993-9689-9191AA24DC69}"/>
                  </a:ext>
                </a:extLst>
              </p:cNvPr>
              <p:cNvSpPr>
                <a:spLocks noChangeArrowheads="1"/>
              </p:cNvSpPr>
              <p:nvPr userDrawn="1"/>
            </p:nvSpPr>
            <p:spPr bwMode="auto">
              <a:xfrm>
                <a:off x="595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6" name="Oval 910">
                <a:extLst>
                  <a:ext uri="{FF2B5EF4-FFF2-40B4-BE49-F238E27FC236}">
                    <a16:creationId xmlns:a16="http://schemas.microsoft.com/office/drawing/2014/main" id="{1C6C8892-2AB1-43EE-8958-4C4ACB205295}"/>
                  </a:ext>
                </a:extLst>
              </p:cNvPr>
              <p:cNvSpPr>
                <a:spLocks noChangeArrowheads="1"/>
              </p:cNvSpPr>
              <p:nvPr userDrawn="1"/>
            </p:nvSpPr>
            <p:spPr bwMode="auto">
              <a:xfrm>
                <a:off x="582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7" name="Oval 911">
                <a:extLst>
                  <a:ext uri="{FF2B5EF4-FFF2-40B4-BE49-F238E27FC236}">
                    <a16:creationId xmlns:a16="http://schemas.microsoft.com/office/drawing/2014/main" id="{F093F768-ECF1-45CC-B0C4-CA68D4F0A2E6}"/>
                  </a:ext>
                </a:extLst>
              </p:cNvPr>
              <p:cNvSpPr>
                <a:spLocks noChangeArrowheads="1"/>
              </p:cNvSpPr>
              <p:nvPr userDrawn="1"/>
            </p:nvSpPr>
            <p:spPr bwMode="auto">
              <a:xfrm>
                <a:off x="570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8" name="Oval 912">
                <a:extLst>
                  <a:ext uri="{FF2B5EF4-FFF2-40B4-BE49-F238E27FC236}">
                    <a16:creationId xmlns:a16="http://schemas.microsoft.com/office/drawing/2014/main" id="{CCE99A08-06DE-4264-93D3-9C0BB76B1937}"/>
                  </a:ext>
                </a:extLst>
              </p:cNvPr>
              <p:cNvSpPr>
                <a:spLocks noChangeArrowheads="1"/>
              </p:cNvSpPr>
              <p:nvPr userDrawn="1"/>
            </p:nvSpPr>
            <p:spPr bwMode="auto">
              <a:xfrm>
                <a:off x="558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9" name="Oval 913">
                <a:extLst>
                  <a:ext uri="{FF2B5EF4-FFF2-40B4-BE49-F238E27FC236}">
                    <a16:creationId xmlns:a16="http://schemas.microsoft.com/office/drawing/2014/main" id="{D7AC7070-8AFE-42FE-9084-B05EA549412D}"/>
                  </a:ext>
                </a:extLst>
              </p:cNvPr>
              <p:cNvSpPr>
                <a:spLocks noChangeArrowheads="1"/>
              </p:cNvSpPr>
              <p:nvPr userDrawn="1"/>
            </p:nvSpPr>
            <p:spPr bwMode="auto">
              <a:xfrm>
                <a:off x="545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0" name="Oval 914">
                <a:extLst>
                  <a:ext uri="{FF2B5EF4-FFF2-40B4-BE49-F238E27FC236}">
                    <a16:creationId xmlns:a16="http://schemas.microsoft.com/office/drawing/2014/main" id="{AD9D1745-6661-46BF-89DB-4E0C2CD3F617}"/>
                  </a:ext>
                </a:extLst>
              </p:cNvPr>
              <p:cNvSpPr>
                <a:spLocks noChangeArrowheads="1"/>
              </p:cNvSpPr>
              <p:nvPr userDrawn="1"/>
            </p:nvSpPr>
            <p:spPr bwMode="auto">
              <a:xfrm>
                <a:off x="533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1" name="Oval 915">
                <a:extLst>
                  <a:ext uri="{FF2B5EF4-FFF2-40B4-BE49-F238E27FC236}">
                    <a16:creationId xmlns:a16="http://schemas.microsoft.com/office/drawing/2014/main" id="{1CC7A4E4-8E8F-4486-884B-04B6FBE3BA04}"/>
                  </a:ext>
                </a:extLst>
              </p:cNvPr>
              <p:cNvSpPr>
                <a:spLocks noChangeArrowheads="1"/>
              </p:cNvSpPr>
              <p:nvPr userDrawn="1"/>
            </p:nvSpPr>
            <p:spPr bwMode="auto">
              <a:xfrm>
                <a:off x="5207"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2" name="Oval 916">
                <a:extLst>
                  <a:ext uri="{FF2B5EF4-FFF2-40B4-BE49-F238E27FC236}">
                    <a16:creationId xmlns:a16="http://schemas.microsoft.com/office/drawing/2014/main" id="{15773546-F4A0-4A0B-87A1-2B17B477B25C}"/>
                  </a:ext>
                </a:extLst>
              </p:cNvPr>
              <p:cNvSpPr>
                <a:spLocks noChangeArrowheads="1"/>
              </p:cNvSpPr>
              <p:nvPr userDrawn="1"/>
            </p:nvSpPr>
            <p:spPr bwMode="auto">
              <a:xfrm>
                <a:off x="508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3" name="Oval 917">
                <a:extLst>
                  <a:ext uri="{FF2B5EF4-FFF2-40B4-BE49-F238E27FC236}">
                    <a16:creationId xmlns:a16="http://schemas.microsoft.com/office/drawing/2014/main" id="{6B4CF24C-B0D5-4CBC-B4CF-9DC469DEED9F}"/>
                  </a:ext>
                </a:extLst>
              </p:cNvPr>
              <p:cNvSpPr>
                <a:spLocks noChangeArrowheads="1"/>
              </p:cNvSpPr>
              <p:nvPr userDrawn="1"/>
            </p:nvSpPr>
            <p:spPr bwMode="auto">
              <a:xfrm>
                <a:off x="1257"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4" name="Oval 918">
                <a:extLst>
                  <a:ext uri="{FF2B5EF4-FFF2-40B4-BE49-F238E27FC236}">
                    <a16:creationId xmlns:a16="http://schemas.microsoft.com/office/drawing/2014/main" id="{B717A7DA-DCCD-4297-A511-27786A684230}"/>
                  </a:ext>
                </a:extLst>
              </p:cNvPr>
              <p:cNvSpPr>
                <a:spLocks noChangeArrowheads="1"/>
              </p:cNvSpPr>
              <p:nvPr userDrawn="1"/>
            </p:nvSpPr>
            <p:spPr bwMode="auto">
              <a:xfrm>
                <a:off x="114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5" name="Oval 919">
                <a:extLst>
                  <a:ext uri="{FF2B5EF4-FFF2-40B4-BE49-F238E27FC236}">
                    <a16:creationId xmlns:a16="http://schemas.microsoft.com/office/drawing/2014/main" id="{3CC85034-F468-4E84-BF58-F0F5F49EA544}"/>
                  </a:ext>
                </a:extLst>
              </p:cNvPr>
              <p:cNvSpPr>
                <a:spLocks noChangeArrowheads="1"/>
              </p:cNvSpPr>
              <p:nvPr userDrawn="1"/>
            </p:nvSpPr>
            <p:spPr bwMode="auto">
              <a:xfrm>
                <a:off x="101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6" name="Oval 920">
                <a:extLst>
                  <a:ext uri="{FF2B5EF4-FFF2-40B4-BE49-F238E27FC236}">
                    <a16:creationId xmlns:a16="http://schemas.microsoft.com/office/drawing/2014/main" id="{53A42D12-CDB0-47EB-9314-95413AE3B0D5}"/>
                  </a:ext>
                </a:extLst>
              </p:cNvPr>
              <p:cNvSpPr>
                <a:spLocks noChangeArrowheads="1"/>
              </p:cNvSpPr>
              <p:nvPr userDrawn="1"/>
            </p:nvSpPr>
            <p:spPr bwMode="auto">
              <a:xfrm>
                <a:off x="89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7" name="Oval 921">
                <a:extLst>
                  <a:ext uri="{FF2B5EF4-FFF2-40B4-BE49-F238E27FC236}">
                    <a16:creationId xmlns:a16="http://schemas.microsoft.com/office/drawing/2014/main" id="{652A6728-96D4-4D12-B3FA-78C6A85726C3}"/>
                  </a:ext>
                </a:extLst>
              </p:cNvPr>
              <p:cNvSpPr>
                <a:spLocks noChangeArrowheads="1"/>
              </p:cNvSpPr>
              <p:nvPr userDrawn="1"/>
            </p:nvSpPr>
            <p:spPr bwMode="auto">
              <a:xfrm>
                <a:off x="76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8" name="Oval 922">
                <a:extLst>
                  <a:ext uri="{FF2B5EF4-FFF2-40B4-BE49-F238E27FC236}">
                    <a16:creationId xmlns:a16="http://schemas.microsoft.com/office/drawing/2014/main" id="{A7066C62-3C79-4E47-86E9-26B2921FD1EB}"/>
                  </a:ext>
                </a:extLst>
              </p:cNvPr>
              <p:cNvSpPr>
                <a:spLocks noChangeArrowheads="1"/>
              </p:cNvSpPr>
              <p:nvPr userDrawn="1"/>
            </p:nvSpPr>
            <p:spPr bwMode="auto">
              <a:xfrm>
                <a:off x="64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9" name="Oval 923">
                <a:extLst>
                  <a:ext uri="{FF2B5EF4-FFF2-40B4-BE49-F238E27FC236}">
                    <a16:creationId xmlns:a16="http://schemas.microsoft.com/office/drawing/2014/main" id="{FA4CD5B0-1343-40E7-A29E-465D15092DD5}"/>
                  </a:ext>
                </a:extLst>
              </p:cNvPr>
              <p:cNvSpPr>
                <a:spLocks noChangeArrowheads="1"/>
              </p:cNvSpPr>
              <p:nvPr userDrawn="1"/>
            </p:nvSpPr>
            <p:spPr bwMode="auto">
              <a:xfrm>
                <a:off x="706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0" name="Oval 924">
                <a:extLst>
                  <a:ext uri="{FF2B5EF4-FFF2-40B4-BE49-F238E27FC236}">
                    <a16:creationId xmlns:a16="http://schemas.microsoft.com/office/drawing/2014/main" id="{EFD88037-4FDD-4657-9F52-47AA6BED3A49}"/>
                  </a:ext>
                </a:extLst>
              </p:cNvPr>
              <p:cNvSpPr>
                <a:spLocks noChangeArrowheads="1"/>
              </p:cNvSpPr>
              <p:nvPr userDrawn="1"/>
            </p:nvSpPr>
            <p:spPr bwMode="auto">
              <a:xfrm>
                <a:off x="693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1" name="Oval 925">
                <a:extLst>
                  <a:ext uri="{FF2B5EF4-FFF2-40B4-BE49-F238E27FC236}">
                    <a16:creationId xmlns:a16="http://schemas.microsoft.com/office/drawing/2014/main" id="{D87ACDB1-378E-4524-9370-7FA3D75CAD71}"/>
                  </a:ext>
                </a:extLst>
              </p:cNvPr>
              <p:cNvSpPr>
                <a:spLocks noChangeArrowheads="1"/>
              </p:cNvSpPr>
              <p:nvPr userDrawn="1"/>
            </p:nvSpPr>
            <p:spPr bwMode="auto">
              <a:xfrm>
                <a:off x="6810"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2" name="Oval 926">
                <a:extLst>
                  <a:ext uri="{FF2B5EF4-FFF2-40B4-BE49-F238E27FC236}">
                    <a16:creationId xmlns:a16="http://schemas.microsoft.com/office/drawing/2014/main" id="{243D4DC9-6356-40DC-AF81-5EE3D828A047}"/>
                  </a:ext>
                </a:extLst>
              </p:cNvPr>
              <p:cNvSpPr>
                <a:spLocks noChangeArrowheads="1"/>
              </p:cNvSpPr>
              <p:nvPr userDrawn="1"/>
            </p:nvSpPr>
            <p:spPr bwMode="auto">
              <a:xfrm>
                <a:off x="669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3" name="Oval 927">
                <a:extLst>
                  <a:ext uri="{FF2B5EF4-FFF2-40B4-BE49-F238E27FC236}">
                    <a16:creationId xmlns:a16="http://schemas.microsoft.com/office/drawing/2014/main" id="{3871BDA5-4ABF-434B-B1A5-E9F5BC39EEB5}"/>
                  </a:ext>
                </a:extLst>
              </p:cNvPr>
              <p:cNvSpPr>
                <a:spLocks noChangeArrowheads="1"/>
              </p:cNvSpPr>
              <p:nvPr userDrawn="1"/>
            </p:nvSpPr>
            <p:spPr bwMode="auto">
              <a:xfrm>
                <a:off x="6568"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4" name="Oval 928">
                <a:extLst>
                  <a:ext uri="{FF2B5EF4-FFF2-40B4-BE49-F238E27FC236}">
                    <a16:creationId xmlns:a16="http://schemas.microsoft.com/office/drawing/2014/main" id="{E88944F7-728B-4A03-921B-B1B80B3A30D2}"/>
                  </a:ext>
                </a:extLst>
              </p:cNvPr>
              <p:cNvSpPr>
                <a:spLocks noChangeArrowheads="1"/>
              </p:cNvSpPr>
              <p:nvPr userDrawn="1"/>
            </p:nvSpPr>
            <p:spPr bwMode="auto">
              <a:xfrm>
                <a:off x="644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5" name="Oval 929">
                <a:extLst>
                  <a:ext uri="{FF2B5EF4-FFF2-40B4-BE49-F238E27FC236}">
                    <a16:creationId xmlns:a16="http://schemas.microsoft.com/office/drawing/2014/main" id="{340FBD6C-5ED7-49CC-8AF7-9045E80CC733}"/>
                  </a:ext>
                </a:extLst>
              </p:cNvPr>
              <p:cNvSpPr>
                <a:spLocks noChangeArrowheads="1"/>
              </p:cNvSpPr>
              <p:nvPr userDrawn="1"/>
            </p:nvSpPr>
            <p:spPr bwMode="auto">
              <a:xfrm>
                <a:off x="631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6" name="Oval 930">
                <a:extLst>
                  <a:ext uri="{FF2B5EF4-FFF2-40B4-BE49-F238E27FC236}">
                    <a16:creationId xmlns:a16="http://schemas.microsoft.com/office/drawing/2014/main" id="{605D00D0-FA77-4424-BBD4-CA1546D1307C}"/>
                  </a:ext>
                </a:extLst>
              </p:cNvPr>
              <p:cNvSpPr>
                <a:spLocks noChangeArrowheads="1"/>
              </p:cNvSpPr>
              <p:nvPr userDrawn="1"/>
            </p:nvSpPr>
            <p:spPr bwMode="auto">
              <a:xfrm>
                <a:off x="619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7" name="Oval 931">
                <a:extLst>
                  <a:ext uri="{FF2B5EF4-FFF2-40B4-BE49-F238E27FC236}">
                    <a16:creationId xmlns:a16="http://schemas.microsoft.com/office/drawing/2014/main" id="{BF9CC0A0-D969-434F-AE60-010944120928}"/>
                  </a:ext>
                </a:extLst>
              </p:cNvPr>
              <p:cNvSpPr>
                <a:spLocks noChangeArrowheads="1"/>
              </p:cNvSpPr>
              <p:nvPr userDrawn="1"/>
            </p:nvSpPr>
            <p:spPr bwMode="auto">
              <a:xfrm>
                <a:off x="607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8" name="Oval 932">
                <a:extLst>
                  <a:ext uri="{FF2B5EF4-FFF2-40B4-BE49-F238E27FC236}">
                    <a16:creationId xmlns:a16="http://schemas.microsoft.com/office/drawing/2014/main" id="{93EFBD22-BF1C-4802-AC30-6F647C1E0CC0}"/>
                  </a:ext>
                </a:extLst>
              </p:cNvPr>
              <p:cNvSpPr>
                <a:spLocks noChangeArrowheads="1"/>
              </p:cNvSpPr>
              <p:nvPr userDrawn="1"/>
            </p:nvSpPr>
            <p:spPr bwMode="auto">
              <a:xfrm>
                <a:off x="595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9" name="Oval 933">
                <a:extLst>
                  <a:ext uri="{FF2B5EF4-FFF2-40B4-BE49-F238E27FC236}">
                    <a16:creationId xmlns:a16="http://schemas.microsoft.com/office/drawing/2014/main" id="{80305C52-DDFB-4058-8EAA-73CCA083A2A9}"/>
                  </a:ext>
                </a:extLst>
              </p:cNvPr>
              <p:cNvSpPr>
                <a:spLocks noChangeArrowheads="1"/>
              </p:cNvSpPr>
              <p:nvPr userDrawn="1"/>
            </p:nvSpPr>
            <p:spPr bwMode="auto">
              <a:xfrm>
                <a:off x="582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0" name="Oval 934">
                <a:extLst>
                  <a:ext uri="{FF2B5EF4-FFF2-40B4-BE49-F238E27FC236}">
                    <a16:creationId xmlns:a16="http://schemas.microsoft.com/office/drawing/2014/main" id="{F88D0875-E9A8-4646-80D9-DE16F69F6903}"/>
                  </a:ext>
                </a:extLst>
              </p:cNvPr>
              <p:cNvSpPr>
                <a:spLocks noChangeArrowheads="1"/>
              </p:cNvSpPr>
              <p:nvPr userDrawn="1"/>
            </p:nvSpPr>
            <p:spPr bwMode="auto">
              <a:xfrm>
                <a:off x="570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1" name="Oval 935">
                <a:extLst>
                  <a:ext uri="{FF2B5EF4-FFF2-40B4-BE49-F238E27FC236}">
                    <a16:creationId xmlns:a16="http://schemas.microsoft.com/office/drawing/2014/main" id="{3B635C7C-A24F-4323-AC15-3A15DBF49D50}"/>
                  </a:ext>
                </a:extLst>
              </p:cNvPr>
              <p:cNvSpPr>
                <a:spLocks noChangeArrowheads="1"/>
              </p:cNvSpPr>
              <p:nvPr userDrawn="1"/>
            </p:nvSpPr>
            <p:spPr bwMode="auto">
              <a:xfrm>
                <a:off x="558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2" name="Oval 936">
                <a:extLst>
                  <a:ext uri="{FF2B5EF4-FFF2-40B4-BE49-F238E27FC236}">
                    <a16:creationId xmlns:a16="http://schemas.microsoft.com/office/drawing/2014/main" id="{EA0070F8-9B07-407C-80CD-4DA677661B20}"/>
                  </a:ext>
                </a:extLst>
              </p:cNvPr>
              <p:cNvSpPr>
                <a:spLocks noChangeArrowheads="1"/>
              </p:cNvSpPr>
              <p:nvPr userDrawn="1"/>
            </p:nvSpPr>
            <p:spPr bwMode="auto">
              <a:xfrm>
                <a:off x="545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3" name="Oval 937">
                <a:extLst>
                  <a:ext uri="{FF2B5EF4-FFF2-40B4-BE49-F238E27FC236}">
                    <a16:creationId xmlns:a16="http://schemas.microsoft.com/office/drawing/2014/main" id="{0AC42E3C-4943-4134-BBE0-7245E256B9D0}"/>
                  </a:ext>
                </a:extLst>
              </p:cNvPr>
              <p:cNvSpPr>
                <a:spLocks noChangeArrowheads="1"/>
              </p:cNvSpPr>
              <p:nvPr userDrawn="1"/>
            </p:nvSpPr>
            <p:spPr bwMode="auto">
              <a:xfrm>
                <a:off x="533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4" name="Oval 938">
                <a:extLst>
                  <a:ext uri="{FF2B5EF4-FFF2-40B4-BE49-F238E27FC236}">
                    <a16:creationId xmlns:a16="http://schemas.microsoft.com/office/drawing/2014/main" id="{AD7407EB-B74C-40EB-84C5-1469306EE699}"/>
                  </a:ext>
                </a:extLst>
              </p:cNvPr>
              <p:cNvSpPr>
                <a:spLocks noChangeArrowheads="1"/>
              </p:cNvSpPr>
              <p:nvPr userDrawn="1"/>
            </p:nvSpPr>
            <p:spPr bwMode="auto">
              <a:xfrm>
                <a:off x="5207"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5" name="Oval 939">
                <a:extLst>
                  <a:ext uri="{FF2B5EF4-FFF2-40B4-BE49-F238E27FC236}">
                    <a16:creationId xmlns:a16="http://schemas.microsoft.com/office/drawing/2014/main" id="{CDB6826C-2431-4D18-B083-3B53D5A6DF0D}"/>
                  </a:ext>
                </a:extLst>
              </p:cNvPr>
              <p:cNvSpPr>
                <a:spLocks noChangeArrowheads="1"/>
              </p:cNvSpPr>
              <p:nvPr userDrawn="1"/>
            </p:nvSpPr>
            <p:spPr bwMode="auto">
              <a:xfrm>
                <a:off x="508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6" name="Oval 940">
                <a:extLst>
                  <a:ext uri="{FF2B5EF4-FFF2-40B4-BE49-F238E27FC236}">
                    <a16:creationId xmlns:a16="http://schemas.microsoft.com/office/drawing/2014/main" id="{AF90A813-1696-4732-9719-73796A5663DC}"/>
                  </a:ext>
                </a:extLst>
              </p:cNvPr>
              <p:cNvSpPr>
                <a:spLocks noChangeArrowheads="1"/>
              </p:cNvSpPr>
              <p:nvPr userDrawn="1"/>
            </p:nvSpPr>
            <p:spPr bwMode="auto">
              <a:xfrm>
                <a:off x="1257"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7" name="Oval 941">
                <a:extLst>
                  <a:ext uri="{FF2B5EF4-FFF2-40B4-BE49-F238E27FC236}">
                    <a16:creationId xmlns:a16="http://schemas.microsoft.com/office/drawing/2014/main" id="{B895560D-77DB-41B3-ADB3-AEA52412CA2A}"/>
                  </a:ext>
                </a:extLst>
              </p:cNvPr>
              <p:cNvSpPr>
                <a:spLocks noChangeArrowheads="1"/>
              </p:cNvSpPr>
              <p:nvPr userDrawn="1"/>
            </p:nvSpPr>
            <p:spPr bwMode="auto">
              <a:xfrm>
                <a:off x="114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8" name="Oval 942">
                <a:extLst>
                  <a:ext uri="{FF2B5EF4-FFF2-40B4-BE49-F238E27FC236}">
                    <a16:creationId xmlns:a16="http://schemas.microsoft.com/office/drawing/2014/main" id="{7E8C733C-2D5D-4548-97EC-B6AB41979F83}"/>
                  </a:ext>
                </a:extLst>
              </p:cNvPr>
              <p:cNvSpPr>
                <a:spLocks noChangeArrowheads="1"/>
              </p:cNvSpPr>
              <p:nvPr userDrawn="1"/>
            </p:nvSpPr>
            <p:spPr bwMode="auto">
              <a:xfrm>
                <a:off x="101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9" name="Oval 943">
                <a:extLst>
                  <a:ext uri="{FF2B5EF4-FFF2-40B4-BE49-F238E27FC236}">
                    <a16:creationId xmlns:a16="http://schemas.microsoft.com/office/drawing/2014/main" id="{978E7630-D1BF-40B8-8D6B-9CA22A806E62}"/>
                  </a:ext>
                </a:extLst>
              </p:cNvPr>
              <p:cNvSpPr>
                <a:spLocks noChangeArrowheads="1"/>
              </p:cNvSpPr>
              <p:nvPr userDrawn="1"/>
            </p:nvSpPr>
            <p:spPr bwMode="auto">
              <a:xfrm>
                <a:off x="89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0" name="Oval 944">
                <a:extLst>
                  <a:ext uri="{FF2B5EF4-FFF2-40B4-BE49-F238E27FC236}">
                    <a16:creationId xmlns:a16="http://schemas.microsoft.com/office/drawing/2014/main" id="{48F2CD7E-C1E8-4529-A2BA-763CD0AFA87C}"/>
                  </a:ext>
                </a:extLst>
              </p:cNvPr>
              <p:cNvSpPr>
                <a:spLocks noChangeArrowheads="1"/>
              </p:cNvSpPr>
              <p:nvPr userDrawn="1"/>
            </p:nvSpPr>
            <p:spPr bwMode="auto">
              <a:xfrm>
                <a:off x="76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1" name="Oval 945">
                <a:extLst>
                  <a:ext uri="{FF2B5EF4-FFF2-40B4-BE49-F238E27FC236}">
                    <a16:creationId xmlns:a16="http://schemas.microsoft.com/office/drawing/2014/main" id="{0143A278-FBEC-431B-8D7C-4D79D68AF7EB}"/>
                  </a:ext>
                </a:extLst>
              </p:cNvPr>
              <p:cNvSpPr>
                <a:spLocks noChangeArrowheads="1"/>
              </p:cNvSpPr>
              <p:nvPr userDrawn="1"/>
            </p:nvSpPr>
            <p:spPr bwMode="auto">
              <a:xfrm>
                <a:off x="64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2" name="Oval 946">
                <a:extLst>
                  <a:ext uri="{FF2B5EF4-FFF2-40B4-BE49-F238E27FC236}">
                    <a16:creationId xmlns:a16="http://schemas.microsoft.com/office/drawing/2014/main" id="{91BF754D-5DAE-4E0B-83B8-D46607849CE3}"/>
                  </a:ext>
                </a:extLst>
              </p:cNvPr>
              <p:cNvSpPr>
                <a:spLocks noChangeArrowheads="1"/>
              </p:cNvSpPr>
              <p:nvPr userDrawn="1"/>
            </p:nvSpPr>
            <p:spPr bwMode="auto">
              <a:xfrm>
                <a:off x="706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3" name="Oval 947">
                <a:extLst>
                  <a:ext uri="{FF2B5EF4-FFF2-40B4-BE49-F238E27FC236}">
                    <a16:creationId xmlns:a16="http://schemas.microsoft.com/office/drawing/2014/main" id="{19FC7205-3F03-4B94-AC33-314CB9DB0B53}"/>
                  </a:ext>
                </a:extLst>
              </p:cNvPr>
              <p:cNvSpPr>
                <a:spLocks noChangeArrowheads="1"/>
              </p:cNvSpPr>
              <p:nvPr userDrawn="1"/>
            </p:nvSpPr>
            <p:spPr bwMode="auto">
              <a:xfrm>
                <a:off x="693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4" name="Oval 948">
                <a:extLst>
                  <a:ext uri="{FF2B5EF4-FFF2-40B4-BE49-F238E27FC236}">
                    <a16:creationId xmlns:a16="http://schemas.microsoft.com/office/drawing/2014/main" id="{7299B73D-1975-4E75-8311-FE9BE86DAFCE}"/>
                  </a:ext>
                </a:extLst>
              </p:cNvPr>
              <p:cNvSpPr>
                <a:spLocks noChangeArrowheads="1"/>
              </p:cNvSpPr>
              <p:nvPr userDrawn="1"/>
            </p:nvSpPr>
            <p:spPr bwMode="auto">
              <a:xfrm>
                <a:off x="6810"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5" name="Oval 949">
                <a:extLst>
                  <a:ext uri="{FF2B5EF4-FFF2-40B4-BE49-F238E27FC236}">
                    <a16:creationId xmlns:a16="http://schemas.microsoft.com/office/drawing/2014/main" id="{1E98E03E-5824-4201-9A17-1FCFED43E1F3}"/>
                  </a:ext>
                </a:extLst>
              </p:cNvPr>
              <p:cNvSpPr>
                <a:spLocks noChangeArrowheads="1"/>
              </p:cNvSpPr>
              <p:nvPr userDrawn="1"/>
            </p:nvSpPr>
            <p:spPr bwMode="auto">
              <a:xfrm>
                <a:off x="669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6" name="Oval 950">
                <a:extLst>
                  <a:ext uri="{FF2B5EF4-FFF2-40B4-BE49-F238E27FC236}">
                    <a16:creationId xmlns:a16="http://schemas.microsoft.com/office/drawing/2014/main" id="{E8C84E3F-4169-404B-BE12-31A70FED5CCF}"/>
                  </a:ext>
                </a:extLst>
              </p:cNvPr>
              <p:cNvSpPr>
                <a:spLocks noChangeArrowheads="1"/>
              </p:cNvSpPr>
              <p:nvPr userDrawn="1"/>
            </p:nvSpPr>
            <p:spPr bwMode="auto">
              <a:xfrm>
                <a:off x="6568"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7" name="Oval 951">
                <a:extLst>
                  <a:ext uri="{FF2B5EF4-FFF2-40B4-BE49-F238E27FC236}">
                    <a16:creationId xmlns:a16="http://schemas.microsoft.com/office/drawing/2014/main" id="{515D9B12-F8BA-4CC7-96DC-5AB08643552B}"/>
                  </a:ext>
                </a:extLst>
              </p:cNvPr>
              <p:cNvSpPr>
                <a:spLocks noChangeArrowheads="1"/>
              </p:cNvSpPr>
              <p:nvPr userDrawn="1"/>
            </p:nvSpPr>
            <p:spPr bwMode="auto">
              <a:xfrm>
                <a:off x="644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8" name="Oval 952">
                <a:extLst>
                  <a:ext uri="{FF2B5EF4-FFF2-40B4-BE49-F238E27FC236}">
                    <a16:creationId xmlns:a16="http://schemas.microsoft.com/office/drawing/2014/main" id="{E6979344-D7BA-4B75-9197-1D8437D45131}"/>
                  </a:ext>
                </a:extLst>
              </p:cNvPr>
              <p:cNvSpPr>
                <a:spLocks noChangeArrowheads="1"/>
              </p:cNvSpPr>
              <p:nvPr userDrawn="1"/>
            </p:nvSpPr>
            <p:spPr bwMode="auto">
              <a:xfrm>
                <a:off x="631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9" name="Oval 953">
                <a:extLst>
                  <a:ext uri="{FF2B5EF4-FFF2-40B4-BE49-F238E27FC236}">
                    <a16:creationId xmlns:a16="http://schemas.microsoft.com/office/drawing/2014/main" id="{A3EBAF65-46FF-43F4-AF93-90B4D06EA3A8}"/>
                  </a:ext>
                </a:extLst>
              </p:cNvPr>
              <p:cNvSpPr>
                <a:spLocks noChangeArrowheads="1"/>
              </p:cNvSpPr>
              <p:nvPr userDrawn="1"/>
            </p:nvSpPr>
            <p:spPr bwMode="auto">
              <a:xfrm>
                <a:off x="619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0" name="Oval 954">
                <a:extLst>
                  <a:ext uri="{FF2B5EF4-FFF2-40B4-BE49-F238E27FC236}">
                    <a16:creationId xmlns:a16="http://schemas.microsoft.com/office/drawing/2014/main" id="{B1EE78BE-D133-4B16-9744-50C47D930C02}"/>
                  </a:ext>
                </a:extLst>
              </p:cNvPr>
              <p:cNvSpPr>
                <a:spLocks noChangeArrowheads="1"/>
              </p:cNvSpPr>
              <p:nvPr userDrawn="1"/>
            </p:nvSpPr>
            <p:spPr bwMode="auto">
              <a:xfrm>
                <a:off x="607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1" name="Oval 955">
                <a:extLst>
                  <a:ext uri="{FF2B5EF4-FFF2-40B4-BE49-F238E27FC236}">
                    <a16:creationId xmlns:a16="http://schemas.microsoft.com/office/drawing/2014/main" id="{BD26B13A-16B1-4E25-80F0-1883472143DC}"/>
                  </a:ext>
                </a:extLst>
              </p:cNvPr>
              <p:cNvSpPr>
                <a:spLocks noChangeArrowheads="1"/>
              </p:cNvSpPr>
              <p:nvPr userDrawn="1"/>
            </p:nvSpPr>
            <p:spPr bwMode="auto">
              <a:xfrm>
                <a:off x="595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2" name="Oval 956">
                <a:extLst>
                  <a:ext uri="{FF2B5EF4-FFF2-40B4-BE49-F238E27FC236}">
                    <a16:creationId xmlns:a16="http://schemas.microsoft.com/office/drawing/2014/main" id="{D81FD5F2-DD7A-4495-8FE6-9EA7387CC943}"/>
                  </a:ext>
                </a:extLst>
              </p:cNvPr>
              <p:cNvSpPr>
                <a:spLocks noChangeArrowheads="1"/>
              </p:cNvSpPr>
              <p:nvPr userDrawn="1"/>
            </p:nvSpPr>
            <p:spPr bwMode="auto">
              <a:xfrm>
                <a:off x="582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3" name="Oval 957">
                <a:extLst>
                  <a:ext uri="{FF2B5EF4-FFF2-40B4-BE49-F238E27FC236}">
                    <a16:creationId xmlns:a16="http://schemas.microsoft.com/office/drawing/2014/main" id="{82EACE48-D2A3-44DD-8862-00EFD174D778}"/>
                  </a:ext>
                </a:extLst>
              </p:cNvPr>
              <p:cNvSpPr>
                <a:spLocks noChangeArrowheads="1"/>
              </p:cNvSpPr>
              <p:nvPr userDrawn="1"/>
            </p:nvSpPr>
            <p:spPr bwMode="auto">
              <a:xfrm>
                <a:off x="570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4" name="Oval 958">
                <a:extLst>
                  <a:ext uri="{FF2B5EF4-FFF2-40B4-BE49-F238E27FC236}">
                    <a16:creationId xmlns:a16="http://schemas.microsoft.com/office/drawing/2014/main" id="{C46023AE-2AF0-4A12-B68A-D4F369E1B580}"/>
                  </a:ext>
                </a:extLst>
              </p:cNvPr>
              <p:cNvSpPr>
                <a:spLocks noChangeArrowheads="1"/>
              </p:cNvSpPr>
              <p:nvPr userDrawn="1"/>
            </p:nvSpPr>
            <p:spPr bwMode="auto">
              <a:xfrm>
                <a:off x="558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5" name="Oval 959">
                <a:extLst>
                  <a:ext uri="{FF2B5EF4-FFF2-40B4-BE49-F238E27FC236}">
                    <a16:creationId xmlns:a16="http://schemas.microsoft.com/office/drawing/2014/main" id="{83C8FBA7-0F46-44E5-8CA1-37B4F61C47E2}"/>
                  </a:ext>
                </a:extLst>
              </p:cNvPr>
              <p:cNvSpPr>
                <a:spLocks noChangeArrowheads="1"/>
              </p:cNvSpPr>
              <p:nvPr userDrawn="1"/>
            </p:nvSpPr>
            <p:spPr bwMode="auto">
              <a:xfrm>
                <a:off x="545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6" name="Oval 960">
                <a:extLst>
                  <a:ext uri="{FF2B5EF4-FFF2-40B4-BE49-F238E27FC236}">
                    <a16:creationId xmlns:a16="http://schemas.microsoft.com/office/drawing/2014/main" id="{97BB361C-DC4B-47C4-AAAD-46D40B66FC2C}"/>
                  </a:ext>
                </a:extLst>
              </p:cNvPr>
              <p:cNvSpPr>
                <a:spLocks noChangeArrowheads="1"/>
              </p:cNvSpPr>
              <p:nvPr userDrawn="1"/>
            </p:nvSpPr>
            <p:spPr bwMode="auto">
              <a:xfrm>
                <a:off x="533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7" name="Oval 961">
                <a:extLst>
                  <a:ext uri="{FF2B5EF4-FFF2-40B4-BE49-F238E27FC236}">
                    <a16:creationId xmlns:a16="http://schemas.microsoft.com/office/drawing/2014/main" id="{B98BAE58-3AB5-47BA-BE93-6B12E3E9C8B9}"/>
                  </a:ext>
                </a:extLst>
              </p:cNvPr>
              <p:cNvSpPr>
                <a:spLocks noChangeArrowheads="1"/>
              </p:cNvSpPr>
              <p:nvPr userDrawn="1"/>
            </p:nvSpPr>
            <p:spPr bwMode="auto">
              <a:xfrm>
                <a:off x="5207"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8" name="Oval 962">
                <a:extLst>
                  <a:ext uri="{FF2B5EF4-FFF2-40B4-BE49-F238E27FC236}">
                    <a16:creationId xmlns:a16="http://schemas.microsoft.com/office/drawing/2014/main" id="{5736FA84-73F7-49FC-9A86-09CBDA06E3B0}"/>
                  </a:ext>
                </a:extLst>
              </p:cNvPr>
              <p:cNvSpPr>
                <a:spLocks noChangeArrowheads="1"/>
              </p:cNvSpPr>
              <p:nvPr userDrawn="1"/>
            </p:nvSpPr>
            <p:spPr bwMode="auto">
              <a:xfrm>
                <a:off x="508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9" name="Oval 963">
                <a:extLst>
                  <a:ext uri="{FF2B5EF4-FFF2-40B4-BE49-F238E27FC236}">
                    <a16:creationId xmlns:a16="http://schemas.microsoft.com/office/drawing/2014/main" id="{54C0BDE5-507E-48FC-9D06-0B08E42A8ACE}"/>
                  </a:ext>
                </a:extLst>
              </p:cNvPr>
              <p:cNvSpPr>
                <a:spLocks noChangeArrowheads="1"/>
              </p:cNvSpPr>
              <p:nvPr userDrawn="1"/>
            </p:nvSpPr>
            <p:spPr bwMode="auto">
              <a:xfrm>
                <a:off x="1257"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0" name="Oval 964">
                <a:extLst>
                  <a:ext uri="{FF2B5EF4-FFF2-40B4-BE49-F238E27FC236}">
                    <a16:creationId xmlns:a16="http://schemas.microsoft.com/office/drawing/2014/main" id="{2ACF5CBC-088D-4F8F-8AB4-BFF2358F5647}"/>
                  </a:ext>
                </a:extLst>
              </p:cNvPr>
              <p:cNvSpPr>
                <a:spLocks noChangeArrowheads="1"/>
              </p:cNvSpPr>
              <p:nvPr userDrawn="1"/>
            </p:nvSpPr>
            <p:spPr bwMode="auto">
              <a:xfrm>
                <a:off x="114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1" name="Oval 965">
                <a:extLst>
                  <a:ext uri="{FF2B5EF4-FFF2-40B4-BE49-F238E27FC236}">
                    <a16:creationId xmlns:a16="http://schemas.microsoft.com/office/drawing/2014/main" id="{488AC781-60C6-471A-9889-EFFA6F6133BD}"/>
                  </a:ext>
                </a:extLst>
              </p:cNvPr>
              <p:cNvSpPr>
                <a:spLocks noChangeArrowheads="1"/>
              </p:cNvSpPr>
              <p:nvPr userDrawn="1"/>
            </p:nvSpPr>
            <p:spPr bwMode="auto">
              <a:xfrm>
                <a:off x="101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2" name="Oval 966">
                <a:extLst>
                  <a:ext uri="{FF2B5EF4-FFF2-40B4-BE49-F238E27FC236}">
                    <a16:creationId xmlns:a16="http://schemas.microsoft.com/office/drawing/2014/main" id="{A37F5B17-64CC-4330-A99E-407036D7F0A1}"/>
                  </a:ext>
                </a:extLst>
              </p:cNvPr>
              <p:cNvSpPr>
                <a:spLocks noChangeArrowheads="1"/>
              </p:cNvSpPr>
              <p:nvPr userDrawn="1"/>
            </p:nvSpPr>
            <p:spPr bwMode="auto">
              <a:xfrm>
                <a:off x="89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3" name="Oval 967">
                <a:extLst>
                  <a:ext uri="{FF2B5EF4-FFF2-40B4-BE49-F238E27FC236}">
                    <a16:creationId xmlns:a16="http://schemas.microsoft.com/office/drawing/2014/main" id="{67147A7A-DE5D-4911-A9E5-4D24C954E394}"/>
                  </a:ext>
                </a:extLst>
              </p:cNvPr>
              <p:cNvSpPr>
                <a:spLocks noChangeArrowheads="1"/>
              </p:cNvSpPr>
              <p:nvPr userDrawn="1"/>
            </p:nvSpPr>
            <p:spPr bwMode="auto">
              <a:xfrm>
                <a:off x="76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4" name="Oval 968">
                <a:extLst>
                  <a:ext uri="{FF2B5EF4-FFF2-40B4-BE49-F238E27FC236}">
                    <a16:creationId xmlns:a16="http://schemas.microsoft.com/office/drawing/2014/main" id="{0CEA6674-C07D-40DB-B699-212F92A38990}"/>
                  </a:ext>
                </a:extLst>
              </p:cNvPr>
              <p:cNvSpPr>
                <a:spLocks noChangeArrowheads="1"/>
              </p:cNvSpPr>
              <p:nvPr userDrawn="1"/>
            </p:nvSpPr>
            <p:spPr bwMode="auto">
              <a:xfrm>
                <a:off x="64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5" name="Oval 969">
                <a:extLst>
                  <a:ext uri="{FF2B5EF4-FFF2-40B4-BE49-F238E27FC236}">
                    <a16:creationId xmlns:a16="http://schemas.microsoft.com/office/drawing/2014/main" id="{32B5092E-7420-41A6-B9C7-F697D3C5E743}"/>
                  </a:ext>
                </a:extLst>
              </p:cNvPr>
              <p:cNvSpPr>
                <a:spLocks noChangeArrowheads="1"/>
              </p:cNvSpPr>
              <p:nvPr userDrawn="1"/>
            </p:nvSpPr>
            <p:spPr bwMode="auto">
              <a:xfrm>
                <a:off x="706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6" name="Oval 970">
                <a:extLst>
                  <a:ext uri="{FF2B5EF4-FFF2-40B4-BE49-F238E27FC236}">
                    <a16:creationId xmlns:a16="http://schemas.microsoft.com/office/drawing/2014/main" id="{36770705-52CE-4F2D-84E7-F16ED9B0521F}"/>
                  </a:ext>
                </a:extLst>
              </p:cNvPr>
              <p:cNvSpPr>
                <a:spLocks noChangeArrowheads="1"/>
              </p:cNvSpPr>
              <p:nvPr userDrawn="1"/>
            </p:nvSpPr>
            <p:spPr bwMode="auto">
              <a:xfrm>
                <a:off x="693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7" name="Oval 971">
                <a:extLst>
                  <a:ext uri="{FF2B5EF4-FFF2-40B4-BE49-F238E27FC236}">
                    <a16:creationId xmlns:a16="http://schemas.microsoft.com/office/drawing/2014/main" id="{AED50563-8BED-486E-9358-19715913305D}"/>
                  </a:ext>
                </a:extLst>
              </p:cNvPr>
              <p:cNvSpPr>
                <a:spLocks noChangeArrowheads="1"/>
              </p:cNvSpPr>
              <p:nvPr userDrawn="1"/>
            </p:nvSpPr>
            <p:spPr bwMode="auto">
              <a:xfrm>
                <a:off x="6810"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8" name="Oval 972">
                <a:extLst>
                  <a:ext uri="{FF2B5EF4-FFF2-40B4-BE49-F238E27FC236}">
                    <a16:creationId xmlns:a16="http://schemas.microsoft.com/office/drawing/2014/main" id="{F0D47A2D-4D86-424B-9121-DB952C061353}"/>
                  </a:ext>
                </a:extLst>
              </p:cNvPr>
              <p:cNvSpPr>
                <a:spLocks noChangeArrowheads="1"/>
              </p:cNvSpPr>
              <p:nvPr userDrawn="1"/>
            </p:nvSpPr>
            <p:spPr bwMode="auto">
              <a:xfrm>
                <a:off x="669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9" name="Oval 973">
                <a:extLst>
                  <a:ext uri="{FF2B5EF4-FFF2-40B4-BE49-F238E27FC236}">
                    <a16:creationId xmlns:a16="http://schemas.microsoft.com/office/drawing/2014/main" id="{A6A4B977-97D8-4DFE-B830-FE03667F47E0}"/>
                  </a:ext>
                </a:extLst>
              </p:cNvPr>
              <p:cNvSpPr>
                <a:spLocks noChangeArrowheads="1"/>
              </p:cNvSpPr>
              <p:nvPr userDrawn="1"/>
            </p:nvSpPr>
            <p:spPr bwMode="auto">
              <a:xfrm>
                <a:off x="6568"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0" name="Oval 974">
                <a:extLst>
                  <a:ext uri="{FF2B5EF4-FFF2-40B4-BE49-F238E27FC236}">
                    <a16:creationId xmlns:a16="http://schemas.microsoft.com/office/drawing/2014/main" id="{96DEAC20-6FD2-4725-8483-C3B669C5C5BC}"/>
                  </a:ext>
                </a:extLst>
              </p:cNvPr>
              <p:cNvSpPr>
                <a:spLocks noChangeArrowheads="1"/>
              </p:cNvSpPr>
              <p:nvPr userDrawn="1"/>
            </p:nvSpPr>
            <p:spPr bwMode="auto">
              <a:xfrm>
                <a:off x="644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1" name="Oval 975">
                <a:extLst>
                  <a:ext uri="{FF2B5EF4-FFF2-40B4-BE49-F238E27FC236}">
                    <a16:creationId xmlns:a16="http://schemas.microsoft.com/office/drawing/2014/main" id="{1F48EF08-9A88-4AC3-81C1-940CDD37A53D}"/>
                  </a:ext>
                </a:extLst>
              </p:cNvPr>
              <p:cNvSpPr>
                <a:spLocks noChangeArrowheads="1"/>
              </p:cNvSpPr>
              <p:nvPr userDrawn="1"/>
            </p:nvSpPr>
            <p:spPr bwMode="auto">
              <a:xfrm>
                <a:off x="631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2" name="Oval 976">
                <a:extLst>
                  <a:ext uri="{FF2B5EF4-FFF2-40B4-BE49-F238E27FC236}">
                    <a16:creationId xmlns:a16="http://schemas.microsoft.com/office/drawing/2014/main" id="{29B0344E-AB28-453C-99C2-E714E69E0758}"/>
                  </a:ext>
                </a:extLst>
              </p:cNvPr>
              <p:cNvSpPr>
                <a:spLocks noChangeArrowheads="1"/>
              </p:cNvSpPr>
              <p:nvPr userDrawn="1"/>
            </p:nvSpPr>
            <p:spPr bwMode="auto">
              <a:xfrm>
                <a:off x="619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3" name="Oval 977">
                <a:extLst>
                  <a:ext uri="{FF2B5EF4-FFF2-40B4-BE49-F238E27FC236}">
                    <a16:creationId xmlns:a16="http://schemas.microsoft.com/office/drawing/2014/main" id="{BC79D5F2-03FE-4A11-92EF-EA9E196B227D}"/>
                  </a:ext>
                </a:extLst>
              </p:cNvPr>
              <p:cNvSpPr>
                <a:spLocks noChangeArrowheads="1"/>
              </p:cNvSpPr>
              <p:nvPr userDrawn="1"/>
            </p:nvSpPr>
            <p:spPr bwMode="auto">
              <a:xfrm>
                <a:off x="607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4" name="Oval 978">
                <a:extLst>
                  <a:ext uri="{FF2B5EF4-FFF2-40B4-BE49-F238E27FC236}">
                    <a16:creationId xmlns:a16="http://schemas.microsoft.com/office/drawing/2014/main" id="{8BABE747-3452-4C3A-B1C7-01F9F5381F70}"/>
                  </a:ext>
                </a:extLst>
              </p:cNvPr>
              <p:cNvSpPr>
                <a:spLocks noChangeArrowheads="1"/>
              </p:cNvSpPr>
              <p:nvPr userDrawn="1"/>
            </p:nvSpPr>
            <p:spPr bwMode="auto">
              <a:xfrm>
                <a:off x="595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5" name="Oval 979">
                <a:extLst>
                  <a:ext uri="{FF2B5EF4-FFF2-40B4-BE49-F238E27FC236}">
                    <a16:creationId xmlns:a16="http://schemas.microsoft.com/office/drawing/2014/main" id="{8AE9B59C-098D-464C-B571-CA2783AE936F}"/>
                  </a:ext>
                </a:extLst>
              </p:cNvPr>
              <p:cNvSpPr>
                <a:spLocks noChangeArrowheads="1"/>
              </p:cNvSpPr>
              <p:nvPr userDrawn="1"/>
            </p:nvSpPr>
            <p:spPr bwMode="auto">
              <a:xfrm>
                <a:off x="582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6" name="Oval 980">
                <a:extLst>
                  <a:ext uri="{FF2B5EF4-FFF2-40B4-BE49-F238E27FC236}">
                    <a16:creationId xmlns:a16="http://schemas.microsoft.com/office/drawing/2014/main" id="{8DA8EC07-5A24-4F93-AB8A-F27AFECF1A18}"/>
                  </a:ext>
                </a:extLst>
              </p:cNvPr>
              <p:cNvSpPr>
                <a:spLocks noChangeArrowheads="1"/>
              </p:cNvSpPr>
              <p:nvPr userDrawn="1"/>
            </p:nvSpPr>
            <p:spPr bwMode="auto">
              <a:xfrm>
                <a:off x="570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7" name="Oval 981">
                <a:extLst>
                  <a:ext uri="{FF2B5EF4-FFF2-40B4-BE49-F238E27FC236}">
                    <a16:creationId xmlns:a16="http://schemas.microsoft.com/office/drawing/2014/main" id="{87E0F4F8-3437-4475-BEF4-708C0004F703}"/>
                  </a:ext>
                </a:extLst>
              </p:cNvPr>
              <p:cNvSpPr>
                <a:spLocks noChangeArrowheads="1"/>
              </p:cNvSpPr>
              <p:nvPr userDrawn="1"/>
            </p:nvSpPr>
            <p:spPr bwMode="auto">
              <a:xfrm>
                <a:off x="558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8" name="Oval 982">
                <a:extLst>
                  <a:ext uri="{FF2B5EF4-FFF2-40B4-BE49-F238E27FC236}">
                    <a16:creationId xmlns:a16="http://schemas.microsoft.com/office/drawing/2014/main" id="{8F9E6960-988E-40D5-B574-416FA1FB5580}"/>
                  </a:ext>
                </a:extLst>
              </p:cNvPr>
              <p:cNvSpPr>
                <a:spLocks noChangeArrowheads="1"/>
              </p:cNvSpPr>
              <p:nvPr userDrawn="1"/>
            </p:nvSpPr>
            <p:spPr bwMode="auto">
              <a:xfrm>
                <a:off x="545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9" name="Oval 983">
                <a:extLst>
                  <a:ext uri="{FF2B5EF4-FFF2-40B4-BE49-F238E27FC236}">
                    <a16:creationId xmlns:a16="http://schemas.microsoft.com/office/drawing/2014/main" id="{D9A436EA-185C-4864-A4B0-E9449A22B1D4}"/>
                  </a:ext>
                </a:extLst>
              </p:cNvPr>
              <p:cNvSpPr>
                <a:spLocks noChangeArrowheads="1"/>
              </p:cNvSpPr>
              <p:nvPr userDrawn="1"/>
            </p:nvSpPr>
            <p:spPr bwMode="auto">
              <a:xfrm>
                <a:off x="533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0" name="Oval 984">
                <a:extLst>
                  <a:ext uri="{FF2B5EF4-FFF2-40B4-BE49-F238E27FC236}">
                    <a16:creationId xmlns:a16="http://schemas.microsoft.com/office/drawing/2014/main" id="{08D1F5F2-CC06-4176-AF21-3CB63AD55E3E}"/>
                  </a:ext>
                </a:extLst>
              </p:cNvPr>
              <p:cNvSpPr>
                <a:spLocks noChangeArrowheads="1"/>
              </p:cNvSpPr>
              <p:nvPr userDrawn="1"/>
            </p:nvSpPr>
            <p:spPr bwMode="auto">
              <a:xfrm>
                <a:off x="5207"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1" name="Oval 985">
                <a:extLst>
                  <a:ext uri="{FF2B5EF4-FFF2-40B4-BE49-F238E27FC236}">
                    <a16:creationId xmlns:a16="http://schemas.microsoft.com/office/drawing/2014/main" id="{7EC71E1B-61B7-4670-B8E1-4DA2F4078E21}"/>
                  </a:ext>
                </a:extLst>
              </p:cNvPr>
              <p:cNvSpPr>
                <a:spLocks noChangeArrowheads="1"/>
              </p:cNvSpPr>
              <p:nvPr userDrawn="1"/>
            </p:nvSpPr>
            <p:spPr bwMode="auto">
              <a:xfrm>
                <a:off x="508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2" name="Oval 986">
                <a:extLst>
                  <a:ext uri="{FF2B5EF4-FFF2-40B4-BE49-F238E27FC236}">
                    <a16:creationId xmlns:a16="http://schemas.microsoft.com/office/drawing/2014/main" id="{0FC769D6-2DB3-45BC-8FBA-7DD21E77018E}"/>
                  </a:ext>
                </a:extLst>
              </p:cNvPr>
              <p:cNvSpPr>
                <a:spLocks noChangeArrowheads="1"/>
              </p:cNvSpPr>
              <p:nvPr userDrawn="1"/>
            </p:nvSpPr>
            <p:spPr bwMode="auto">
              <a:xfrm>
                <a:off x="1257"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3" name="Oval 987">
                <a:extLst>
                  <a:ext uri="{FF2B5EF4-FFF2-40B4-BE49-F238E27FC236}">
                    <a16:creationId xmlns:a16="http://schemas.microsoft.com/office/drawing/2014/main" id="{12E74C78-1CE3-4A1F-ABC6-EEA4A03946AB}"/>
                  </a:ext>
                </a:extLst>
              </p:cNvPr>
              <p:cNvSpPr>
                <a:spLocks noChangeArrowheads="1"/>
              </p:cNvSpPr>
              <p:nvPr userDrawn="1"/>
            </p:nvSpPr>
            <p:spPr bwMode="auto">
              <a:xfrm>
                <a:off x="114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4" name="Oval 988">
                <a:extLst>
                  <a:ext uri="{FF2B5EF4-FFF2-40B4-BE49-F238E27FC236}">
                    <a16:creationId xmlns:a16="http://schemas.microsoft.com/office/drawing/2014/main" id="{C1508278-D206-451F-8056-554600BC5521}"/>
                  </a:ext>
                </a:extLst>
              </p:cNvPr>
              <p:cNvSpPr>
                <a:spLocks noChangeArrowheads="1"/>
              </p:cNvSpPr>
              <p:nvPr userDrawn="1"/>
            </p:nvSpPr>
            <p:spPr bwMode="auto">
              <a:xfrm>
                <a:off x="101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5" name="Oval 989">
                <a:extLst>
                  <a:ext uri="{FF2B5EF4-FFF2-40B4-BE49-F238E27FC236}">
                    <a16:creationId xmlns:a16="http://schemas.microsoft.com/office/drawing/2014/main" id="{C3ACD9F3-5D5C-4F99-A719-90A9EE45BF36}"/>
                  </a:ext>
                </a:extLst>
              </p:cNvPr>
              <p:cNvSpPr>
                <a:spLocks noChangeArrowheads="1"/>
              </p:cNvSpPr>
              <p:nvPr userDrawn="1"/>
            </p:nvSpPr>
            <p:spPr bwMode="auto">
              <a:xfrm>
                <a:off x="89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6" name="Oval 990">
                <a:extLst>
                  <a:ext uri="{FF2B5EF4-FFF2-40B4-BE49-F238E27FC236}">
                    <a16:creationId xmlns:a16="http://schemas.microsoft.com/office/drawing/2014/main" id="{6BC8DA9D-ED1A-4FC0-A968-80C0A85B1987}"/>
                  </a:ext>
                </a:extLst>
              </p:cNvPr>
              <p:cNvSpPr>
                <a:spLocks noChangeArrowheads="1"/>
              </p:cNvSpPr>
              <p:nvPr userDrawn="1"/>
            </p:nvSpPr>
            <p:spPr bwMode="auto">
              <a:xfrm>
                <a:off x="76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7" name="Oval 991">
                <a:extLst>
                  <a:ext uri="{FF2B5EF4-FFF2-40B4-BE49-F238E27FC236}">
                    <a16:creationId xmlns:a16="http://schemas.microsoft.com/office/drawing/2014/main" id="{123C9A0E-A3DC-409D-AF34-32B6F1FC0111}"/>
                  </a:ext>
                </a:extLst>
              </p:cNvPr>
              <p:cNvSpPr>
                <a:spLocks noChangeArrowheads="1"/>
              </p:cNvSpPr>
              <p:nvPr userDrawn="1"/>
            </p:nvSpPr>
            <p:spPr bwMode="auto">
              <a:xfrm>
                <a:off x="64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8" name="Oval 992">
                <a:extLst>
                  <a:ext uri="{FF2B5EF4-FFF2-40B4-BE49-F238E27FC236}">
                    <a16:creationId xmlns:a16="http://schemas.microsoft.com/office/drawing/2014/main" id="{E17EB330-7758-4E2D-B155-FEBD12378244}"/>
                  </a:ext>
                </a:extLst>
              </p:cNvPr>
              <p:cNvSpPr>
                <a:spLocks noChangeArrowheads="1"/>
              </p:cNvSpPr>
              <p:nvPr userDrawn="1"/>
            </p:nvSpPr>
            <p:spPr bwMode="auto">
              <a:xfrm>
                <a:off x="706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9" name="Oval 993">
                <a:extLst>
                  <a:ext uri="{FF2B5EF4-FFF2-40B4-BE49-F238E27FC236}">
                    <a16:creationId xmlns:a16="http://schemas.microsoft.com/office/drawing/2014/main" id="{5372A235-B410-434F-B51C-9C907DC5B895}"/>
                  </a:ext>
                </a:extLst>
              </p:cNvPr>
              <p:cNvSpPr>
                <a:spLocks noChangeArrowheads="1"/>
              </p:cNvSpPr>
              <p:nvPr userDrawn="1"/>
            </p:nvSpPr>
            <p:spPr bwMode="auto">
              <a:xfrm>
                <a:off x="693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0" name="Oval 994">
                <a:extLst>
                  <a:ext uri="{FF2B5EF4-FFF2-40B4-BE49-F238E27FC236}">
                    <a16:creationId xmlns:a16="http://schemas.microsoft.com/office/drawing/2014/main" id="{0EABB5A3-5AA7-4F35-A4D4-7D2C48C19CD8}"/>
                  </a:ext>
                </a:extLst>
              </p:cNvPr>
              <p:cNvSpPr>
                <a:spLocks noChangeArrowheads="1"/>
              </p:cNvSpPr>
              <p:nvPr userDrawn="1"/>
            </p:nvSpPr>
            <p:spPr bwMode="auto">
              <a:xfrm>
                <a:off x="6810"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1" name="Oval 995">
                <a:extLst>
                  <a:ext uri="{FF2B5EF4-FFF2-40B4-BE49-F238E27FC236}">
                    <a16:creationId xmlns:a16="http://schemas.microsoft.com/office/drawing/2014/main" id="{E2A10EAB-1B55-4971-9B18-339781C435B5}"/>
                  </a:ext>
                </a:extLst>
              </p:cNvPr>
              <p:cNvSpPr>
                <a:spLocks noChangeArrowheads="1"/>
              </p:cNvSpPr>
              <p:nvPr userDrawn="1"/>
            </p:nvSpPr>
            <p:spPr bwMode="auto">
              <a:xfrm>
                <a:off x="669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2" name="Oval 996">
                <a:extLst>
                  <a:ext uri="{FF2B5EF4-FFF2-40B4-BE49-F238E27FC236}">
                    <a16:creationId xmlns:a16="http://schemas.microsoft.com/office/drawing/2014/main" id="{5C2089EC-1A63-4FD4-B18C-E2F802412B31}"/>
                  </a:ext>
                </a:extLst>
              </p:cNvPr>
              <p:cNvSpPr>
                <a:spLocks noChangeArrowheads="1"/>
              </p:cNvSpPr>
              <p:nvPr userDrawn="1"/>
            </p:nvSpPr>
            <p:spPr bwMode="auto">
              <a:xfrm>
                <a:off x="6568"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3" name="Oval 997">
                <a:extLst>
                  <a:ext uri="{FF2B5EF4-FFF2-40B4-BE49-F238E27FC236}">
                    <a16:creationId xmlns:a16="http://schemas.microsoft.com/office/drawing/2014/main" id="{BB872D24-5694-4CAD-A500-84FB030394A3}"/>
                  </a:ext>
                </a:extLst>
              </p:cNvPr>
              <p:cNvSpPr>
                <a:spLocks noChangeArrowheads="1"/>
              </p:cNvSpPr>
              <p:nvPr userDrawn="1"/>
            </p:nvSpPr>
            <p:spPr bwMode="auto">
              <a:xfrm>
                <a:off x="644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4" name="Oval 998">
                <a:extLst>
                  <a:ext uri="{FF2B5EF4-FFF2-40B4-BE49-F238E27FC236}">
                    <a16:creationId xmlns:a16="http://schemas.microsoft.com/office/drawing/2014/main" id="{8940C193-9E00-408C-8BCC-E9CE56A7B9F8}"/>
                  </a:ext>
                </a:extLst>
              </p:cNvPr>
              <p:cNvSpPr>
                <a:spLocks noChangeArrowheads="1"/>
              </p:cNvSpPr>
              <p:nvPr userDrawn="1"/>
            </p:nvSpPr>
            <p:spPr bwMode="auto">
              <a:xfrm>
                <a:off x="631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5" name="Oval 999">
                <a:extLst>
                  <a:ext uri="{FF2B5EF4-FFF2-40B4-BE49-F238E27FC236}">
                    <a16:creationId xmlns:a16="http://schemas.microsoft.com/office/drawing/2014/main" id="{362412C4-5B4C-4524-ACBF-679DA32F06C9}"/>
                  </a:ext>
                </a:extLst>
              </p:cNvPr>
              <p:cNvSpPr>
                <a:spLocks noChangeArrowheads="1"/>
              </p:cNvSpPr>
              <p:nvPr userDrawn="1"/>
            </p:nvSpPr>
            <p:spPr bwMode="auto">
              <a:xfrm>
                <a:off x="619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6" name="Oval 1000">
                <a:extLst>
                  <a:ext uri="{FF2B5EF4-FFF2-40B4-BE49-F238E27FC236}">
                    <a16:creationId xmlns:a16="http://schemas.microsoft.com/office/drawing/2014/main" id="{D9C3CF75-2D50-4CDA-B223-75D608C7B266}"/>
                  </a:ext>
                </a:extLst>
              </p:cNvPr>
              <p:cNvSpPr>
                <a:spLocks noChangeArrowheads="1"/>
              </p:cNvSpPr>
              <p:nvPr userDrawn="1"/>
            </p:nvSpPr>
            <p:spPr bwMode="auto">
              <a:xfrm>
                <a:off x="607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7" name="Oval 1001">
                <a:extLst>
                  <a:ext uri="{FF2B5EF4-FFF2-40B4-BE49-F238E27FC236}">
                    <a16:creationId xmlns:a16="http://schemas.microsoft.com/office/drawing/2014/main" id="{868EA542-E240-49A7-A822-6ED94AD2709C}"/>
                  </a:ext>
                </a:extLst>
              </p:cNvPr>
              <p:cNvSpPr>
                <a:spLocks noChangeArrowheads="1"/>
              </p:cNvSpPr>
              <p:nvPr userDrawn="1"/>
            </p:nvSpPr>
            <p:spPr bwMode="auto">
              <a:xfrm>
                <a:off x="595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8" name="Oval 1002">
                <a:extLst>
                  <a:ext uri="{FF2B5EF4-FFF2-40B4-BE49-F238E27FC236}">
                    <a16:creationId xmlns:a16="http://schemas.microsoft.com/office/drawing/2014/main" id="{206EDB4E-D029-426C-9224-1525B2541515}"/>
                  </a:ext>
                </a:extLst>
              </p:cNvPr>
              <p:cNvSpPr>
                <a:spLocks noChangeArrowheads="1"/>
              </p:cNvSpPr>
              <p:nvPr userDrawn="1"/>
            </p:nvSpPr>
            <p:spPr bwMode="auto">
              <a:xfrm>
                <a:off x="582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9" name="Oval 1003">
                <a:extLst>
                  <a:ext uri="{FF2B5EF4-FFF2-40B4-BE49-F238E27FC236}">
                    <a16:creationId xmlns:a16="http://schemas.microsoft.com/office/drawing/2014/main" id="{AB7D72AB-B10A-4ACA-B3CA-61EF574252D4}"/>
                  </a:ext>
                </a:extLst>
              </p:cNvPr>
              <p:cNvSpPr>
                <a:spLocks noChangeArrowheads="1"/>
              </p:cNvSpPr>
              <p:nvPr userDrawn="1"/>
            </p:nvSpPr>
            <p:spPr bwMode="auto">
              <a:xfrm>
                <a:off x="570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0" name="Oval 1004">
                <a:extLst>
                  <a:ext uri="{FF2B5EF4-FFF2-40B4-BE49-F238E27FC236}">
                    <a16:creationId xmlns:a16="http://schemas.microsoft.com/office/drawing/2014/main" id="{1BED1C7F-E05C-450D-A045-8EDDFC70C6F2}"/>
                  </a:ext>
                </a:extLst>
              </p:cNvPr>
              <p:cNvSpPr>
                <a:spLocks noChangeArrowheads="1"/>
              </p:cNvSpPr>
              <p:nvPr userDrawn="1"/>
            </p:nvSpPr>
            <p:spPr bwMode="auto">
              <a:xfrm>
                <a:off x="558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1" name="Oval 1005">
                <a:extLst>
                  <a:ext uri="{FF2B5EF4-FFF2-40B4-BE49-F238E27FC236}">
                    <a16:creationId xmlns:a16="http://schemas.microsoft.com/office/drawing/2014/main" id="{20242619-D093-4ABA-AEE3-13A53FC5098B}"/>
                  </a:ext>
                </a:extLst>
              </p:cNvPr>
              <p:cNvSpPr>
                <a:spLocks noChangeArrowheads="1"/>
              </p:cNvSpPr>
              <p:nvPr userDrawn="1"/>
            </p:nvSpPr>
            <p:spPr bwMode="auto">
              <a:xfrm>
                <a:off x="545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2" name="Oval 1006">
                <a:extLst>
                  <a:ext uri="{FF2B5EF4-FFF2-40B4-BE49-F238E27FC236}">
                    <a16:creationId xmlns:a16="http://schemas.microsoft.com/office/drawing/2014/main" id="{6543D49A-2A1A-4750-A312-C21150701E51}"/>
                  </a:ext>
                </a:extLst>
              </p:cNvPr>
              <p:cNvSpPr>
                <a:spLocks noChangeArrowheads="1"/>
              </p:cNvSpPr>
              <p:nvPr userDrawn="1"/>
            </p:nvSpPr>
            <p:spPr bwMode="auto">
              <a:xfrm>
                <a:off x="533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3" name="Oval 1007">
                <a:extLst>
                  <a:ext uri="{FF2B5EF4-FFF2-40B4-BE49-F238E27FC236}">
                    <a16:creationId xmlns:a16="http://schemas.microsoft.com/office/drawing/2014/main" id="{309423AE-BE9C-40CA-94AC-D5474D776F95}"/>
                  </a:ext>
                </a:extLst>
              </p:cNvPr>
              <p:cNvSpPr>
                <a:spLocks noChangeArrowheads="1"/>
              </p:cNvSpPr>
              <p:nvPr userDrawn="1"/>
            </p:nvSpPr>
            <p:spPr bwMode="auto">
              <a:xfrm>
                <a:off x="5207"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4" name="Oval 1008">
                <a:extLst>
                  <a:ext uri="{FF2B5EF4-FFF2-40B4-BE49-F238E27FC236}">
                    <a16:creationId xmlns:a16="http://schemas.microsoft.com/office/drawing/2014/main" id="{FDC82CCB-30F2-4DD0-98EF-1368AD0C9539}"/>
                  </a:ext>
                </a:extLst>
              </p:cNvPr>
              <p:cNvSpPr>
                <a:spLocks noChangeArrowheads="1"/>
              </p:cNvSpPr>
              <p:nvPr userDrawn="1"/>
            </p:nvSpPr>
            <p:spPr bwMode="auto">
              <a:xfrm>
                <a:off x="508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5" name="Oval 1009">
                <a:extLst>
                  <a:ext uri="{FF2B5EF4-FFF2-40B4-BE49-F238E27FC236}">
                    <a16:creationId xmlns:a16="http://schemas.microsoft.com/office/drawing/2014/main" id="{48892F75-94A0-4254-8475-301C403A6D55}"/>
                  </a:ext>
                </a:extLst>
              </p:cNvPr>
              <p:cNvSpPr>
                <a:spLocks noChangeArrowheads="1"/>
              </p:cNvSpPr>
              <p:nvPr userDrawn="1"/>
            </p:nvSpPr>
            <p:spPr bwMode="auto">
              <a:xfrm>
                <a:off x="1257"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6" name="Oval 1010">
                <a:extLst>
                  <a:ext uri="{FF2B5EF4-FFF2-40B4-BE49-F238E27FC236}">
                    <a16:creationId xmlns:a16="http://schemas.microsoft.com/office/drawing/2014/main" id="{F6C15404-F6AB-48E1-8EFA-AC536AD9880B}"/>
                  </a:ext>
                </a:extLst>
              </p:cNvPr>
              <p:cNvSpPr>
                <a:spLocks noChangeArrowheads="1"/>
              </p:cNvSpPr>
              <p:nvPr userDrawn="1"/>
            </p:nvSpPr>
            <p:spPr bwMode="auto">
              <a:xfrm>
                <a:off x="114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7" name="Oval 1011">
                <a:extLst>
                  <a:ext uri="{FF2B5EF4-FFF2-40B4-BE49-F238E27FC236}">
                    <a16:creationId xmlns:a16="http://schemas.microsoft.com/office/drawing/2014/main" id="{6F0748E6-4550-4289-A327-D9D1FB3B1F3A}"/>
                  </a:ext>
                </a:extLst>
              </p:cNvPr>
              <p:cNvSpPr>
                <a:spLocks noChangeArrowheads="1"/>
              </p:cNvSpPr>
              <p:nvPr userDrawn="1"/>
            </p:nvSpPr>
            <p:spPr bwMode="auto">
              <a:xfrm>
                <a:off x="101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8" name="Oval 1012">
                <a:extLst>
                  <a:ext uri="{FF2B5EF4-FFF2-40B4-BE49-F238E27FC236}">
                    <a16:creationId xmlns:a16="http://schemas.microsoft.com/office/drawing/2014/main" id="{0FAFB2E6-AD82-4C23-B690-9AEB309BE9BF}"/>
                  </a:ext>
                </a:extLst>
              </p:cNvPr>
              <p:cNvSpPr>
                <a:spLocks noChangeArrowheads="1"/>
              </p:cNvSpPr>
              <p:nvPr userDrawn="1"/>
            </p:nvSpPr>
            <p:spPr bwMode="auto">
              <a:xfrm>
                <a:off x="89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9" name="Oval 1013">
                <a:extLst>
                  <a:ext uri="{FF2B5EF4-FFF2-40B4-BE49-F238E27FC236}">
                    <a16:creationId xmlns:a16="http://schemas.microsoft.com/office/drawing/2014/main" id="{F9AE0830-1628-45BD-ACC2-1F64FADEA84B}"/>
                  </a:ext>
                </a:extLst>
              </p:cNvPr>
              <p:cNvSpPr>
                <a:spLocks noChangeArrowheads="1"/>
              </p:cNvSpPr>
              <p:nvPr userDrawn="1"/>
            </p:nvSpPr>
            <p:spPr bwMode="auto">
              <a:xfrm>
                <a:off x="76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0" name="Oval 1014">
                <a:extLst>
                  <a:ext uri="{FF2B5EF4-FFF2-40B4-BE49-F238E27FC236}">
                    <a16:creationId xmlns:a16="http://schemas.microsoft.com/office/drawing/2014/main" id="{2D595F2E-882F-45D1-9A02-B2620AC165A0}"/>
                  </a:ext>
                </a:extLst>
              </p:cNvPr>
              <p:cNvSpPr>
                <a:spLocks noChangeArrowheads="1"/>
              </p:cNvSpPr>
              <p:nvPr userDrawn="1"/>
            </p:nvSpPr>
            <p:spPr bwMode="auto">
              <a:xfrm>
                <a:off x="64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1" name="Oval 1015">
                <a:extLst>
                  <a:ext uri="{FF2B5EF4-FFF2-40B4-BE49-F238E27FC236}">
                    <a16:creationId xmlns:a16="http://schemas.microsoft.com/office/drawing/2014/main" id="{D32A9BB5-E16E-47F0-8282-D6E4A7E4DD53}"/>
                  </a:ext>
                </a:extLst>
              </p:cNvPr>
              <p:cNvSpPr>
                <a:spLocks noChangeArrowheads="1"/>
              </p:cNvSpPr>
              <p:nvPr userDrawn="1"/>
            </p:nvSpPr>
            <p:spPr bwMode="auto">
              <a:xfrm>
                <a:off x="706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2" name="Oval 1016">
                <a:extLst>
                  <a:ext uri="{FF2B5EF4-FFF2-40B4-BE49-F238E27FC236}">
                    <a16:creationId xmlns:a16="http://schemas.microsoft.com/office/drawing/2014/main" id="{361F3687-0521-42EC-AE1D-4D1D0AF53B17}"/>
                  </a:ext>
                </a:extLst>
              </p:cNvPr>
              <p:cNvSpPr>
                <a:spLocks noChangeArrowheads="1"/>
              </p:cNvSpPr>
              <p:nvPr userDrawn="1"/>
            </p:nvSpPr>
            <p:spPr bwMode="auto">
              <a:xfrm>
                <a:off x="693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3" name="Oval 1017">
                <a:extLst>
                  <a:ext uri="{FF2B5EF4-FFF2-40B4-BE49-F238E27FC236}">
                    <a16:creationId xmlns:a16="http://schemas.microsoft.com/office/drawing/2014/main" id="{347D0F41-ED82-490B-879D-4C8DE541C9A6}"/>
                  </a:ext>
                </a:extLst>
              </p:cNvPr>
              <p:cNvSpPr>
                <a:spLocks noChangeArrowheads="1"/>
              </p:cNvSpPr>
              <p:nvPr userDrawn="1"/>
            </p:nvSpPr>
            <p:spPr bwMode="auto">
              <a:xfrm>
                <a:off x="6810"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4" name="Oval 1018">
                <a:extLst>
                  <a:ext uri="{FF2B5EF4-FFF2-40B4-BE49-F238E27FC236}">
                    <a16:creationId xmlns:a16="http://schemas.microsoft.com/office/drawing/2014/main" id="{1290BA2D-D2C3-4714-9F2B-EB2DD88C3384}"/>
                  </a:ext>
                </a:extLst>
              </p:cNvPr>
              <p:cNvSpPr>
                <a:spLocks noChangeArrowheads="1"/>
              </p:cNvSpPr>
              <p:nvPr userDrawn="1"/>
            </p:nvSpPr>
            <p:spPr bwMode="auto">
              <a:xfrm>
                <a:off x="669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5" name="Oval 1019">
                <a:extLst>
                  <a:ext uri="{FF2B5EF4-FFF2-40B4-BE49-F238E27FC236}">
                    <a16:creationId xmlns:a16="http://schemas.microsoft.com/office/drawing/2014/main" id="{CC134CA1-429C-4125-88A8-2CD42B379F28}"/>
                  </a:ext>
                </a:extLst>
              </p:cNvPr>
              <p:cNvSpPr>
                <a:spLocks noChangeArrowheads="1"/>
              </p:cNvSpPr>
              <p:nvPr userDrawn="1"/>
            </p:nvSpPr>
            <p:spPr bwMode="auto">
              <a:xfrm>
                <a:off x="6568"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6" name="Oval 1020">
                <a:extLst>
                  <a:ext uri="{FF2B5EF4-FFF2-40B4-BE49-F238E27FC236}">
                    <a16:creationId xmlns:a16="http://schemas.microsoft.com/office/drawing/2014/main" id="{11C2311B-EFE1-4645-8570-A116E0D5294C}"/>
                  </a:ext>
                </a:extLst>
              </p:cNvPr>
              <p:cNvSpPr>
                <a:spLocks noChangeArrowheads="1"/>
              </p:cNvSpPr>
              <p:nvPr userDrawn="1"/>
            </p:nvSpPr>
            <p:spPr bwMode="auto">
              <a:xfrm>
                <a:off x="644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7" name="Oval 1021">
                <a:extLst>
                  <a:ext uri="{FF2B5EF4-FFF2-40B4-BE49-F238E27FC236}">
                    <a16:creationId xmlns:a16="http://schemas.microsoft.com/office/drawing/2014/main" id="{93E32ADA-9017-41E5-9281-25665877664F}"/>
                  </a:ext>
                </a:extLst>
              </p:cNvPr>
              <p:cNvSpPr>
                <a:spLocks noChangeArrowheads="1"/>
              </p:cNvSpPr>
              <p:nvPr userDrawn="1"/>
            </p:nvSpPr>
            <p:spPr bwMode="auto">
              <a:xfrm>
                <a:off x="631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8" name="Oval 1022">
                <a:extLst>
                  <a:ext uri="{FF2B5EF4-FFF2-40B4-BE49-F238E27FC236}">
                    <a16:creationId xmlns:a16="http://schemas.microsoft.com/office/drawing/2014/main" id="{56AC5EA3-5AEE-45C7-BE94-BE3FFCB7AA22}"/>
                  </a:ext>
                </a:extLst>
              </p:cNvPr>
              <p:cNvSpPr>
                <a:spLocks noChangeArrowheads="1"/>
              </p:cNvSpPr>
              <p:nvPr userDrawn="1"/>
            </p:nvSpPr>
            <p:spPr bwMode="auto">
              <a:xfrm>
                <a:off x="619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9" name="Oval 1023">
                <a:extLst>
                  <a:ext uri="{FF2B5EF4-FFF2-40B4-BE49-F238E27FC236}">
                    <a16:creationId xmlns:a16="http://schemas.microsoft.com/office/drawing/2014/main" id="{2C9FA7F6-65B3-419C-B5E5-709C7B892BC9}"/>
                  </a:ext>
                </a:extLst>
              </p:cNvPr>
              <p:cNvSpPr>
                <a:spLocks noChangeArrowheads="1"/>
              </p:cNvSpPr>
              <p:nvPr userDrawn="1"/>
            </p:nvSpPr>
            <p:spPr bwMode="auto">
              <a:xfrm>
                <a:off x="607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0" name="Oval 1024">
                <a:extLst>
                  <a:ext uri="{FF2B5EF4-FFF2-40B4-BE49-F238E27FC236}">
                    <a16:creationId xmlns:a16="http://schemas.microsoft.com/office/drawing/2014/main" id="{5EFF0ECF-36E3-4637-9F8C-EAC23A9CBD0E}"/>
                  </a:ext>
                </a:extLst>
              </p:cNvPr>
              <p:cNvSpPr>
                <a:spLocks noChangeArrowheads="1"/>
              </p:cNvSpPr>
              <p:nvPr userDrawn="1"/>
            </p:nvSpPr>
            <p:spPr bwMode="auto">
              <a:xfrm>
                <a:off x="595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1" name="Oval 1025">
                <a:extLst>
                  <a:ext uri="{FF2B5EF4-FFF2-40B4-BE49-F238E27FC236}">
                    <a16:creationId xmlns:a16="http://schemas.microsoft.com/office/drawing/2014/main" id="{66973555-1621-4756-AC15-287470F61E6B}"/>
                  </a:ext>
                </a:extLst>
              </p:cNvPr>
              <p:cNvSpPr>
                <a:spLocks noChangeArrowheads="1"/>
              </p:cNvSpPr>
              <p:nvPr userDrawn="1"/>
            </p:nvSpPr>
            <p:spPr bwMode="auto">
              <a:xfrm>
                <a:off x="582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2" name="Oval 1026">
                <a:extLst>
                  <a:ext uri="{FF2B5EF4-FFF2-40B4-BE49-F238E27FC236}">
                    <a16:creationId xmlns:a16="http://schemas.microsoft.com/office/drawing/2014/main" id="{F2A88423-2E8D-48FE-AE69-350EC3FABD22}"/>
                  </a:ext>
                </a:extLst>
              </p:cNvPr>
              <p:cNvSpPr>
                <a:spLocks noChangeArrowheads="1"/>
              </p:cNvSpPr>
              <p:nvPr userDrawn="1"/>
            </p:nvSpPr>
            <p:spPr bwMode="auto">
              <a:xfrm>
                <a:off x="570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3" name="Oval 1027">
                <a:extLst>
                  <a:ext uri="{FF2B5EF4-FFF2-40B4-BE49-F238E27FC236}">
                    <a16:creationId xmlns:a16="http://schemas.microsoft.com/office/drawing/2014/main" id="{E9EBF50A-D0BB-464E-A52E-8338E0075CAF}"/>
                  </a:ext>
                </a:extLst>
              </p:cNvPr>
              <p:cNvSpPr>
                <a:spLocks noChangeArrowheads="1"/>
              </p:cNvSpPr>
              <p:nvPr userDrawn="1"/>
            </p:nvSpPr>
            <p:spPr bwMode="auto">
              <a:xfrm>
                <a:off x="558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4" name="Oval 1028">
                <a:extLst>
                  <a:ext uri="{FF2B5EF4-FFF2-40B4-BE49-F238E27FC236}">
                    <a16:creationId xmlns:a16="http://schemas.microsoft.com/office/drawing/2014/main" id="{03EFDAEE-96B3-4322-B5D2-9B1B1C7A80D6}"/>
                  </a:ext>
                </a:extLst>
              </p:cNvPr>
              <p:cNvSpPr>
                <a:spLocks noChangeArrowheads="1"/>
              </p:cNvSpPr>
              <p:nvPr userDrawn="1"/>
            </p:nvSpPr>
            <p:spPr bwMode="auto">
              <a:xfrm>
                <a:off x="545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5" name="Oval 1029">
                <a:extLst>
                  <a:ext uri="{FF2B5EF4-FFF2-40B4-BE49-F238E27FC236}">
                    <a16:creationId xmlns:a16="http://schemas.microsoft.com/office/drawing/2014/main" id="{E38B13CE-16D7-4864-8348-24AB1F190E65}"/>
                  </a:ext>
                </a:extLst>
              </p:cNvPr>
              <p:cNvSpPr>
                <a:spLocks noChangeArrowheads="1"/>
              </p:cNvSpPr>
              <p:nvPr userDrawn="1"/>
            </p:nvSpPr>
            <p:spPr bwMode="auto">
              <a:xfrm>
                <a:off x="533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6" name="Oval 1030">
                <a:extLst>
                  <a:ext uri="{FF2B5EF4-FFF2-40B4-BE49-F238E27FC236}">
                    <a16:creationId xmlns:a16="http://schemas.microsoft.com/office/drawing/2014/main" id="{8CADBB82-5B36-4152-B627-851E95EF8C3F}"/>
                  </a:ext>
                </a:extLst>
              </p:cNvPr>
              <p:cNvSpPr>
                <a:spLocks noChangeArrowheads="1"/>
              </p:cNvSpPr>
              <p:nvPr userDrawn="1"/>
            </p:nvSpPr>
            <p:spPr bwMode="auto">
              <a:xfrm>
                <a:off x="5207"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834" name="Group 1232">
              <a:extLst>
                <a:ext uri="{FF2B5EF4-FFF2-40B4-BE49-F238E27FC236}">
                  <a16:creationId xmlns:a16="http://schemas.microsoft.com/office/drawing/2014/main" id="{163954A4-7EB9-4499-AB87-F8937B73D8E9}"/>
                </a:ext>
              </a:extLst>
            </p:cNvPr>
            <p:cNvGrpSpPr>
              <a:grpSpLocks/>
            </p:cNvGrpSpPr>
            <p:nvPr userDrawn="1"/>
          </p:nvGrpSpPr>
          <p:grpSpPr bwMode="auto">
            <a:xfrm>
              <a:off x="647" y="1142"/>
              <a:ext cx="7090" cy="1563"/>
              <a:chOff x="647" y="1142"/>
              <a:chExt cx="7090" cy="1563"/>
            </a:xfrm>
            <a:grpFill/>
          </p:grpSpPr>
          <p:sp>
            <p:nvSpPr>
              <p:cNvPr id="1047" name="Oval 1032">
                <a:extLst>
                  <a:ext uri="{FF2B5EF4-FFF2-40B4-BE49-F238E27FC236}">
                    <a16:creationId xmlns:a16="http://schemas.microsoft.com/office/drawing/2014/main" id="{36FF91C7-96C6-421F-9747-64673E7F53E4}"/>
                  </a:ext>
                </a:extLst>
              </p:cNvPr>
              <p:cNvSpPr>
                <a:spLocks noChangeArrowheads="1"/>
              </p:cNvSpPr>
              <p:nvPr userDrawn="1"/>
            </p:nvSpPr>
            <p:spPr bwMode="auto">
              <a:xfrm>
                <a:off x="508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8" name="Oval 1033">
                <a:extLst>
                  <a:ext uri="{FF2B5EF4-FFF2-40B4-BE49-F238E27FC236}">
                    <a16:creationId xmlns:a16="http://schemas.microsoft.com/office/drawing/2014/main" id="{FC37ADA4-0171-4E5A-A449-91244ADE6475}"/>
                  </a:ext>
                </a:extLst>
              </p:cNvPr>
              <p:cNvSpPr>
                <a:spLocks noChangeArrowheads="1"/>
              </p:cNvSpPr>
              <p:nvPr userDrawn="1"/>
            </p:nvSpPr>
            <p:spPr bwMode="auto">
              <a:xfrm>
                <a:off x="1257"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9" name="Oval 1034">
                <a:extLst>
                  <a:ext uri="{FF2B5EF4-FFF2-40B4-BE49-F238E27FC236}">
                    <a16:creationId xmlns:a16="http://schemas.microsoft.com/office/drawing/2014/main" id="{EA4BBC97-8F06-46DB-8053-FF122AA05B08}"/>
                  </a:ext>
                </a:extLst>
              </p:cNvPr>
              <p:cNvSpPr>
                <a:spLocks noChangeArrowheads="1"/>
              </p:cNvSpPr>
              <p:nvPr userDrawn="1"/>
            </p:nvSpPr>
            <p:spPr bwMode="auto">
              <a:xfrm>
                <a:off x="114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0" name="Oval 1035">
                <a:extLst>
                  <a:ext uri="{FF2B5EF4-FFF2-40B4-BE49-F238E27FC236}">
                    <a16:creationId xmlns:a16="http://schemas.microsoft.com/office/drawing/2014/main" id="{932982C9-E779-422B-BAFD-3D7823ADC144}"/>
                  </a:ext>
                </a:extLst>
              </p:cNvPr>
              <p:cNvSpPr>
                <a:spLocks noChangeArrowheads="1"/>
              </p:cNvSpPr>
              <p:nvPr userDrawn="1"/>
            </p:nvSpPr>
            <p:spPr bwMode="auto">
              <a:xfrm>
                <a:off x="101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1" name="Oval 1036">
                <a:extLst>
                  <a:ext uri="{FF2B5EF4-FFF2-40B4-BE49-F238E27FC236}">
                    <a16:creationId xmlns:a16="http://schemas.microsoft.com/office/drawing/2014/main" id="{D2595B93-FE39-4ED0-8712-E8E595696AB3}"/>
                  </a:ext>
                </a:extLst>
              </p:cNvPr>
              <p:cNvSpPr>
                <a:spLocks noChangeArrowheads="1"/>
              </p:cNvSpPr>
              <p:nvPr userDrawn="1"/>
            </p:nvSpPr>
            <p:spPr bwMode="auto">
              <a:xfrm>
                <a:off x="89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2" name="Oval 1037">
                <a:extLst>
                  <a:ext uri="{FF2B5EF4-FFF2-40B4-BE49-F238E27FC236}">
                    <a16:creationId xmlns:a16="http://schemas.microsoft.com/office/drawing/2014/main" id="{CA312536-3ECF-46F8-B5A1-E09414A547D2}"/>
                  </a:ext>
                </a:extLst>
              </p:cNvPr>
              <p:cNvSpPr>
                <a:spLocks noChangeArrowheads="1"/>
              </p:cNvSpPr>
              <p:nvPr userDrawn="1"/>
            </p:nvSpPr>
            <p:spPr bwMode="auto">
              <a:xfrm>
                <a:off x="76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3" name="Oval 1038">
                <a:extLst>
                  <a:ext uri="{FF2B5EF4-FFF2-40B4-BE49-F238E27FC236}">
                    <a16:creationId xmlns:a16="http://schemas.microsoft.com/office/drawing/2014/main" id="{D7035E52-65C7-47A4-8895-E069AD900597}"/>
                  </a:ext>
                </a:extLst>
              </p:cNvPr>
              <p:cNvSpPr>
                <a:spLocks noChangeArrowheads="1"/>
              </p:cNvSpPr>
              <p:nvPr userDrawn="1"/>
            </p:nvSpPr>
            <p:spPr bwMode="auto">
              <a:xfrm>
                <a:off x="64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4" name="Oval 1039">
                <a:extLst>
                  <a:ext uri="{FF2B5EF4-FFF2-40B4-BE49-F238E27FC236}">
                    <a16:creationId xmlns:a16="http://schemas.microsoft.com/office/drawing/2014/main" id="{1E0F7AAF-B898-435F-B932-8DC08E2CC60F}"/>
                  </a:ext>
                </a:extLst>
              </p:cNvPr>
              <p:cNvSpPr>
                <a:spLocks noChangeArrowheads="1"/>
              </p:cNvSpPr>
              <p:nvPr userDrawn="1"/>
            </p:nvSpPr>
            <p:spPr bwMode="auto">
              <a:xfrm>
                <a:off x="706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5" name="Oval 1040">
                <a:extLst>
                  <a:ext uri="{FF2B5EF4-FFF2-40B4-BE49-F238E27FC236}">
                    <a16:creationId xmlns:a16="http://schemas.microsoft.com/office/drawing/2014/main" id="{11E058DD-100B-407B-93BA-C1EEFA91CA1A}"/>
                  </a:ext>
                </a:extLst>
              </p:cNvPr>
              <p:cNvSpPr>
                <a:spLocks noChangeArrowheads="1"/>
              </p:cNvSpPr>
              <p:nvPr userDrawn="1"/>
            </p:nvSpPr>
            <p:spPr bwMode="auto">
              <a:xfrm>
                <a:off x="693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6" name="Oval 1041">
                <a:extLst>
                  <a:ext uri="{FF2B5EF4-FFF2-40B4-BE49-F238E27FC236}">
                    <a16:creationId xmlns:a16="http://schemas.microsoft.com/office/drawing/2014/main" id="{02C6458A-0AD3-4B9F-AD91-DA0E3E52128E}"/>
                  </a:ext>
                </a:extLst>
              </p:cNvPr>
              <p:cNvSpPr>
                <a:spLocks noChangeArrowheads="1"/>
              </p:cNvSpPr>
              <p:nvPr userDrawn="1"/>
            </p:nvSpPr>
            <p:spPr bwMode="auto">
              <a:xfrm>
                <a:off x="6810"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7" name="Oval 1042">
                <a:extLst>
                  <a:ext uri="{FF2B5EF4-FFF2-40B4-BE49-F238E27FC236}">
                    <a16:creationId xmlns:a16="http://schemas.microsoft.com/office/drawing/2014/main" id="{6A3290D8-7EA7-433C-8B12-4B8177B23351}"/>
                  </a:ext>
                </a:extLst>
              </p:cNvPr>
              <p:cNvSpPr>
                <a:spLocks noChangeArrowheads="1"/>
              </p:cNvSpPr>
              <p:nvPr userDrawn="1"/>
            </p:nvSpPr>
            <p:spPr bwMode="auto">
              <a:xfrm>
                <a:off x="669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8" name="Oval 1043">
                <a:extLst>
                  <a:ext uri="{FF2B5EF4-FFF2-40B4-BE49-F238E27FC236}">
                    <a16:creationId xmlns:a16="http://schemas.microsoft.com/office/drawing/2014/main" id="{77A2B1C3-DEBE-4410-873D-0477FD4E9E1F}"/>
                  </a:ext>
                </a:extLst>
              </p:cNvPr>
              <p:cNvSpPr>
                <a:spLocks noChangeArrowheads="1"/>
              </p:cNvSpPr>
              <p:nvPr userDrawn="1"/>
            </p:nvSpPr>
            <p:spPr bwMode="auto">
              <a:xfrm>
                <a:off x="6568"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9" name="Oval 1044">
                <a:extLst>
                  <a:ext uri="{FF2B5EF4-FFF2-40B4-BE49-F238E27FC236}">
                    <a16:creationId xmlns:a16="http://schemas.microsoft.com/office/drawing/2014/main" id="{8048EAD0-67A5-4A42-A3D1-723EF4A17AF3}"/>
                  </a:ext>
                </a:extLst>
              </p:cNvPr>
              <p:cNvSpPr>
                <a:spLocks noChangeArrowheads="1"/>
              </p:cNvSpPr>
              <p:nvPr userDrawn="1"/>
            </p:nvSpPr>
            <p:spPr bwMode="auto">
              <a:xfrm>
                <a:off x="644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0" name="Oval 1045">
                <a:extLst>
                  <a:ext uri="{FF2B5EF4-FFF2-40B4-BE49-F238E27FC236}">
                    <a16:creationId xmlns:a16="http://schemas.microsoft.com/office/drawing/2014/main" id="{5FEAAC20-5AA9-48A2-B0E8-41D0CD4E135D}"/>
                  </a:ext>
                </a:extLst>
              </p:cNvPr>
              <p:cNvSpPr>
                <a:spLocks noChangeArrowheads="1"/>
              </p:cNvSpPr>
              <p:nvPr userDrawn="1"/>
            </p:nvSpPr>
            <p:spPr bwMode="auto">
              <a:xfrm>
                <a:off x="631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1" name="Oval 1046">
                <a:extLst>
                  <a:ext uri="{FF2B5EF4-FFF2-40B4-BE49-F238E27FC236}">
                    <a16:creationId xmlns:a16="http://schemas.microsoft.com/office/drawing/2014/main" id="{D4291462-52C0-4C10-A6BE-665EC01FD6CF}"/>
                  </a:ext>
                </a:extLst>
              </p:cNvPr>
              <p:cNvSpPr>
                <a:spLocks noChangeArrowheads="1"/>
              </p:cNvSpPr>
              <p:nvPr userDrawn="1"/>
            </p:nvSpPr>
            <p:spPr bwMode="auto">
              <a:xfrm>
                <a:off x="619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2" name="Oval 1047">
                <a:extLst>
                  <a:ext uri="{FF2B5EF4-FFF2-40B4-BE49-F238E27FC236}">
                    <a16:creationId xmlns:a16="http://schemas.microsoft.com/office/drawing/2014/main" id="{D29B96B4-BCDF-47A1-BD4E-56F183696AA3}"/>
                  </a:ext>
                </a:extLst>
              </p:cNvPr>
              <p:cNvSpPr>
                <a:spLocks noChangeArrowheads="1"/>
              </p:cNvSpPr>
              <p:nvPr userDrawn="1"/>
            </p:nvSpPr>
            <p:spPr bwMode="auto">
              <a:xfrm>
                <a:off x="607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3" name="Oval 1048">
                <a:extLst>
                  <a:ext uri="{FF2B5EF4-FFF2-40B4-BE49-F238E27FC236}">
                    <a16:creationId xmlns:a16="http://schemas.microsoft.com/office/drawing/2014/main" id="{4E6CBAE5-B67C-4199-ADAE-D6304F106A1F}"/>
                  </a:ext>
                </a:extLst>
              </p:cNvPr>
              <p:cNvSpPr>
                <a:spLocks noChangeArrowheads="1"/>
              </p:cNvSpPr>
              <p:nvPr userDrawn="1"/>
            </p:nvSpPr>
            <p:spPr bwMode="auto">
              <a:xfrm>
                <a:off x="595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4" name="Oval 1049">
                <a:extLst>
                  <a:ext uri="{FF2B5EF4-FFF2-40B4-BE49-F238E27FC236}">
                    <a16:creationId xmlns:a16="http://schemas.microsoft.com/office/drawing/2014/main" id="{2D077710-DFFC-4C96-9901-E1B91659C622}"/>
                  </a:ext>
                </a:extLst>
              </p:cNvPr>
              <p:cNvSpPr>
                <a:spLocks noChangeArrowheads="1"/>
              </p:cNvSpPr>
              <p:nvPr userDrawn="1"/>
            </p:nvSpPr>
            <p:spPr bwMode="auto">
              <a:xfrm>
                <a:off x="582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5" name="Oval 1050">
                <a:extLst>
                  <a:ext uri="{FF2B5EF4-FFF2-40B4-BE49-F238E27FC236}">
                    <a16:creationId xmlns:a16="http://schemas.microsoft.com/office/drawing/2014/main" id="{FE3429D8-589B-4D43-91A4-F043CF3A3C4F}"/>
                  </a:ext>
                </a:extLst>
              </p:cNvPr>
              <p:cNvSpPr>
                <a:spLocks noChangeArrowheads="1"/>
              </p:cNvSpPr>
              <p:nvPr userDrawn="1"/>
            </p:nvSpPr>
            <p:spPr bwMode="auto">
              <a:xfrm>
                <a:off x="570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6" name="Oval 1051">
                <a:extLst>
                  <a:ext uri="{FF2B5EF4-FFF2-40B4-BE49-F238E27FC236}">
                    <a16:creationId xmlns:a16="http://schemas.microsoft.com/office/drawing/2014/main" id="{2FB83977-355D-467D-AFA1-D1A57BDE84ED}"/>
                  </a:ext>
                </a:extLst>
              </p:cNvPr>
              <p:cNvSpPr>
                <a:spLocks noChangeArrowheads="1"/>
              </p:cNvSpPr>
              <p:nvPr userDrawn="1"/>
            </p:nvSpPr>
            <p:spPr bwMode="auto">
              <a:xfrm>
                <a:off x="558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7" name="Oval 1052">
                <a:extLst>
                  <a:ext uri="{FF2B5EF4-FFF2-40B4-BE49-F238E27FC236}">
                    <a16:creationId xmlns:a16="http://schemas.microsoft.com/office/drawing/2014/main" id="{DAB4BC7E-F754-4E36-848F-E9AE69675DF0}"/>
                  </a:ext>
                </a:extLst>
              </p:cNvPr>
              <p:cNvSpPr>
                <a:spLocks noChangeArrowheads="1"/>
              </p:cNvSpPr>
              <p:nvPr userDrawn="1"/>
            </p:nvSpPr>
            <p:spPr bwMode="auto">
              <a:xfrm>
                <a:off x="545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8" name="Oval 1053">
                <a:extLst>
                  <a:ext uri="{FF2B5EF4-FFF2-40B4-BE49-F238E27FC236}">
                    <a16:creationId xmlns:a16="http://schemas.microsoft.com/office/drawing/2014/main" id="{2C0F1FBA-3B43-42C3-8225-00C9C709064D}"/>
                  </a:ext>
                </a:extLst>
              </p:cNvPr>
              <p:cNvSpPr>
                <a:spLocks noChangeArrowheads="1"/>
              </p:cNvSpPr>
              <p:nvPr userDrawn="1"/>
            </p:nvSpPr>
            <p:spPr bwMode="auto">
              <a:xfrm>
                <a:off x="533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9" name="Oval 1054">
                <a:extLst>
                  <a:ext uri="{FF2B5EF4-FFF2-40B4-BE49-F238E27FC236}">
                    <a16:creationId xmlns:a16="http://schemas.microsoft.com/office/drawing/2014/main" id="{8280EF57-D2B1-42D3-ACE4-834F5ABD1A20}"/>
                  </a:ext>
                </a:extLst>
              </p:cNvPr>
              <p:cNvSpPr>
                <a:spLocks noChangeArrowheads="1"/>
              </p:cNvSpPr>
              <p:nvPr userDrawn="1"/>
            </p:nvSpPr>
            <p:spPr bwMode="auto">
              <a:xfrm>
                <a:off x="5207"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0" name="Oval 1055">
                <a:extLst>
                  <a:ext uri="{FF2B5EF4-FFF2-40B4-BE49-F238E27FC236}">
                    <a16:creationId xmlns:a16="http://schemas.microsoft.com/office/drawing/2014/main" id="{BE6DB9F4-D6A0-45AF-BD57-E026BD35F32A}"/>
                  </a:ext>
                </a:extLst>
              </p:cNvPr>
              <p:cNvSpPr>
                <a:spLocks noChangeArrowheads="1"/>
              </p:cNvSpPr>
              <p:nvPr userDrawn="1"/>
            </p:nvSpPr>
            <p:spPr bwMode="auto">
              <a:xfrm>
                <a:off x="508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1" name="Oval 1056">
                <a:extLst>
                  <a:ext uri="{FF2B5EF4-FFF2-40B4-BE49-F238E27FC236}">
                    <a16:creationId xmlns:a16="http://schemas.microsoft.com/office/drawing/2014/main" id="{7781C7D7-985C-4503-ACD3-04F5D4292FE5}"/>
                  </a:ext>
                </a:extLst>
              </p:cNvPr>
              <p:cNvSpPr>
                <a:spLocks noChangeArrowheads="1"/>
              </p:cNvSpPr>
              <p:nvPr userDrawn="1"/>
            </p:nvSpPr>
            <p:spPr bwMode="auto">
              <a:xfrm>
                <a:off x="1257"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2" name="Oval 1057">
                <a:extLst>
                  <a:ext uri="{FF2B5EF4-FFF2-40B4-BE49-F238E27FC236}">
                    <a16:creationId xmlns:a16="http://schemas.microsoft.com/office/drawing/2014/main" id="{94FA9C30-0740-4459-A6BD-73C822E50D3B}"/>
                  </a:ext>
                </a:extLst>
              </p:cNvPr>
              <p:cNvSpPr>
                <a:spLocks noChangeArrowheads="1"/>
              </p:cNvSpPr>
              <p:nvPr userDrawn="1"/>
            </p:nvSpPr>
            <p:spPr bwMode="auto">
              <a:xfrm>
                <a:off x="114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3" name="Oval 1058">
                <a:extLst>
                  <a:ext uri="{FF2B5EF4-FFF2-40B4-BE49-F238E27FC236}">
                    <a16:creationId xmlns:a16="http://schemas.microsoft.com/office/drawing/2014/main" id="{B4531C4E-9448-4887-B7B8-07DF8D3E64B9}"/>
                  </a:ext>
                </a:extLst>
              </p:cNvPr>
              <p:cNvSpPr>
                <a:spLocks noChangeArrowheads="1"/>
              </p:cNvSpPr>
              <p:nvPr userDrawn="1"/>
            </p:nvSpPr>
            <p:spPr bwMode="auto">
              <a:xfrm>
                <a:off x="101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4" name="Oval 1059">
                <a:extLst>
                  <a:ext uri="{FF2B5EF4-FFF2-40B4-BE49-F238E27FC236}">
                    <a16:creationId xmlns:a16="http://schemas.microsoft.com/office/drawing/2014/main" id="{85EC449A-5284-4553-A25A-F918AA058745}"/>
                  </a:ext>
                </a:extLst>
              </p:cNvPr>
              <p:cNvSpPr>
                <a:spLocks noChangeArrowheads="1"/>
              </p:cNvSpPr>
              <p:nvPr userDrawn="1"/>
            </p:nvSpPr>
            <p:spPr bwMode="auto">
              <a:xfrm>
                <a:off x="89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5" name="Oval 1060">
                <a:extLst>
                  <a:ext uri="{FF2B5EF4-FFF2-40B4-BE49-F238E27FC236}">
                    <a16:creationId xmlns:a16="http://schemas.microsoft.com/office/drawing/2014/main" id="{BE08AA73-3D9E-46EF-AD5E-B16E9EA29729}"/>
                  </a:ext>
                </a:extLst>
              </p:cNvPr>
              <p:cNvSpPr>
                <a:spLocks noChangeArrowheads="1"/>
              </p:cNvSpPr>
              <p:nvPr userDrawn="1"/>
            </p:nvSpPr>
            <p:spPr bwMode="auto">
              <a:xfrm>
                <a:off x="76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6" name="Oval 1061">
                <a:extLst>
                  <a:ext uri="{FF2B5EF4-FFF2-40B4-BE49-F238E27FC236}">
                    <a16:creationId xmlns:a16="http://schemas.microsoft.com/office/drawing/2014/main" id="{63A9AAD5-CD45-4CEB-8809-67C5617E03DD}"/>
                  </a:ext>
                </a:extLst>
              </p:cNvPr>
              <p:cNvSpPr>
                <a:spLocks noChangeArrowheads="1"/>
              </p:cNvSpPr>
              <p:nvPr userDrawn="1"/>
            </p:nvSpPr>
            <p:spPr bwMode="auto">
              <a:xfrm>
                <a:off x="64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7" name="Oval 1062">
                <a:extLst>
                  <a:ext uri="{FF2B5EF4-FFF2-40B4-BE49-F238E27FC236}">
                    <a16:creationId xmlns:a16="http://schemas.microsoft.com/office/drawing/2014/main" id="{6F519052-64E7-4A02-97D3-550EF90F0D3F}"/>
                  </a:ext>
                </a:extLst>
              </p:cNvPr>
              <p:cNvSpPr>
                <a:spLocks noChangeArrowheads="1"/>
              </p:cNvSpPr>
              <p:nvPr userDrawn="1"/>
            </p:nvSpPr>
            <p:spPr bwMode="auto">
              <a:xfrm>
                <a:off x="706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8" name="Oval 1063">
                <a:extLst>
                  <a:ext uri="{FF2B5EF4-FFF2-40B4-BE49-F238E27FC236}">
                    <a16:creationId xmlns:a16="http://schemas.microsoft.com/office/drawing/2014/main" id="{4D3236F4-1066-4649-9DE1-0EEB4686F065}"/>
                  </a:ext>
                </a:extLst>
              </p:cNvPr>
              <p:cNvSpPr>
                <a:spLocks noChangeArrowheads="1"/>
              </p:cNvSpPr>
              <p:nvPr userDrawn="1"/>
            </p:nvSpPr>
            <p:spPr bwMode="auto">
              <a:xfrm>
                <a:off x="693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9" name="Oval 1064">
                <a:extLst>
                  <a:ext uri="{FF2B5EF4-FFF2-40B4-BE49-F238E27FC236}">
                    <a16:creationId xmlns:a16="http://schemas.microsoft.com/office/drawing/2014/main" id="{B0A84634-D550-4BE1-873E-27EE374A1868}"/>
                  </a:ext>
                </a:extLst>
              </p:cNvPr>
              <p:cNvSpPr>
                <a:spLocks noChangeArrowheads="1"/>
              </p:cNvSpPr>
              <p:nvPr userDrawn="1"/>
            </p:nvSpPr>
            <p:spPr bwMode="auto">
              <a:xfrm>
                <a:off x="6810"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0" name="Oval 1065">
                <a:extLst>
                  <a:ext uri="{FF2B5EF4-FFF2-40B4-BE49-F238E27FC236}">
                    <a16:creationId xmlns:a16="http://schemas.microsoft.com/office/drawing/2014/main" id="{6E8743A1-5430-4445-9F26-935092700B19}"/>
                  </a:ext>
                </a:extLst>
              </p:cNvPr>
              <p:cNvSpPr>
                <a:spLocks noChangeArrowheads="1"/>
              </p:cNvSpPr>
              <p:nvPr userDrawn="1"/>
            </p:nvSpPr>
            <p:spPr bwMode="auto">
              <a:xfrm>
                <a:off x="669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1" name="Oval 1066">
                <a:extLst>
                  <a:ext uri="{FF2B5EF4-FFF2-40B4-BE49-F238E27FC236}">
                    <a16:creationId xmlns:a16="http://schemas.microsoft.com/office/drawing/2014/main" id="{93D7F122-11C0-4A51-BF51-B13A157460DF}"/>
                  </a:ext>
                </a:extLst>
              </p:cNvPr>
              <p:cNvSpPr>
                <a:spLocks noChangeArrowheads="1"/>
              </p:cNvSpPr>
              <p:nvPr userDrawn="1"/>
            </p:nvSpPr>
            <p:spPr bwMode="auto">
              <a:xfrm>
                <a:off x="6568"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2" name="Oval 1067">
                <a:extLst>
                  <a:ext uri="{FF2B5EF4-FFF2-40B4-BE49-F238E27FC236}">
                    <a16:creationId xmlns:a16="http://schemas.microsoft.com/office/drawing/2014/main" id="{E2BFE76F-ECED-427B-B898-80AB477B0CA0}"/>
                  </a:ext>
                </a:extLst>
              </p:cNvPr>
              <p:cNvSpPr>
                <a:spLocks noChangeArrowheads="1"/>
              </p:cNvSpPr>
              <p:nvPr userDrawn="1"/>
            </p:nvSpPr>
            <p:spPr bwMode="auto">
              <a:xfrm>
                <a:off x="644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3" name="Oval 1068">
                <a:extLst>
                  <a:ext uri="{FF2B5EF4-FFF2-40B4-BE49-F238E27FC236}">
                    <a16:creationId xmlns:a16="http://schemas.microsoft.com/office/drawing/2014/main" id="{EE91B7CD-7324-4425-B591-C3E506FA0A7F}"/>
                  </a:ext>
                </a:extLst>
              </p:cNvPr>
              <p:cNvSpPr>
                <a:spLocks noChangeArrowheads="1"/>
              </p:cNvSpPr>
              <p:nvPr userDrawn="1"/>
            </p:nvSpPr>
            <p:spPr bwMode="auto">
              <a:xfrm>
                <a:off x="631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4" name="Oval 1069">
                <a:extLst>
                  <a:ext uri="{FF2B5EF4-FFF2-40B4-BE49-F238E27FC236}">
                    <a16:creationId xmlns:a16="http://schemas.microsoft.com/office/drawing/2014/main" id="{9109651B-7262-42FE-B555-0DDA0BDA5D17}"/>
                  </a:ext>
                </a:extLst>
              </p:cNvPr>
              <p:cNvSpPr>
                <a:spLocks noChangeArrowheads="1"/>
              </p:cNvSpPr>
              <p:nvPr userDrawn="1"/>
            </p:nvSpPr>
            <p:spPr bwMode="auto">
              <a:xfrm>
                <a:off x="619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5" name="Oval 1070">
                <a:extLst>
                  <a:ext uri="{FF2B5EF4-FFF2-40B4-BE49-F238E27FC236}">
                    <a16:creationId xmlns:a16="http://schemas.microsoft.com/office/drawing/2014/main" id="{02E564B6-7EBB-49A5-B0E1-326928820250}"/>
                  </a:ext>
                </a:extLst>
              </p:cNvPr>
              <p:cNvSpPr>
                <a:spLocks noChangeArrowheads="1"/>
              </p:cNvSpPr>
              <p:nvPr userDrawn="1"/>
            </p:nvSpPr>
            <p:spPr bwMode="auto">
              <a:xfrm>
                <a:off x="607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6" name="Oval 1071">
                <a:extLst>
                  <a:ext uri="{FF2B5EF4-FFF2-40B4-BE49-F238E27FC236}">
                    <a16:creationId xmlns:a16="http://schemas.microsoft.com/office/drawing/2014/main" id="{1451E1EC-5BA5-4B6D-8405-CADB31967FC8}"/>
                  </a:ext>
                </a:extLst>
              </p:cNvPr>
              <p:cNvSpPr>
                <a:spLocks noChangeArrowheads="1"/>
              </p:cNvSpPr>
              <p:nvPr userDrawn="1"/>
            </p:nvSpPr>
            <p:spPr bwMode="auto">
              <a:xfrm>
                <a:off x="595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7" name="Oval 1072">
                <a:extLst>
                  <a:ext uri="{FF2B5EF4-FFF2-40B4-BE49-F238E27FC236}">
                    <a16:creationId xmlns:a16="http://schemas.microsoft.com/office/drawing/2014/main" id="{C625AB4B-CE9D-472D-AE5D-83D47D4D6271}"/>
                  </a:ext>
                </a:extLst>
              </p:cNvPr>
              <p:cNvSpPr>
                <a:spLocks noChangeArrowheads="1"/>
              </p:cNvSpPr>
              <p:nvPr userDrawn="1"/>
            </p:nvSpPr>
            <p:spPr bwMode="auto">
              <a:xfrm>
                <a:off x="582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8" name="Oval 1073">
                <a:extLst>
                  <a:ext uri="{FF2B5EF4-FFF2-40B4-BE49-F238E27FC236}">
                    <a16:creationId xmlns:a16="http://schemas.microsoft.com/office/drawing/2014/main" id="{F1203C18-947F-4392-9596-4CECF139A759}"/>
                  </a:ext>
                </a:extLst>
              </p:cNvPr>
              <p:cNvSpPr>
                <a:spLocks noChangeArrowheads="1"/>
              </p:cNvSpPr>
              <p:nvPr userDrawn="1"/>
            </p:nvSpPr>
            <p:spPr bwMode="auto">
              <a:xfrm>
                <a:off x="570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9" name="Oval 1074">
                <a:extLst>
                  <a:ext uri="{FF2B5EF4-FFF2-40B4-BE49-F238E27FC236}">
                    <a16:creationId xmlns:a16="http://schemas.microsoft.com/office/drawing/2014/main" id="{20E00031-02EB-4F33-8B3C-9A914884F114}"/>
                  </a:ext>
                </a:extLst>
              </p:cNvPr>
              <p:cNvSpPr>
                <a:spLocks noChangeArrowheads="1"/>
              </p:cNvSpPr>
              <p:nvPr userDrawn="1"/>
            </p:nvSpPr>
            <p:spPr bwMode="auto">
              <a:xfrm>
                <a:off x="558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0" name="Oval 1075">
                <a:extLst>
                  <a:ext uri="{FF2B5EF4-FFF2-40B4-BE49-F238E27FC236}">
                    <a16:creationId xmlns:a16="http://schemas.microsoft.com/office/drawing/2014/main" id="{748968E6-9612-41EA-9AFB-78DD2CBC9320}"/>
                  </a:ext>
                </a:extLst>
              </p:cNvPr>
              <p:cNvSpPr>
                <a:spLocks noChangeArrowheads="1"/>
              </p:cNvSpPr>
              <p:nvPr userDrawn="1"/>
            </p:nvSpPr>
            <p:spPr bwMode="auto">
              <a:xfrm>
                <a:off x="545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1" name="Oval 1076">
                <a:extLst>
                  <a:ext uri="{FF2B5EF4-FFF2-40B4-BE49-F238E27FC236}">
                    <a16:creationId xmlns:a16="http://schemas.microsoft.com/office/drawing/2014/main" id="{0130291B-0B86-4314-B90F-0490E5BD6FFE}"/>
                  </a:ext>
                </a:extLst>
              </p:cNvPr>
              <p:cNvSpPr>
                <a:spLocks noChangeArrowheads="1"/>
              </p:cNvSpPr>
              <p:nvPr userDrawn="1"/>
            </p:nvSpPr>
            <p:spPr bwMode="auto">
              <a:xfrm>
                <a:off x="533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2" name="Oval 1077">
                <a:extLst>
                  <a:ext uri="{FF2B5EF4-FFF2-40B4-BE49-F238E27FC236}">
                    <a16:creationId xmlns:a16="http://schemas.microsoft.com/office/drawing/2014/main" id="{FA372146-8B9F-41C7-A027-D5EA4F4945D3}"/>
                  </a:ext>
                </a:extLst>
              </p:cNvPr>
              <p:cNvSpPr>
                <a:spLocks noChangeArrowheads="1"/>
              </p:cNvSpPr>
              <p:nvPr userDrawn="1"/>
            </p:nvSpPr>
            <p:spPr bwMode="auto">
              <a:xfrm>
                <a:off x="5207"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3" name="Oval 1078">
                <a:extLst>
                  <a:ext uri="{FF2B5EF4-FFF2-40B4-BE49-F238E27FC236}">
                    <a16:creationId xmlns:a16="http://schemas.microsoft.com/office/drawing/2014/main" id="{DCE909BE-FE68-46EF-A521-4BD5E2F5D571}"/>
                  </a:ext>
                </a:extLst>
              </p:cNvPr>
              <p:cNvSpPr>
                <a:spLocks noChangeArrowheads="1"/>
              </p:cNvSpPr>
              <p:nvPr userDrawn="1"/>
            </p:nvSpPr>
            <p:spPr bwMode="auto">
              <a:xfrm>
                <a:off x="508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4" name="Oval 1079">
                <a:extLst>
                  <a:ext uri="{FF2B5EF4-FFF2-40B4-BE49-F238E27FC236}">
                    <a16:creationId xmlns:a16="http://schemas.microsoft.com/office/drawing/2014/main" id="{8C9C2C59-06BD-488D-942B-34B2F428E17B}"/>
                  </a:ext>
                </a:extLst>
              </p:cNvPr>
              <p:cNvSpPr>
                <a:spLocks noChangeArrowheads="1"/>
              </p:cNvSpPr>
              <p:nvPr userDrawn="1"/>
            </p:nvSpPr>
            <p:spPr bwMode="auto">
              <a:xfrm>
                <a:off x="1257"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5" name="Oval 1080">
                <a:extLst>
                  <a:ext uri="{FF2B5EF4-FFF2-40B4-BE49-F238E27FC236}">
                    <a16:creationId xmlns:a16="http://schemas.microsoft.com/office/drawing/2014/main" id="{D9D6F178-852D-46CE-B435-531F8FC84381}"/>
                  </a:ext>
                </a:extLst>
              </p:cNvPr>
              <p:cNvSpPr>
                <a:spLocks noChangeArrowheads="1"/>
              </p:cNvSpPr>
              <p:nvPr userDrawn="1"/>
            </p:nvSpPr>
            <p:spPr bwMode="auto">
              <a:xfrm>
                <a:off x="114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6" name="Oval 1081">
                <a:extLst>
                  <a:ext uri="{FF2B5EF4-FFF2-40B4-BE49-F238E27FC236}">
                    <a16:creationId xmlns:a16="http://schemas.microsoft.com/office/drawing/2014/main" id="{8E1AAC8A-78AF-489D-A96C-D29BC1331F38}"/>
                  </a:ext>
                </a:extLst>
              </p:cNvPr>
              <p:cNvSpPr>
                <a:spLocks noChangeArrowheads="1"/>
              </p:cNvSpPr>
              <p:nvPr userDrawn="1"/>
            </p:nvSpPr>
            <p:spPr bwMode="auto">
              <a:xfrm>
                <a:off x="101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7" name="Oval 1082">
                <a:extLst>
                  <a:ext uri="{FF2B5EF4-FFF2-40B4-BE49-F238E27FC236}">
                    <a16:creationId xmlns:a16="http://schemas.microsoft.com/office/drawing/2014/main" id="{2940E0CA-9A3E-4BEB-BFFD-CD2238FE0FB5}"/>
                  </a:ext>
                </a:extLst>
              </p:cNvPr>
              <p:cNvSpPr>
                <a:spLocks noChangeArrowheads="1"/>
              </p:cNvSpPr>
              <p:nvPr userDrawn="1"/>
            </p:nvSpPr>
            <p:spPr bwMode="auto">
              <a:xfrm>
                <a:off x="89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8" name="Oval 1083">
                <a:extLst>
                  <a:ext uri="{FF2B5EF4-FFF2-40B4-BE49-F238E27FC236}">
                    <a16:creationId xmlns:a16="http://schemas.microsoft.com/office/drawing/2014/main" id="{9753AE30-308C-497D-B364-C14AB003EA5A}"/>
                  </a:ext>
                </a:extLst>
              </p:cNvPr>
              <p:cNvSpPr>
                <a:spLocks noChangeArrowheads="1"/>
              </p:cNvSpPr>
              <p:nvPr userDrawn="1"/>
            </p:nvSpPr>
            <p:spPr bwMode="auto">
              <a:xfrm>
                <a:off x="76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9" name="Oval 1084">
                <a:extLst>
                  <a:ext uri="{FF2B5EF4-FFF2-40B4-BE49-F238E27FC236}">
                    <a16:creationId xmlns:a16="http://schemas.microsoft.com/office/drawing/2014/main" id="{55EF0A33-837A-44D3-8A1D-1D39365680B8}"/>
                  </a:ext>
                </a:extLst>
              </p:cNvPr>
              <p:cNvSpPr>
                <a:spLocks noChangeArrowheads="1"/>
              </p:cNvSpPr>
              <p:nvPr userDrawn="1"/>
            </p:nvSpPr>
            <p:spPr bwMode="auto">
              <a:xfrm>
                <a:off x="64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0" name="Oval 1085">
                <a:extLst>
                  <a:ext uri="{FF2B5EF4-FFF2-40B4-BE49-F238E27FC236}">
                    <a16:creationId xmlns:a16="http://schemas.microsoft.com/office/drawing/2014/main" id="{E6B279B5-B289-4731-83C1-9F99FC049B80}"/>
                  </a:ext>
                </a:extLst>
              </p:cNvPr>
              <p:cNvSpPr>
                <a:spLocks noChangeArrowheads="1"/>
              </p:cNvSpPr>
              <p:nvPr userDrawn="1"/>
            </p:nvSpPr>
            <p:spPr bwMode="auto">
              <a:xfrm>
                <a:off x="706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1" name="Oval 1086">
                <a:extLst>
                  <a:ext uri="{FF2B5EF4-FFF2-40B4-BE49-F238E27FC236}">
                    <a16:creationId xmlns:a16="http://schemas.microsoft.com/office/drawing/2014/main" id="{4849223F-8442-4A32-A60A-A08462541EEF}"/>
                  </a:ext>
                </a:extLst>
              </p:cNvPr>
              <p:cNvSpPr>
                <a:spLocks noChangeArrowheads="1"/>
              </p:cNvSpPr>
              <p:nvPr userDrawn="1"/>
            </p:nvSpPr>
            <p:spPr bwMode="auto">
              <a:xfrm>
                <a:off x="693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2" name="Oval 1087">
                <a:extLst>
                  <a:ext uri="{FF2B5EF4-FFF2-40B4-BE49-F238E27FC236}">
                    <a16:creationId xmlns:a16="http://schemas.microsoft.com/office/drawing/2014/main" id="{8FEB1FD7-B862-419D-9BA0-6330963A63B2}"/>
                  </a:ext>
                </a:extLst>
              </p:cNvPr>
              <p:cNvSpPr>
                <a:spLocks noChangeArrowheads="1"/>
              </p:cNvSpPr>
              <p:nvPr userDrawn="1"/>
            </p:nvSpPr>
            <p:spPr bwMode="auto">
              <a:xfrm>
                <a:off x="6810"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3" name="Oval 1088">
                <a:extLst>
                  <a:ext uri="{FF2B5EF4-FFF2-40B4-BE49-F238E27FC236}">
                    <a16:creationId xmlns:a16="http://schemas.microsoft.com/office/drawing/2014/main" id="{385CCEC6-285D-459B-94C5-B59FAEA6928C}"/>
                  </a:ext>
                </a:extLst>
              </p:cNvPr>
              <p:cNvSpPr>
                <a:spLocks noChangeArrowheads="1"/>
              </p:cNvSpPr>
              <p:nvPr userDrawn="1"/>
            </p:nvSpPr>
            <p:spPr bwMode="auto">
              <a:xfrm>
                <a:off x="669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4" name="Oval 1089">
                <a:extLst>
                  <a:ext uri="{FF2B5EF4-FFF2-40B4-BE49-F238E27FC236}">
                    <a16:creationId xmlns:a16="http://schemas.microsoft.com/office/drawing/2014/main" id="{D478343E-E706-4ACB-B75A-7435632A3A79}"/>
                  </a:ext>
                </a:extLst>
              </p:cNvPr>
              <p:cNvSpPr>
                <a:spLocks noChangeArrowheads="1"/>
              </p:cNvSpPr>
              <p:nvPr userDrawn="1"/>
            </p:nvSpPr>
            <p:spPr bwMode="auto">
              <a:xfrm>
                <a:off x="6568"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5" name="Oval 1090">
                <a:extLst>
                  <a:ext uri="{FF2B5EF4-FFF2-40B4-BE49-F238E27FC236}">
                    <a16:creationId xmlns:a16="http://schemas.microsoft.com/office/drawing/2014/main" id="{A041774D-9071-45B5-ABCB-F05F6906ECE1}"/>
                  </a:ext>
                </a:extLst>
              </p:cNvPr>
              <p:cNvSpPr>
                <a:spLocks noChangeArrowheads="1"/>
              </p:cNvSpPr>
              <p:nvPr userDrawn="1"/>
            </p:nvSpPr>
            <p:spPr bwMode="auto">
              <a:xfrm>
                <a:off x="644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6" name="Oval 1091">
                <a:extLst>
                  <a:ext uri="{FF2B5EF4-FFF2-40B4-BE49-F238E27FC236}">
                    <a16:creationId xmlns:a16="http://schemas.microsoft.com/office/drawing/2014/main" id="{F8253515-60A2-42A2-800E-1FFBDAD3C3AC}"/>
                  </a:ext>
                </a:extLst>
              </p:cNvPr>
              <p:cNvSpPr>
                <a:spLocks noChangeArrowheads="1"/>
              </p:cNvSpPr>
              <p:nvPr userDrawn="1"/>
            </p:nvSpPr>
            <p:spPr bwMode="auto">
              <a:xfrm>
                <a:off x="631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7" name="Oval 1092">
                <a:extLst>
                  <a:ext uri="{FF2B5EF4-FFF2-40B4-BE49-F238E27FC236}">
                    <a16:creationId xmlns:a16="http://schemas.microsoft.com/office/drawing/2014/main" id="{33CFE707-4FC2-4F38-9755-C6BBBFFD38D3}"/>
                  </a:ext>
                </a:extLst>
              </p:cNvPr>
              <p:cNvSpPr>
                <a:spLocks noChangeArrowheads="1"/>
              </p:cNvSpPr>
              <p:nvPr userDrawn="1"/>
            </p:nvSpPr>
            <p:spPr bwMode="auto">
              <a:xfrm>
                <a:off x="619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8" name="Oval 1093">
                <a:extLst>
                  <a:ext uri="{FF2B5EF4-FFF2-40B4-BE49-F238E27FC236}">
                    <a16:creationId xmlns:a16="http://schemas.microsoft.com/office/drawing/2014/main" id="{1C3C178E-F4C8-4D90-B787-F920256B6615}"/>
                  </a:ext>
                </a:extLst>
              </p:cNvPr>
              <p:cNvSpPr>
                <a:spLocks noChangeArrowheads="1"/>
              </p:cNvSpPr>
              <p:nvPr userDrawn="1"/>
            </p:nvSpPr>
            <p:spPr bwMode="auto">
              <a:xfrm>
                <a:off x="607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9" name="Oval 1094">
                <a:extLst>
                  <a:ext uri="{FF2B5EF4-FFF2-40B4-BE49-F238E27FC236}">
                    <a16:creationId xmlns:a16="http://schemas.microsoft.com/office/drawing/2014/main" id="{D7E43E3D-8F18-4300-87B7-C95499BF2436}"/>
                  </a:ext>
                </a:extLst>
              </p:cNvPr>
              <p:cNvSpPr>
                <a:spLocks noChangeArrowheads="1"/>
              </p:cNvSpPr>
              <p:nvPr userDrawn="1"/>
            </p:nvSpPr>
            <p:spPr bwMode="auto">
              <a:xfrm>
                <a:off x="595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0" name="Oval 1095">
                <a:extLst>
                  <a:ext uri="{FF2B5EF4-FFF2-40B4-BE49-F238E27FC236}">
                    <a16:creationId xmlns:a16="http://schemas.microsoft.com/office/drawing/2014/main" id="{47EA2E0E-2FFB-44B6-BB0F-A39EED4D6474}"/>
                  </a:ext>
                </a:extLst>
              </p:cNvPr>
              <p:cNvSpPr>
                <a:spLocks noChangeArrowheads="1"/>
              </p:cNvSpPr>
              <p:nvPr userDrawn="1"/>
            </p:nvSpPr>
            <p:spPr bwMode="auto">
              <a:xfrm>
                <a:off x="582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1" name="Oval 1096">
                <a:extLst>
                  <a:ext uri="{FF2B5EF4-FFF2-40B4-BE49-F238E27FC236}">
                    <a16:creationId xmlns:a16="http://schemas.microsoft.com/office/drawing/2014/main" id="{909965C1-641A-44A9-80A1-ABE980384BA2}"/>
                  </a:ext>
                </a:extLst>
              </p:cNvPr>
              <p:cNvSpPr>
                <a:spLocks noChangeArrowheads="1"/>
              </p:cNvSpPr>
              <p:nvPr userDrawn="1"/>
            </p:nvSpPr>
            <p:spPr bwMode="auto">
              <a:xfrm>
                <a:off x="570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2" name="Oval 1097">
                <a:extLst>
                  <a:ext uri="{FF2B5EF4-FFF2-40B4-BE49-F238E27FC236}">
                    <a16:creationId xmlns:a16="http://schemas.microsoft.com/office/drawing/2014/main" id="{2F2DF49A-4ED8-40D6-8E30-CBB6F6720DB8}"/>
                  </a:ext>
                </a:extLst>
              </p:cNvPr>
              <p:cNvSpPr>
                <a:spLocks noChangeArrowheads="1"/>
              </p:cNvSpPr>
              <p:nvPr userDrawn="1"/>
            </p:nvSpPr>
            <p:spPr bwMode="auto">
              <a:xfrm>
                <a:off x="558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3" name="Oval 1098">
                <a:extLst>
                  <a:ext uri="{FF2B5EF4-FFF2-40B4-BE49-F238E27FC236}">
                    <a16:creationId xmlns:a16="http://schemas.microsoft.com/office/drawing/2014/main" id="{AEDA77F7-F024-476F-9D1D-9A7968515E95}"/>
                  </a:ext>
                </a:extLst>
              </p:cNvPr>
              <p:cNvSpPr>
                <a:spLocks noChangeArrowheads="1"/>
              </p:cNvSpPr>
              <p:nvPr userDrawn="1"/>
            </p:nvSpPr>
            <p:spPr bwMode="auto">
              <a:xfrm>
                <a:off x="545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4" name="Oval 1099">
                <a:extLst>
                  <a:ext uri="{FF2B5EF4-FFF2-40B4-BE49-F238E27FC236}">
                    <a16:creationId xmlns:a16="http://schemas.microsoft.com/office/drawing/2014/main" id="{F5FDFF40-10F6-4773-A741-F80D00FC654E}"/>
                  </a:ext>
                </a:extLst>
              </p:cNvPr>
              <p:cNvSpPr>
                <a:spLocks noChangeArrowheads="1"/>
              </p:cNvSpPr>
              <p:nvPr userDrawn="1"/>
            </p:nvSpPr>
            <p:spPr bwMode="auto">
              <a:xfrm>
                <a:off x="533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5" name="Oval 1100">
                <a:extLst>
                  <a:ext uri="{FF2B5EF4-FFF2-40B4-BE49-F238E27FC236}">
                    <a16:creationId xmlns:a16="http://schemas.microsoft.com/office/drawing/2014/main" id="{7DDED87A-1E47-4400-A637-FBD24DF3E103}"/>
                  </a:ext>
                </a:extLst>
              </p:cNvPr>
              <p:cNvSpPr>
                <a:spLocks noChangeArrowheads="1"/>
              </p:cNvSpPr>
              <p:nvPr userDrawn="1"/>
            </p:nvSpPr>
            <p:spPr bwMode="auto">
              <a:xfrm>
                <a:off x="5207"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6" name="Oval 1101">
                <a:extLst>
                  <a:ext uri="{FF2B5EF4-FFF2-40B4-BE49-F238E27FC236}">
                    <a16:creationId xmlns:a16="http://schemas.microsoft.com/office/drawing/2014/main" id="{D0077CE5-43A0-4568-B75D-AF2E889F27A7}"/>
                  </a:ext>
                </a:extLst>
              </p:cNvPr>
              <p:cNvSpPr>
                <a:spLocks noChangeArrowheads="1"/>
              </p:cNvSpPr>
              <p:nvPr userDrawn="1"/>
            </p:nvSpPr>
            <p:spPr bwMode="auto">
              <a:xfrm>
                <a:off x="508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7" name="Oval 1102">
                <a:extLst>
                  <a:ext uri="{FF2B5EF4-FFF2-40B4-BE49-F238E27FC236}">
                    <a16:creationId xmlns:a16="http://schemas.microsoft.com/office/drawing/2014/main" id="{85116E6B-AC30-46C0-9F76-04921D78D956}"/>
                  </a:ext>
                </a:extLst>
              </p:cNvPr>
              <p:cNvSpPr>
                <a:spLocks noChangeArrowheads="1"/>
              </p:cNvSpPr>
              <p:nvPr userDrawn="1"/>
            </p:nvSpPr>
            <p:spPr bwMode="auto">
              <a:xfrm>
                <a:off x="1257"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8" name="Oval 1103">
                <a:extLst>
                  <a:ext uri="{FF2B5EF4-FFF2-40B4-BE49-F238E27FC236}">
                    <a16:creationId xmlns:a16="http://schemas.microsoft.com/office/drawing/2014/main" id="{7AFF5244-4D25-4E5E-8B70-5909F6BECAA5}"/>
                  </a:ext>
                </a:extLst>
              </p:cNvPr>
              <p:cNvSpPr>
                <a:spLocks noChangeArrowheads="1"/>
              </p:cNvSpPr>
              <p:nvPr userDrawn="1"/>
            </p:nvSpPr>
            <p:spPr bwMode="auto">
              <a:xfrm>
                <a:off x="114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9" name="Oval 1104">
                <a:extLst>
                  <a:ext uri="{FF2B5EF4-FFF2-40B4-BE49-F238E27FC236}">
                    <a16:creationId xmlns:a16="http://schemas.microsoft.com/office/drawing/2014/main" id="{9AAC1D01-6946-4A18-9E22-B4FDB4F07C4B}"/>
                  </a:ext>
                </a:extLst>
              </p:cNvPr>
              <p:cNvSpPr>
                <a:spLocks noChangeArrowheads="1"/>
              </p:cNvSpPr>
              <p:nvPr userDrawn="1"/>
            </p:nvSpPr>
            <p:spPr bwMode="auto">
              <a:xfrm>
                <a:off x="101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0" name="Oval 1105">
                <a:extLst>
                  <a:ext uri="{FF2B5EF4-FFF2-40B4-BE49-F238E27FC236}">
                    <a16:creationId xmlns:a16="http://schemas.microsoft.com/office/drawing/2014/main" id="{ABA452AF-E456-457C-872A-0E58AD6E9994}"/>
                  </a:ext>
                </a:extLst>
              </p:cNvPr>
              <p:cNvSpPr>
                <a:spLocks noChangeArrowheads="1"/>
              </p:cNvSpPr>
              <p:nvPr userDrawn="1"/>
            </p:nvSpPr>
            <p:spPr bwMode="auto">
              <a:xfrm>
                <a:off x="89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1" name="Oval 1106">
                <a:extLst>
                  <a:ext uri="{FF2B5EF4-FFF2-40B4-BE49-F238E27FC236}">
                    <a16:creationId xmlns:a16="http://schemas.microsoft.com/office/drawing/2014/main" id="{C6E88693-DF4E-4317-B9F9-35E0C3865BEE}"/>
                  </a:ext>
                </a:extLst>
              </p:cNvPr>
              <p:cNvSpPr>
                <a:spLocks noChangeArrowheads="1"/>
              </p:cNvSpPr>
              <p:nvPr userDrawn="1"/>
            </p:nvSpPr>
            <p:spPr bwMode="auto">
              <a:xfrm>
                <a:off x="76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2" name="Oval 1107">
                <a:extLst>
                  <a:ext uri="{FF2B5EF4-FFF2-40B4-BE49-F238E27FC236}">
                    <a16:creationId xmlns:a16="http://schemas.microsoft.com/office/drawing/2014/main" id="{0C9F140B-A136-42FA-B5C6-CB6E50B220A5}"/>
                  </a:ext>
                </a:extLst>
              </p:cNvPr>
              <p:cNvSpPr>
                <a:spLocks noChangeArrowheads="1"/>
              </p:cNvSpPr>
              <p:nvPr userDrawn="1"/>
            </p:nvSpPr>
            <p:spPr bwMode="auto">
              <a:xfrm>
                <a:off x="64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3" name="Oval 1108">
                <a:extLst>
                  <a:ext uri="{FF2B5EF4-FFF2-40B4-BE49-F238E27FC236}">
                    <a16:creationId xmlns:a16="http://schemas.microsoft.com/office/drawing/2014/main" id="{CF0A82A5-F94E-499E-8E2F-2124B97BE8DB}"/>
                  </a:ext>
                </a:extLst>
              </p:cNvPr>
              <p:cNvSpPr>
                <a:spLocks noChangeArrowheads="1"/>
              </p:cNvSpPr>
              <p:nvPr userDrawn="1"/>
            </p:nvSpPr>
            <p:spPr bwMode="auto">
              <a:xfrm>
                <a:off x="706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4" name="Oval 1109">
                <a:extLst>
                  <a:ext uri="{FF2B5EF4-FFF2-40B4-BE49-F238E27FC236}">
                    <a16:creationId xmlns:a16="http://schemas.microsoft.com/office/drawing/2014/main" id="{53D78545-21AF-4118-A9C3-CCC5710B0A2C}"/>
                  </a:ext>
                </a:extLst>
              </p:cNvPr>
              <p:cNvSpPr>
                <a:spLocks noChangeArrowheads="1"/>
              </p:cNvSpPr>
              <p:nvPr userDrawn="1"/>
            </p:nvSpPr>
            <p:spPr bwMode="auto">
              <a:xfrm>
                <a:off x="693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5" name="Oval 1110">
                <a:extLst>
                  <a:ext uri="{FF2B5EF4-FFF2-40B4-BE49-F238E27FC236}">
                    <a16:creationId xmlns:a16="http://schemas.microsoft.com/office/drawing/2014/main" id="{CF9952E8-570E-4356-8755-E7AD5CFE29E0}"/>
                  </a:ext>
                </a:extLst>
              </p:cNvPr>
              <p:cNvSpPr>
                <a:spLocks noChangeArrowheads="1"/>
              </p:cNvSpPr>
              <p:nvPr userDrawn="1"/>
            </p:nvSpPr>
            <p:spPr bwMode="auto">
              <a:xfrm>
                <a:off x="6810"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6" name="Oval 1111">
                <a:extLst>
                  <a:ext uri="{FF2B5EF4-FFF2-40B4-BE49-F238E27FC236}">
                    <a16:creationId xmlns:a16="http://schemas.microsoft.com/office/drawing/2014/main" id="{2C2331DD-5F8D-472B-A214-B476944D798B}"/>
                  </a:ext>
                </a:extLst>
              </p:cNvPr>
              <p:cNvSpPr>
                <a:spLocks noChangeArrowheads="1"/>
              </p:cNvSpPr>
              <p:nvPr userDrawn="1"/>
            </p:nvSpPr>
            <p:spPr bwMode="auto">
              <a:xfrm>
                <a:off x="669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7" name="Oval 1112">
                <a:extLst>
                  <a:ext uri="{FF2B5EF4-FFF2-40B4-BE49-F238E27FC236}">
                    <a16:creationId xmlns:a16="http://schemas.microsoft.com/office/drawing/2014/main" id="{A73CAF07-23C7-47F0-A7E6-817A010BFAA2}"/>
                  </a:ext>
                </a:extLst>
              </p:cNvPr>
              <p:cNvSpPr>
                <a:spLocks noChangeArrowheads="1"/>
              </p:cNvSpPr>
              <p:nvPr userDrawn="1"/>
            </p:nvSpPr>
            <p:spPr bwMode="auto">
              <a:xfrm>
                <a:off x="6568"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8" name="Oval 1113">
                <a:extLst>
                  <a:ext uri="{FF2B5EF4-FFF2-40B4-BE49-F238E27FC236}">
                    <a16:creationId xmlns:a16="http://schemas.microsoft.com/office/drawing/2014/main" id="{4AEA7E9D-8561-4878-BE22-8DEBB56C849E}"/>
                  </a:ext>
                </a:extLst>
              </p:cNvPr>
              <p:cNvSpPr>
                <a:spLocks noChangeArrowheads="1"/>
              </p:cNvSpPr>
              <p:nvPr userDrawn="1"/>
            </p:nvSpPr>
            <p:spPr bwMode="auto">
              <a:xfrm>
                <a:off x="644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9" name="Oval 1114">
                <a:extLst>
                  <a:ext uri="{FF2B5EF4-FFF2-40B4-BE49-F238E27FC236}">
                    <a16:creationId xmlns:a16="http://schemas.microsoft.com/office/drawing/2014/main" id="{2213524D-BA15-4AED-A753-DFD7FA58B024}"/>
                  </a:ext>
                </a:extLst>
              </p:cNvPr>
              <p:cNvSpPr>
                <a:spLocks noChangeArrowheads="1"/>
              </p:cNvSpPr>
              <p:nvPr userDrawn="1"/>
            </p:nvSpPr>
            <p:spPr bwMode="auto">
              <a:xfrm>
                <a:off x="7678"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0" name="Oval 1115">
                <a:extLst>
                  <a:ext uri="{FF2B5EF4-FFF2-40B4-BE49-F238E27FC236}">
                    <a16:creationId xmlns:a16="http://schemas.microsoft.com/office/drawing/2014/main" id="{5DB2E999-61C0-4BC2-8766-A5254475EADC}"/>
                  </a:ext>
                </a:extLst>
              </p:cNvPr>
              <p:cNvSpPr>
                <a:spLocks noChangeArrowheads="1"/>
              </p:cNvSpPr>
              <p:nvPr userDrawn="1"/>
            </p:nvSpPr>
            <p:spPr bwMode="auto">
              <a:xfrm>
                <a:off x="7553"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1" name="Oval 1116">
                <a:extLst>
                  <a:ext uri="{FF2B5EF4-FFF2-40B4-BE49-F238E27FC236}">
                    <a16:creationId xmlns:a16="http://schemas.microsoft.com/office/drawing/2014/main" id="{5DCB5A26-4CDB-4270-B1BD-1A99A35FEE01}"/>
                  </a:ext>
                </a:extLst>
              </p:cNvPr>
              <p:cNvSpPr>
                <a:spLocks noChangeArrowheads="1"/>
              </p:cNvSpPr>
              <p:nvPr userDrawn="1"/>
            </p:nvSpPr>
            <p:spPr bwMode="auto">
              <a:xfrm>
                <a:off x="742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2" name="Oval 1117">
                <a:extLst>
                  <a:ext uri="{FF2B5EF4-FFF2-40B4-BE49-F238E27FC236}">
                    <a16:creationId xmlns:a16="http://schemas.microsoft.com/office/drawing/2014/main" id="{6F974DE0-A761-45D7-8037-2805C468EEEC}"/>
                  </a:ext>
                </a:extLst>
              </p:cNvPr>
              <p:cNvSpPr>
                <a:spLocks noChangeArrowheads="1"/>
              </p:cNvSpPr>
              <p:nvPr userDrawn="1"/>
            </p:nvSpPr>
            <p:spPr bwMode="auto">
              <a:xfrm>
                <a:off x="730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3" name="Oval 1118">
                <a:extLst>
                  <a:ext uri="{FF2B5EF4-FFF2-40B4-BE49-F238E27FC236}">
                    <a16:creationId xmlns:a16="http://schemas.microsoft.com/office/drawing/2014/main" id="{3611507C-47A4-4359-BE99-8EC608FD4920}"/>
                  </a:ext>
                </a:extLst>
              </p:cNvPr>
              <p:cNvSpPr>
                <a:spLocks noChangeArrowheads="1"/>
              </p:cNvSpPr>
              <p:nvPr userDrawn="1"/>
            </p:nvSpPr>
            <p:spPr bwMode="auto">
              <a:xfrm>
                <a:off x="718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4" name="Oval 1119">
                <a:extLst>
                  <a:ext uri="{FF2B5EF4-FFF2-40B4-BE49-F238E27FC236}">
                    <a16:creationId xmlns:a16="http://schemas.microsoft.com/office/drawing/2014/main" id="{4D41D7F8-823C-4B18-8445-7266460154AE}"/>
                  </a:ext>
                </a:extLst>
              </p:cNvPr>
              <p:cNvSpPr>
                <a:spLocks noChangeArrowheads="1"/>
              </p:cNvSpPr>
              <p:nvPr userDrawn="1"/>
            </p:nvSpPr>
            <p:spPr bwMode="auto">
              <a:xfrm>
                <a:off x="7678"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5" name="Oval 1120">
                <a:extLst>
                  <a:ext uri="{FF2B5EF4-FFF2-40B4-BE49-F238E27FC236}">
                    <a16:creationId xmlns:a16="http://schemas.microsoft.com/office/drawing/2014/main" id="{298F3DD4-5723-4221-97DA-1E4681B1F819}"/>
                  </a:ext>
                </a:extLst>
              </p:cNvPr>
              <p:cNvSpPr>
                <a:spLocks noChangeArrowheads="1"/>
              </p:cNvSpPr>
              <p:nvPr userDrawn="1"/>
            </p:nvSpPr>
            <p:spPr bwMode="auto">
              <a:xfrm>
                <a:off x="7553"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6" name="Oval 1121">
                <a:extLst>
                  <a:ext uri="{FF2B5EF4-FFF2-40B4-BE49-F238E27FC236}">
                    <a16:creationId xmlns:a16="http://schemas.microsoft.com/office/drawing/2014/main" id="{60F65834-7C30-4B52-B877-FF3CCF4112F4}"/>
                  </a:ext>
                </a:extLst>
              </p:cNvPr>
              <p:cNvSpPr>
                <a:spLocks noChangeArrowheads="1"/>
              </p:cNvSpPr>
              <p:nvPr userDrawn="1"/>
            </p:nvSpPr>
            <p:spPr bwMode="auto">
              <a:xfrm>
                <a:off x="742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7" name="Oval 1122">
                <a:extLst>
                  <a:ext uri="{FF2B5EF4-FFF2-40B4-BE49-F238E27FC236}">
                    <a16:creationId xmlns:a16="http://schemas.microsoft.com/office/drawing/2014/main" id="{C94C760F-E5CA-4D77-8405-D02925CB6BC6}"/>
                  </a:ext>
                </a:extLst>
              </p:cNvPr>
              <p:cNvSpPr>
                <a:spLocks noChangeArrowheads="1"/>
              </p:cNvSpPr>
              <p:nvPr userDrawn="1"/>
            </p:nvSpPr>
            <p:spPr bwMode="auto">
              <a:xfrm>
                <a:off x="730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8" name="Oval 1123">
                <a:extLst>
                  <a:ext uri="{FF2B5EF4-FFF2-40B4-BE49-F238E27FC236}">
                    <a16:creationId xmlns:a16="http://schemas.microsoft.com/office/drawing/2014/main" id="{AA8D352D-1995-4FDA-855C-D17239B227B2}"/>
                  </a:ext>
                </a:extLst>
              </p:cNvPr>
              <p:cNvSpPr>
                <a:spLocks noChangeArrowheads="1"/>
              </p:cNvSpPr>
              <p:nvPr userDrawn="1"/>
            </p:nvSpPr>
            <p:spPr bwMode="auto">
              <a:xfrm>
                <a:off x="718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9" name="Oval 1124">
                <a:extLst>
                  <a:ext uri="{FF2B5EF4-FFF2-40B4-BE49-F238E27FC236}">
                    <a16:creationId xmlns:a16="http://schemas.microsoft.com/office/drawing/2014/main" id="{EFD7B511-F044-431F-BD78-7093D249AF92}"/>
                  </a:ext>
                </a:extLst>
              </p:cNvPr>
              <p:cNvSpPr>
                <a:spLocks noChangeArrowheads="1"/>
              </p:cNvSpPr>
              <p:nvPr userDrawn="1"/>
            </p:nvSpPr>
            <p:spPr bwMode="auto">
              <a:xfrm>
                <a:off x="7678"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0" name="Oval 1125">
                <a:extLst>
                  <a:ext uri="{FF2B5EF4-FFF2-40B4-BE49-F238E27FC236}">
                    <a16:creationId xmlns:a16="http://schemas.microsoft.com/office/drawing/2014/main" id="{FC9F7255-CA51-4BE7-AE82-DF69A17ED38E}"/>
                  </a:ext>
                </a:extLst>
              </p:cNvPr>
              <p:cNvSpPr>
                <a:spLocks noChangeArrowheads="1"/>
              </p:cNvSpPr>
              <p:nvPr userDrawn="1"/>
            </p:nvSpPr>
            <p:spPr bwMode="auto">
              <a:xfrm>
                <a:off x="7553"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1" name="Oval 1126">
                <a:extLst>
                  <a:ext uri="{FF2B5EF4-FFF2-40B4-BE49-F238E27FC236}">
                    <a16:creationId xmlns:a16="http://schemas.microsoft.com/office/drawing/2014/main" id="{79C32B95-B341-4404-9146-4907FF285EC9}"/>
                  </a:ext>
                </a:extLst>
              </p:cNvPr>
              <p:cNvSpPr>
                <a:spLocks noChangeArrowheads="1"/>
              </p:cNvSpPr>
              <p:nvPr userDrawn="1"/>
            </p:nvSpPr>
            <p:spPr bwMode="auto">
              <a:xfrm>
                <a:off x="742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2" name="Oval 1127">
                <a:extLst>
                  <a:ext uri="{FF2B5EF4-FFF2-40B4-BE49-F238E27FC236}">
                    <a16:creationId xmlns:a16="http://schemas.microsoft.com/office/drawing/2014/main" id="{5E663A12-C7E3-49BC-A021-370BFA0B97D0}"/>
                  </a:ext>
                </a:extLst>
              </p:cNvPr>
              <p:cNvSpPr>
                <a:spLocks noChangeArrowheads="1"/>
              </p:cNvSpPr>
              <p:nvPr userDrawn="1"/>
            </p:nvSpPr>
            <p:spPr bwMode="auto">
              <a:xfrm>
                <a:off x="730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3" name="Oval 1128">
                <a:extLst>
                  <a:ext uri="{FF2B5EF4-FFF2-40B4-BE49-F238E27FC236}">
                    <a16:creationId xmlns:a16="http://schemas.microsoft.com/office/drawing/2014/main" id="{69C384EC-4896-400D-A0D0-32ABFEC41C41}"/>
                  </a:ext>
                </a:extLst>
              </p:cNvPr>
              <p:cNvSpPr>
                <a:spLocks noChangeArrowheads="1"/>
              </p:cNvSpPr>
              <p:nvPr userDrawn="1"/>
            </p:nvSpPr>
            <p:spPr bwMode="auto">
              <a:xfrm>
                <a:off x="718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4" name="Oval 1129">
                <a:extLst>
                  <a:ext uri="{FF2B5EF4-FFF2-40B4-BE49-F238E27FC236}">
                    <a16:creationId xmlns:a16="http://schemas.microsoft.com/office/drawing/2014/main" id="{89CB0549-4331-4126-879C-64301F11983E}"/>
                  </a:ext>
                </a:extLst>
              </p:cNvPr>
              <p:cNvSpPr>
                <a:spLocks noChangeArrowheads="1"/>
              </p:cNvSpPr>
              <p:nvPr userDrawn="1"/>
            </p:nvSpPr>
            <p:spPr bwMode="auto">
              <a:xfrm>
                <a:off x="7678"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5" name="Oval 1130">
                <a:extLst>
                  <a:ext uri="{FF2B5EF4-FFF2-40B4-BE49-F238E27FC236}">
                    <a16:creationId xmlns:a16="http://schemas.microsoft.com/office/drawing/2014/main" id="{770885A4-F7AC-48D7-8D2C-A1364CAA7ED4}"/>
                  </a:ext>
                </a:extLst>
              </p:cNvPr>
              <p:cNvSpPr>
                <a:spLocks noChangeArrowheads="1"/>
              </p:cNvSpPr>
              <p:nvPr userDrawn="1"/>
            </p:nvSpPr>
            <p:spPr bwMode="auto">
              <a:xfrm>
                <a:off x="7553"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6" name="Oval 1131">
                <a:extLst>
                  <a:ext uri="{FF2B5EF4-FFF2-40B4-BE49-F238E27FC236}">
                    <a16:creationId xmlns:a16="http://schemas.microsoft.com/office/drawing/2014/main" id="{74C7D94C-45BA-42A4-9BC3-421CB67C6C6E}"/>
                  </a:ext>
                </a:extLst>
              </p:cNvPr>
              <p:cNvSpPr>
                <a:spLocks noChangeArrowheads="1"/>
              </p:cNvSpPr>
              <p:nvPr userDrawn="1"/>
            </p:nvSpPr>
            <p:spPr bwMode="auto">
              <a:xfrm>
                <a:off x="742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7" name="Oval 1132">
                <a:extLst>
                  <a:ext uri="{FF2B5EF4-FFF2-40B4-BE49-F238E27FC236}">
                    <a16:creationId xmlns:a16="http://schemas.microsoft.com/office/drawing/2014/main" id="{6725AF99-5FD6-42AB-985C-DF4423009819}"/>
                  </a:ext>
                </a:extLst>
              </p:cNvPr>
              <p:cNvSpPr>
                <a:spLocks noChangeArrowheads="1"/>
              </p:cNvSpPr>
              <p:nvPr userDrawn="1"/>
            </p:nvSpPr>
            <p:spPr bwMode="auto">
              <a:xfrm>
                <a:off x="730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8" name="Oval 1133">
                <a:extLst>
                  <a:ext uri="{FF2B5EF4-FFF2-40B4-BE49-F238E27FC236}">
                    <a16:creationId xmlns:a16="http://schemas.microsoft.com/office/drawing/2014/main" id="{F03C27CA-F49C-4EAB-A600-A08DE921AB57}"/>
                  </a:ext>
                </a:extLst>
              </p:cNvPr>
              <p:cNvSpPr>
                <a:spLocks noChangeArrowheads="1"/>
              </p:cNvSpPr>
              <p:nvPr userDrawn="1"/>
            </p:nvSpPr>
            <p:spPr bwMode="auto">
              <a:xfrm>
                <a:off x="718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9" name="Oval 1134">
                <a:extLst>
                  <a:ext uri="{FF2B5EF4-FFF2-40B4-BE49-F238E27FC236}">
                    <a16:creationId xmlns:a16="http://schemas.microsoft.com/office/drawing/2014/main" id="{D0F05CA9-5299-4C94-B688-CC2AA0566746}"/>
                  </a:ext>
                </a:extLst>
              </p:cNvPr>
              <p:cNvSpPr>
                <a:spLocks noChangeArrowheads="1"/>
              </p:cNvSpPr>
              <p:nvPr userDrawn="1"/>
            </p:nvSpPr>
            <p:spPr bwMode="auto">
              <a:xfrm>
                <a:off x="7678"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0" name="Oval 1135">
                <a:extLst>
                  <a:ext uri="{FF2B5EF4-FFF2-40B4-BE49-F238E27FC236}">
                    <a16:creationId xmlns:a16="http://schemas.microsoft.com/office/drawing/2014/main" id="{B1CE92B2-AACD-4935-84F5-A6EB61CFDEAC}"/>
                  </a:ext>
                </a:extLst>
              </p:cNvPr>
              <p:cNvSpPr>
                <a:spLocks noChangeArrowheads="1"/>
              </p:cNvSpPr>
              <p:nvPr userDrawn="1"/>
            </p:nvSpPr>
            <p:spPr bwMode="auto">
              <a:xfrm>
                <a:off x="7553"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1" name="Oval 1136">
                <a:extLst>
                  <a:ext uri="{FF2B5EF4-FFF2-40B4-BE49-F238E27FC236}">
                    <a16:creationId xmlns:a16="http://schemas.microsoft.com/office/drawing/2014/main" id="{76D9E48A-4133-4E75-AAD5-8876EF483685}"/>
                  </a:ext>
                </a:extLst>
              </p:cNvPr>
              <p:cNvSpPr>
                <a:spLocks noChangeArrowheads="1"/>
              </p:cNvSpPr>
              <p:nvPr userDrawn="1"/>
            </p:nvSpPr>
            <p:spPr bwMode="auto">
              <a:xfrm>
                <a:off x="742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2" name="Oval 1137">
                <a:extLst>
                  <a:ext uri="{FF2B5EF4-FFF2-40B4-BE49-F238E27FC236}">
                    <a16:creationId xmlns:a16="http://schemas.microsoft.com/office/drawing/2014/main" id="{2A4F054F-9C27-4A7E-AD93-3D2A8B202241}"/>
                  </a:ext>
                </a:extLst>
              </p:cNvPr>
              <p:cNvSpPr>
                <a:spLocks noChangeArrowheads="1"/>
              </p:cNvSpPr>
              <p:nvPr userDrawn="1"/>
            </p:nvSpPr>
            <p:spPr bwMode="auto">
              <a:xfrm>
                <a:off x="730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3" name="Oval 1138">
                <a:extLst>
                  <a:ext uri="{FF2B5EF4-FFF2-40B4-BE49-F238E27FC236}">
                    <a16:creationId xmlns:a16="http://schemas.microsoft.com/office/drawing/2014/main" id="{D9E93304-8FDD-49C9-B28B-226485A3770B}"/>
                  </a:ext>
                </a:extLst>
              </p:cNvPr>
              <p:cNvSpPr>
                <a:spLocks noChangeArrowheads="1"/>
              </p:cNvSpPr>
              <p:nvPr userDrawn="1"/>
            </p:nvSpPr>
            <p:spPr bwMode="auto">
              <a:xfrm>
                <a:off x="718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4" name="Oval 1139">
                <a:extLst>
                  <a:ext uri="{FF2B5EF4-FFF2-40B4-BE49-F238E27FC236}">
                    <a16:creationId xmlns:a16="http://schemas.microsoft.com/office/drawing/2014/main" id="{66355F7E-5F46-4F69-ADC9-2DEBB64E4EFA}"/>
                  </a:ext>
                </a:extLst>
              </p:cNvPr>
              <p:cNvSpPr>
                <a:spLocks noChangeArrowheads="1"/>
              </p:cNvSpPr>
              <p:nvPr userDrawn="1"/>
            </p:nvSpPr>
            <p:spPr bwMode="auto">
              <a:xfrm>
                <a:off x="7678"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5" name="Oval 1140">
                <a:extLst>
                  <a:ext uri="{FF2B5EF4-FFF2-40B4-BE49-F238E27FC236}">
                    <a16:creationId xmlns:a16="http://schemas.microsoft.com/office/drawing/2014/main" id="{0DA3B3FC-9E37-45D9-A945-937662DFCE44}"/>
                  </a:ext>
                </a:extLst>
              </p:cNvPr>
              <p:cNvSpPr>
                <a:spLocks noChangeArrowheads="1"/>
              </p:cNvSpPr>
              <p:nvPr userDrawn="1"/>
            </p:nvSpPr>
            <p:spPr bwMode="auto">
              <a:xfrm>
                <a:off x="7553"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6" name="Oval 1141">
                <a:extLst>
                  <a:ext uri="{FF2B5EF4-FFF2-40B4-BE49-F238E27FC236}">
                    <a16:creationId xmlns:a16="http://schemas.microsoft.com/office/drawing/2014/main" id="{8BF64FD6-FA3B-4686-B5BD-C69589809131}"/>
                  </a:ext>
                </a:extLst>
              </p:cNvPr>
              <p:cNvSpPr>
                <a:spLocks noChangeArrowheads="1"/>
              </p:cNvSpPr>
              <p:nvPr userDrawn="1"/>
            </p:nvSpPr>
            <p:spPr bwMode="auto">
              <a:xfrm>
                <a:off x="742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7" name="Oval 1142">
                <a:extLst>
                  <a:ext uri="{FF2B5EF4-FFF2-40B4-BE49-F238E27FC236}">
                    <a16:creationId xmlns:a16="http://schemas.microsoft.com/office/drawing/2014/main" id="{8D418278-788A-48B9-B70C-1B0A22384591}"/>
                  </a:ext>
                </a:extLst>
              </p:cNvPr>
              <p:cNvSpPr>
                <a:spLocks noChangeArrowheads="1"/>
              </p:cNvSpPr>
              <p:nvPr userDrawn="1"/>
            </p:nvSpPr>
            <p:spPr bwMode="auto">
              <a:xfrm>
                <a:off x="730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8" name="Oval 1143">
                <a:extLst>
                  <a:ext uri="{FF2B5EF4-FFF2-40B4-BE49-F238E27FC236}">
                    <a16:creationId xmlns:a16="http://schemas.microsoft.com/office/drawing/2014/main" id="{2645D830-C60C-455A-9B21-9AC761D17923}"/>
                  </a:ext>
                </a:extLst>
              </p:cNvPr>
              <p:cNvSpPr>
                <a:spLocks noChangeArrowheads="1"/>
              </p:cNvSpPr>
              <p:nvPr userDrawn="1"/>
            </p:nvSpPr>
            <p:spPr bwMode="auto">
              <a:xfrm>
                <a:off x="718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9" name="Oval 1144">
                <a:extLst>
                  <a:ext uri="{FF2B5EF4-FFF2-40B4-BE49-F238E27FC236}">
                    <a16:creationId xmlns:a16="http://schemas.microsoft.com/office/drawing/2014/main" id="{84F3185B-81D2-4060-9429-2E1BD9E02AD3}"/>
                  </a:ext>
                </a:extLst>
              </p:cNvPr>
              <p:cNvSpPr>
                <a:spLocks noChangeArrowheads="1"/>
              </p:cNvSpPr>
              <p:nvPr userDrawn="1"/>
            </p:nvSpPr>
            <p:spPr bwMode="auto">
              <a:xfrm>
                <a:off x="7678"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0" name="Oval 1145">
                <a:extLst>
                  <a:ext uri="{FF2B5EF4-FFF2-40B4-BE49-F238E27FC236}">
                    <a16:creationId xmlns:a16="http://schemas.microsoft.com/office/drawing/2014/main" id="{2DB987E5-4A44-43F2-AEE7-A665BB1D5066}"/>
                  </a:ext>
                </a:extLst>
              </p:cNvPr>
              <p:cNvSpPr>
                <a:spLocks noChangeArrowheads="1"/>
              </p:cNvSpPr>
              <p:nvPr userDrawn="1"/>
            </p:nvSpPr>
            <p:spPr bwMode="auto">
              <a:xfrm>
                <a:off x="7553"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1" name="Oval 1146">
                <a:extLst>
                  <a:ext uri="{FF2B5EF4-FFF2-40B4-BE49-F238E27FC236}">
                    <a16:creationId xmlns:a16="http://schemas.microsoft.com/office/drawing/2014/main" id="{5BD5E48B-2503-4A08-9684-A518BA7D270F}"/>
                  </a:ext>
                </a:extLst>
              </p:cNvPr>
              <p:cNvSpPr>
                <a:spLocks noChangeArrowheads="1"/>
              </p:cNvSpPr>
              <p:nvPr userDrawn="1"/>
            </p:nvSpPr>
            <p:spPr bwMode="auto">
              <a:xfrm>
                <a:off x="742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2" name="Oval 1147">
                <a:extLst>
                  <a:ext uri="{FF2B5EF4-FFF2-40B4-BE49-F238E27FC236}">
                    <a16:creationId xmlns:a16="http://schemas.microsoft.com/office/drawing/2014/main" id="{2B2088DB-61AE-4DA9-A3C3-F07674712712}"/>
                  </a:ext>
                </a:extLst>
              </p:cNvPr>
              <p:cNvSpPr>
                <a:spLocks noChangeArrowheads="1"/>
              </p:cNvSpPr>
              <p:nvPr userDrawn="1"/>
            </p:nvSpPr>
            <p:spPr bwMode="auto">
              <a:xfrm>
                <a:off x="730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3" name="Oval 1148">
                <a:extLst>
                  <a:ext uri="{FF2B5EF4-FFF2-40B4-BE49-F238E27FC236}">
                    <a16:creationId xmlns:a16="http://schemas.microsoft.com/office/drawing/2014/main" id="{FC1F66B5-82E1-4286-A110-5C4232EBCC73}"/>
                  </a:ext>
                </a:extLst>
              </p:cNvPr>
              <p:cNvSpPr>
                <a:spLocks noChangeArrowheads="1"/>
              </p:cNvSpPr>
              <p:nvPr userDrawn="1"/>
            </p:nvSpPr>
            <p:spPr bwMode="auto">
              <a:xfrm>
                <a:off x="718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4" name="Oval 1149">
                <a:extLst>
                  <a:ext uri="{FF2B5EF4-FFF2-40B4-BE49-F238E27FC236}">
                    <a16:creationId xmlns:a16="http://schemas.microsoft.com/office/drawing/2014/main" id="{EA5C0068-7DF6-45AC-A11A-E47A308C0138}"/>
                  </a:ext>
                </a:extLst>
              </p:cNvPr>
              <p:cNvSpPr>
                <a:spLocks noChangeArrowheads="1"/>
              </p:cNvSpPr>
              <p:nvPr userDrawn="1"/>
            </p:nvSpPr>
            <p:spPr bwMode="auto">
              <a:xfrm>
                <a:off x="7678"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5" name="Oval 1150">
                <a:extLst>
                  <a:ext uri="{FF2B5EF4-FFF2-40B4-BE49-F238E27FC236}">
                    <a16:creationId xmlns:a16="http://schemas.microsoft.com/office/drawing/2014/main" id="{7298E330-3A58-43EB-8426-6E56849952A6}"/>
                  </a:ext>
                </a:extLst>
              </p:cNvPr>
              <p:cNvSpPr>
                <a:spLocks noChangeArrowheads="1"/>
              </p:cNvSpPr>
              <p:nvPr userDrawn="1"/>
            </p:nvSpPr>
            <p:spPr bwMode="auto">
              <a:xfrm>
                <a:off x="7553"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6" name="Oval 1151">
                <a:extLst>
                  <a:ext uri="{FF2B5EF4-FFF2-40B4-BE49-F238E27FC236}">
                    <a16:creationId xmlns:a16="http://schemas.microsoft.com/office/drawing/2014/main" id="{E6E1659F-DCD8-4AF0-90F2-0AE543CE9AD4}"/>
                  </a:ext>
                </a:extLst>
              </p:cNvPr>
              <p:cNvSpPr>
                <a:spLocks noChangeArrowheads="1"/>
              </p:cNvSpPr>
              <p:nvPr userDrawn="1"/>
            </p:nvSpPr>
            <p:spPr bwMode="auto">
              <a:xfrm>
                <a:off x="742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7" name="Oval 1152">
                <a:extLst>
                  <a:ext uri="{FF2B5EF4-FFF2-40B4-BE49-F238E27FC236}">
                    <a16:creationId xmlns:a16="http://schemas.microsoft.com/office/drawing/2014/main" id="{CFF875E4-BBF9-4978-8590-0615EF246F48}"/>
                  </a:ext>
                </a:extLst>
              </p:cNvPr>
              <p:cNvSpPr>
                <a:spLocks noChangeArrowheads="1"/>
              </p:cNvSpPr>
              <p:nvPr userDrawn="1"/>
            </p:nvSpPr>
            <p:spPr bwMode="auto">
              <a:xfrm>
                <a:off x="730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8" name="Oval 1153">
                <a:extLst>
                  <a:ext uri="{FF2B5EF4-FFF2-40B4-BE49-F238E27FC236}">
                    <a16:creationId xmlns:a16="http://schemas.microsoft.com/office/drawing/2014/main" id="{D851D774-8232-46E0-A974-9DBA8769F2B0}"/>
                  </a:ext>
                </a:extLst>
              </p:cNvPr>
              <p:cNvSpPr>
                <a:spLocks noChangeArrowheads="1"/>
              </p:cNvSpPr>
              <p:nvPr userDrawn="1"/>
            </p:nvSpPr>
            <p:spPr bwMode="auto">
              <a:xfrm>
                <a:off x="718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9" name="Oval 1154">
                <a:extLst>
                  <a:ext uri="{FF2B5EF4-FFF2-40B4-BE49-F238E27FC236}">
                    <a16:creationId xmlns:a16="http://schemas.microsoft.com/office/drawing/2014/main" id="{F807B833-671B-418A-A548-0EEBC6077E5A}"/>
                  </a:ext>
                </a:extLst>
              </p:cNvPr>
              <p:cNvSpPr>
                <a:spLocks noChangeArrowheads="1"/>
              </p:cNvSpPr>
              <p:nvPr userDrawn="1"/>
            </p:nvSpPr>
            <p:spPr bwMode="auto">
              <a:xfrm>
                <a:off x="7678"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0" name="Oval 1155">
                <a:extLst>
                  <a:ext uri="{FF2B5EF4-FFF2-40B4-BE49-F238E27FC236}">
                    <a16:creationId xmlns:a16="http://schemas.microsoft.com/office/drawing/2014/main" id="{146029F7-C3CA-4CA1-B7EF-161346E8CEE4}"/>
                  </a:ext>
                </a:extLst>
              </p:cNvPr>
              <p:cNvSpPr>
                <a:spLocks noChangeArrowheads="1"/>
              </p:cNvSpPr>
              <p:nvPr userDrawn="1"/>
            </p:nvSpPr>
            <p:spPr bwMode="auto">
              <a:xfrm>
                <a:off x="7553"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1" name="Oval 1156">
                <a:extLst>
                  <a:ext uri="{FF2B5EF4-FFF2-40B4-BE49-F238E27FC236}">
                    <a16:creationId xmlns:a16="http://schemas.microsoft.com/office/drawing/2014/main" id="{33DDB8E7-85BD-4B8A-B7CB-7B99CD99C6DD}"/>
                  </a:ext>
                </a:extLst>
              </p:cNvPr>
              <p:cNvSpPr>
                <a:spLocks noChangeArrowheads="1"/>
              </p:cNvSpPr>
              <p:nvPr userDrawn="1"/>
            </p:nvSpPr>
            <p:spPr bwMode="auto">
              <a:xfrm>
                <a:off x="742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2" name="Oval 1157">
                <a:extLst>
                  <a:ext uri="{FF2B5EF4-FFF2-40B4-BE49-F238E27FC236}">
                    <a16:creationId xmlns:a16="http://schemas.microsoft.com/office/drawing/2014/main" id="{98E3B684-F5CA-4C51-A5B9-76263636F121}"/>
                  </a:ext>
                </a:extLst>
              </p:cNvPr>
              <p:cNvSpPr>
                <a:spLocks noChangeArrowheads="1"/>
              </p:cNvSpPr>
              <p:nvPr userDrawn="1"/>
            </p:nvSpPr>
            <p:spPr bwMode="auto">
              <a:xfrm>
                <a:off x="730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3" name="Oval 1158">
                <a:extLst>
                  <a:ext uri="{FF2B5EF4-FFF2-40B4-BE49-F238E27FC236}">
                    <a16:creationId xmlns:a16="http://schemas.microsoft.com/office/drawing/2014/main" id="{F7ACC203-5796-4997-A41C-8E86C53A7BF4}"/>
                  </a:ext>
                </a:extLst>
              </p:cNvPr>
              <p:cNvSpPr>
                <a:spLocks noChangeArrowheads="1"/>
              </p:cNvSpPr>
              <p:nvPr userDrawn="1"/>
            </p:nvSpPr>
            <p:spPr bwMode="auto">
              <a:xfrm>
                <a:off x="718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4" name="Oval 1159">
                <a:extLst>
                  <a:ext uri="{FF2B5EF4-FFF2-40B4-BE49-F238E27FC236}">
                    <a16:creationId xmlns:a16="http://schemas.microsoft.com/office/drawing/2014/main" id="{D16A0791-A72A-4F13-8616-F964CDF49634}"/>
                  </a:ext>
                </a:extLst>
              </p:cNvPr>
              <p:cNvSpPr>
                <a:spLocks noChangeArrowheads="1"/>
              </p:cNvSpPr>
              <p:nvPr userDrawn="1"/>
            </p:nvSpPr>
            <p:spPr bwMode="auto">
              <a:xfrm>
                <a:off x="7678"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5" name="Oval 1160">
                <a:extLst>
                  <a:ext uri="{FF2B5EF4-FFF2-40B4-BE49-F238E27FC236}">
                    <a16:creationId xmlns:a16="http://schemas.microsoft.com/office/drawing/2014/main" id="{1D514995-E5B1-42A5-B052-E20164134EBF}"/>
                  </a:ext>
                </a:extLst>
              </p:cNvPr>
              <p:cNvSpPr>
                <a:spLocks noChangeArrowheads="1"/>
              </p:cNvSpPr>
              <p:nvPr userDrawn="1"/>
            </p:nvSpPr>
            <p:spPr bwMode="auto">
              <a:xfrm>
                <a:off x="7553"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6" name="Oval 1161">
                <a:extLst>
                  <a:ext uri="{FF2B5EF4-FFF2-40B4-BE49-F238E27FC236}">
                    <a16:creationId xmlns:a16="http://schemas.microsoft.com/office/drawing/2014/main" id="{B9086460-E5DF-4D87-9F3F-16D58DB7AFE7}"/>
                  </a:ext>
                </a:extLst>
              </p:cNvPr>
              <p:cNvSpPr>
                <a:spLocks noChangeArrowheads="1"/>
              </p:cNvSpPr>
              <p:nvPr userDrawn="1"/>
            </p:nvSpPr>
            <p:spPr bwMode="auto">
              <a:xfrm>
                <a:off x="742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7" name="Oval 1162">
                <a:extLst>
                  <a:ext uri="{FF2B5EF4-FFF2-40B4-BE49-F238E27FC236}">
                    <a16:creationId xmlns:a16="http://schemas.microsoft.com/office/drawing/2014/main" id="{0AB3EA68-776E-4E67-AEAA-1E6563B84E4F}"/>
                  </a:ext>
                </a:extLst>
              </p:cNvPr>
              <p:cNvSpPr>
                <a:spLocks noChangeArrowheads="1"/>
              </p:cNvSpPr>
              <p:nvPr userDrawn="1"/>
            </p:nvSpPr>
            <p:spPr bwMode="auto">
              <a:xfrm>
                <a:off x="730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8" name="Oval 1163">
                <a:extLst>
                  <a:ext uri="{FF2B5EF4-FFF2-40B4-BE49-F238E27FC236}">
                    <a16:creationId xmlns:a16="http://schemas.microsoft.com/office/drawing/2014/main" id="{C3D1628C-9E71-4076-927A-5E59C39D183D}"/>
                  </a:ext>
                </a:extLst>
              </p:cNvPr>
              <p:cNvSpPr>
                <a:spLocks noChangeArrowheads="1"/>
              </p:cNvSpPr>
              <p:nvPr userDrawn="1"/>
            </p:nvSpPr>
            <p:spPr bwMode="auto">
              <a:xfrm>
                <a:off x="718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9" name="Oval 1164">
                <a:extLst>
                  <a:ext uri="{FF2B5EF4-FFF2-40B4-BE49-F238E27FC236}">
                    <a16:creationId xmlns:a16="http://schemas.microsoft.com/office/drawing/2014/main" id="{62AF8271-0ADC-4C85-B8CF-598E76261D91}"/>
                  </a:ext>
                </a:extLst>
              </p:cNvPr>
              <p:cNvSpPr>
                <a:spLocks noChangeArrowheads="1"/>
              </p:cNvSpPr>
              <p:nvPr userDrawn="1"/>
            </p:nvSpPr>
            <p:spPr bwMode="auto">
              <a:xfrm>
                <a:off x="7678"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0" name="Oval 1165">
                <a:extLst>
                  <a:ext uri="{FF2B5EF4-FFF2-40B4-BE49-F238E27FC236}">
                    <a16:creationId xmlns:a16="http://schemas.microsoft.com/office/drawing/2014/main" id="{A7971436-05AC-4DDA-A88B-7EB2F9108A23}"/>
                  </a:ext>
                </a:extLst>
              </p:cNvPr>
              <p:cNvSpPr>
                <a:spLocks noChangeArrowheads="1"/>
              </p:cNvSpPr>
              <p:nvPr userDrawn="1"/>
            </p:nvSpPr>
            <p:spPr bwMode="auto">
              <a:xfrm>
                <a:off x="7553"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1" name="Oval 1166">
                <a:extLst>
                  <a:ext uri="{FF2B5EF4-FFF2-40B4-BE49-F238E27FC236}">
                    <a16:creationId xmlns:a16="http://schemas.microsoft.com/office/drawing/2014/main" id="{33A0EF3C-2D85-44B3-8FE5-E67D8B434828}"/>
                  </a:ext>
                </a:extLst>
              </p:cNvPr>
              <p:cNvSpPr>
                <a:spLocks noChangeArrowheads="1"/>
              </p:cNvSpPr>
              <p:nvPr userDrawn="1"/>
            </p:nvSpPr>
            <p:spPr bwMode="auto">
              <a:xfrm>
                <a:off x="742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2" name="Oval 1167">
                <a:extLst>
                  <a:ext uri="{FF2B5EF4-FFF2-40B4-BE49-F238E27FC236}">
                    <a16:creationId xmlns:a16="http://schemas.microsoft.com/office/drawing/2014/main" id="{8CEBCB43-53E3-4B03-828D-6194244BF290}"/>
                  </a:ext>
                </a:extLst>
              </p:cNvPr>
              <p:cNvSpPr>
                <a:spLocks noChangeArrowheads="1"/>
              </p:cNvSpPr>
              <p:nvPr userDrawn="1"/>
            </p:nvSpPr>
            <p:spPr bwMode="auto">
              <a:xfrm>
                <a:off x="730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3" name="Oval 1168">
                <a:extLst>
                  <a:ext uri="{FF2B5EF4-FFF2-40B4-BE49-F238E27FC236}">
                    <a16:creationId xmlns:a16="http://schemas.microsoft.com/office/drawing/2014/main" id="{152D5449-9798-42C4-ABCC-5B82113ACFD3}"/>
                  </a:ext>
                </a:extLst>
              </p:cNvPr>
              <p:cNvSpPr>
                <a:spLocks noChangeArrowheads="1"/>
              </p:cNvSpPr>
              <p:nvPr userDrawn="1"/>
            </p:nvSpPr>
            <p:spPr bwMode="auto">
              <a:xfrm>
                <a:off x="718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4" name="Oval 1169">
                <a:extLst>
                  <a:ext uri="{FF2B5EF4-FFF2-40B4-BE49-F238E27FC236}">
                    <a16:creationId xmlns:a16="http://schemas.microsoft.com/office/drawing/2014/main" id="{E776DD12-CB21-454C-A78A-94F7730CF095}"/>
                  </a:ext>
                </a:extLst>
              </p:cNvPr>
              <p:cNvSpPr>
                <a:spLocks noChangeArrowheads="1"/>
              </p:cNvSpPr>
              <p:nvPr userDrawn="1"/>
            </p:nvSpPr>
            <p:spPr bwMode="auto">
              <a:xfrm>
                <a:off x="7678"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5" name="Oval 1170">
                <a:extLst>
                  <a:ext uri="{FF2B5EF4-FFF2-40B4-BE49-F238E27FC236}">
                    <a16:creationId xmlns:a16="http://schemas.microsoft.com/office/drawing/2014/main" id="{616EDFA2-A8D7-4AD4-A1D6-F306E1660027}"/>
                  </a:ext>
                </a:extLst>
              </p:cNvPr>
              <p:cNvSpPr>
                <a:spLocks noChangeArrowheads="1"/>
              </p:cNvSpPr>
              <p:nvPr userDrawn="1"/>
            </p:nvSpPr>
            <p:spPr bwMode="auto">
              <a:xfrm>
                <a:off x="7553"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6" name="Oval 1171">
                <a:extLst>
                  <a:ext uri="{FF2B5EF4-FFF2-40B4-BE49-F238E27FC236}">
                    <a16:creationId xmlns:a16="http://schemas.microsoft.com/office/drawing/2014/main" id="{757352BD-0628-4CCA-BBD8-B923E34332D1}"/>
                  </a:ext>
                </a:extLst>
              </p:cNvPr>
              <p:cNvSpPr>
                <a:spLocks noChangeArrowheads="1"/>
              </p:cNvSpPr>
              <p:nvPr userDrawn="1"/>
            </p:nvSpPr>
            <p:spPr bwMode="auto">
              <a:xfrm>
                <a:off x="742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7" name="Oval 1172">
                <a:extLst>
                  <a:ext uri="{FF2B5EF4-FFF2-40B4-BE49-F238E27FC236}">
                    <a16:creationId xmlns:a16="http://schemas.microsoft.com/office/drawing/2014/main" id="{BB793E8A-A140-48CE-8A75-97053B8E52CE}"/>
                  </a:ext>
                </a:extLst>
              </p:cNvPr>
              <p:cNvSpPr>
                <a:spLocks noChangeArrowheads="1"/>
              </p:cNvSpPr>
              <p:nvPr userDrawn="1"/>
            </p:nvSpPr>
            <p:spPr bwMode="auto">
              <a:xfrm>
                <a:off x="730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8" name="Oval 1173">
                <a:extLst>
                  <a:ext uri="{FF2B5EF4-FFF2-40B4-BE49-F238E27FC236}">
                    <a16:creationId xmlns:a16="http://schemas.microsoft.com/office/drawing/2014/main" id="{0FE5AF2C-B1D3-4971-9EE7-A0750A7D5A4D}"/>
                  </a:ext>
                </a:extLst>
              </p:cNvPr>
              <p:cNvSpPr>
                <a:spLocks noChangeArrowheads="1"/>
              </p:cNvSpPr>
              <p:nvPr userDrawn="1"/>
            </p:nvSpPr>
            <p:spPr bwMode="auto">
              <a:xfrm>
                <a:off x="718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9" name="Oval 1174">
                <a:extLst>
                  <a:ext uri="{FF2B5EF4-FFF2-40B4-BE49-F238E27FC236}">
                    <a16:creationId xmlns:a16="http://schemas.microsoft.com/office/drawing/2014/main" id="{B39D0D24-ED37-4A9F-A26D-9A07EEFD2E13}"/>
                  </a:ext>
                </a:extLst>
              </p:cNvPr>
              <p:cNvSpPr>
                <a:spLocks noChangeArrowheads="1"/>
              </p:cNvSpPr>
              <p:nvPr userDrawn="1"/>
            </p:nvSpPr>
            <p:spPr bwMode="auto">
              <a:xfrm>
                <a:off x="7678"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0" name="Oval 1175">
                <a:extLst>
                  <a:ext uri="{FF2B5EF4-FFF2-40B4-BE49-F238E27FC236}">
                    <a16:creationId xmlns:a16="http://schemas.microsoft.com/office/drawing/2014/main" id="{99F83172-1292-4870-B133-69F19C58048E}"/>
                  </a:ext>
                </a:extLst>
              </p:cNvPr>
              <p:cNvSpPr>
                <a:spLocks noChangeArrowheads="1"/>
              </p:cNvSpPr>
              <p:nvPr userDrawn="1"/>
            </p:nvSpPr>
            <p:spPr bwMode="auto">
              <a:xfrm>
                <a:off x="7553"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1" name="Oval 1176">
                <a:extLst>
                  <a:ext uri="{FF2B5EF4-FFF2-40B4-BE49-F238E27FC236}">
                    <a16:creationId xmlns:a16="http://schemas.microsoft.com/office/drawing/2014/main" id="{3A1CEE8F-76DC-4C70-BE55-4E4744A64D12}"/>
                  </a:ext>
                </a:extLst>
              </p:cNvPr>
              <p:cNvSpPr>
                <a:spLocks noChangeArrowheads="1"/>
              </p:cNvSpPr>
              <p:nvPr userDrawn="1"/>
            </p:nvSpPr>
            <p:spPr bwMode="auto">
              <a:xfrm>
                <a:off x="742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2" name="Oval 1177">
                <a:extLst>
                  <a:ext uri="{FF2B5EF4-FFF2-40B4-BE49-F238E27FC236}">
                    <a16:creationId xmlns:a16="http://schemas.microsoft.com/office/drawing/2014/main" id="{BD327AF9-7C76-491A-B6F6-C931CD2F2F5B}"/>
                  </a:ext>
                </a:extLst>
              </p:cNvPr>
              <p:cNvSpPr>
                <a:spLocks noChangeArrowheads="1"/>
              </p:cNvSpPr>
              <p:nvPr userDrawn="1"/>
            </p:nvSpPr>
            <p:spPr bwMode="auto">
              <a:xfrm>
                <a:off x="730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3" name="Oval 1178">
                <a:extLst>
                  <a:ext uri="{FF2B5EF4-FFF2-40B4-BE49-F238E27FC236}">
                    <a16:creationId xmlns:a16="http://schemas.microsoft.com/office/drawing/2014/main" id="{9CCD1CF1-B5DA-482E-9DA4-011E2821B71A}"/>
                  </a:ext>
                </a:extLst>
              </p:cNvPr>
              <p:cNvSpPr>
                <a:spLocks noChangeArrowheads="1"/>
              </p:cNvSpPr>
              <p:nvPr userDrawn="1"/>
            </p:nvSpPr>
            <p:spPr bwMode="auto">
              <a:xfrm>
                <a:off x="718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4" name="Oval 1179">
                <a:extLst>
                  <a:ext uri="{FF2B5EF4-FFF2-40B4-BE49-F238E27FC236}">
                    <a16:creationId xmlns:a16="http://schemas.microsoft.com/office/drawing/2014/main" id="{7F563B03-043B-4B50-BD61-B6736FE20759}"/>
                  </a:ext>
                </a:extLst>
              </p:cNvPr>
              <p:cNvSpPr>
                <a:spLocks noChangeArrowheads="1"/>
              </p:cNvSpPr>
              <p:nvPr userDrawn="1"/>
            </p:nvSpPr>
            <p:spPr bwMode="auto">
              <a:xfrm>
                <a:off x="631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5" name="Oval 1180">
                <a:extLst>
                  <a:ext uri="{FF2B5EF4-FFF2-40B4-BE49-F238E27FC236}">
                    <a16:creationId xmlns:a16="http://schemas.microsoft.com/office/drawing/2014/main" id="{20EE66B4-EA0E-4FCC-9C2B-ECE3BCBF1BA3}"/>
                  </a:ext>
                </a:extLst>
              </p:cNvPr>
              <p:cNvSpPr>
                <a:spLocks noChangeArrowheads="1"/>
              </p:cNvSpPr>
              <p:nvPr userDrawn="1"/>
            </p:nvSpPr>
            <p:spPr bwMode="auto">
              <a:xfrm>
                <a:off x="619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6" name="Oval 1181">
                <a:extLst>
                  <a:ext uri="{FF2B5EF4-FFF2-40B4-BE49-F238E27FC236}">
                    <a16:creationId xmlns:a16="http://schemas.microsoft.com/office/drawing/2014/main" id="{89DED2D8-D33B-4A47-AA85-7DCC65B3DFB1}"/>
                  </a:ext>
                </a:extLst>
              </p:cNvPr>
              <p:cNvSpPr>
                <a:spLocks noChangeArrowheads="1"/>
              </p:cNvSpPr>
              <p:nvPr userDrawn="1"/>
            </p:nvSpPr>
            <p:spPr bwMode="auto">
              <a:xfrm>
                <a:off x="607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7" name="Oval 1182">
                <a:extLst>
                  <a:ext uri="{FF2B5EF4-FFF2-40B4-BE49-F238E27FC236}">
                    <a16:creationId xmlns:a16="http://schemas.microsoft.com/office/drawing/2014/main" id="{0F9ED4F5-9682-47EB-81D6-F6ABE1657A1D}"/>
                  </a:ext>
                </a:extLst>
              </p:cNvPr>
              <p:cNvSpPr>
                <a:spLocks noChangeArrowheads="1"/>
              </p:cNvSpPr>
              <p:nvPr userDrawn="1"/>
            </p:nvSpPr>
            <p:spPr bwMode="auto">
              <a:xfrm>
                <a:off x="595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8" name="Oval 1183">
                <a:extLst>
                  <a:ext uri="{FF2B5EF4-FFF2-40B4-BE49-F238E27FC236}">
                    <a16:creationId xmlns:a16="http://schemas.microsoft.com/office/drawing/2014/main" id="{8D431C2A-27F3-45B6-A70A-9292F26ED4D8}"/>
                  </a:ext>
                </a:extLst>
              </p:cNvPr>
              <p:cNvSpPr>
                <a:spLocks noChangeArrowheads="1"/>
              </p:cNvSpPr>
              <p:nvPr userDrawn="1"/>
            </p:nvSpPr>
            <p:spPr bwMode="auto">
              <a:xfrm>
                <a:off x="582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9" name="Oval 1184">
                <a:extLst>
                  <a:ext uri="{FF2B5EF4-FFF2-40B4-BE49-F238E27FC236}">
                    <a16:creationId xmlns:a16="http://schemas.microsoft.com/office/drawing/2014/main" id="{97F44097-4EB7-42FD-80BE-17832017E851}"/>
                  </a:ext>
                </a:extLst>
              </p:cNvPr>
              <p:cNvSpPr>
                <a:spLocks noChangeArrowheads="1"/>
              </p:cNvSpPr>
              <p:nvPr userDrawn="1"/>
            </p:nvSpPr>
            <p:spPr bwMode="auto">
              <a:xfrm>
                <a:off x="570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0" name="Oval 1185">
                <a:extLst>
                  <a:ext uri="{FF2B5EF4-FFF2-40B4-BE49-F238E27FC236}">
                    <a16:creationId xmlns:a16="http://schemas.microsoft.com/office/drawing/2014/main" id="{DE78E732-A231-4A4B-9573-4EA3BA7F56C5}"/>
                  </a:ext>
                </a:extLst>
              </p:cNvPr>
              <p:cNvSpPr>
                <a:spLocks noChangeArrowheads="1"/>
              </p:cNvSpPr>
              <p:nvPr userDrawn="1"/>
            </p:nvSpPr>
            <p:spPr bwMode="auto">
              <a:xfrm>
                <a:off x="558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1" name="Oval 1186">
                <a:extLst>
                  <a:ext uri="{FF2B5EF4-FFF2-40B4-BE49-F238E27FC236}">
                    <a16:creationId xmlns:a16="http://schemas.microsoft.com/office/drawing/2014/main" id="{FD3DA816-EC57-4FA7-AC3A-E7EF8889A698}"/>
                  </a:ext>
                </a:extLst>
              </p:cNvPr>
              <p:cNvSpPr>
                <a:spLocks noChangeArrowheads="1"/>
              </p:cNvSpPr>
              <p:nvPr userDrawn="1"/>
            </p:nvSpPr>
            <p:spPr bwMode="auto">
              <a:xfrm>
                <a:off x="545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2" name="Oval 1187">
                <a:extLst>
                  <a:ext uri="{FF2B5EF4-FFF2-40B4-BE49-F238E27FC236}">
                    <a16:creationId xmlns:a16="http://schemas.microsoft.com/office/drawing/2014/main" id="{11AF27B9-6A58-4865-8DA4-A718E6FD8084}"/>
                  </a:ext>
                </a:extLst>
              </p:cNvPr>
              <p:cNvSpPr>
                <a:spLocks noChangeArrowheads="1"/>
              </p:cNvSpPr>
              <p:nvPr userDrawn="1"/>
            </p:nvSpPr>
            <p:spPr bwMode="auto">
              <a:xfrm>
                <a:off x="533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3" name="Oval 1188">
                <a:extLst>
                  <a:ext uri="{FF2B5EF4-FFF2-40B4-BE49-F238E27FC236}">
                    <a16:creationId xmlns:a16="http://schemas.microsoft.com/office/drawing/2014/main" id="{3494D53E-F194-42D1-BD7C-4A2D16F6044D}"/>
                  </a:ext>
                </a:extLst>
              </p:cNvPr>
              <p:cNvSpPr>
                <a:spLocks noChangeArrowheads="1"/>
              </p:cNvSpPr>
              <p:nvPr userDrawn="1"/>
            </p:nvSpPr>
            <p:spPr bwMode="auto">
              <a:xfrm>
                <a:off x="5207"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4" name="Oval 1189">
                <a:extLst>
                  <a:ext uri="{FF2B5EF4-FFF2-40B4-BE49-F238E27FC236}">
                    <a16:creationId xmlns:a16="http://schemas.microsoft.com/office/drawing/2014/main" id="{7474B91B-0CF9-471B-B3A7-AD3BEA19CA90}"/>
                  </a:ext>
                </a:extLst>
              </p:cNvPr>
              <p:cNvSpPr>
                <a:spLocks noChangeArrowheads="1"/>
              </p:cNvSpPr>
              <p:nvPr userDrawn="1"/>
            </p:nvSpPr>
            <p:spPr bwMode="auto">
              <a:xfrm>
                <a:off x="508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5" name="Oval 1190">
                <a:extLst>
                  <a:ext uri="{FF2B5EF4-FFF2-40B4-BE49-F238E27FC236}">
                    <a16:creationId xmlns:a16="http://schemas.microsoft.com/office/drawing/2014/main" id="{BB4568EB-3AB0-4DF0-869B-0CC0D1853434}"/>
                  </a:ext>
                </a:extLst>
              </p:cNvPr>
              <p:cNvSpPr>
                <a:spLocks noChangeArrowheads="1"/>
              </p:cNvSpPr>
              <p:nvPr userDrawn="1"/>
            </p:nvSpPr>
            <p:spPr bwMode="auto">
              <a:xfrm>
                <a:off x="496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6" name="Oval 1191">
                <a:extLst>
                  <a:ext uri="{FF2B5EF4-FFF2-40B4-BE49-F238E27FC236}">
                    <a16:creationId xmlns:a16="http://schemas.microsoft.com/office/drawing/2014/main" id="{A5C80706-A0F6-4E66-B68B-420DDDC3A8C1}"/>
                  </a:ext>
                </a:extLst>
              </p:cNvPr>
              <p:cNvSpPr>
                <a:spLocks noChangeArrowheads="1"/>
              </p:cNvSpPr>
              <p:nvPr userDrawn="1"/>
            </p:nvSpPr>
            <p:spPr bwMode="auto">
              <a:xfrm>
                <a:off x="483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7" name="Oval 1192">
                <a:extLst>
                  <a:ext uri="{FF2B5EF4-FFF2-40B4-BE49-F238E27FC236}">
                    <a16:creationId xmlns:a16="http://schemas.microsoft.com/office/drawing/2014/main" id="{B0AE4417-12A8-4F5A-AD97-884B8D7B5D9E}"/>
                  </a:ext>
                </a:extLst>
              </p:cNvPr>
              <p:cNvSpPr>
                <a:spLocks noChangeArrowheads="1"/>
              </p:cNvSpPr>
              <p:nvPr userDrawn="1"/>
            </p:nvSpPr>
            <p:spPr bwMode="auto">
              <a:xfrm>
                <a:off x="471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8" name="Oval 1193">
                <a:extLst>
                  <a:ext uri="{FF2B5EF4-FFF2-40B4-BE49-F238E27FC236}">
                    <a16:creationId xmlns:a16="http://schemas.microsoft.com/office/drawing/2014/main" id="{80E6E908-E5D2-4141-B53A-6939F7F6E2F3}"/>
                  </a:ext>
                </a:extLst>
              </p:cNvPr>
              <p:cNvSpPr>
                <a:spLocks noChangeArrowheads="1"/>
              </p:cNvSpPr>
              <p:nvPr userDrawn="1"/>
            </p:nvSpPr>
            <p:spPr bwMode="auto">
              <a:xfrm>
                <a:off x="496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9" name="Oval 1194">
                <a:extLst>
                  <a:ext uri="{FF2B5EF4-FFF2-40B4-BE49-F238E27FC236}">
                    <a16:creationId xmlns:a16="http://schemas.microsoft.com/office/drawing/2014/main" id="{1C1876E0-A8F9-4AA3-9F99-5D6C19C56320}"/>
                  </a:ext>
                </a:extLst>
              </p:cNvPr>
              <p:cNvSpPr>
                <a:spLocks noChangeArrowheads="1"/>
              </p:cNvSpPr>
              <p:nvPr userDrawn="1"/>
            </p:nvSpPr>
            <p:spPr bwMode="auto">
              <a:xfrm>
                <a:off x="483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0" name="Oval 1195">
                <a:extLst>
                  <a:ext uri="{FF2B5EF4-FFF2-40B4-BE49-F238E27FC236}">
                    <a16:creationId xmlns:a16="http://schemas.microsoft.com/office/drawing/2014/main" id="{A19F9080-C773-40CE-B36B-830BB2233080}"/>
                  </a:ext>
                </a:extLst>
              </p:cNvPr>
              <p:cNvSpPr>
                <a:spLocks noChangeArrowheads="1"/>
              </p:cNvSpPr>
              <p:nvPr userDrawn="1"/>
            </p:nvSpPr>
            <p:spPr bwMode="auto">
              <a:xfrm>
                <a:off x="471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1" name="Oval 1196">
                <a:extLst>
                  <a:ext uri="{FF2B5EF4-FFF2-40B4-BE49-F238E27FC236}">
                    <a16:creationId xmlns:a16="http://schemas.microsoft.com/office/drawing/2014/main" id="{023CF53A-ECC7-4C4B-B226-7C83C37BFBE6}"/>
                  </a:ext>
                </a:extLst>
              </p:cNvPr>
              <p:cNvSpPr>
                <a:spLocks noChangeArrowheads="1"/>
              </p:cNvSpPr>
              <p:nvPr userDrawn="1"/>
            </p:nvSpPr>
            <p:spPr bwMode="auto">
              <a:xfrm>
                <a:off x="496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2" name="Oval 1197">
                <a:extLst>
                  <a:ext uri="{FF2B5EF4-FFF2-40B4-BE49-F238E27FC236}">
                    <a16:creationId xmlns:a16="http://schemas.microsoft.com/office/drawing/2014/main" id="{F76A38E2-1CE3-43BE-A63A-86A9FCE6B60F}"/>
                  </a:ext>
                </a:extLst>
              </p:cNvPr>
              <p:cNvSpPr>
                <a:spLocks noChangeArrowheads="1"/>
              </p:cNvSpPr>
              <p:nvPr userDrawn="1"/>
            </p:nvSpPr>
            <p:spPr bwMode="auto">
              <a:xfrm>
                <a:off x="483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3" name="Oval 1198">
                <a:extLst>
                  <a:ext uri="{FF2B5EF4-FFF2-40B4-BE49-F238E27FC236}">
                    <a16:creationId xmlns:a16="http://schemas.microsoft.com/office/drawing/2014/main" id="{BF8AE718-76A9-40D4-9D47-37D463833359}"/>
                  </a:ext>
                </a:extLst>
              </p:cNvPr>
              <p:cNvSpPr>
                <a:spLocks noChangeArrowheads="1"/>
              </p:cNvSpPr>
              <p:nvPr userDrawn="1"/>
            </p:nvSpPr>
            <p:spPr bwMode="auto">
              <a:xfrm>
                <a:off x="471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4" name="Oval 1199">
                <a:extLst>
                  <a:ext uri="{FF2B5EF4-FFF2-40B4-BE49-F238E27FC236}">
                    <a16:creationId xmlns:a16="http://schemas.microsoft.com/office/drawing/2014/main" id="{C6655590-28C1-486D-BB80-B8A57E995FB7}"/>
                  </a:ext>
                </a:extLst>
              </p:cNvPr>
              <p:cNvSpPr>
                <a:spLocks noChangeArrowheads="1"/>
              </p:cNvSpPr>
              <p:nvPr userDrawn="1"/>
            </p:nvSpPr>
            <p:spPr bwMode="auto">
              <a:xfrm>
                <a:off x="496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5" name="Oval 1200">
                <a:extLst>
                  <a:ext uri="{FF2B5EF4-FFF2-40B4-BE49-F238E27FC236}">
                    <a16:creationId xmlns:a16="http://schemas.microsoft.com/office/drawing/2014/main" id="{B530DE05-CA51-4E1F-9DB8-070C289F18E1}"/>
                  </a:ext>
                </a:extLst>
              </p:cNvPr>
              <p:cNvSpPr>
                <a:spLocks noChangeArrowheads="1"/>
              </p:cNvSpPr>
              <p:nvPr userDrawn="1"/>
            </p:nvSpPr>
            <p:spPr bwMode="auto">
              <a:xfrm>
                <a:off x="483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6" name="Oval 1201">
                <a:extLst>
                  <a:ext uri="{FF2B5EF4-FFF2-40B4-BE49-F238E27FC236}">
                    <a16:creationId xmlns:a16="http://schemas.microsoft.com/office/drawing/2014/main" id="{F5D9EDE0-DDC7-4A38-9D17-6F7B2F041B86}"/>
                  </a:ext>
                </a:extLst>
              </p:cNvPr>
              <p:cNvSpPr>
                <a:spLocks noChangeArrowheads="1"/>
              </p:cNvSpPr>
              <p:nvPr userDrawn="1"/>
            </p:nvSpPr>
            <p:spPr bwMode="auto">
              <a:xfrm>
                <a:off x="471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7" name="Oval 1202">
                <a:extLst>
                  <a:ext uri="{FF2B5EF4-FFF2-40B4-BE49-F238E27FC236}">
                    <a16:creationId xmlns:a16="http://schemas.microsoft.com/office/drawing/2014/main" id="{2FF9D84B-C27C-4EA4-B13C-C8E04D07BDD8}"/>
                  </a:ext>
                </a:extLst>
              </p:cNvPr>
              <p:cNvSpPr>
                <a:spLocks noChangeArrowheads="1"/>
              </p:cNvSpPr>
              <p:nvPr userDrawn="1"/>
            </p:nvSpPr>
            <p:spPr bwMode="auto">
              <a:xfrm>
                <a:off x="496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8" name="Oval 1203">
                <a:extLst>
                  <a:ext uri="{FF2B5EF4-FFF2-40B4-BE49-F238E27FC236}">
                    <a16:creationId xmlns:a16="http://schemas.microsoft.com/office/drawing/2014/main" id="{A070FEA8-AEB9-4044-9841-D770D9FA1444}"/>
                  </a:ext>
                </a:extLst>
              </p:cNvPr>
              <p:cNvSpPr>
                <a:spLocks noChangeArrowheads="1"/>
              </p:cNvSpPr>
              <p:nvPr userDrawn="1"/>
            </p:nvSpPr>
            <p:spPr bwMode="auto">
              <a:xfrm>
                <a:off x="483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9" name="Oval 1204">
                <a:extLst>
                  <a:ext uri="{FF2B5EF4-FFF2-40B4-BE49-F238E27FC236}">
                    <a16:creationId xmlns:a16="http://schemas.microsoft.com/office/drawing/2014/main" id="{CF137382-5CBF-428B-93C8-F0E8D875D3F7}"/>
                  </a:ext>
                </a:extLst>
              </p:cNvPr>
              <p:cNvSpPr>
                <a:spLocks noChangeArrowheads="1"/>
              </p:cNvSpPr>
              <p:nvPr userDrawn="1"/>
            </p:nvSpPr>
            <p:spPr bwMode="auto">
              <a:xfrm>
                <a:off x="471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0" name="Oval 1205">
                <a:extLst>
                  <a:ext uri="{FF2B5EF4-FFF2-40B4-BE49-F238E27FC236}">
                    <a16:creationId xmlns:a16="http://schemas.microsoft.com/office/drawing/2014/main" id="{EFC3D1BB-2EBF-43C5-B140-F42A7A3A94D1}"/>
                  </a:ext>
                </a:extLst>
              </p:cNvPr>
              <p:cNvSpPr>
                <a:spLocks noChangeArrowheads="1"/>
              </p:cNvSpPr>
              <p:nvPr userDrawn="1"/>
            </p:nvSpPr>
            <p:spPr bwMode="auto">
              <a:xfrm>
                <a:off x="496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1" name="Oval 1206">
                <a:extLst>
                  <a:ext uri="{FF2B5EF4-FFF2-40B4-BE49-F238E27FC236}">
                    <a16:creationId xmlns:a16="http://schemas.microsoft.com/office/drawing/2014/main" id="{5EC676AB-3AD3-4ED5-9543-6FF22DD240D7}"/>
                  </a:ext>
                </a:extLst>
              </p:cNvPr>
              <p:cNvSpPr>
                <a:spLocks noChangeArrowheads="1"/>
              </p:cNvSpPr>
              <p:nvPr userDrawn="1"/>
            </p:nvSpPr>
            <p:spPr bwMode="auto">
              <a:xfrm>
                <a:off x="483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2" name="Oval 1207">
                <a:extLst>
                  <a:ext uri="{FF2B5EF4-FFF2-40B4-BE49-F238E27FC236}">
                    <a16:creationId xmlns:a16="http://schemas.microsoft.com/office/drawing/2014/main" id="{089F5133-AE54-4B00-A9D9-9C56EE8693D4}"/>
                  </a:ext>
                </a:extLst>
              </p:cNvPr>
              <p:cNvSpPr>
                <a:spLocks noChangeArrowheads="1"/>
              </p:cNvSpPr>
              <p:nvPr userDrawn="1"/>
            </p:nvSpPr>
            <p:spPr bwMode="auto">
              <a:xfrm>
                <a:off x="471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3" name="Oval 1208">
                <a:extLst>
                  <a:ext uri="{FF2B5EF4-FFF2-40B4-BE49-F238E27FC236}">
                    <a16:creationId xmlns:a16="http://schemas.microsoft.com/office/drawing/2014/main" id="{0B14D5C2-1E85-4EB6-9820-1AC89A71B797}"/>
                  </a:ext>
                </a:extLst>
              </p:cNvPr>
              <p:cNvSpPr>
                <a:spLocks noChangeArrowheads="1"/>
              </p:cNvSpPr>
              <p:nvPr userDrawn="1"/>
            </p:nvSpPr>
            <p:spPr bwMode="auto">
              <a:xfrm>
                <a:off x="496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4" name="Oval 1209">
                <a:extLst>
                  <a:ext uri="{FF2B5EF4-FFF2-40B4-BE49-F238E27FC236}">
                    <a16:creationId xmlns:a16="http://schemas.microsoft.com/office/drawing/2014/main" id="{979755B5-4BC5-43A1-9430-99AB48F2D9EB}"/>
                  </a:ext>
                </a:extLst>
              </p:cNvPr>
              <p:cNvSpPr>
                <a:spLocks noChangeArrowheads="1"/>
              </p:cNvSpPr>
              <p:nvPr userDrawn="1"/>
            </p:nvSpPr>
            <p:spPr bwMode="auto">
              <a:xfrm>
                <a:off x="483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5" name="Oval 1210">
                <a:extLst>
                  <a:ext uri="{FF2B5EF4-FFF2-40B4-BE49-F238E27FC236}">
                    <a16:creationId xmlns:a16="http://schemas.microsoft.com/office/drawing/2014/main" id="{1957632E-18C9-445B-B740-8261077D0BD1}"/>
                  </a:ext>
                </a:extLst>
              </p:cNvPr>
              <p:cNvSpPr>
                <a:spLocks noChangeArrowheads="1"/>
              </p:cNvSpPr>
              <p:nvPr userDrawn="1"/>
            </p:nvSpPr>
            <p:spPr bwMode="auto">
              <a:xfrm>
                <a:off x="471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6" name="Oval 1211">
                <a:extLst>
                  <a:ext uri="{FF2B5EF4-FFF2-40B4-BE49-F238E27FC236}">
                    <a16:creationId xmlns:a16="http://schemas.microsoft.com/office/drawing/2014/main" id="{A8762311-05C0-48CA-994D-05B5949395DF}"/>
                  </a:ext>
                </a:extLst>
              </p:cNvPr>
              <p:cNvSpPr>
                <a:spLocks noChangeArrowheads="1"/>
              </p:cNvSpPr>
              <p:nvPr userDrawn="1"/>
            </p:nvSpPr>
            <p:spPr bwMode="auto">
              <a:xfrm>
                <a:off x="496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7" name="Oval 1212">
                <a:extLst>
                  <a:ext uri="{FF2B5EF4-FFF2-40B4-BE49-F238E27FC236}">
                    <a16:creationId xmlns:a16="http://schemas.microsoft.com/office/drawing/2014/main" id="{56C367AE-ECDF-4123-912A-CC4E67B3A39F}"/>
                  </a:ext>
                </a:extLst>
              </p:cNvPr>
              <p:cNvSpPr>
                <a:spLocks noChangeArrowheads="1"/>
              </p:cNvSpPr>
              <p:nvPr userDrawn="1"/>
            </p:nvSpPr>
            <p:spPr bwMode="auto">
              <a:xfrm>
                <a:off x="483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8" name="Oval 1213">
                <a:extLst>
                  <a:ext uri="{FF2B5EF4-FFF2-40B4-BE49-F238E27FC236}">
                    <a16:creationId xmlns:a16="http://schemas.microsoft.com/office/drawing/2014/main" id="{EA02DAA6-193A-43B5-8EAE-C7B7E9F791AD}"/>
                  </a:ext>
                </a:extLst>
              </p:cNvPr>
              <p:cNvSpPr>
                <a:spLocks noChangeArrowheads="1"/>
              </p:cNvSpPr>
              <p:nvPr userDrawn="1"/>
            </p:nvSpPr>
            <p:spPr bwMode="auto">
              <a:xfrm>
                <a:off x="471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9" name="Oval 1214">
                <a:extLst>
                  <a:ext uri="{FF2B5EF4-FFF2-40B4-BE49-F238E27FC236}">
                    <a16:creationId xmlns:a16="http://schemas.microsoft.com/office/drawing/2014/main" id="{DF7E8428-C7FB-41B6-AAA3-65C534FF40CD}"/>
                  </a:ext>
                </a:extLst>
              </p:cNvPr>
              <p:cNvSpPr>
                <a:spLocks noChangeArrowheads="1"/>
              </p:cNvSpPr>
              <p:nvPr userDrawn="1"/>
            </p:nvSpPr>
            <p:spPr bwMode="auto">
              <a:xfrm>
                <a:off x="496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0" name="Oval 1215">
                <a:extLst>
                  <a:ext uri="{FF2B5EF4-FFF2-40B4-BE49-F238E27FC236}">
                    <a16:creationId xmlns:a16="http://schemas.microsoft.com/office/drawing/2014/main" id="{65A4EBF6-871B-4517-8D90-80A04CC03E1E}"/>
                  </a:ext>
                </a:extLst>
              </p:cNvPr>
              <p:cNvSpPr>
                <a:spLocks noChangeArrowheads="1"/>
              </p:cNvSpPr>
              <p:nvPr userDrawn="1"/>
            </p:nvSpPr>
            <p:spPr bwMode="auto">
              <a:xfrm>
                <a:off x="483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1" name="Oval 1216">
                <a:extLst>
                  <a:ext uri="{FF2B5EF4-FFF2-40B4-BE49-F238E27FC236}">
                    <a16:creationId xmlns:a16="http://schemas.microsoft.com/office/drawing/2014/main" id="{EEBB246B-6901-4F21-A170-36F28AC23B3E}"/>
                  </a:ext>
                </a:extLst>
              </p:cNvPr>
              <p:cNvSpPr>
                <a:spLocks noChangeArrowheads="1"/>
              </p:cNvSpPr>
              <p:nvPr userDrawn="1"/>
            </p:nvSpPr>
            <p:spPr bwMode="auto">
              <a:xfrm>
                <a:off x="471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2" name="Oval 1217">
                <a:extLst>
                  <a:ext uri="{FF2B5EF4-FFF2-40B4-BE49-F238E27FC236}">
                    <a16:creationId xmlns:a16="http://schemas.microsoft.com/office/drawing/2014/main" id="{9AE8EEB0-4088-498A-8CBF-7C6A41B7084F}"/>
                  </a:ext>
                </a:extLst>
              </p:cNvPr>
              <p:cNvSpPr>
                <a:spLocks noChangeArrowheads="1"/>
              </p:cNvSpPr>
              <p:nvPr userDrawn="1"/>
            </p:nvSpPr>
            <p:spPr bwMode="auto">
              <a:xfrm>
                <a:off x="496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3" name="Oval 1218">
                <a:extLst>
                  <a:ext uri="{FF2B5EF4-FFF2-40B4-BE49-F238E27FC236}">
                    <a16:creationId xmlns:a16="http://schemas.microsoft.com/office/drawing/2014/main" id="{C8A8CC1D-0445-4E7C-BB33-4BB9335E70E9}"/>
                  </a:ext>
                </a:extLst>
              </p:cNvPr>
              <p:cNvSpPr>
                <a:spLocks noChangeArrowheads="1"/>
              </p:cNvSpPr>
              <p:nvPr userDrawn="1"/>
            </p:nvSpPr>
            <p:spPr bwMode="auto">
              <a:xfrm>
                <a:off x="483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4" name="Oval 1219">
                <a:extLst>
                  <a:ext uri="{FF2B5EF4-FFF2-40B4-BE49-F238E27FC236}">
                    <a16:creationId xmlns:a16="http://schemas.microsoft.com/office/drawing/2014/main" id="{EB4658BD-6D20-4D99-9A98-B3A004665EE2}"/>
                  </a:ext>
                </a:extLst>
              </p:cNvPr>
              <p:cNvSpPr>
                <a:spLocks noChangeArrowheads="1"/>
              </p:cNvSpPr>
              <p:nvPr userDrawn="1"/>
            </p:nvSpPr>
            <p:spPr bwMode="auto">
              <a:xfrm>
                <a:off x="471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5" name="Oval 1220">
                <a:extLst>
                  <a:ext uri="{FF2B5EF4-FFF2-40B4-BE49-F238E27FC236}">
                    <a16:creationId xmlns:a16="http://schemas.microsoft.com/office/drawing/2014/main" id="{76395921-7EEA-458A-A2EB-35C12D048F8D}"/>
                  </a:ext>
                </a:extLst>
              </p:cNvPr>
              <p:cNvSpPr>
                <a:spLocks noChangeArrowheads="1"/>
              </p:cNvSpPr>
              <p:nvPr userDrawn="1"/>
            </p:nvSpPr>
            <p:spPr bwMode="auto">
              <a:xfrm>
                <a:off x="496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6" name="Oval 1221">
                <a:extLst>
                  <a:ext uri="{FF2B5EF4-FFF2-40B4-BE49-F238E27FC236}">
                    <a16:creationId xmlns:a16="http://schemas.microsoft.com/office/drawing/2014/main" id="{072F9F9E-68DC-47BE-83C7-73C7690EB0C0}"/>
                  </a:ext>
                </a:extLst>
              </p:cNvPr>
              <p:cNvSpPr>
                <a:spLocks noChangeArrowheads="1"/>
              </p:cNvSpPr>
              <p:nvPr userDrawn="1"/>
            </p:nvSpPr>
            <p:spPr bwMode="auto">
              <a:xfrm>
                <a:off x="483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7" name="Oval 1222">
                <a:extLst>
                  <a:ext uri="{FF2B5EF4-FFF2-40B4-BE49-F238E27FC236}">
                    <a16:creationId xmlns:a16="http://schemas.microsoft.com/office/drawing/2014/main" id="{C35C9B80-9310-4D34-91D2-235AA97374F9}"/>
                  </a:ext>
                </a:extLst>
              </p:cNvPr>
              <p:cNvSpPr>
                <a:spLocks noChangeArrowheads="1"/>
              </p:cNvSpPr>
              <p:nvPr userDrawn="1"/>
            </p:nvSpPr>
            <p:spPr bwMode="auto">
              <a:xfrm>
                <a:off x="471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8" name="Oval 1223">
                <a:extLst>
                  <a:ext uri="{FF2B5EF4-FFF2-40B4-BE49-F238E27FC236}">
                    <a16:creationId xmlns:a16="http://schemas.microsoft.com/office/drawing/2014/main" id="{240F6F7A-019A-4E2C-B3DA-C999FD6F10C2}"/>
                  </a:ext>
                </a:extLst>
              </p:cNvPr>
              <p:cNvSpPr>
                <a:spLocks noChangeArrowheads="1"/>
              </p:cNvSpPr>
              <p:nvPr userDrawn="1"/>
            </p:nvSpPr>
            <p:spPr bwMode="auto">
              <a:xfrm>
                <a:off x="496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9" name="Oval 1224">
                <a:extLst>
                  <a:ext uri="{FF2B5EF4-FFF2-40B4-BE49-F238E27FC236}">
                    <a16:creationId xmlns:a16="http://schemas.microsoft.com/office/drawing/2014/main" id="{C5DE3385-8840-4834-93B9-0E8F3E1AA103}"/>
                  </a:ext>
                </a:extLst>
              </p:cNvPr>
              <p:cNvSpPr>
                <a:spLocks noChangeArrowheads="1"/>
              </p:cNvSpPr>
              <p:nvPr userDrawn="1"/>
            </p:nvSpPr>
            <p:spPr bwMode="auto">
              <a:xfrm>
                <a:off x="483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0" name="Oval 1225">
                <a:extLst>
                  <a:ext uri="{FF2B5EF4-FFF2-40B4-BE49-F238E27FC236}">
                    <a16:creationId xmlns:a16="http://schemas.microsoft.com/office/drawing/2014/main" id="{CE94C3F0-FA43-4E5B-BB1D-E47565A66F47}"/>
                  </a:ext>
                </a:extLst>
              </p:cNvPr>
              <p:cNvSpPr>
                <a:spLocks noChangeArrowheads="1"/>
              </p:cNvSpPr>
              <p:nvPr userDrawn="1"/>
            </p:nvSpPr>
            <p:spPr bwMode="auto">
              <a:xfrm>
                <a:off x="471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1" name="Oval 1226">
                <a:extLst>
                  <a:ext uri="{FF2B5EF4-FFF2-40B4-BE49-F238E27FC236}">
                    <a16:creationId xmlns:a16="http://schemas.microsoft.com/office/drawing/2014/main" id="{820F3373-19F3-4E8F-A48E-A873634A952A}"/>
                  </a:ext>
                </a:extLst>
              </p:cNvPr>
              <p:cNvSpPr>
                <a:spLocks noChangeArrowheads="1"/>
              </p:cNvSpPr>
              <p:nvPr userDrawn="1"/>
            </p:nvSpPr>
            <p:spPr bwMode="auto">
              <a:xfrm>
                <a:off x="496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2" name="Oval 1227">
                <a:extLst>
                  <a:ext uri="{FF2B5EF4-FFF2-40B4-BE49-F238E27FC236}">
                    <a16:creationId xmlns:a16="http://schemas.microsoft.com/office/drawing/2014/main" id="{1B937C58-42C6-49CE-B963-4D0F2B0BC1E1}"/>
                  </a:ext>
                </a:extLst>
              </p:cNvPr>
              <p:cNvSpPr>
                <a:spLocks noChangeArrowheads="1"/>
              </p:cNvSpPr>
              <p:nvPr userDrawn="1"/>
            </p:nvSpPr>
            <p:spPr bwMode="auto">
              <a:xfrm>
                <a:off x="483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3" name="Oval 1228">
                <a:extLst>
                  <a:ext uri="{FF2B5EF4-FFF2-40B4-BE49-F238E27FC236}">
                    <a16:creationId xmlns:a16="http://schemas.microsoft.com/office/drawing/2014/main" id="{57ACF6FF-329F-4D55-9F56-5A42AF9EF354}"/>
                  </a:ext>
                </a:extLst>
              </p:cNvPr>
              <p:cNvSpPr>
                <a:spLocks noChangeArrowheads="1"/>
              </p:cNvSpPr>
              <p:nvPr userDrawn="1"/>
            </p:nvSpPr>
            <p:spPr bwMode="auto">
              <a:xfrm>
                <a:off x="471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4" name="Oval 1229">
                <a:extLst>
                  <a:ext uri="{FF2B5EF4-FFF2-40B4-BE49-F238E27FC236}">
                    <a16:creationId xmlns:a16="http://schemas.microsoft.com/office/drawing/2014/main" id="{06FA85FB-F152-4340-A317-1EBCDA1DF324}"/>
                  </a:ext>
                </a:extLst>
              </p:cNvPr>
              <p:cNvSpPr>
                <a:spLocks noChangeArrowheads="1"/>
              </p:cNvSpPr>
              <p:nvPr userDrawn="1"/>
            </p:nvSpPr>
            <p:spPr bwMode="auto">
              <a:xfrm>
                <a:off x="458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5" name="Oval 1230">
                <a:extLst>
                  <a:ext uri="{FF2B5EF4-FFF2-40B4-BE49-F238E27FC236}">
                    <a16:creationId xmlns:a16="http://schemas.microsoft.com/office/drawing/2014/main" id="{3A3793E1-3FAA-41A3-9C2F-BE3A42FEB479}"/>
                  </a:ext>
                </a:extLst>
              </p:cNvPr>
              <p:cNvSpPr>
                <a:spLocks noChangeArrowheads="1"/>
              </p:cNvSpPr>
              <p:nvPr userDrawn="1"/>
            </p:nvSpPr>
            <p:spPr bwMode="auto">
              <a:xfrm>
                <a:off x="447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6" name="Oval 1231">
                <a:extLst>
                  <a:ext uri="{FF2B5EF4-FFF2-40B4-BE49-F238E27FC236}">
                    <a16:creationId xmlns:a16="http://schemas.microsoft.com/office/drawing/2014/main" id="{D5F6A402-3D72-45B6-8BD3-723D1EEB06C4}"/>
                  </a:ext>
                </a:extLst>
              </p:cNvPr>
              <p:cNvSpPr>
                <a:spLocks noChangeArrowheads="1"/>
              </p:cNvSpPr>
              <p:nvPr userDrawn="1"/>
            </p:nvSpPr>
            <p:spPr bwMode="auto">
              <a:xfrm>
                <a:off x="4346"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835" name="Group 1433">
              <a:extLst>
                <a:ext uri="{FF2B5EF4-FFF2-40B4-BE49-F238E27FC236}">
                  <a16:creationId xmlns:a16="http://schemas.microsoft.com/office/drawing/2014/main" id="{1E2B6448-9C10-4454-80D0-E156602F21F8}"/>
                </a:ext>
              </a:extLst>
            </p:cNvPr>
            <p:cNvGrpSpPr>
              <a:grpSpLocks/>
            </p:cNvGrpSpPr>
            <p:nvPr userDrawn="1"/>
          </p:nvGrpSpPr>
          <p:grpSpPr bwMode="auto">
            <a:xfrm>
              <a:off x="29" y="1142"/>
              <a:ext cx="4626" cy="1563"/>
              <a:chOff x="29" y="1142"/>
              <a:chExt cx="4626" cy="1563"/>
            </a:xfrm>
            <a:grpFill/>
          </p:grpSpPr>
          <p:sp>
            <p:nvSpPr>
              <p:cNvPr id="847" name="Oval 1233">
                <a:extLst>
                  <a:ext uri="{FF2B5EF4-FFF2-40B4-BE49-F238E27FC236}">
                    <a16:creationId xmlns:a16="http://schemas.microsoft.com/office/drawing/2014/main" id="{8B43DD25-79B6-44CD-8B8A-FAFDA7ED2BCE}"/>
                  </a:ext>
                </a:extLst>
              </p:cNvPr>
              <p:cNvSpPr>
                <a:spLocks noChangeArrowheads="1"/>
              </p:cNvSpPr>
              <p:nvPr userDrawn="1"/>
            </p:nvSpPr>
            <p:spPr bwMode="auto">
              <a:xfrm>
                <a:off x="422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8" name="Oval 1234">
                <a:extLst>
                  <a:ext uri="{FF2B5EF4-FFF2-40B4-BE49-F238E27FC236}">
                    <a16:creationId xmlns:a16="http://schemas.microsoft.com/office/drawing/2014/main" id="{F1BABAFA-8FAD-4B5C-B45A-823A5BBAE634}"/>
                  </a:ext>
                </a:extLst>
              </p:cNvPr>
              <p:cNvSpPr>
                <a:spLocks noChangeArrowheads="1"/>
              </p:cNvSpPr>
              <p:nvPr userDrawn="1"/>
            </p:nvSpPr>
            <p:spPr bwMode="auto">
              <a:xfrm>
                <a:off x="4096"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9" name="Oval 1235">
                <a:extLst>
                  <a:ext uri="{FF2B5EF4-FFF2-40B4-BE49-F238E27FC236}">
                    <a16:creationId xmlns:a16="http://schemas.microsoft.com/office/drawing/2014/main" id="{F29CEDBB-A126-4378-8C04-7CF7397E1D73}"/>
                  </a:ext>
                </a:extLst>
              </p:cNvPr>
              <p:cNvSpPr>
                <a:spLocks noChangeArrowheads="1"/>
              </p:cNvSpPr>
              <p:nvPr userDrawn="1"/>
            </p:nvSpPr>
            <p:spPr bwMode="auto">
              <a:xfrm>
                <a:off x="397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0" name="Oval 1236">
                <a:extLst>
                  <a:ext uri="{FF2B5EF4-FFF2-40B4-BE49-F238E27FC236}">
                    <a16:creationId xmlns:a16="http://schemas.microsoft.com/office/drawing/2014/main" id="{F708D0EE-9011-40C6-B00B-DC0B787756B2}"/>
                  </a:ext>
                </a:extLst>
              </p:cNvPr>
              <p:cNvSpPr>
                <a:spLocks noChangeArrowheads="1"/>
              </p:cNvSpPr>
              <p:nvPr userDrawn="1"/>
            </p:nvSpPr>
            <p:spPr bwMode="auto">
              <a:xfrm>
                <a:off x="38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1" name="Oval 1237">
                <a:extLst>
                  <a:ext uri="{FF2B5EF4-FFF2-40B4-BE49-F238E27FC236}">
                    <a16:creationId xmlns:a16="http://schemas.microsoft.com/office/drawing/2014/main" id="{51168A30-6786-43EE-85D2-35D8D86B7B66}"/>
                  </a:ext>
                </a:extLst>
              </p:cNvPr>
              <p:cNvSpPr>
                <a:spLocks noChangeArrowheads="1"/>
              </p:cNvSpPr>
              <p:nvPr userDrawn="1"/>
            </p:nvSpPr>
            <p:spPr bwMode="auto">
              <a:xfrm>
                <a:off x="3729"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2" name="Oval 1238">
                <a:extLst>
                  <a:ext uri="{FF2B5EF4-FFF2-40B4-BE49-F238E27FC236}">
                    <a16:creationId xmlns:a16="http://schemas.microsoft.com/office/drawing/2014/main" id="{94D60365-3C34-4B90-9842-A3B4A90595D0}"/>
                  </a:ext>
                </a:extLst>
              </p:cNvPr>
              <p:cNvSpPr>
                <a:spLocks noChangeArrowheads="1"/>
              </p:cNvSpPr>
              <p:nvPr userDrawn="1"/>
            </p:nvSpPr>
            <p:spPr bwMode="auto">
              <a:xfrm>
                <a:off x="360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3" name="Oval 1239">
                <a:extLst>
                  <a:ext uri="{FF2B5EF4-FFF2-40B4-BE49-F238E27FC236}">
                    <a16:creationId xmlns:a16="http://schemas.microsoft.com/office/drawing/2014/main" id="{FE21662B-AC40-4B01-BC17-2BC24237E317}"/>
                  </a:ext>
                </a:extLst>
              </p:cNvPr>
              <p:cNvSpPr>
                <a:spLocks noChangeArrowheads="1"/>
              </p:cNvSpPr>
              <p:nvPr userDrawn="1"/>
            </p:nvSpPr>
            <p:spPr bwMode="auto">
              <a:xfrm>
                <a:off x="347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4" name="Oval 1240">
                <a:extLst>
                  <a:ext uri="{FF2B5EF4-FFF2-40B4-BE49-F238E27FC236}">
                    <a16:creationId xmlns:a16="http://schemas.microsoft.com/office/drawing/2014/main" id="{9671D7AE-6A1E-42F0-BFAF-663919CE6853}"/>
                  </a:ext>
                </a:extLst>
              </p:cNvPr>
              <p:cNvSpPr>
                <a:spLocks noChangeArrowheads="1"/>
              </p:cNvSpPr>
              <p:nvPr userDrawn="1"/>
            </p:nvSpPr>
            <p:spPr bwMode="auto">
              <a:xfrm>
                <a:off x="458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5" name="Oval 1241">
                <a:extLst>
                  <a:ext uri="{FF2B5EF4-FFF2-40B4-BE49-F238E27FC236}">
                    <a16:creationId xmlns:a16="http://schemas.microsoft.com/office/drawing/2014/main" id="{86B0A520-7F63-48AC-AA68-7C59A3E38C9A}"/>
                  </a:ext>
                </a:extLst>
              </p:cNvPr>
              <p:cNvSpPr>
                <a:spLocks noChangeArrowheads="1"/>
              </p:cNvSpPr>
              <p:nvPr userDrawn="1"/>
            </p:nvSpPr>
            <p:spPr bwMode="auto">
              <a:xfrm>
                <a:off x="447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6" name="Oval 1242">
                <a:extLst>
                  <a:ext uri="{FF2B5EF4-FFF2-40B4-BE49-F238E27FC236}">
                    <a16:creationId xmlns:a16="http://schemas.microsoft.com/office/drawing/2014/main" id="{22CA1703-6E86-484F-A060-D9792A8C3E9D}"/>
                  </a:ext>
                </a:extLst>
              </p:cNvPr>
              <p:cNvSpPr>
                <a:spLocks noChangeArrowheads="1"/>
              </p:cNvSpPr>
              <p:nvPr userDrawn="1"/>
            </p:nvSpPr>
            <p:spPr bwMode="auto">
              <a:xfrm>
                <a:off x="4346"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7" name="Oval 1243">
                <a:extLst>
                  <a:ext uri="{FF2B5EF4-FFF2-40B4-BE49-F238E27FC236}">
                    <a16:creationId xmlns:a16="http://schemas.microsoft.com/office/drawing/2014/main" id="{8184D77E-9413-4BA5-AD9D-4091CFF219B1}"/>
                  </a:ext>
                </a:extLst>
              </p:cNvPr>
              <p:cNvSpPr>
                <a:spLocks noChangeArrowheads="1"/>
              </p:cNvSpPr>
              <p:nvPr userDrawn="1"/>
            </p:nvSpPr>
            <p:spPr bwMode="auto">
              <a:xfrm>
                <a:off x="422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8" name="Oval 1244">
                <a:extLst>
                  <a:ext uri="{FF2B5EF4-FFF2-40B4-BE49-F238E27FC236}">
                    <a16:creationId xmlns:a16="http://schemas.microsoft.com/office/drawing/2014/main" id="{43E04D14-7B87-41FA-A329-585FA5DCC2C8}"/>
                  </a:ext>
                </a:extLst>
              </p:cNvPr>
              <p:cNvSpPr>
                <a:spLocks noChangeArrowheads="1"/>
              </p:cNvSpPr>
              <p:nvPr userDrawn="1"/>
            </p:nvSpPr>
            <p:spPr bwMode="auto">
              <a:xfrm>
                <a:off x="4096"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9" name="Oval 1245">
                <a:extLst>
                  <a:ext uri="{FF2B5EF4-FFF2-40B4-BE49-F238E27FC236}">
                    <a16:creationId xmlns:a16="http://schemas.microsoft.com/office/drawing/2014/main" id="{4836B936-79AD-4B2E-94B0-FEC1D17CFC39}"/>
                  </a:ext>
                </a:extLst>
              </p:cNvPr>
              <p:cNvSpPr>
                <a:spLocks noChangeArrowheads="1"/>
              </p:cNvSpPr>
              <p:nvPr userDrawn="1"/>
            </p:nvSpPr>
            <p:spPr bwMode="auto">
              <a:xfrm>
                <a:off x="397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0" name="Oval 1246">
                <a:extLst>
                  <a:ext uri="{FF2B5EF4-FFF2-40B4-BE49-F238E27FC236}">
                    <a16:creationId xmlns:a16="http://schemas.microsoft.com/office/drawing/2014/main" id="{FE57E764-1D38-4565-B94C-2EB9A4FBAD7A}"/>
                  </a:ext>
                </a:extLst>
              </p:cNvPr>
              <p:cNvSpPr>
                <a:spLocks noChangeArrowheads="1"/>
              </p:cNvSpPr>
              <p:nvPr userDrawn="1"/>
            </p:nvSpPr>
            <p:spPr bwMode="auto">
              <a:xfrm>
                <a:off x="38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1" name="Oval 1247">
                <a:extLst>
                  <a:ext uri="{FF2B5EF4-FFF2-40B4-BE49-F238E27FC236}">
                    <a16:creationId xmlns:a16="http://schemas.microsoft.com/office/drawing/2014/main" id="{21C5D3EA-6025-414A-8303-4A435E322DE7}"/>
                  </a:ext>
                </a:extLst>
              </p:cNvPr>
              <p:cNvSpPr>
                <a:spLocks noChangeArrowheads="1"/>
              </p:cNvSpPr>
              <p:nvPr userDrawn="1"/>
            </p:nvSpPr>
            <p:spPr bwMode="auto">
              <a:xfrm>
                <a:off x="3729"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2" name="Oval 1248">
                <a:extLst>
                  <a:ext uri="{FF2B5EF4-FFF2-40B4-BE49-F238E27FC236}">
                    <a16:creationId xmlns:a16="http://schemas.microsoft.com/office/drawing/2014/main" id="{F7D9998E-88FD-483D-96E1-4F9707CB9317}"/>
                  </a:ext>
                </a:extLst>
              </p:cNvPr>
              <p:cNvSpPr>
                <a:spLocks noChangeArrowheads="1"/>
              </p:cNvSpPr>
              <p:nvPr userDrawn="1"/>
            </p:nvSpPr>
            <p:spPr bwMode="auto">
              <a:xfrm>
                <a:off x="360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3" name="Oval 1249">
                <a:extLst>
                  <a:ext uri="{FF2B5EF4-FFF2-40B4-BE49-F238E27FC236}">
                    <a16:creationId xmlns:a16="http://schemas.microsoft.com/office/drawing/2014/main" id="{CF994080-B080-45DD-A1CC-983CFBD85702}"/>
                  </a:ext>
                </a:extLst>
              </p:cNvPr>
              <p:cNvSpPr>
                <a:spLocks noChangeArrowheads="1"/>
              </p:cNvSpPr>
              <p:nvPr userDrawn="1"/>
            </p:nvSpPr>
            <p:spPr bwMode="auto">
              <a:xfrm>
                <a:off x="347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4" name="Oval 1250">
                <a:extLst>
                  <a:ext uri="{FF2B5EF4-FFF2-40B4-BE49-F238E27FC236}">
                    <a16:creationId xmlns:a16="http://schemas.microsoft.com/office/drawing/2014/main" id="{30434C90-CF7E-4038-9445-357706587A81}"/>
                  </a:ext>
                </a:extLst>
              </p:cNvPr>
              <p:cNvSpPr>
                <a:spLocks noChangeArrowheads="1"/>
              </p:cNvSpPr>
              <p:nvPr userDrawn="1"/>
            </p:nvSpPr>
            <p:spPr bwMode="auto">
              <a:xfrm>
                <a:off x="458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5" name="Oval 1251">
                <a:extLst>
                  <a:ext uri="{FF2B5EF4-FFF2-40B4-BE49-F238E27FC236}">
                    <a16:creationId xmlns:a16="http://schemas.microsoft.com/office/drawing/2014/main" id="{8B7E7748-9165-423D-B01F-52F688354155}"/>
                  </a:ext>
                </a:extLst>
              </p:cNvPr>
              <p:cNvSpPr>
                <a:spLocks noChangeArrowheads="1"/>
              </p:cNvSpPr>
              <p:nvPr userDrawn="1"/>
            </p:nvSpPr>
            <p:spPr bwMode="auto">
              <a:xfrm>
                <a:off x="447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6" name="Oval 1252">
                <a:extLst>
                  <a:ext uri="{FF2B5EF4-FFF2-40B4-BE49-F238E27FC236}">
                    <a16:creationId xmlns:a16="http://schemas.microsoft.com/office/drawing/2014/main" id="{EF98B31C-CD8A-40F9-AEE2-11B48A584A8B}"/>
                  </a:ext>
                </a:extLst>
              </p:cNvPr>
              <p:cNvSpPr>
                <a:spLocks noChangeArrowheads="1"/>
              </p:cNvSpPr>
              <p:nvPr userDrawn="1"/>
            </p:nvSpPr>
            <p:spPr bwMode="auto">
              <a:xfrm>
                <a:off x="4346"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7" name="Oval 1253">
                <a:extLst>
                  <a:ext uri="{FF2B5EF4-FFF2-40B4-BE49-F238E27FC236}">
                    <a16:creationId xmlns:a16="http://schemas.microsoft.com/office/drawing/2014/main" id="{A52E3E81-4D8F-4FA8-927E-BF692A268B85}"/>
                  </a:ext>
                </a:extLst>
              </p:cNvPr>
              <p:cNvSpPr>
                <a:spLocks noChangeArrowheads="1"/>
              </p:cNvSpPr>
              <p:nvPr userDrawn="1"/>
            </p:nvSpPr>
            <p:spPr bwMode="auto">
              <a:xfrm>
                <a:off x="422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8" name="Oval 1254">
                <a:extLst>
                  <a:ext uri="{FF2B5EF4-FFF2-40B4-BE49-F238E27FC236}">
                    <a16:creationId xmlns:a16="http://schemas.microsoft.com/office/drawing/2014/main" id="{41D3256F-E03C-43EB-84D8-6C3B1DCE2C70}"/>
                  </a:ext>
                </a:extLst>
              </p:cNvPr>
              <p:cNvSpPr>
                <a:spLocks noChangeArrowheads="1"/>
              </p:cNvSpPr>
              <p:nvPr userDrawn="1"/>
            </p:nvSpPr>
            <p:spPr bwMode="auto">
              <a:xfrm>
                <a:off x="4096"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9" name="Oval 1255">
                <a:extLst>
                  <a:ext uri="{FF2B5EF4-FFF2-40B4-BE49-F238E27FC236}">
                    <a16:creationId xmlns:a16="http://schemas.microsoft.com/office/drawing/2014/main" id="{F64074E1-266D-45B0-B78C-D10D3C666197}"/>
                  </a:ext>
                </a:extLst>
              </p:cNvPr>
              <p:cNvSpPr>
                <a:spLocks noChangeArrowheads="1"/>
              </p:cNvSpPr>
              <p:nvPr userDrawn="1"/>
            </p:nvSpPr>
            <p:spPr bwMode="auto">
              <a:xfrm>
                <a:off x="397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0" name="Oval 1256">
                <a:extLst>
                  <a:ext uri="{FF2B5EF4-FFF2-40B4-BE49-F238E27FC236}">
                    <a16:creationId xmlns:a16="http://schemas.microsoft.com/office/drawing/2014/main" id="{3E047433-6C38-4ED9-AA8C-E276B371CD96}"/>
                  </a:ext>
                </a:extLst>
              </p:cNvPr>
              <p:cNvSpPr>
                <a:spLocks noChangeArrowheads="1"/>
              </p:cNvSpPr>
              <p:nvPr userDrawn="1"/>
            </p:nvSpPr>
            <p:spPr bwMode="auto">
              <a:xfrm>
                <a:off x="38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1" name="Oval 1257">
                <a:extLst>
                  <a:ext uri="{FF2B5EF4-FFF2-40B4-BE49-F238E27FC236}">
                    <a16:creationId xmlns:a16="http://schemas.microsoft.com/office/drawing/2014/main" id="{D9322656-9A1E-422E-AF65-E5C826862ADB}"/>
                  </a:ext>
                </a:extLst>
              </p:cNvPr>
              <p:cNvSpPr>
                <a:spLocks noChangeArrowheads="1"/>
              </p:cNvSpPr>
              <p:nvPr userDrawn="1"/>
            </p:nvSpPr>
            <p:spPr bwMode="auto">
              <a:xfrm>
                <a:off x="3729"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2" name="Oval 1258">
                <a:extLst>
                  <a:ext uri="{FF2B5EF4-FFF2-40B4-BE49-F238E27FC236}">
                    <a16:creationId xmlns:a16="http://schemas.microsoft.com/office/drawing/2014/main" id="{9C4E9BF5-199D-42CB-9411-D4DB3B1904EC}"/>
                  </a:ext>
                </a:extLst>
              </p:cNvPr>
              <p:cNvSpPr>
                <a:spLocks noChangeArrowheads="1"/>
              </p:cNvSpPr>
              <p:nvPr userDrawn="1"/>
            </p:nvSpPr>
            <p:spPr bwMode="auto">
              <a:xfrm>
                <a:off x="360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3" name="Oval 1259">
                <a:extLst>
                  <a:ext uri="{FF2B5EF4-FFF2-40B4-BE49-F238E27FC236}">
                    <a16:creationId xmlns:a16="http://schemas.microsoft.com/office/drawing/2014/main" id="{D20AA0D3-63B4-4345-8A58-BFA823875CA7}"/>
                  </a:ext>
                </a:extLst>
              </p:cNvPr>
              <p:cNvSpPr>
                <a:spLocks noChangeArrowheads="1"/>
              </p:cNvSpPr>
              <p:nvPr userDrawn="1"/>
            </p:nvSpPr>
            <p:spPr bwMode="auto">
              <a:xfrm>
                <a:off x="347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4" name="Oval 1260">
                <a:extLst>
                  <a:ext uri="{FF2B5EF4-FFF2-40B4-BE49-F238E27FC236}">
                    <a16:creationId xmlns:a16="http://schemas.microsoft.com/office/drawing/2014/main" id="{C9729D69-7E5D-4DD1-B815-F51E8922573D}"/>
                  </a:ext>
                </a:extLst>
              </p:cNvPr>
              <p:cNvSpPr>
                <a:spLocks noChangeArrowheads="1"/>
              </p:cNvSpPr>
              <p:nvPr userDrawn="1"/>
            </p:nvSpPr>
            <p:spPr bwMode="auto">
              <a:xfrm>
                <a:off x="458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5" name="Oval 1261">
                <a:extLst>
                  <a:ext uri="{FF2B5EF4-FFF2-40B4-BE49-F238E27FC236}">
                    <a16:creationId xmlns:a16="http://schemas.microsoft.com/office/drawing/2014/main" id="{7AD96A82-3493-4DA0-9CD7-28EFB8C17379}"/>
                  </a:ext>
                </a:extLst>
              </p:cNvPr>
              <p:cNvSpPr>
                <a:spLocks noChangeArrowheads="1"/>
              </p:cNvSpPr>
              <p:nvPr userDrawn="1"/>
            </p:nvSpPr>
            <p:spPr bwMode="auto">
              <a:xfrm>
                <a:off x="447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6" name="Oval 1262">
                <a:extLst>
                  <a:ext uri="{FF2B5EF4-FFF2-40B4-BE49-F238E27FC236}">
                    <a16:creationId xmlns:a16="http://schemas.microsoft.com/office/drawing/2014/main" id="{5BE42C17-5203-43B3-9C3B-52CFA0AAC98E}"/>
                  </a:ext>
                </a:extLst>
              </p:cNvPr>
              <p:cNvSpPr>
                <a:spLocks noChangeArrowheads="1"/>
              </p:cNvSpPr>
              <p:nvPr userDrawn="1"/>
            </p:nvSpPr>
            <p:spPr bwMode="auto">
              <a:xfrm>
                <a:off x="4346"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7" name="Oval 1263">
                <a:extLst>
                  <a:ext uri="{FF2B5EF4-FFF2-40B4-BE49-F238E27FC236}">
                    <a16:creationId xmlns:a16="http://schemas.microsoft.com/office/drawing/2014/main" id="{36F431BC-85E2-43A1-83E6-8BD6B267E4FD}"/>
                  </a:ext>
                </a:extLst>
              </p:cNvPr>
              <p:cNvSpPr>
                <a:spLocks noChangeArrowheads="1"/>
              </p:cNvSpPr>
              <p:nvPr userDrawn="1"/>
            </p:nvSpPr>
            <p:spPr bwMode="auto">
              <a:xfrm>
                <a:off x="422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8" name="Oval 1264">
                <a:extLst>
                  <a:ext uri="{FF2B5EF4-FFF2-40B4-BE49-F238E27FC236}">
                    <a16:creationId xmlns:a16="http://schemas.microsoft.com/office/drawing/2014/main" id="{3EFFF99A-04C9-4EA4-8351-675B0FBC175A}"/>
                  </a:ext>
                </a:extLst>
              </p:cNvPr>
              <p:cNvSpPr>
                <a:spLocks noChangeArrowheads="1"/>
              </p:cNvSpPr>
              <p:nvPr userDrawn="1"/>
            </p:nvSpPr>
            <p:spPr bwMode="auto">
              <a:xfrm>
                <a:off x="4096"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9" name="Oval 1265">
                <a:extLst>
                  <a:ext uri="{FF2B5EF4-FFF2-40B4-BE49-F238E27FC236}">
                    <a16:creationId xmlns:a16="http://schemas.microsoft.com/office/drawing/2014/main" id="{8B7FB1CE-8431-484D-869B-484E005519BA}"/>
                  </a:ext>
                </a:extLst>
              </p:cNvPr>
              <p:cNvSpPr>
                <a:spLocks noChangeArrowheads="1"/>
              </p:cNvSpPr>
              <p:nvPr userDrawn="1"/>
            </p:nvSpPr>
            <p:spPr bwMode="auto">
              <a:xfrm>
                <a:off x="397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0" name="Oval 1266">
                <a:extLst>
                  <a:ext uri="{FF2B5EF4-FFF2-40B4-BE49-F238E27FC236}">
                    <a16:creationId xmlns:a16="http://schemas.microsoft.com/office/drawing/2014/main" id="{9A7D6BFD-78FE-4750-BD8A-A950F3A5D98F}"/>
                  </a:ext>
                </a:extLst>
              </p:cNvPr>
              <p:cNvSpPr>
                <a:spLocks noChangeArrowheads="1"/>
              </p:cNvSpPr>
              <p:nvPr userDrawn="1"/>
            </p:nvSpPr>
            <p:spPr bwMode="auto">
              <a:xfrm>
                <a:off x="38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1" name="Oval 1267">
                <a:extLst>
                  <a:ext uri="{FF2B5EF4-FFF2-40B4-BE49-F238E27FC236}">
                    <a16:creationId xmlns:a16="http://schemas.microsoft.com/office/drawing/2014/main" id="{B6E02B57-C95A-4E0E-A3A9-6EA66BA02EB6}"/>
                  </a:ext>
                </a:extLst>
              </p:cNvPr>
              <p:cNvSpPr>
                <a:spLocks noChangeArrowheads="1"/>
              </p:cNvSpPr>
              <p:nvPr userDrawn="1"/>
            </p:nvSpPr>
            <p:spPr bwMode="auto">
              <a:xfrm>
                <a:off x="3729"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2" name="Oval 1268">
                <a:extLst>
                  <a:ext uri="{FF2B5EF4-FFF2-40B4-BE49-F238E27FC236}">
                    <a16:creationId xmlns:a16="http://schemas.microsoft.com/office/drawing/2014/main" id="{267A4503-3808-4E0F-BC5F-829808E1EEF3}"/>
                  </a:ext>
                </a:extLst>
              </p:cNvPr>
              <p:cNvSpPr>
                <a:spLocks noChangeArrowheads="1"/>
              </p:cNvSpPr>
              <p:nvPr userDrawn="1"/>
            </p:nvSpPr>
            <p:spPr bwMode="auto">
              <a:xfrm>
                <a:off x="360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3" name="Oval 1269">
                <a:extLst>
                  <a:ext uri="{FF2B5EF4-FFF2-40B4-BE49-F238E27FC236}">
                    <a16:creationId xmlns:a16="http://schemas.microsoft.com/office/drawing/2014/main" id="{CBEA20E3-0311-499C-98C3-19B45E8219E3}"/>
                  </a:ext>
                </a:extLst>
              </p:cNvPr>
              <p:cNvSpPr>
                <a:spLocks noChangeArrowheads="1"/>
              </p:cNvSpPr>
              <p:nvPr userDrawn="1"/>
            </p:nvSpPr>
            <p:spPr bwMode="auto">
              <a:xfrm>
                <a:off x="347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4" name="Oval 1270">
                <a:extLst>
                  <a:ext uri="{FF2B5EF4-FFF2-40B4-BE49-F238E27FC236}">
                    <a16:creationId xmlns:a16="http://schemas.microsoft.com/office/drawing/2014/main" id="{5D3A5CCF-367F-4B66-BCD4-C643D26B2B4D}"/>
                  </a:ext>
                </a:extLst>
              </p:cNvPr>
              <p:cNvSpPr>
                <a:spLocks noChangeArrowheads="1"/>
              </p:cNvSpPr>
              <p:nvPr userDrawn="1"/>
            </p:nvSpPr>
            <p:spPr bwMode="auto">
              <a:xfrm>
                <a:off x="458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5" name="Oval 1271">
                <a:extLst>
                  <a:ext uri="{FF2B5EF4-FFF2-40B4-BE49-F238E27FC236}">
                    <a16:creationId xmlns:a16="http://schemas.microsoft.com/office/drawing/2014/main" id="{1F00DC3F-761F-4AB6-8348-50DC5CCB9A90}"/>
                  </a:ext>
                </a:extLst>
              </p:cNvPr>
              <p:cNvSpPr>
                <a:spLocks noChangeArrowheads="1"/>
              </p:cNvSpPr>
              <p:nvPr userDrawn="1"/>
            </p:nvSpPr>
            <p:spPr bwMode="auto">
              <a:xfrm>
                <a:off x="447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6" name="Oval 1272">
                <a:extLst>
                  <a:ext uri="{FF2B5EF4-FFF2-40B4-BE49-F238E27FC236}">
                    <a16:creationId xmlns:a16="http://schemas.microsoft.com/office/drawing/2014/main" id="{4D06E0B2-4FBE-411F-966C-987422410444}"/>
                  </a:ext>
                </a:extLst>
              </p:cNvPr>
              <p:cNvSpPr>
                <a:spLocks noChangeArrowheads="1"/>
              </p:cNvSpPr>
              <p:nvPr userDrawn="1"/>
            </p:nvSpPr>
            <p:spPr bwMode="auto">
              <a:xfrm>
                <a:off x="4346"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7" name="Oval 1273">
                <a:extLst>
                  <a:ext uri="{FF2B5EF4-FFF2-40B4-BE49-F238E27FC236}">
                    <a16:creationId xmlns:a16="http://schemas.microsoft.com/office/drawing/2014/main" id="{44E6A4EE-66ED-4875-BB0D-334FE30AE845}"/>
                  </a:ext>
                </a:extLst>
              </p:cNvPr>
              <p:cNvSpPr>
                <a:spLocks noChangeArrowheads="1"/>
              </p:cNvSpPr>
              <p:nvPr userDrawn="1"/>
            </p:nvSpPr>
            <p:spPr bwMode="auto">
              <a:xfrm>
                <a:off x="422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8" name="Oval 1274">
                <a:extLst>
                  <a:ext uri="{FF2B5EF4-FFF2-40B4-BE49-F238E27FC236}">
                    <a16:creationId xmlns:a16="http://schemas.microsoft.com/office/drawing/2014/main" id="{E220F1E4-0418-4E37-B6D6-3BF1F33C82EC}"/>
                  </a:ext>
                </a:extLst>
              </p:cNvPr>
              <p:cNvSpPr>
                <a:spLocks noChangeArrowheads="1"/>
              </p:cNvSpPr>
              <p:nvPr userDrawn="1"/>
            </p:nvSpPr>
            <p:spPr bwMode="auto">
              <a:xfrm>
                <a:off x="4096"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9" name="Oval 1275">
                <a:extLst>
                  <a:ext uri="{FF2B5EF4-FFF2-40B4-BE49-F238E27FC236}">
                    <a16:creationId xmlns:a16="http://schemas.microsoft.com/office/drawing/2014/main" id="{7ACAA17F-4081-44B7-8760-3FB23F1B6C3D}"/>
                  </a:ext>
                </a:extLst>
              </p:cNvPr>
              <p:cNvSpPr>
                <a:spLocks noChangeArrowheads="1"/>
              </p:cNvSpPr>
              <p:nvPr userDrawn="1"/>
            </p:nvSpPr>
            <p:spPr bwMode="auto">
              <a:xfrm>
                <a:off x="397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0" name="Oval 1276">
                <a:extLst>
                  <a:ext uri="{FF2B5EF4-FFF2-40B4-BE49-F238E27FC236}">
                    <a16:creationId xmlns:a16="http://schemas.microsoft.com/office/drawing/2014/main" id="{A8C7E0C9-3F15-474D-8CCE-6EC414823846}"/>
                  </a:ext>
                </a:extLst>
              </p:cNvPr>
              <p:cNvSpPr>
                <a:spLocks noChangeArrowheads="1"/>
              </p:cNvSpPr>
              <p:nvPr userDrawn="1"/>
            </p:nvSpPr>
            <p:spPr bwMode="auto">
              <a:xfrm>
                <a:off x="38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1" name="Oval 1277">
                <a:extLst>
                  <a:ext uri="{FF2B5EF4-FFF2-40B4-BE49-F238E27FC236}">
                    <a16:creationId xmlns:a16="http://schemas.microsoft.com/office/drawing/2014/main" id="{631FA91E-F9A2-4DBB-BC5B-C3DCB76028F9}"/>
                  </a:ext>
                </a:extLst>
              </p:cNvPr>
              <p:cNvSpPr>
                <a:spLocks noChangeArrowheads="1"/>
              </p:cNvSpPr>
              <p:nvPr userDrawn="1"/>
            </p:nvSpPr>
            <p:spPr bwMode="auto">
              <a:xfrm>
                <a:off x="3729"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2" name="Oval 1278">
                <a:extLst>
                  <a:ext uri="{FF2B5EF4-FFF2-40B4-BE49-F238E27FC236}">
                    <a16:creationId xmlns:a16="http://schemas.microsoft.com/office/drawing/2014/main" id="{20704669-385D-4E70-ABA7-4993DEC345D8}"/>
                  </a:ext>
                </a:extLst>
              </p:cNvPr>
              <p:cNvSpPr>
                <a:spLocks noChangeArrowheads="1"/>
              </p:cNvSpPr>
              <p:nvPr userDrawn="1"/>
            </p:nvSpPr>
            <p:spPr bwMode="auto">
              <a:xfrm>
                <a:off x="360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3" name="Oval 1279">
                <a:extLst>
                  <a:ext uri="{FF2B5EF4-FFF2-40B4-BE49-F238E27FC236}">
                    <a16:creationId xmlns:a16="http://schemas.microsoft.com/office/drawing/2014/main" id="{FEFF43CB-DD09-4E17-871D-5F8B48317113}"/>
                  </a:ext>
                </a:extLst>
              </p:cNvPr>
              <p:cNvSpPr>
                <a:spLocks noChangeArrowheads="1"/>
              </p:cNvSpPr>
              <p:nvPr userDrawn="1"/>
            </p:nvSpPr>
            <p:spPr bwMode="auto">
              <a:xfrm>
                <a:off x="347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4" name="Oval 1280">
                <a:extLst>
                  <a:ext uri="{FF2B5EF4-FFF2-40B4-BE49-F238E27FC236}">
                    <a16:creationId xmlns:a16="http://schemas.microsoft.com/office/drawing/2014/main" id="{107B1362-D852-42D3-99F0-0A84ADAE5615}"/>
                  </a:ext>
                </a:extLst>
              </p:cNvPr>
              <p:cNvSpPr>
                <a:spLocks noChangeArrowheads="1"/>
              </p:cNvSpPr>
              <p:nvPr userDrawn="1"/>
            </p:nvSpPr>
            <p:spPr bwMode="auto">
              <a:xfrm>
                <a:off x="458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5" name="Oval 1281">
                <a:extLst>
                  <a:ext uri="{FF2B5EF4-FFF2-40B4-BE49-F238E27FC236}">
                    <a16:creationId xmlns:a16="http://schemas.microsoft.com/office/drawing/2014/main" id="{EAB923DE-80F1-4A5D-8548-BDD85AACF9F8}"/>
                  </a:ext>
                </a:extLst>
              </p:cNvPr>
              <p:cNvSpPr>
                <a:spLocks noChangeArrowheads="1"/>
              </p:cNvSpPr>
              <p:nvPr userDrawn="1"/>
            </p:nvSpPr>
            <p:spPr bwMode="auto">
              <a:xfrm>
                <a:off x="447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6" name="Oval 1282">
                <a:extLst>
                  <a:ext uri="{FF2B5EF4-FFF2-40B4-BE49-F238E27FC236}">
                    <a16:creationId xmlns:a16="http://schemas.microsoft.com/office/drawing/2014/main" id="{9EB0CAB9-F186-4073-9DA0-801916372E7E}"/>
                  </a:ext>
                </a:extLst>
              </p:cNvPr>
              <p:cNvSpPr>
                <a:spLocks noChangeArrowheads="1"/>
              </p:cNvSpPr>
              <p:nvPr userDrawn="1"/>
            </p:nvSpPr>
            <p:spPr bwMode="auto">
              <a:xfrm>
                <a:off x="4346"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7" name="Oval 1283">
                <a:extLst>
                  <a:ext uri="{FF2B5EF4-FFF2-40B4-BE49-F238E27FC236}">
                    <a16:creationId xmlns:a16="http://schemas.microsoft.com/office/drawing/2014/main" id="{6B38A56F-8C4D-4E42-B584-2108FB3D4AFF}"/>
                  </a:ext>
                </a:extLst>
              </p:cNvPr>
              <p:cNvSpPr>
                <a:spLocks noChangeArrowheads="1"/>
              </p:cNvSpPr>
              <p:nvPr userDrawn="1"/>
            </p:nvSpPr>
            <p:spPr bwMode="auto">
              <a:xfrm>
                <a:off x="422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8" name="Oval 1284">
                <a:extLst>
                  <a:ext uri="{FF2B5EF4-FFF2-40B4-BE49-F238E27FC236}">
                    <a16:creationId xmlns:a16="http://schemas.microsoft.com/office/drawing/2014/main" id="{F07E86FD-233A-4C6F-898D-D3C3810D9531}"/>
                  </a:ext>
                </a:extLst>
              </p:cNvPr>
              <p:cNvSpPr>
                <a:spLocks noChangeArrowheads="1"/>
              </p:cNvSpPr>
              <p:nvPr userDrawn="1"/>
            </p:nvSpPr>
            <p:spPr bwMode="auto">
              <a:xfrm>
                <a:off x="4096"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9" name="Oval 1285">
                <a:extLst>
                  <a:ext uri="{FF2B5EF4-FFF2-40B4-BE49-F238E27FC236}">
                    <a16:creationId xmlns:a16="http://schemas.microsoft.com/office/drawing/2014/main" id="{F3A4F075-B9DF-45F4-ABCF-8362ABB090F7}"/>
                  </a:ext>
                </a:extLst>
              </p:cNvPr>
              <p:cNvSpPr>
                <a:spLocks noChangeArrowheads="1"/>
              </p:cNvSpPr>
              <p:nvPr userDrawn="1"/>
            </p:nvSpPr>
            <p:spPr bwMode="auto">
              <a:xfrm>
                <a:off x="397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0" name="Oval 1286">
                <a:extLst>
                  <a:ext uri="{FF2B5EF4-FFF2-40B4-BE49-F238E27FC236}">
                    <a16:creationId xmlns:a16="http://schemas.microsoft.com/office/drawing/2014/main" id="{E6656483-3803-44EF-A22B-DDAB26E471BD}"/>
                  </a:ext>
                </a:extLst>
              </p:cNvPr>
              <p:cNvSpPr>
                <a:spLocks noChangeArrowheads="1"/>
              </p:cNvSpPr>
              <p:nvPr userDrawn="1"/>
            </p:nvSpPr>
            <p:spPr bwMode="auto">
              <a:xfrm>
                <a:off x="38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1" name="Oval 1287">
                <a:extLst>
                  <a:ext uri="{FF2B5EF4-FFF2-40B4-BE49-F238E27FC236}">
                    <a16:creationId xmlns:a16="http://schemas.microsoft.com/office/drawing/2014/main" id="{8CFAE5DA-AB37-464A-AFF7-8D4523DED947}"/>
                  </a:ext>
                </a:extLst>
              </p:cNvPr>
              <p:cNvSpPr>
                <a:spLocks noChangeArrowheads="1"/>
              </p:cNvSpPr>
              <p:nvPr userDrawn="1"/>
            </p:nvSpPr>
            <p:spPr bwMode="auto">
              <a:xfrm>
                <a:off x="3729"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2" name="Oval 1288">
                <a:extLst>
                  <a:ext uri="{FF2B5EF4-FFF2-40B4-BE49-F238E27FC236}">
                    <a16:creationId xmlns:a16="http://schemas.microsoft.com/office/drawing/2014/main" id="{2D8222DB-75B2-425F-8508-F51E1C6B4334}"/>
                  </a:ext>
                </a:extLst>
              </p:cNvPr>
              <p:cNvSpPr>
                <a:spLocks noChangeArrowheads="1"/>
              </p:cNvSpPr>
              <p:nvPr userDrawn="1"/>
            </p:nvSpPr>
            <p:spPr bwMode="auto">
              <a:xfrm>
                <a:off x="360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3" name="Oval 1289">
                <a:extLst>
                  <a:ext uri="{FF2B5EF4-FFF2-40B4-BE49-F238E27FC236}">
                    <a16:creationId xmlns:a16="http://schemas.microsoft.com/office/drawing/2014/main" id="{439DF483-7EEB-49BF-B371-04B34A73A53F}"/>
                  </a:ext>
                </a:extLst>
              </p:cNvPr>
              <p:cNvSpPr>
                <a:spLocks noChangeArrowheads="1"/>
              </p:cNvSpPr>
              <p:nvPr userDrawn="1"/>
            </p:nvSpPr>
            <p:spPr bwMode="auto">
              <a:xfrm>
                <a:off x="347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4" name="Oval 1290">
                <a:extLst>
                  <a:ext uri="{FF2B5EF4-FFF2-40B4-BE49-F238E27FC236}">
                    <a16:creationId xmlns:a16="http://schemas.microsoft.com/office/drawing/2014/main" id="{DECECD04-B40B-44E7-92CE-E95207158C61}"/>
                  </a:ext>
                </a:extLst>
              </p:cNvPr>
              <p:cNvSpPr>
                <a:spLocks noChangeArrowheads="1"/>
              </p:cNvSpPr>
              <p:nvPr userDrawn="1"/>
            </p:nvSpPr>
            <p:spPr bwMode="auto">
              <a:xfrm>
                <a:off x="458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5" name="Oval 1291">
                <a:extLst>
                  <a:ext uri="{FF2B5EF4-FFF2-40B4-BE49-F238E27FC236}">
                    <a16:creationId xmlns:a16="http://schemas.microsoft.com/office/drawing/2014/main" id="{8C14CC40-763D-44C8-A161-8308AFFC7128}"/>
                  </a:ext>
                </a:extLst>
              </p:cNvPr>
              <p:cNvSpPr>
                <a:spLocks noChangeArrowheads="1"/>
              </p:cNvSpPr>
              <p:nvPr userDrawn="1"/>
            </p:nvSpPr>
            <p:spPr bwMode="auto">
              <a:xfrm>
                <a:off x="447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6" name="Oval 1292">
                <a:extLst>
                  <a:ext uri="{FF2B5EF4-FFF2-40B4-BE49-F238E27FC236}">
                    <a16:creationId xmlns:a16="http://schemas.microsoft.com/office/drawing/2014/main" id="{3B1251C6-E3F8-4BC4-9299-EFE059C0A9F8}"/>
                  </a:ext>
                </a:extLst>
              </p:cNvPr>
              <p:cNvSpPr>
                <a:spLocks noChangeArrowheads="1"/>
              </p:cNvSpPr>
              <p:nvPr userDrawn="1"/>
            </p:nvSpPr>
            <p:spPr bwMode="auto">
              <a:xfrm>
                <a:off x="4346"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7" name="Oval 1293">
                <a:extLst>
                  <a:ext uri="{FF2B5EF4-FFF2-40B4-BE49-F238E27FC236}">
                    <a16:creationId xmlns:a16="http://schemas.microsoft.com/office/drawing/2014/main" id="{A808A7F0-F4F5-4772-9A43-536DB26BF14A}"/>
                  </a:ext>
                </a:extLst>
              </p:cNvPr>
              <p:cNvSpPr>
                <a:spLocks noChangeArrowheads="1"/>
              </p:cNvSpPr>
              <p:nvPr userDrawn="1"/>
            </p:nvSpPr>
            <p:spPr bwMode="auto">
              <a:xfrm>
                <a:off x="422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8" name="Oval 1294">
                <a:extLst>
                  <a:ext uri="{FF2B5EF4-FFF2-40B4-BE49-F238E27FC236}">
                    <a16:creationId xmlns:a16="http://schemas.microsoft.com/office/drawing/2014/main" id="{8760A2FE-D504-4A91-A8BF-FD38FF6EAB83}"/>
                  </a:ext>
                </a:extLst>
              </p:cNvPr>
              <p:cNvSpPr>
                <a:spLocks noChangeArrowheads="1"/>
              </p:cNvSpPr>
              <p:nvPr userDrawn="1"/>
            </p:nvSpPr>
            <p:spPr bwMode="auto">
              <a:xfrm>
                <a:off x="4096"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9" name="Oval 1295">
                <a:extLst>
                  <a:ext uri="{FF2B5EF4-FFF2-40B4-BE49-F238E27FC236}">
                    <a16:creationId xmlns:a16="http://schemas.microsoft.com/office/drawing/2014/main" id="{E02DB484-4184-48AF-A746-A5568EB695DD}"/>
                  </a:ext>
                </a:extLst>
              </p:cNvPr>
              <p:cNvSpPr>
                <a:spLocks noChangeArrowheads="1"/>
              </p:cNvSpPr>
              <p:nvPr userDrawn="1"/>
            </p:nvSpPr>
            <p:spPr bwMode="auto">
              <a:xfrm>
                <a:off x="397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0" name="Oval 1296">
                <a:extLst>
                  <a:ext uri="{FF2B5EF4-FFF2-40B4-BE49-F238E27FC236}">
                    <a16:creationId xmlns:a16="http://schemas.microsoft.com/office/drawing/2014/main" id="{BCAD89EF-3D42-41CD-B781-9331787891D7}"/>
                  </a:ext>
                </a:extLst>
              </p:cNvPr>
              <p:cNvSpPr>
                <a:spLocks noChangeArrowheads="1"/>
              </p:cNvSpPr>
              <p:nvPr userDrawn="1"/>
            </p:nvSpPr>
            <p:spPr bwMode="auto">
              <a:xfrm>
                <a:off x="38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1" name="Oval 1297">
                <a:extLst>
                  <a:ext uri="{FF2B5EF4-FFF2-40B4-BE49-F238E27FC236}">
                    <a16:creationId xmlns:a16="http://schemas.microsoft.com/office/drawing/2014/main" id="{C919BF8D-9B82-4A5E-9283-0D37F99339C2}"/>
                  </a:ext>
                </a:extLst>
              </p:cNvPr>
              <p:cNvSpPr>
                <a:spLocks noChangeArrowheads="1"/>
              </p:cNvSpPr>
              <p:nvPr userDrawn="1"/>
            </p:nvSpPr>
            <p:spPr bwMode="auto">
              <a:xfrm>
                <a:off x="3729"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2" name="Oval 1298">
                <a:extLst>
                  <a:ext uri="{FF2B5EF4-FFF2-40B4-BE49-F238E27FC236}">
                    <a16:creationId xmlns:a16="http://schemas.microsoft.com/office/drawing/2014/main" id="{065827BB-4165-428E-A5B6-2086B39CCA08}"/>
                  </a:ext>
                </a:extLst>
              </p:cNvPr>
              <p:cNvSpPr>
                <a:spLocks noChangeArrowheads="1"/>
              </p:cNvSpPr>
              <p:nvPr userDrawn="1"/>
            </p:nvSpPr>
            <p:spPr bwMode="auto">
              <a:xfrm>
                <a:off x="360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3" name="Oval 1299">
                <a:extLst>
                  <a:ext uri="{FF2B5EF4-FFF2-40B4-BE49-F238E27FC236}">
                    <a16:creationId xmlns:a16="http://schemas.microsoft.com/office/drawing/2014/main" id="{E52AD48C-B802-4A24-9EF0-12F3269DD13A}"/>
                  </a:ext>
                </a:extLst>
              </p:cNvPr>
              <p:cNvSpPr>
                <a:spLocks noChangeArrowheads="1"/>
              </p:cNvSpPr>
              <p:nvPr userDrawn="1"/>
            </p:nvSpPr>
            <p:spPr bwMode="auto">
              <a:xfrm>
                <a:off x="347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4" name="Oval 1300">
                <a:extLst>
                  <a:ext uri="{FF2B5EF4-FFF2-40B4-BE49-F238E27FC236}">
                    <a16:creationId xmlns:a16="http://schemas.microsoft.com/office/drawing/2014/main" id="{DE322C19-D8C4-47AB-96D7-A3B69B0F18CC}"/>
                  </a:ext>
                </a:extLst>
              </p:cNvPr>
              <p:cNvSpPr>
                <a:spLocks noChangeArrowheads="1"/>
              </p:cNvSpPr>
              <p:nvPr userDrawn="1"/>
            </p:nvSpPr>
            <p:spPr bwMode="auto">
              <a:xfrm>
                <a:off x="458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5" name="Oval 1301">
                <a:extLst>
                  <a:ext uri="{FF2B5EF4-FFF2-40B4-BE49-F238E27FC236}">
                    <a16:creationId xmlns:a16="http://schemas.microsoft.com/office/drawing/2014/main" id="{5399B1DB-F8AD-4358-A2B5-3860BF9787CF}"/>
                  </a:ext>
                </a:extLst>
              </p:cNvPr>
              <p:cNvSpPr>
                <a:spLocks noChangeArrowheads="1"/>
              </p:cNvSpPr>
              <p:nvPr userDrawn="1"/>
            </p:nvSpPr>
            <p:spPr bwMode="auto">
              <a:xfrm>
                <a:off x="447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6" name="Oval 1302">
                <a:extLst>
                  <a:ext uri="{FF2B5EF4-FFF2-40B4-BE49-F238E27FC236}">
                    <a16:creationId xmlns:a16="http://schemas.microsoft.com/office/drawing/2014/main" id="{950CDC88-3505-40CE-B003-2B7985087BFA}"/>
                  </a:ext>
                </a:extLst>
              </p:cNvPr>
              <p:cNvSpPr>
                <a:spLocks noChangeArrowheads="1"/>
              </p:cNvSpPr>
              <p:nvPr userDrawn="1"/>
            </p:nvSpPr>
            <p:spPr bwMode="auto">
              <a:xfrm>
                <a:off x="4346"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7" name="Oval 1303">
                <a:extLst>
                  <a:ext uri="{FF2B5EF4-FFF2-40B4-BE49-F238E27FC236}">
                    <a16:creationId xmlns:a16="http://schemas.microsoft.com/office/drawing/2014/main" id="{DAFEB11B-021D-46D7-BC15-32BCDE5D74AD}"/>
                  </a:ext>
                </a:extLst>
              </p:cNvPr>
              <p:cNvSpPr>
                <a:spLocks noChangeArrowheads="1"/>
              </p:cNvSpPr>
              <p:nvPr userDrawn="1"/>
            </p:nvSpPr>
            <p:spPr bwMode="auto">
              <a:xfrm>
                <a:off x="422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8" name="Oval 1304">
                <a:extLst>
                  <a:ext uri="{FF2B5EF4-FFF2-40B4-BE49-F238E27FC236}">
                    <a16:creationId xmlns:a16="http://schemas.microsoft.com/office/drawing/2014/main" id="{6CD39A74-56A0-497A-BB65-42C91AADC0EE}"/>
                  </a:ext>
                </a:extLst>
              </p:cNvPr>
              <p:cNvSpPr>
                <a:spLocks noChangeArrowheads="1"/>
              </p:cNvSpPr>
              <p:nvPr userDrawn="1"/>
            </p:nvSpPr>
            <p:spPr bwMode="auto">
              <a:xfrm>
                <a:off x="4096"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9" name="Oval 1305">
                <a:extLst>
                  <a:ext uri="{FF2B5EF4-FFF2-40B4-BE49-F238E27FC236}">
                    <a16:creationId xmlns:a16="http://schemas.microsoft.com/office/drawing/2014/main" id="{069B1171-4C45-4308-B68C-01F28EF1EEF9}"/>
                  </a:ext>
                </a:extLst>
              </p:cNvPr>
              <p:cNvSpPr>
                <a:spLocks noChangeArrowheads="1"/>
              </p:cNvSpPr>
              <p:nvPr userDrawn="1"/>
            </p:nvSpPr>
            <p:spPr bwMode="auto">
              <a:xfrm>
                <a:off x="397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0" name="Oval 1306">
                <a:extLst>
                  <a:ext uri="{FF2B5EF4-FFF2-40B4-BE49-F238E27FC236}">
                    <a16:creationId xmlns:a16="http://schemas.microsoft.com/office/drawing/2014/main" id="{5239F114-E8D9-451F-AEF8-7E71505A830B}"/>
                  </a:ext>
                </a:extLst>
              </p:cNvPr>
              <p:cNvSpPr>
                <a:spLocks noChangeArrowheads="1"/>
              </p:cNvSpPr>
              <p:nvPr userDrawn="1"/>
            </p:nvSpPr>
            <p:spPr bwMode="auto">
              <a:xfrm>
                <a:off x="38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1" name="Oval 1307">
                <a:extLst>
                  <a:ext uri="{FF2B5EF4-FFF2-40B4-BE49-F238E27FC236}">
                    <a16:creationId xmlns:a16="http://schemas.microsoft.com/office/drawing/2014/main" id="{CCFC07F2-FB2E-4E21-ABA8-5B4EF579EE41}"/>
                  </a:ext>
                </a:extLst>
              </p:cNvPr>
              <p:cNvSpPr>
                <a:spLocks noChangeArrowheads="1"/>
              </p:cNvSpPr>
              <p:nvPr userDrawn="1"/>
            </p:nvSpPr>
            <p:spPr bwMode="auto">
              <a:xfrm>
                <a:off x="3729"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2" name="Oval 1308">
                <a:extLst>
                  <a:ext uri="{FF2B5EF4-FFF2-40B4-BE49-F238E27FC236}">
                    <a16:creationId xmlns:a16="http://schemas.microsoft.com/office/drawing/2014/main" id="{3367338D-CF61-487D-ACD4-F0219B50D9BE}"/>
                  </a:ext>
                </a:extLst>
              </p:cNvPr>
              <p:cNvSpPr>
                <a:spLocks noChangeArrowheads="1"/>
              </p:cNvSpPr>
              <p:nvPr userDrawn="1"/>
            </p:nvSpPr>
            <p:spPr bwMode="auto">
              <a:xfrm>
                <a:off x="360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3" name="Oval 1309">
                <a:extLst>
                  <a:ext uri="{FF2B5EF4-FFF2-40B4-BE49-F238E27FC236}">
                    <a16:creationId xmlns:a16="http://schemas.microsoft.com/office/drawing/2014/main" id="{78624E11-188F-4CDF-9F21-131732B3D64C}"/>
                  </a:ext>
                </a:extLst>
              </p:cNvPr>
              <p:cNvSpPr>
                <a:spLocks noChangeArrowheads="1"/>
              </p:cNvSpPr>
              <p:nvPr userDrawn="1"/>
            </p:nvSpPr>
            <p:spPr bwMode="auto">
              <a:xfrm>
                <a:off x="347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4" name="Oval 1310">
                <a:extLst>
                  <a:ext uri="{FF2B5EF4-FFF2-40B4-BE49-F238E27FC236}">
                    <a16:creationId xmlns:a16="http://schemas.microsoft.com/office/drawing/2014/main" id="{DAF0D228-AF1C-4FEC-8958-EBD0D65A7701}"/>
                  </a:ext>
                </a:extLst>
              </p:cNvPr>
              <p:cNvSpPr>
                <a:spLocks noChangeArrowheads="1"/>
              </p:cNvSpPr>
              <p:nvPr userDrawn="1"/>
            </p:nvSpPr>
            <p:spPr bwMode="auto">
              <a:xfrm>
                <a:off x="458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5" name="Oval 1311">
                <a:extLst>
                  <a:ext uri="{FF2B5EF4-FFF2-40B4-BE49-F238E27FC236}">
                    <a16:creationId xmlns:a16="http://schemas.microsoft.com/office/drawing/2014/main" id="{61C84E91-17BB-4E3A-9DF0-51ED07A9C03C}"/>
                  </a:ext>
                </a:extLst>
              </p:cNvPr>
              <p:cNvSpPr>
                <a:spLocks noChangeArrowheads="1"/>
              </p:cNvSpPr>
              <p:nvPr userDrawn="1"/>
            </p:nvSpPr>
            <p:spPr bwMode="auto">
              <a:xfrm>
                <a:off x="447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6" name="Oval 1312">
                <a:extLst>
                  <a:ext uri="{FF2B5EF4-FFF2-40B4-BE49-F238E27FC236}">
                    <a16:creationId xmlns:a16="http://schemas.microsoft.com/office/drawing/2014/main" id="{77CF6D27-9D1A-4DF3-A635-4A8CC21BACD6}"/>
                  </a:ext>
                </a:extLst>
              </p:cNvPr>
              <p:cNvSpPr>
                <a:spLocks noChangeArrowheads="1"/>
              </p:cNvSpPr>
              <p:nvPr userDrawn="1"/>
            </p:nvSpPr>
            <p:spPr bwMode="auto">
              <a:xfrm>
                <a:off x="4346"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7" name="Oval 1313">
                <a:extLst>
                  <a:ext uri="{FF2B5EF4-FFF2-40B4-BE49-F238E27FC236}">
                    <a16:creationId xmlns:a16="http://schemas.microsoft.com/office/drawing/2014/main" id="{0B225F42-C9FD-4684-9915-39BCFA909D9E}"/>
                  </a:ext>
                </a:extLst>
              </p:cNvPr>
              <p:cNvSpPr>
                <a:spLocks noChangeArrowheads="1"/>
              </p:cNvSpPr>
              <p:nvPr userDrawn="1"/>
            </p:nvSpPr>
            <p:spPr bwMode="auto">
              <a:xfrm>
                <a:off x="422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8" name="Oval 1314">
                <a:extLst>
                  <a:ext uri="{FF2B5EF4-FFF2-40B4-BE49-F238E27FC236}">
                    <a16:creationId xmlns:a16="http://schemas.microsoft.com/office/drawing/2014/main" id="{888AA596-78A3-4080-9D8E-73E957C52093}"/>
                  </a:ext>
                </a:extLst>
              </p:cNvPr>
              <p:cNvSpPr>
                <a:spLocks noChangeArrowheads="1"/>
              </p:cNvSpPr>
              <p:nvPr userDrawn="1"/>
            </p:nvSpPr>
            <p:spPr bwMode="auto">
              <a:xfrm>
                <a:off x="4096"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9" name="Oval 1315">
                <a:extLst>
                  <a:ext uri="{FF2B5EF4-FFF2-40B4-BE49-F238E27FC236}">
                    <a16:creationId xmlns:a16="http://schemas.microsoft.com/office/drawing/2014/main" id="{1347B80C-A240-463B-A5AA-8655A6309E13}"/>
                  </a:ext>
                </a:extLst>
              </p:cNvPr>
              <p:cNvSpPr>
                <a:spLocks noChangeArrowheads="1"/>
              </p:cNvSpPr>
              <p:nvPr userDrawn="1"/>
            </p:nvSpPr>
            <p:spPr bwMode="auto">
              <a:xfrm>
                <a:off x="397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0" name="Oval 1316">
                <a:extLst>
                  <a:ext uri="{FF2B5EF4-FFF2-40B4-BE49-F238E27FC236}">
                    <a16:creationId xmlns:a16="http://schemas.microsoft.com/office/drawing/2014/main" id="{D1F645CD-2140-47DD-8422-E6D692B852AF}"/>
                  </a:ext>
                </a:extLst>
              </p:cNvPr>
              <p:cNvSpPr>
                <a:spLocks noChangeArrowheads="1"/>
              </p:cNvSpPr>
              <p:nvPr userDrawn="1"/>
            </p:nvSpPr>
            <p:spPr bwMode="auto">
              <a:xfrm>
                <a:off x="38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1" name="Oval 1317">
                <a:extLst>
                  <a:ext uri="{FF2B5EF4-FFF2-40B4-BE49-F238E27FC236}">
                    <a16:creationId xmlns:a16="http://schemas.microsoft.com/office/drawing/2014/main" id="{D606CFE7-90E6-44F3-9F67-050DC1D225E9}"/>
                  </a:ext>
                </a:extLst>
              </p:cNvPr>
              <p:cNvSpPr>
                <a:spLocks noChangeArrowheads="1"/>
              </p:cNvSpPr>
              <p:nvPr userDrawn="1"/>
            </p:nvSpPr>
            <p:spPr bwMode="auto">
              <a:xfrm>
                <a:off x="3729"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2" name="Oval 1318">
                <a:extLst>
                  <a:ext uri="{FF2B5EF4-FFF2-40B4-BE49-F238E27FC236}">
                    <a16:creationId xmlns:a16="http://schemas.microsoft.com/office/drawing/2014/main" id="{A74D4DE9-8F10-49ED-AA89-B41A95587561}"/>
                  </a:ext>
                </a:extLst>
              </p:cNvPr>
              <p:cNvSpPr>
                <a:spLocks noChangeArrowheads="1"/>
              </p:cNvSpPr>
              <p:nvPr userDrawn="1"/>
            </p:nvSpPr>
            <p:spPr bwMode="auto">
              <a:xfrm>
                <a:off x="360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3" name="Oval 1319">
                <a:extLst>
                  <a:ext uri="{FF2B5EF4-FFF2-40B4-BE49-F238E27FC236}">
                    <a16:creationId xmlns:a16="http://schemas.microsoft.com/office/drawing/2014/main" id="{F976CBE0-EF8B-48BC-AF17-F88657CC8B76}"/>
                  </a:ext>
                </a:extLst>
              </p:cNvPr>
              <p:cNvSpPr>
                <a:spLocks noChangeArrowheads="1"/>
              </p:cNvSpPr>
              <p:nvPr userDrawn="1"/>
            </p:nvSpPr>
            <p:spPr bwMode="auto">
              <a:xfrm>
                <a:off x="347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4" name="Oval 1320">
                <a:extLst>
                  <a:ext uri="{FF2B5EF4-FFF2-40B4-BE49-F238E27FC236}">
                    <a16:creationId xmlns:a16="http://schemas.microsoft.com/office/drawing/2014/main" id="{50ADC0F2-4A45-4CD1-B38A-4DB4B706DD5D}"/>
                  </a:ext>
                </a:extLst>
              </p:cNvPr>
              <p:cNvSpPr>
                <a:spLocks noChangeArrowheads="1"/>
              </p:cNvSpPr>
              <p:nvPr userDrawn="1"/>
            </p:nvSpPr>
            <p:spPr bwMode="auto">
              <a:xfrm>
                <a:off x="458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5" name="Oval 1321">
                <a:extLst>
                  <a:ext uri="{FF2B5EF4-FFF2-40B4-BE49-F238E27FC236}">
                    <a16:creationId xmlns:a16="http://schemas.microsoft.com/office/drawing/2014/main" id="{A935767A-B039-4F02-A7D4-BA29579E3EE0}"/>
                  </a:ext>
                </a:extLst>
              </p:cNvPr>
              <p:cNvSpPr>
                <a:spLocks noChangeArrowheads="1"/>
              </p:cNvSpPr>
              <p:nvPr userDrawn="1"/>
            </p:nvSpPr>
            <p:spPr bwMode="auto">
              <a:xfrm>
                <a:off x="447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6" name="Oval 1322">
                <a:extLst>
                  <a:ext uri="{FF2B5EF4-FFF2-40B4-BE49-F238E27FC236}">
                    <a16:creationId xmlns:a16="http://schemas.microsoft.com/office/drawing/2014/main" id="{EDDB04A6-F98D-4413-8651-CD17BAB3D019}"/>
                  </a:ext>
                </a:extLst>
              </p:cNvPr>
              <p:cNvSpPr>
                <a:spLocks noChangeArrowheads="1"/>
              </p:cNvSpPr>
              <p:nvPr userDrawn="1"/>
            </p:nvSpPr>
            <p:spPr bwMode="auto">
              <a:xfrm>
                <a:off x="4346"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7" name="Oval 1323">
                <a:extLst>
                  <a:ext uri="{FF2B5EF4-FFF2-40B4-BE49-F238E27FC236}">
                    <a16:creationId xmlns:a16="http://schemas.microsoft.com/office/drawing/2014/main" id="{7ADDC20D-63D6-4D1A-92AB-4DEB5A1C5015}"/>
                  </a:ext>
                </a:extLst>
              </p:cNvPr>
              <p:cNvSpPr>
                <a:spLocks noChangeArrowheads="1"/>
              </p:cNvSpPr>
              <p:nvPr userDrawn="1"/>
            </p:nvSpPr>
            <p:spPr bwMode="auto">
              <a:xfrm>
                <a:off x="422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8" name="Oval 1324">
                <a:extLst>
                  <a:ext uri="{FF2B5EF4-FFF2-40B4-BE49-F238E27FC236}">
                    <a16:creationId xmlns:a16="http://schemas.microsoft.com/office/drawing/2014/main" id="{5156F3B0-0175-4F9C-82F6-AAA971019565}"/>
                  </a:ext>
                </a:extLst>
              </p:cNvPr>
              <p:cNvSpPr>
                <a:spLocks noChangeArrowheads="1"/>
              </p:cNvSpPr>
              <p:nvPr userDrawn="1"/>
            </p:nvSpPr>
            <p:spPr bwMode="auto">
              <a:xfrm>
                <a:off x="4096"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9" name="Oval 1325">
                <a:extLst>
                  <a:ext uri="{FF2B5EF4-FFF2-40B4-BE49-F238E27FC236}">
                    <a16:creationId xmlns:a16="http://schemas.microsoft.com/office/drawing/2014/main" id="{EE895E4C-5EA6-4D4F-A383-E7F6AD8745C4}"/>
                  </a:ext>
                </a:extLst>
              </p:cNvPr>
              <p:cNvSpPr>
                <a:spLocks noChangeArrowheads="1"/>
              </p:cNvSpPr>
              <p:nvPr userDrawn="1"/>
            </p:nvSpPr>
            <p:spPr bwMode="auto">
              <a:xfrm>
                <a:off x="397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0" name="Oval 1326">
                <a:extLst>
                  <a:ext uri="{FF2B5EF4-FFF2-40B4-BE49-F238E27FC236}">
                    <a16:creationId xmlns:a16="http://schemas.microsoft.com/office/drawing/2014/main" id="{3043FB23-95E0-46CA-98AA-8DA4AB59A989}"/>
                  </a:ext>
                </a:extLst>
              </p:cNvPr>
              <p:cNvSpPr>
                <a:spLocks noChangeArrowheads="1"/>
              </p:cNvSpPr>
              <p:nvPr userDrawn="1"/>
            </p:nvSpPr>
            <p:spPr bwMode="auto">
              <a:xfrm>
                <a:off x="38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1" name="Oval 1327">
                <a:extLst>
                  <a:ext uri="{FF2B5EF4-FFF2-40B4-BE49-F238E27FC236}">
                    <a16:creationId xmlns:a16="http://schemas.microsoft.com/office/drawing/2014/main" id="{02474389-8E13-46C8-B36F-20408EF5F345}"/>
                  </a:ext>
                </a:extLst>
              </p:cNvPr>
              <p:cNvSpPr>
                <a:spLocks noChangeArrowheads="1"/>
              </p:cNvSpPr>
              <p:nvPr userDrawn="1"/>
            </p:nvSpPr>
            <p:spPr bwMode="auto">
              <a:xfrm>
                <a:off x="3729"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2" name="Oval 1328">
                <a:extLst>
                  <a:ext uri="{FF2B5EF4-FFF2-40B4-BE49-F238E27FC236}">
                    <a16:creationId xmlns:a16="http://schemas.microsoft.com/office/drawing/2014/main" id="{0A81F67B-83DA-457A-B00A-A431593CC4E0}"/>
                  </a:ext>
                </a:extLst>
              </p:cNvPr>
              <p:cNvSpPr>
                <a:spLocks noChangeArrowheads="1"/>
              </p:cNvSpPr>
              <p:nvPr userDrawn="1"/>
            </p:nvSpPr>
            <p:spPr bwMode="auto">
              <a:xfrm>
                <a:off x="360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3" name="Oval 1329">
                <a:extLst>
                  <a:ext uri="{FF2B5EF4-FFF2-40B4-BE49-F238E27FC236}">
                    <a16:creationId xmlns:a16="http://schemas.microsoft.com/office/drawing/2014/main" id="{969DB1D4-93AB-4012-96C8-FD8018AEDCBF}"/>
                  </a:ext>
                </a:extLst>
              </p:cNvPr>
              <p:cNvSpPr>
                <a:spLocks noChangeArrowheads="1"/>
              </p:cNvSpPr>
              <p:nvPr userDrawn="1"/>
            </p:nvSpPr>
            <p:spPr bwMode="auto">
              <a:xfrm>
                <a:off x="347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4" name="Oval 1330">
                <a:extLst>
                  <a:ext uri="{FF2B5EF4-FFF2-40B4-BE49-F238E27FC236}">
                    <a16:creationId xmlns:a16="http://schemas.microsoft.com/office/drawing/2014/main" id="{598FA21A-3E45-4C7A-B4A1-43706C5D0184}"/>
                  </a:ext>
                </a:extLst>
              </p:cNvPr>
              <p:cNvSpPr>
                <a:spLocks noChangeArrowheads="1"/>
              </p:cNvSpPr>
              <p:nvPr userDrawn="1"/>
            </p:nvSpPr>
            <p:spPr bwMode="auto">
              <a:xfrm>
                <a:off x="458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5" name="Oval 1331">
                <a:extLst>
                  <a:ext uri="{FF2B5EF4-FFF2-40B4-BE49-F238E27FC236}">
                    <a16:creationId xmlns:a16="http://schemas.microsoft.com/office/drawing/2014/main" id="{7AFFA2C9-9AA8-4FE2-8FB0-5F45A54C3202}"/>
                  </a:ext>
                </a:extLst>
              </p:cNvPr>
              <p:cNvSpPr>
                <a:spLocks noChangeArrowheads="1"/>
              </p:cNvSpPr>
              <p:nvPr userDrawn="1"/>
            </p:nvSpPr>
            <p:spPr bwMode="auto">
              <a:xfrm>
                <a:off x="447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6" name="Oval 1332">
                <a:extLst>
                  <a:ext uri="{FF2B5EF4-FFF2-40B4-BE49-F238E27FC236}">
                    <a16:creationId xmlns:a16="http://schemas.microsoft.com/office/drawing/2014/main" id="{A6FBECB6-B86F-4C7F-8ADC-BC9AD1C7E377}"/>
                  </a:ext>
                </a:extLst>
              </p:cNvPr>
              <p:cNvSpPr>
                <a:spLocks noChangeArrowheads="1"/>
              </p:cNvSpPr>
              <p:nvPr userDrawn="1"/>
            </p:nvSpPr>
            <p:spPr bwMode="auto">
              <a:xfrm>
                <a:off x="4346"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7" name="Oval 1333">
                <a:extLst>
                  <a:ext uri="{FF2B5EF4-FFF2-40B4-BE49-F238E27FC236}">
                    <a16:creationId xmlns:a16="http://schemas.microsoft.com/office/drawing/2014/main" id="{B319E33F-6E58-4E66-8C9D-21380218B798}"/>
                  </a:ext>
                </a:extLst>
              </p:cNvPr>
              <p:cNvSpPr>
                <a:spLocks noChangeArrowheads="1"/>
              </p:cNvSpPr>
              <p:nvPr userDrawn="1"/>
            </p:nvSpPr>
            <p:spPr bwMode="auto">
              <a:xfrm>
                <a:off x="422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8" name="Oval 1334">
                <a:extLst>
                  <a:ext uri="{FF2B5EF4-FFF2-40B4-BE49-F238E27FC236}">
                    <a16:creationId xmlns:a16="http://schemas.microsoft.com/office/drawing/2014/main" id="{58B77327-6627-4D9B-9A7D-B4DAEDF93E7A}"/>
                  </a:ext>
                </a:extLst>
              </p:cNvPr>
              <p:cNvSpPr>
                <a:spLocks noChangeArrowheads="1"/>
              </p:cNvSpPr>
              <p:nvPr userDrawn="1"/>
            </p:nvSpPr>
            <p:spPr bwMode="auto">
              <a:xfrm>
                <a:off x="4096"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9" name="Oval 1335">
                <a:extLst>
                  <a:ext uri="{FF2B5EF4-FFF2-40B4-BE49-F238E27FC236}">
                    <a16:creationId xmlns:a16="http://schemas.microsoft.com/office/drawing/2014/main" id="{9C37F40C-1933-407C-9DC8-65957CE54512}"/>
                  </a:ext>
                </a:extLst>
              </p:cNvPr>
              <p:cNvSpPr>
                <a:spLocks noChangeArrowheads="1"/>
              </p:cNvSpPr>
              <p:nvPr userDrawn="1"/>
            </p:nvSpPr>
            <p:spPr bwMode="auto">
              <a:xfrm>
                <a:off x="397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0" name="Oval 1336">
                <a:extLst>
                  <a:ext uri="{FF2B5EF4-FFF2-40B4-BE49-F238E27FC236}">
                    <a16:creationId xmlns:a16="http://schemas.microsoft.com/office/drawing/2014/main" id="{C731D10F-A975-4B60-9B94-A2B8A0D9BD4A}"/>
                  </a:ext>
                </a:extLst>
              </p:cNvPr>
              <p:cNvSpPr>
                <a:spLocks noChangeArrowheads="1"/>
              </p:cNvSpPr>
              <p:nvPr userDrawn="1"/>
            </p:nvSpPr>
            <p:spPr bwMode="auto">
              <a:xfrm>
                <a:off x="38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1" name="Oval 1337">
                <a:extLst>
                  <a:ext uri="{FF2B5EF4-FFF2-40B4-BE49-F238E27FC236}">
                    <a16:creationId xmlns:a16="http://schemas.microsoft.com/office/drawing/2014/main" id="{E99030BD-88E4-44E6-976E-77177BC0A060}"/>
                  </a:ext>
                </a:extLst>
              </p:cNvPr>
              <p:cNvSpPr>
                <a:spLocks noChangeArrowheads="1"/>
              </p:cNvSpPr>
              <p:nvPr userDrawn="1"/>
            </p:nvSpPr>
            <p:spPr bwMode="auto">
              <a:xfrm>
                <a:off x="3729"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2" name="Oval 1338">
                <a:extLst>
                  <a:ext uri="{FF2B5EF4-FFF2-40B4-BE49-F238E27FC236}">
                    <a16:creationId xmlns:a16="http://schemas.microsoft.com/office/drawing/2014/main" id="{0C89A462-C3AE-4862-8A5D-EF8ACCA4D8AC}"/>
                  </a:ext>
                </a:extLst>
              </p:cNvPr>
              <p:cNvSpPr>
                <a:spLocks noChangeArrowheads="1"/>
              </p:cNvSpPr>
              <p:nvPr userDrawn="1"/>
            </p:nvSpPr>
            <p:spPr bwMode="auto">
              <a:xfrm>
                <a:off x="360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3" name="Oval 1339">
                <a:extLst>
                  <a:ext uri="{FF2B5EF4-FFF2-40B4-BE49-F238E27FC236}">
                    <a16:creationId xmlns:a16="http://schemas.microsoft.com/office/drawing/2014/main" id="{F10B5393-7FB4-486D-8822-50AE86E2D09A}"/>
                  </a:ext>
                </a:extLst>
              </p:cNvPr>
              <p:cNvSpPr>
                <a:spLocks noChangeArrowheads="1"/>
              </p:cNvSpPr>
              <p:nvPr userDrawn="1"/>
            </p:nvSpPr>
            <p:spPr bwMode="auto">
              <a:xfrm>
                <a:off x="347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4" name="Oval 1340">
                <a:extLst>
                  <a:ext uri="{FF2B5EF4-FFF2-40B4-BE49-F238E27FC236}">
                    <a16:creationId xmlns:a16="http://schemas.microsoft.com/office/drawing/2014/main" id="{B0AF4F22-66D0-4B18-B66A-E9EB2188DCBF}"/>
                  </a:ext>
                </a:extLst>
              </p:cNvPr>
              <p:cNvSpPr>
                <a:spLocks noChangeArrowheads="1"/>
              </p:cNvSpPr>
              <p:nvPr userDrawn="1"/>
            </p:nvSpPr>
            <p:spPr bwMode="auto">
              <a:xfrm>
                <a:off x="458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5" name="Oval 1341">
                <a:extLst>
                  <a:ext uri="{FF2B5EF4-FFF2-40B4-BE49-F238E27FC236}">
                    <a16:creationId xmlns:a16="http://schemas.microsoft.com/office/drawing/2014/main" id="{A2183B53-5E2E-48EC-A25A-465BDA7C6C6F}"/>
                  </a:ext>
                </a:extLst>
              </p:cNvPr>
              <p:cNvSpPr>
                <a:spLocks noChangeArrowheads="1"/>
              </p:cNvSpPr>
              <p:nvPr userDrawn="1"/>
            </p:nvSpPr>
            <p:spPr bwMode="auto">
              <a:xfrm>
                <a:off x="447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6" name="Oval 1342">
                <a:extLst>
                  <a:ext uri="{FF2B5EF4-FFF2-40B4-BE49-F238E27FC236}">
                    <a16:creationId xmlns:a16="http://schemas.microsoft.com/office/drawing/2014/main" id="{6F534212-A401-4062-A9E0-F755D0603EC8}"/>
                  </a:ext>
                </a:extLst>
              </p:cNvPr>
              <p:cNvSpPr>
                <a:spLocks noChangeArrowheads="1"/>
              </p:cNvSpPr>
              <p:nvPr userDrawn="1"/>
            </p:nvSpPr>
            <p:spPr bwMode="auto">
              <a:xfrm>
                <a:off x="4346"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7" name="Oval 1343">
                <a:extLst>
                  <a:ext uri="{FF2B5EF4-FFF2-40B4-BE49-F238E27FC236}">
                    <a16:creationId xmlns:a16="http://schemas.microsoft.com/office/drawing/2014/main" id="{2C83596E-65E0-478C-ABDD-D26747140582}"/>
                  </a:ext>
                </a:extLst>
              </p:cNvPr>
              <p:cNvSpPr>
                <a:spLocks noChangeArrowheads="1"/>
              </p:cNvSpPr>
              <p:nvPr userDrawn="1"/>
            </p:nvSpPr>
            <p:spPr bwMode="auto">
              <a:xfrm>
                <a:off x="422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8" name="Oval 1344">
                <a:extLst>
                  <a:ext uri="{FF2B5EF4-FFF2-40B4-BE49-F238E27FC236}">
                    <a16:creationId xmlns:a16="http://schemas.microsoft.com/office/drawing/2014/main" id="{6CB39A42-256F-4994-B0EE-848CFC7D7D89}"/>
                  </a:ext>
                </a:extLst>
              </p:cNvPr>
              <p:cNvSpPr>
                <a:spLocks noChangeArrowheads="1"/>
              </p:cNvSpPr>
              <p:nvPr userDrawn="1"/>
            </p:nvSpPr>
            <p:spPr bwMode="auto">
              <a:xfrm>
                <a:off x="4096"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9" name="Oval 1345">
                <a:extLst>
                  <a:ext uri="{FF2B5EF4-FFF2-40B4-BE49-F238E27FC236}">
                    <a16:creationId xmlns:a16="http://schemas.microsoft.com/office/drawing/2014/main" id="{A1211F37-C918-4599-91FB-BFF2F07EF898}"/>
                  </a:ext>
                </a:extLst>
              </p:cNvPr>
              <p:cNvSpPr>
                <a:spLocks noChangeArrowheads="1"/>
              </p:cNvSpPr>
              <p:nvPr userDrawn="1"/>
            </p:nvSpPr>
            <p:spPr bwMode="auto">
              <a:xfrm>
                <a:off x="397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0" name="Oval 1346">
                <a:extLst>
                  <a:ext uri="{FF2B5EF4-FFF2-40B4-BE49-F238E27FC236}">
                    <a16:creationId xmlns:a16="http://schemas.microsoft.com/office/drawing/2014/main" id="{9FB4CAA8-C0C6-46DA-954E-CC1C91ACA806}"/>
                  </a:ext>
                </a:extLst>
              </p:cNvPr>
              <p:cNvSpPr>
                <a:spLocks noChangeArrowheads="1"/>
              </p:cNvSpPr>
              <p:nvPr userDrawn="1"/>
            </p:nvSpPr>
            <p:spPr bwMode="auto">
              <a:xfrm>
                <a:off x="38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1" name="Oval 1347">
                <a:extLst>
                  <a:ext uri="{FF2B5EF4-FFF2-40B4-BE49-F238E27FC236}">
                    <a16:creationId xmlns:a16="http://schemas.microsoft.com/office/drawing/2014/main" id="{B3850DA4-080E-44E3-8BC0-FC6A11327ED6}"/>
                  </a:ext>
                </a:extLst>
              </p:cNvPr>
              <p:cNvSpPr>
                <a:spLocks noChangeArrowheads="1"/>
              </p:cNvSpPr>
              <p:nvPr userDrawn="1"/>
            </p:nvSpPr>
            <p:spPr bwMode="auto">
              <a:xfrm>
                <a:off x="3729"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2" name="Oval 1348">
                <a:extLst>
                  <a:ext uri="{FF2B5EF4-FFF2-40B4-BE49-F238E27FC236}">
                    <a16:creationId xmlns:a16="http://schemas.microsoft.com/office/drawing/2014/main" id="{F28D4E2D-2121-4B71-A65B-179DD86DF025}"/>
                  </a:ext>
                </a:extLst>
              </p:cNvPr>
              <p:cNvSpPr>
                <a:spLocks noChangeArrowheads="1"/>
              </p:cNvSpPr>
              <p:nvPr userDrawn="1"/>
            </p:nvSpPr>
            <p:spPr bwMode="auto">
              <a:xfrm>
                <a:off x="360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3" name="Oval 1349">
                <a:extLst>
                  <a:ext uri="{FF2B5EF4-FFF2-40B4-BE49-F238E27FC236}">
                    <a16:creationId xmlns:a16="http://schemas.microsoft.com/office/drawing/2014/main" id="{A998E8E8-B1CB-4E9B-8D86-89074EC84D2C}"/>
                  </a:ext>
                </a:extLst>
              </p:cNvPr>
              <p:cNvSpPr>
                <a:spLocks noChangeArrowheads="1"/>
              </p:cNvSpPr>
              <p:nvPr userDrawn="1"/>
            </p:nvSpPr>
            <p:spPr bwMode="auto">
              <a:xfrm>
                <a:off x="347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4" name="Oval 1350">
                <a:extLst>
                  <a:ext uri="{FF2B5EF4-FFF2-40B4-BE49-F238E27FC236}">
                    <a16:creationId xmlns:a16="http://schemas.microsoft.com/office/drawing/2014/main" id="{638D4E3C-EC06-4FD2-9767-C252962EC176}"/>
                  </a:ext>
                </a:extLst>
              </p:cNvPr>
              <p:cNvSpPr>
                <a:spLocks noChangeArrowheads="1"/>
              </p:cNvSpPr>
              <p:nvPr userDrawn="1"/>
            </p:nvSpPr>
            <p:spPr bwMode="auto">
              <a:xfrm>
                <a:off x="458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5" name="Oval 1351">
                <a:extLst>
                  <a:ext uri="{FF2B5EF4-FFF2-40B4-BE49-F238E27FC236}">
                    <a16:creationId xmlns:a16="http://schemas.microsoft.com/office/drawing/2014/main" id="{C15D7218-92DB-42DA-B360-3D5F82F10466}"/>
                  </a:ext>
                </a:extLst>
              </p:cNvPr>
              <p:cNvSpPr>
                <a:spLocks noChangeArrowheads="1"/>
              </p:cNvSpPr>
              <p:nvPr userDrawn="1"/>
            </p:nvSpPr>
            <p:spPr bwMode="auto">
              <a:xfrm>
                <a:off x="447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6" name="Oval 1352">
                <a:extLst>
                  <a:ext uri="{FF2B5EF4-FFF2-40B4-BE49-F238E27FC236}">
                    <a16:creationId xmlns:a16="http://schemas.microsoft.com/office/drawing/2014/main" id="{69BDED91-7582-40DF-8265-6F055C001797}"/>
                  </a:ext>
                </a:extLst>
              </p:cNvPr>
              <p:cNvSpPr>
                <a:spLocks noChangeArrowheads="1"/>
              </p:cNvSpPr>
              <p:nvPr userDrawn="1"/>
            </p:nvSpPr>
            <p:spPr bwMode="auto">
              <a:xfrm>
                <a:off x="4346"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7" name="Oval 1353">
                <a:extLst>
                  <a:ext uri="{FF2B5EF4-FFF2-40B4-BE49-F238E27FC236}">
                    <a16:creationId xmlns:a16="http://schemas.microsoft.com/office/drawing/2014/main" id="{59ADB621-24A0-4542-8639-F7964650ED9C}"/>
                  </a:ext>
                </a:extLst>
              </p:cNvPr>
              <p:cNvSpPr>
                <a:spLocks noChangeArrowheads="1"/>
              </p:cNvSpPr>
              <p:nvPr userDrawn="1"/>
            </p:nvSpPr>
            <p:spPr bwMode="auto">
              <a:xfrm>
                <a:off x="422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8" name="Oval 1354">
                <a:extLst>
                  <a:ext uri="{FF2B5EF4-FFF2-40B4-BE49-F238E27FC236}">
                    <a16:creationId xmlns:a16="http://schemas.microsoft.com/office/drawing/2014/main" id="{107AEDCE-41D0-4E59-BC73-4E45FF55BDCF}"/>
                  </a:ext>
                </a:extLst>
              </p:cNvPr>
              <p:cNvSpPr>
                <a:spLocks noChangeArrowheads="1"/>
              </p:cNvSpPr>
              <p:nvPr userDrawn="1"/>
            </p:nvSpPr>
            <p:spPr bwMode="auto">
              <a:xfrm>
                <a:off x="4096"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9" name="Oval 1355">
                <a:extLst>
                  <a:ext uri="{FF2B5EF4-FFF2-40B4-BE49-F238E27FC236}">
                    <a16:creationId xmlns:a16="http://schemas.microsoft.com/office/drawing/2014/main" id="{6395B323-266E-4533-9589-8F88730EDF87}"/>
                  </a:ext>
                </a:extLst>
              </p:cNvPr>
              <p:cNvSpPr>
                <a:spLocks noChangeArrowheads="1"/>
              </p:cNvSpPr>
              <p:nvPr userDrawn="1"/>
            </p:nvSpPr>
            <p:spPr bwMode="auto">
              <a:xfrm>
                <a:off x="397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0" name="Oval 1356">
                <a:extLst>
                  <a:ext uri="{FF2B5EF4-FFF2-40B4-BE49-F238E27FC236}">
                    <a16:creationId xmlns:a16="http://schemas.microsoft.com/office/drawing/2014/main" id="{541FE60C-112F-47FA-A68B-463D349E58CF}"/>
                  </a:ext>
                </a:extLst>
              </p:cNvPr>
              <p:cNvSpPr>
                <a:spLocks noChangeArrowheads="1"/>
              </p:cNvSpPr>
              <p:nvPr userDrawn="1"/>
            </p:nvSpPr>
            <p:spPr bwMode="auto">
              <a:xfrm>
                <a:off x="38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1" name="Oval 1357">
                <a:extLst>
                  <a:ext uri="{FF2B5EF4-FFF2-40B4-BE49-F238E27FC236}">
                    <a16:creationId xmlns:a16="http://schemas.microsoft.com/office/drawing/2014/main" id="{8558D118-49E2-4A76-8ACD-AEC0056ED1E5}"/>
                  </a:ext>
                </a:extLst>
              </p:cNvPr>
              <p:cNvSpPr>
                <a:spLocks noChangeArrowheads="1"/>
              </p:cNvSpPr>
              <p:nvPr userDrawn="1"/>
            </p:nvSpPr>
            <p:spPr bwMode="auto">
              <a:xfrm>
                <a:off x="3729"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2" name="Oval 1358">
                <a:extLst>
                  <a:ext uri="{FF2B5EF4-FFF2-40B4-BE49-F238E27FC236}">
                    <a16:creationId xmlns:a16="http://schemas.microsoft.com/office/drawing/2014/main" id="{48C9BE86-BC0B-4EC9-AF83-EA185209332D}"/>
                  </a:ext>
                </a:extLst>
              </p:cNvPr>
              <p:cNvSpPr>
                <a:spLocks noChangeArrowheads="1"/>
              </p:cNvSpPr>
              <p:nvPr userDrawn="1"/>
            </p:nvSpPr>
            <p:spPr bwMode="auto">
              <a:xfrm>
                <a:off x="360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3" name="Oval 1359">
                <a:extLst>
                  <a:ext uri="{FF2B5EF4-FFF2-40B4-BE49-F238E27FC236}">
                    <a16:creationId xmlns:a16="http://schemas.microsoft.com/office/drawing/2014/main" id="{4BE3DFEA-16F7-40BD-A9B5-53F48529D609}"/>
                  </a:ext>
                </a:extLst>
              </p:cNvPr>
              <p:cNvSpPr>
                <a:spLocks noChangeArrowheads="1"/>
              </p:cNvSpPr>
              <p:nvPr userDrawn="1"/>
            </p:nvSpPr>
            <p:spPr bwMode="auto">
              <a:xfrm>
                <a:off x="347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4" name="Oval 1360">
                <a:extLst>
                  <a:ext uri="{FF2B5EF4-FFF2-40B4-BE49-F238E27FC236}">
                    <a16:creationId xmlns:a16="http://schemas.microsoft.com/office/drawing/2014/main" id="{F62150D0-75C3-4CE5-B60B-5A5F21880A07}"/>
                  </a:ext>
                </a:extLst>
              </p:cNvPr>
              <p:cNvSpPr>
                <a:spLocks noChangeArrowheads="1"/>
              </p:cNvSpPr>
              <p:nvPr userDrawn="1"/>
            </p:nvSpPr>
            <p:spPr bwMode="auto">
              <a:xfrm>
                <a:off x="336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5" name="Oval 1361">
                <a:extLst>
                  <a:ext uri="{FF2B5EF4-FFF2-40B4-BE49-F238E27FC236}">
                    <a16:creationId xmlns:a16="http://schemas.microsoft.com/office/drawing/2014/main" id="{2E7EFA83-EC80-49D0-9F87-9D0565A2F442}"/>
                  </a:ext>
                </a:extLst>
              </p:cNvPr>
              <p:cNvSpPr>
                <a:spLocks noChangeArrowheads="1"/>
              </p:cNvSpPr>
              <p:nvPr userDrawn="1"/>
            </p:nvSpPr>
            <p:spPr bwMode="auto">
              <a:xfrm>
                <a:off x="336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6" name="Oval 1362">
                <a:extLst>
                  <a:ext uri="{FF2B5EF4-FFF2-40B4-BE49-F238E27FC236}">
                    <a16:creationId xmlns:a16="http://schemas.microsoft.com/office/drawing/2014/main" id="{DB9CFC67-1649-419E-B911-527B904034C8}"/>
                  </a:ext>
                </a:extLst>
              </p:cNvPr>
              <p:cNvSpPr>
                <a:spLocks noChangeArrowheads="1"/>
              </p:cNvSpPr>
              <p:nvPr userDrawn="1"/>
            </p:nvSpPr>
            <p:spPr bwMode="auto">
              <a:xfrm>
                <a:off x="336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7" name="Oval 1363">
                <a:extLst>
                  <a:ext uri="{FF2B5EF4-FFF2-40B4-BE49-F238E27FC236}">
                    <a16:creationId xmlns:a16="http://schemas.microsoft.com/office/drawing/2014/main" id="{F55EC9E8-18DB-4B43-B0CB-D29067ADE2E7}"/>
                  </a:ext>
                </a:extLst>
              </p:cNvPr>
              <p:cNvSpPr>
                <a:spLocks noChangeArrowheads="1"/>
              </p:cNvSpPr>
              <p:nvPr userDrawn="1"/>
            </p:nvSpPr>
            <p:spPr bwMode="auto">
              <a:xfrm>
                <a:off x="336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8" name="Oval 1364">
                <a:extLst>
                  <a:ext uri="{FF2B5EF4-FFF2-40B4-BE49-F238E27FC236}">
                    <a16:creationId xmlns:a16="http://schemas.microsoft.com/office/drawing/2014/main" id="{5B8012A0-FA06-4B7C-9FF5-C94A1BB13DCB}"/>
                  </a:ext>
                </a:extLst>
              </p:cNvPr>
              <p:cNvSpPr>
                <a:spLocks noChangeArrowheads="1"/>
              </p:cNvSpPr>
              <p:nvPr userDrawn="1"/>
            </p:nvSpPr>
            <p:spPr bwMode="auto">
              <a:xfrm>
                <a:off x="336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9" name="Oval 1365">
                <a:extLst>
                  <a:ext uri="{FF2B5EF4-FFF2-40B4-BE49-F238E27FC236}">
                    <a16:creationId xmlns:a16="http://schemas.microsoft.com/office/drawing/2014/main" id="{82482638-7D7A-4150-B00A-2AA0D99DD9C1}"/>
                  </a:ext>
                </a:extLst>
              </p:cNvPr>
              <p:cNvSpPr>
                <a:spLocks noChangeArrowheads="1"/>
              </p:cNvSpPr>
              <p:nvPr userDrawn="1"/>
            </p:nvSpPr>
            <p:spPr bwMode="auto">
              <a:xfrm>
                <a:off x="336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0" name="Oval 1366">
                <a:extLst>
                  <a:ext uri="{FF2B5EF4-FFF2-40B4-BE49-F238E27FC236}">
                    <a16:creationId xmlns:a16="http://schemas.microsoft.com/office/drawing/2014/main" id="{949F581B-238B-4B76-86D9-C73BF40D468D}"/>
                  </a:ext>
                </a:extLst>
              </p:cNvPr>
              <p:cNvSpPr>
                <a:spLocks noChangeArrowheads="1"/>
              </p:cNvSpPr>
              <p:nvPr userDrawn="1"/>
            </p:nvSpPr>
            <p:spPr bwMode="auto">
              <a:xfrm>
                <a:off x="336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1" name="Oval 1367">
                <a:extLst>
                  <a:ext uri="{FF2B5EF4-FFF2-40B4-BE49-F238E27FC236}">
                    <a16:creationId xmlns:a16="http://schemas.microsoft.com/office/drawing/2014/main" id="{8C0AF9B0-0A5A-4007-AAEB-EF961A901B67}"/>
                  </a:ext>
                </a:extLst>
              </p:cNvPr>
              <p:cNvSpPr>
                <a:spLocks noChangeArrowheads="1"/>
              </p:cNvSpPr>
              <p:nvPr userDrawn="1"/>
            </p:nvSpPr>
            <p:spPr bwMode="auto">
              <a:xfrm>
                <a:off x="336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2" name="Oval 1368">
                <a:extLst>
                  <a:ext uri="{FF2B5EF4-FFF2-40B4-BE49-F238E27FC236}">
                    <a16:creationId xmlns:a16="http://schemas.microsoft.com/office/drawing/2014/main" id="{8B6E8EA7-2EE7-4777-93B1-912FFCE6A3C1}"/>
                  </a:ext>
                </a:extLst>
              </p:cNvPr>
              <p:cNvSpPr>
                <a:spLocks noChangeArrowheads="1"/>
              </p:cNvSpPr>
              <p:nvPr userDrawn="1"/>
            </p:nvSpPr>
            <p:spPr bwMode="auto">
              <a:xfrm>
                <a:off x="336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3" name="Oval 1369">
                <a:extLst>
                  <a:ext uri="{FF2B5EF4-FFF2-40B4-BE49-F238E27FC236}">
                    <a16:creationId xmlns:a16="http://schemas.microsoft.com/office/drawing/2014/main" id="{AFE8C3A5-111B-4191-8240-1BF4C3010CD4}"/>
                  </a:ext>
                </a:extLst>
              </p:cNvPr>
              <p:cNvSpPr>
                <a:spLocks noChangeArrowheads="1"/>
              </p:cNvSpPr>
              <p:nvPr userDrawn="1"/>
            </p:nvSpPr>
            <p:spPr bwMode="auto">
              <a:xfrm>
                <a:off x="336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4" name="Oval 1370">
                <a:extLst>
                  <a:ext uri="{FF2B5EF4-FFF2-40B4-BE49-F238E27FC236}">
                    <a16:creationId xmlns:a16="http://schemas.microsoft.com/office/drawing/2014/main" id="{23177066-2402-4985-B8CE-03404EF2F05C}"/>
                  </a:ext>
                </a:extLst>
              </p:cNvPr>
              <p:cNvSpPr>
                <a:spLocks noChangeArrowheads="1"/>
              </p:cNvSpPr>
              <p:nvPr userDrawn="1"/>
            </p:nvSpPr>
            <p:spPr bwMode="auto">
              <a:xfrm>
                <a:off x="336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5" name="Oval 1371">
                <a:extLst>
                  <a:ext uri="{FF2B5EF4-FFF2-40B4-BE49-F238E27FC236}">
                    <a16:creationId xmlns:a16="http://schemas.microsoft.com/office/drawing/2014/main" id="{DF8B082B-D9F5-41F7-99A6-A127A83B9E16}"/>
                  </a:ext>
                </a:extLst>
              </p:cNvPr>
              <p:cNvSpPr>
                <a:spLocks noChangeArrowheads="1"/>
              </p:cNvSpPr>
              <p:nvPr userDrawn="1"/>
            </p:nvSpPr>
            <p:spPr bwMode="auto">
              <a:xfrm>
                <a:off x="336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6" name="Oval 1372">
                <a:extLst>
                  <a:ext uri="{FF2B5EF4-FFF2-40B4-BE49-F238E27FC236}">
                    <a16:creationId xmlns:a16="http://schemas.microsoft.com/office/drawing/2014/main" id="{5EFCE283-DDF2-4D29-8511-E2B03D622DBF}"/>
                  </a:ext>
                </a:extLst>
              </p:cNvPr>
              <p:cNvSpPr>
                <a:spLocks noChangeArrowheads="1"/>
              </p:cNvSpPr>
              <p:nvPr userDrawn="1"/>
            </p:nvSpPr>
            <p:spPr bwMode="auto">
              <a:xfrm>
                <a:off x="336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7" name="Oval 1373">
                <a:extLst>
                  <a:ext uri="{FF2B5EF4-FFF2-40B4-BE49-F238E27FC236}">
                    <a16:creationId xmlns:a16="http://schemas.microsoft.com/office/drawing/2014/main" id="{DA43ABD5-DE2B-4682-8B56-8599AD1AAB20}"/>
                  </a:ext>
                </a:extLst>
              </p:cNvPr>
              <p:cNvSpPr>
                <a:spLocks noChangeArrowheads="1"/>
              </p:cNvSpPr>
              <p:nvPr userDrawn="1"/>
            </p:nvSpPr>
            <p:spPr bwMode="auto">
              <a:xfrm>
                <a:off x="1257"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8" name="Oval 1374">
                <a:extLst>
                  <a:ext uri="{FF2B5EF4-FFF2-40B4-BE49-F238E27FC236}">
                    <a16:creationId xmlns:a16="http://schemas.microsoft.com/office/drawing/2014/main" id="{BA88BD6F-4739-4D46-AC56-550F753B6F5D}"/>
                  </a:ext>
                </a:extLst>
              </p:cNvPr>
              <p:cNvSpPr>
                <a:spLocks noChangeArrowheads="1"/>
              </p:cNvSpPr>
              <p:nvPr userDrawn="1"/>
            </p:nvSpPr>
            <p:spPr bwMode="auto">
              <a:xfrm>
                <a:off x="114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9" name="Oval 1375">
                <a:extLst>
                  <a:ext uri="{FF2B5EF4-FFF2-40B4-BE49-F238E27FC236}">
                    <a16:creationId xmlns:a16="http://schemas.microsoft.com/office/drawing/2014/main" id="{DFCA3B46-D3F0-4D56-9F61-4D9AFF7560E3}"/>
                  </a:ext>
                </a:extLst>
              </p:cNvPr>
              <p:cNvSpPr>
                <a:spLocks noChangeArrowheads="1"/>
              </p:cNvSpPr>
              <p:nvPr userDrawn="1"/>
            </p:nvSpPr>
            <p:spPr bwMode="auto">
              <a:xfrm>
                <a:off x="101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0" name="Oval 1376">
                <a:extLst>
                  <a:ext uri="{FF2B5EF4-FFF2-40B4-BE49-F238E27FC236}">
                    <a16:creationId xmlns:a16="http://schemas.microsoft.com/office/drawing/2014/main" id="{CD0FB16F-4596-4801-BA70-37A08806E618}"/>
                  </a:ext>
                </a:extLst>
              </p:cNvPr>
              <p:cNvSpPr>
                <a:spLocks noChangeArrowheads="1"/>
              </p:cNvSpPr>
              <p:nvPr userDrawn="1"/>
            </p:nvSpPr>
            <p:spPr bwMode="auto">
              <a:xfrm>
                <a:off x="89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1" name="Oval 1377">
                <a:extLst>
                  <a:ext uri="{FF2B5EF4-FFF2-40B4-BE49-F238E27FC236}">
                    <a16:creationId xmlns:a16="http://schemas.microsoft.com/office/drawing/2014/main" id="{A7E6DBB8-95C3-42C8-8359-4A2682F49CD3}"/>
                  </a:ext>
                </a:extLst>
              </p:cNvPr>
              <p:cNvSpPr>
                <a:spLocks noChangeArrowheads="1"/>
              </p:cNvSpPr>
              <p:nvPr userDrawn="1"/>
            </p:nvSpPr>
            <p:spPr bwMode="auto">
              <a:xfrm>
                <a:off x="76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2" name="Oval 1378">
                <a:extLst>
                  <a:ext uri="{FF2B5EF4-FFF2-40B4-BE49-F238E27FC236}">
                    <a16:creationId xmlns:a16="http://schemas.microsoft.com/office/drawing/2014/main" id="{483F47C2-4223-4A5B-B98D-8BEFCF7B5FA8}"/>
                  </a:ext>
                </a:extLst>
              </p:cNvPr>
              <p:cNvSpPr>
                <a:spLocks noChangeArrowheads="1"/>
              </p:cNvSpPr>
              <p:nvPr userDrawn="1"/>
            </p:nvSpPr>
            <p:spPr bwMode="auto">
              <a:xfrm>
                <a:off x="64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3" name="Oval 1379">
                <a:extLst>
                  <a:ext uri="{FF2B5EF4-FFF2-40B4-BE49-F238E27FC236}">
                    <a16:creationId xmlns:a16="http://schemas.microsoft.com/office/drawing/2014/main" id="{3DC22765-9CE6-4FD9-B076-D8E93F1E073A}"/>
                  </a:ext>
                </a:extLst>
              </p:cNvPr>
              <p:cNvSpPr>
                <a:spLocks noChangeArrowheads="1"/>
              </p:cNvSpPr>
              <p:nvPr userDrawn="1"/>
            </p:nvSpPr>
            <p:spPr bwMode="auto">
              <a:xfrm>
                <a:off x="52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4" name="Oval 1380">
                <a:extLst>
                  <a:ext uri="{FF2B5EF4-FFF2-40B4-BE49-F238E27FC236}">
                    <a16:creationId xmlns:a16="http://schemas.microsoft.com/office/drawing/2014/main" id="{0B7E3326-FBC9-484B-ADEC-DEFCF07A7FB3}"/>
                  </a:ext>
                </a:extLst>
              </p:cNvPr>
              <p:cNvSpPr>
                <a:spLocks noChangeArrowheads="1"/>
              </p:cNvSpPr>
              <p:nvPr userDrawn="1"/>
            </p:nvSpPr>
            <p:spPr bwMode="auto">
              <a:xfrm>
                <a:off x="39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5" name="Oval 1381">
                <a:extLst>
                  <a:ext uri="{FF2B5EF4-FFF2-40B4-BE49-F238E27FC236}">
                    <a16:creationId xmlns:a16="http://schemas.microsoft.com/office/drawing/2014/main" id="{2ABA1CBB-1A34-4ACC-B412-E083EF128DD0}"/>
                  </a:ext>
                </a:extLst>
              </p:cNvPr>
              <p:cNvSpPr>
                <a:spLocks noChangeArrowheads="1"/>
              </p:cNvSpPr>
              <p:nvPr userDrawn="1"/>
            </p:nvSpPr>
            <p:spPr bwMode="auto">
              <a:xfrm>
                <a:off x="27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6" name="Oval 1382">
                <a:extLst>
                  <a:ext uri="{FF2B5EF4-FFF2-40B4-BE49-F238E27FC236}">
                    <a16:creationId xmlns:a16="http://schemas.microsoft.com/office/drawing/2014/main" id="{50BA3273-A65B-4082-9073-C92D779AE200}"/>
                  </a:ext>
                </a:extLst>
              </p:cNvPr>
              <p:cNvSpPr>
                <a:spLocks noChangeArrowheads="1"/>
              </p:cNvSpPr>
              <p:nvPr userDrawn="1"/>
            </p:nvSpPr>
            <p:spPr bwMode="auto">
              <a:xfrm>
                <a:off x="1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7" name="Oval 1383">
                <a:extLst>
                  <a:ext uri="{FF2B5EF4-FFF2-40B4-BE49-F238E27FC236}">
                    <a16:creationId xmlns:a16="http://schemas.microsoft.com/office/drawing/2014/main" id="{D9817E48-4D1F-4330-862C-E766600C9DD6}"/>
                  </a:ext>
                </a:extLst>
              </p:cNvPr>
              <p:cNvSpPr>
                <a:spLocks noChangeArrowheads="1"/>
              </p:cNvSpPr>
              <p:nvPr userDrawn="1"/>
            </p:nvSpPr>
            <p:spPr bwMode="auto">
              <a:xfrm>
                <a:off x="2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8" name="Oval 1384">
                <a:extLst>
                  <a:ext uri="{FF2B5EF4-FFF2-40B4-BE49-F238E27FC236}">
                    <a16:creationId xmlns:a16="http://schemas.microsoft.com/office/drawing/2014/main" id="{F738E199-D6FD-4548-9B3A-D11E621CA95E}"/>
                  </a:ext>
                </a:extLst>
              </p:cNvPr>
              <p:cNvSpPr>
                <a:spLocks noChangeArrowheads="1"/>
              </p:cNvSpPr>
              <p:nvPr userDrawn="1"/>
            </p:nvSpPr>
            <p:spPr bwMode="auto">
              <a:xfrm>
                <a:off x="52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9" name="Oval 1385">
                <a:extLst>
                  <a:ext uri="{FF2B5EF4-FFF2-40B4-BE49-F238E27FC236}">
                    <a16:creationId xmlns:a16="http://schemas.microsoft.com/office/drawing/2014/main" id="{924EA69A-F64E-440F-A0F9-D9AB2AA94CF9}"/>
                  </a:ext>
                </a:extLst>
              </p:cNvPr>
              <p:cNvSpPr>
                <a:spLocks noChangeArrowheads="1"/>
              </p:cNvSpPr>
              <p:nvPr userDrawn="1"/>
            </p:nvSpPr>
            <p:spPr bwMode="auto">
              <a:xfrm>
                <a:off x="39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0" name="Oval 1386">
                <a:extLst>
                  <a:ext uri="{FF2B5EF4-FFF2-40B4-BE49-F238E27FC236}">
                    <a16:creationId xmlns:a16="http://schemas.microsoft.com/office/drawing/2014/main" id="{361B4D4F-1E64-429E-853C-0EC01637A328}"/>
                  </a:ext>
                </a:extLst>
              </p:cNvPr>
              <p:cNvSpPr>
                <a:spLocks noChangeArrowheads="1"/>
              </p:cNvSpPr>
              <p:nvPr userDrawn="1"/>
            </p:nvSpPr>
            <p:spPr bwMode="auto">
              <a:xfrm>
                <a:off x="27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1" name="Oval 1387">
                <a:extLst>
                  <a:ext uri="{FF2B5EF4-FFF2-40B4-BE49-F238E27FC236}">
                    <a16:creationId xmlns:a16="http://schemas.microsoft.com/office/drawing/2014/main" id="{550FCCBB-DD40-43A5-88AE-436A47F0D95F}"/>
                  </a:ext>
                </a:extLst>
              </p:cNvPr>
              <p:cNvSpPr>
                <a:spLocks noChangeArrowheads="1"/>
              </p:cNvSpPr>
              <p:nvPr userDrawn="1"/>
            </p:nvSpPr>
            <p:spPr bwMode="auto">
              <a:xfrm>
                <a:off x="1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2" name="Oval 1388">
                <a:extLst>
                  <a:ext uri="{FF2B5EF4-FFF2-40B4-BE49-F238E27FC236}">
                    <a16:creationId xmlns:a16="http://schemas.microsoft.com/office/drawing/2014/main" id="{D83EE99C-87BA-4373-8DC6-F3BCAC067702}"/>
                  </a:ext>
                </a:extLst>
              </p:cNvPr>
              <p:cNvSpPr>
                <a:spLocks noChangeArrowheads="1"/>
              </p:cNvSpPr>
              <p:nvPr userDrawn="1"/>
            </p:nvSpPr>
            <p:spPr bwMode="auto">
              <a:xfrm>
                <a:off x="2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3" name="Oval 1389">
                <a:extLst>
                  <a:ext uri="{FF2B5EF4-FFF2-40B4-BE49-F238E27FC236}">
                    <a16:creationId xmlns:a16="http://schemas.microsoft.com/office/drawing/2014/main" id="{F1EB3EF4-1E7F-45B1-B1D2-C402F91F5FD2}"/>
                  </a:ext>
                </a:extLst>
              </p:cNvPr>
              <p:cNvSpPr>
                <a:spLocks noChangeArrowheads="1"/>
              </p:cNvSpPr>
              <p:nvPr userDrawn="1"/>
            </p:nvSpPr>
            <p:spPr bwMode="auto">
              <a:xfrm>
                <a:off x="52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4" name="Oval 1390">
                <a:extLst>
                  <a:ext uri="{FF2B5EF4-FFF2-40B4-BE49-F238E27FC236}">
                    <a16:creationId xmlns:a16="http://schemas.microsoft.com/office/drawing/2014/main" id="{5DE84DE0-7E8A-4F83-9DE7-1C8DAADB89BA}"/>
                  </a:ext>
                </a:extLst>
              </p:cNvPr>
              <p:cNvSpPr>
                <a:spLocks noChangeArrowheads="1"/>
              </p:cNvSpPr>
              <p:nvPr userDrawn="1"/>
            </p:nvSpPr>
            <p:spPr bwMode="auto">
              <a:xfrm>
                <a:off x="39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5" name="Oval 1391">
                <a:extLst>
                  <a:ext uri="{FF2B5EF4-FFF2-40B4-BE49-F238E27FC236}">
                    <a16:creationId xmlns:a16="http://schemas.microsoft.com/office/drawing/2014/main" id="{BEF242E8-C811-49E6-A109-288C97791C95}"/>
                  </a:ext>
                </a:extLst>
              </p:cNvPr>
              <p:cNvSpPr>
                <a:spLocks noChangeArrowheads="1"/>
              </p:cNvSpPr>
              <p:nvPr userDrawn="1"/>
            </p:nvSpPr>
            <p:spPr bwMode="auto">
              <a:xfrm>
                <a:off x="27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6" name="Oval 1392">
                <a:extLst>
                  <a:ext uri="{FF2B5EF4-FFF2-40B4-BE49-F238E27FC236}">
                    <a16:creationId xmlns:a16="http://schemas.microsoft.com/office/drawing/2014/main" id="{3EF4405E-81E7-4CD2-847B-DB9C2945D74B}"/>
                  </a:ext>
                </a:extLst>
              </p:cNvPr>
              <p:cNvSpPr>
                <a:spLocks noChangeArrowheads="1"/>
              </p:cNvSpPr>
              <p:nvPr userDrawn="1"/>
            </p:nvSpPr>
            <p:spPr bwMode="auto">
              <a:xfrm>
                <a:off x="1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7" name="Oval 1393">
                <a:extLst>
                  <a:ext uri="{FF2B5EF4-FFF2-40B4-BE49-F238E27FC236}">
                    <a16:creationId xmlns:a16="http://schemas.microsoft.com/office/drawing/2014/main" id="{3B96798A-6535-4606-A351-40FC013744BD}"/>
                  </a:ext>
                </a:extLst>
              </p:cNvPr>
              <p:cNvSpPr>
                <a:spLocks noChangeArrowheads="1"/>
              </p:cNvSpPr>
              <p:nvPr userDrawn="1"/>
            </p:nvSpPr>
            <p:spPr bwMode="auto">
              <a:xfrm>
                <a:off x="2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8" name="Oval 1394">
                <a:extLst>
                  <a:ext uri="{FF2B5EF4-FFF2-40B4-BE49-F238E27FC236}">
                    <a16:creationId xmlns:a16="http://schemas.microsoft.com/office/drawing/2014/main" id="{94488B2D-450D-4AED-BC15-B10F271AF0C1}"/>
                  </a:ext>
                </a:extLst>
              </p:cNvPr>
              <p:cNvSpPr>
                <a:spLocks noChangeArrowheads="1"/>
              </p:cNvSpPr>
              <p:nvPr userDrawn="1"/>
            </p:nvSpPr>
            <p:spPr bwMode="auto">
              <a:xfrm>
                <a:off x="52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9" name="Oval 1395">
                <a:extLst>
                  <a:ext uri="{FF2B5EF4-FFF2-40B4-BE49-F238E27FC236}">
                    <a16:creationId xmlns:a16="http://schemas.microsoft.com/office/drawing/2014/main" id="{466D85FC-5D44-4295-B2DC-F445554DE84C}"/>
                  </a:ext>
                </a:extLst>
              </p:cNvPr>
              <p:cNvSpPr>
                <a:spLocks noChangeArrowheads="1"/>
              </p:cNvSpPr>
              <p:nvPr userDrawn="1"/>
            </p:nvSpPr>
            <p:spPr bwMode="auto">
              <a:xfrm>
                <a:off x="39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0" name="Oval 1396">
                <a:extLst>
                  <a:ext uri="{FF2B5EF4-FFF2-40B4-BE49-F238E27FC236}">
                    <a16:creationId xmlns:a16="http://schemas.microsoft.com/office/drawing/2014/main" id="{D9E58DD8-4ABC-4B2B-BA68-14A8800A1FB5}"/>
                  </a:ext>
                </a:extLst>
              </p:cNvPr>
              <p:cNvSpPr>
                <a:spLocks noChangeArrowheads="1"/>
              </p:cNvSpPr>
              <p:nvPr userDrawn="1"/>
            </p:nvSpPr>
            <p:spPr bwMode="auto">
              <a:xfrm>
                <a:off x="27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1" name="Oval 1397">
                <a:extLst>
                  <a:ext uri="{FF2B5EF4-FFF2-40B4-BE49-F238E27FC236}">
                    <a16:creationId xmlns:a16="http://schemas.microsoft.com/office/drawing/2014/main" id="{5BFEBFDA-2668-4F22-950A-400AC300F559}"/>
                  </a:ext>
                </a:extLst>
              </p:cNvPr>
              <p:cNvSpPr>
                <a:spLocks noChangeArrowheads="1"/>
              </p:cNvSpPr>
              <p:nvPr userDrawn="1"/>
            </p:nvSpPr>
            <p:spPr bwMode="auto">
              <a:xfrm>
                <a:off x="1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2" name="Oval 1398">
                <a:extLst>
                  <a:ext uri="{FF2B5EF4-FFF2-40B4-BE49-F238E27FC236}">
                    <a16:creationId xmlns:a16="http://schemas.microsoft.com/office/drawing/2014/main" id="{C10100B1-46A3-48C0-8F0E-A4E2C4AC24FF}"/>
                  </a:ext>
                </a:extLst>
              </p:cNvPr>
              <p:cNvSpPr>
                <a:spLocks noChangeArrowheads="1"/>
              </p:cNvSpPr>
              <p:nvPr userDrawn="1"/>
            </p:nvSpPr>
            <p:spPr bwMode="auto">
              <a:xfrm>
                <a:off x="2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3" name="Oval 1399">
                <a:extLst>
                  <a:ext uri="{FF2B5EF4-FFF2-40B4-BE49-F238E27FC236}">
                    <a16:creationId xmlns:a16="http://schemas.microsoft.com/office/drawing/2014/main" id="{2646A7FC-8196-411B-8B2D-83662026318A}"/>
                  </a:ext>
                </a:extLst>
              </p:cNvPr>
              <p:cNvSpPr>
                <a:spLocks noChangeArrowheads="1"/>
              </p:cNvSpPr>
              <p:nvPr userDrawn="1"/>
            </p:nvSpPr>
            <p:spPr bwMode="auto">
              <a:xfrm>
                <a:off x="52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4" name="Oval 1400">
                <a:extLst>
                  <a:ext uri="{FF2B5EF4-FFF2-40B4-BE49-F238E27FC236}">
                    <a16:creationId xmlns:a16="http://schemas.microsoft.com/office/drawing/2014/main" id="{1D43AFC6-28EF-46B2-8768-A5BB35AC45BC}"/>
                  </a:ext>
                </a:extLst>
              </p:cNvPr>
              <p:cNvSpPr>
                <a:spLocks noChangeArrowheads="1"/>
              </p:cNvSpPr>
              <p:nvPr userDrawn="1"/>
            </p:nvSpPr>
            <p:spPr bwMode="auto">
              <a:xfrm>
                <a:off x="39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5" name="Oval 1401">
                <a:extLst>
                  <a:ext uri="{FF2B5EF4-FFF2-40B4-BE49-F238E27FC236}">
                    <a16:creationId xmlns:a16="http://schemas.microsoft.com/office/drawing/2014/main" id="{7C1495D1-4A3A-4EEA-8E61-F9D64135F085}"/>
                  </a:ext>
                </a:extLst>
              </p:cNvPr>
              <p:cNvSpPr>
                <a:spLocks noChangeArrowheads="1"/>
              </p:cNvSpPr>
              <p:nvPr userDrawn="1"/>
            </p:nvSpPr>
            <p:spPr bwMode="auto">
              <a:xfrm>
                <a:off x="27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6" name="Oval 1402">
                <a:extLst>
                  <a:ext uri="{FF2B5EF4-FFF2-40B4-BE49-F238E27FC236}">
                    <a16:creationId xmlns:a16="http://schemas.microsoft.com/office/drawing/2014/main" id="{4622AB85-9131-4C0D-8CCE-933A6378F841}"/>
                  </a:ext>
                </a:extLst>
              </p:cNvPr>
              <p:cNvSpPr>
                <a:spLocks noChangeArrowheads="1"/>
              </p:cNvSpPr>
              <p:nvPr userDrawn="1"/>
            </p:nvSpPr>
            <p:spPr bwMode="auto">
              <a:xfrm>
                <a:off x="1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7" name="Oval 1403">
                <a:extLst>
                  <a:ext uri="{FF2B5EF4-FFF2-40B4-BE49-F238E27FC236}">
                    <a16:creationId xmlns:a16="http://schemas.microsoft.com/office/drawing/2014/main" id="{FD0B5488-4A60-446C-9A86-724ABF2020E6}"/>
                  </a:ext>
                </a:extLst>
              </p:cNvPr>
              <p:cNvSpPr>
                <a:spLocks noChangeArrowheads="1"/>
              </p:cNvSpPr>
              <p:nvPr userDrawn="1"/>
            </p:nvSpPr>
            <p:spPr bwMode="auto">
              <a:xfrm>
                <a:off x="2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8" name="Oval 1404">
                <a:extLst>
                  <a:ext uri="{FF2B5EF4-FFF2-40B4-BE49-F238E27FC236}">
                    <a16:creationId xmlns:a16="http://schemas.microsoft.com/office/drawing/2014/main" id="{931B614E-7443-4CED-8390-6DD5CE8D1407}"/>
                  </a:ext>
                </a:extLst>
              </p:cNvPr>
              <p:cNvSpPr>
                <a:spLocks noChangeArrowheads="1"/>
              </p:cNvSpPr>
              <p:nvPr userDrawn="1"/>
            </p:nvSpPr>
            <p:spPr bwMode="auto">
              <a:xfrm>
                <a:off x="52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9" name="Oval 1405">
                <a:extLst>
                  <a:ext uri="{FF2B5EF4-FFF2-40B4-BE49-F238E27FC236}">
                    <a16:creationId xmlns:a16="http://schemas.microsoft.com/office/drawing/2014/main" id="{30674523-6B67-4D48-9113-EC21BE6B450F}"/>
                  </a:ext>
                </a:extLst>
              </p:cNvPr>
              <p:cNvSpPr>
                <a:spLocks noChangeArrowheads="1"/>
              </p:cNvSpPr>
              <p:nvPr userDrawn="1"/>
            </p:nvSpPr>
            <p:spPr bwMode="auto">
              <a:xfrm>
                <a:off x="39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0" name="Oval 1406">
                <a:extLst>
                  <a:ext uri="{FF2B5EF4-FFF2-40B4-BE49-F238E27FC236}">
                    <a16:creationId xmlns:a16="http://schemas.microsoft.com/office/drawing/2014/main" id="{C258B503-C52A-49BD-8E12-4A2F381F9818}"/>
                  </a:ext>
                </a:extLst>
              </p:cNvPr>
              <p:cNvSpPr>
                <a:spLocks noChangeArrowheads="1"/>
              </p:cNvSpPr>
              <p:nvPr userDrawn="1"/>
            </p:nvSpPr>
            <p:spPr bwMode="auto">
              <a:xfrm>
                <a:off x="27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1" name="Oval 1407">
                <a:extLst>
                  <a:ext uri="{FF2B5EF4-FFF2-40B4-BE49-F238E27FC236}">
                    <a16:creationId xmlns:a16="http://schemas.microsoft.com/office/drawing/2014/main" id="{02A83921-FEDD-47FB-956B-798B1F902B7D}"/>
                  </a:ext>
                </a:extLst>
              </p:cNvPr>
              <p:cNvSpPr>
                <a:spLocks noChangeArrowheads="1"/>
              </p:cNvSpPr>
              <p:nvPr userDrawn="1"/>
            </p:nvSpPr>
            <p:spPr bwMode="auto">
              <a:xfrm>
                <a:off x="1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2" name="Oval 1408">
                <a:extLst>
                  <a:ext uri="{FF2B5EF4-FFF2-40B4-BE49-F238E27FC236}">
                    <a16:creationId xmlns:a16="http://schemas.microsoft.com/office/drawing/2014/main" id="{5D92CE58-49EC-4E96-AF12-095DED4B03AF}"/>
                  </a:ext>
                </a:extLst>
              </p:cNvPr>
              <p:cNvSpPr>
                <a:spLocks noChangeArrowheads="1"/>
              </p:cNvSpPr>
              <p:nvPr userDrawn="1"/>
            </p:nvSpPr>
            <p:spPr bwMode="auto">
              <a:xfrm>
                <a:off x="2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3" name="Oval 1409">
                <a:extLst>
                  <a:ext uri="{FF2B5EF4-FFF2-40B4-BE49-F238E27FC236}">
                    <a16:creationId xmlns:a16="http://schemas.microsoft.com/office/drawing/2014/main" id="{22CAE1DD-5215-4E7B-96D9-55D6303A0972}"/>
                  </a:ext>
                </a:extLst>
              </p:cNvPr>
              <p:cNvSpPr>
                <a:spLocks noChangeArrowheads="1"/>
              </p:cNvSpPr>
              <p:nvPr userDrawn="1"/>
            </p:nvSpPr>
            <p:spPr bwMode="auto">
              <a:xfrm>
                <a:off x="52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4" name="Oval 1410">
                <a:extLst>
                  <a:ext uri="{FF2B5EF4-FFF2-40B4-BE49-F238E27FC236}">
                    <a16:creationId xmlns:a16="http://schemas.microsoft.com/office/drawing/2014/main" id="{D12396B7-CDC9-4CC2-9B60-AEAC3B1DFDAE}"/>
                  </a:ext>
                </a:extLst>
              </p:cNvPr>
              <p:cNvSpPr>
                <a:spLocks noChangeArrowheads="1"/>
              </p:cNvSpPr>
              <p:nvPr userDrawn="1"/>
            </p:nvSpPr>
            <p:spPr bwMode="auto">
              <a:xfrm>
                <a:off x="39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5" name="Oval 1411">
                <a:extLst>
                  <a:ext uri="{FF2B5EF4-FFF2-40B4-BE49-F238E27FC236}">
                    <a16:creationId xmlns:a16="http://schemas.microsoft.com/office/drawing/2014/main" id="{3A5E5997-2FA6-48CE-8F19-0B32E304C223}"/>
                  </a:ext>
                </a:extLst>
              </p:cNvPr>
              <p:cNvSpPr>
                <a:spLocks noChangeArrowheads="1"/>
              </p:cNvSpPr>
              <p:nvPr userDrawn="1"/>
            </p:nvSpPr>
            <p:spPr bwMode="auto">
              <a:xfrm>
                <a:off x="27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6" name="Oval 1412">
                <a:extLst>
                  <a:ext uri="{FF2B5EF4-FFF2-40B4-BE49-F238E27FC236}">
                    <a16:creationId xmlns:a16="http://schemas.microsoft.com/office/drawing/2014/main" id="{94ADC614-8D25-4B13-A85C-3215454C470F}"/>
                  </a:ext>
                </a:extLst>
              </p:cNvPr>
              <p:cNvSpPr>
                <a:spLocks noChangeArrowheads="1"/>
              </p:cNvSpPr>
              <p:nvPr userDrawn="1"/>
            </p:nvSpPr>
            <p:spPr bwMode="auto">
              <a:xfrm>
                <a:off x="1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7" name="Oval 1413">
                <a:extLst>
                  <a:ext uri="{FF2B5EF4-FFF2-40B4-BE49-F238E27FC236}">
                    <a16:creationId xmlns:a16="http://schemas.microsoft.com/office/drawing/2014/main" id="{D179C349-9A72-4785-8731-440D28FC6C44}"/>
                  </a:ext>
                </a:extLst>
              </p:cNvPr>
              <p:cNvSpPr>
                <a:spLocks noChangeArrowheads="1"/>
              </p:cNvSpPr>
              <p:nvPr userDrawn="1"/>
            </p:nvSpPr>
            <p:spPr bwMode="auto">
              <a:xfrm>
                <a:off x="2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8" name="Oval 1414">
                <a:extLst>
                  <a:ext uri="{FF2B5EF4-FFF2-40B4-BE49-F238E27FC236}">
                    <a16:creationId xmlns:a16="http://schemas.microsoft.com/office/drawing/2014/main" id="{D329D296-4534-4B0E-A1CC-95DE3025A9C4}"/>
                  </a:ext>
                </a:extLst>
              </p:cNvPr>
              <p:cNvSpPr>
                <a:spLocks noChangeArrowheads="1"/>
              </p:cNvSpPr>
              <p:nvPr userDrawn="1"/>
            </p:nvSpPr>
            <p:spPr bwMode="auto">
              <a:xfrm>
                <a:off x="52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9" name="Oval 1415">
                <a:extLst>
                  <a:ext uri="{FF2B5EF4-FFF2-40B4-BE49-F238E27FC236}">
                    <a16:creationId xmlns:a16="http://schemas.microsoft.com/office/drawing/2014/main" id="{0B5E898C-3840-4A02-8145-3E855F6390D7}"/>
                  </a:ext>
                </a:extLst>
              </p:cNvPr>
              <p:cNvSpPr>
                <a:spLocks noChangeArrowheads="1"/>
              </p:cNvSpPr>
              <p:nvPr userDrawn="1"/>
            </p:nvSpPr>
            <p:spPr bwMode="auto">
              <a:xfrm>
                <a:off x="39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0" name="Oval 1416">
                <a:extLst>
                  <a:ext uri="{FF2B5EF4-FFF2-40B4-BE49-F238E27FC236}">
                    <a16:creationId xmlns:a16="http://schemas.microsoft.com/office/drawing/2014/main" id="{D6496D8F-04AB-473F-AE76-5D4762AA6D5B}"/>
                  </a:ext>
                </a:extLst>
              </p:cNvPr>
              <p:cNvSpPr>
                <a:spLocks noChangeArrowheads="1"/>
              </p:cNvSpPr>
              <p:nvPr userDrawn="1"/>
            </p:nvSpPr>
            <p:spPr bwMode="auto">
              <a:xfrm>
                <a:off x="27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1" name="Oval 1417">
                <a:extLst>
                  <a:ext uri="{FF2B5EF4-FFF2-40B4-BE49-F238E27FC236}">
                    <a16:creationId xmlns:a16="http://schemas.microsoft.com/office/drawing/2014/main" id="{CCB51718-577B-4C4E-A8F8-2C5B40248000}"/>
                  </a:ext>
                </a:extLst>
              </p:cNvPr>
              <p:cNvSpPr>
                <a:spLocks noChangeArrowheads="1"/>
              </p:cNvSpPr>
              <p:nvPr userDrawn="1"/>
            </p:nvSpPr>
            <p:spPr bwMode="auto">
              <a:xfrm>
                <a:off x="1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2" name="Oval 1418">
                <a:extLst>
                  <a:ext uri="{FF2B5EF4-FFF2-40B4-BE49-F238E27FC236}">
                    <a16:creationId xmlns:a16="http://schemas.microsoft.com/office/drawing/2014/main" id="{6A031E2E-2CCD-44CB-B278-46A9E166CD94}"/>
                  </a:ext>
                </a:extLst>
              </p:cNvPr>
              <p:cNvSpPr>
                <a:spLocks noChangeArrowheads="1"/>
              </p:cNvSpPr>
              <p:nvPr userDrawn="1"/>
            </p:nvSpPr>
            <p:spPr bwMode="auto">
              <a:xfrm>
                <a:off x="2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3" name="Oval 1419">
                <a:extLst>
                  <a:ext uri="{FF2B5EF4-FFF2-40B4-BE49-F238E27FC236}">
                    <a16:creationId xmlns:a16="http://schemas.microsoft.com/office/drawing/2014/main" id="{E4641014-BF0C-48A1-B801-ECEAC6F32A94}"/>
                  </a:ext>
                </a:extLst>
              </p:cNvPr>
              <p:cNvSpPr>
                <a:spLocks noChangeArrowheads="1"/>
              </p:cNvSpPr>
              <p:nvPr userDrawn="1"/>
            </p:nvSpPr>
            <p:spPr bwMode="auto">
              <a:xfrm>
                <a:off x="52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4" name="Oval 1420">
                <a:extLst>
                  <a:ext uri="{FF2B5EF4-FFF2-40B4-BE49-F238E27FC236}">
                    <a16:creationId xmlns:a16="http://schemas.microsoft.com/office/drawing/2014/main" id="{9F2AAA16-2831-4318-9839-F3BEDB9EDDAF}"/>
                  </a:ext>
                </a:extLst>
              </p:cNvPr>
              <p:cNvSpPr>
                <a:spLocks noChangeArrowheads="1"/>
              </p:cNvSpPr>
              <p:nvPr userDrawn="1"/>
            </p:nvSpPr>
            <p:spPr bwMode="auto">
              <a:xfrm>
                <a:off x="39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5" name="Oval 1421">
                <a:extLst>
                  <a:ext uri="{FF2B5EF4-FFF2-40B4-BE49-F238E27FC236}">
                    <a16:creationId xmlns:a16="http://schemas.microsoft.com/office/drawing/2014/main" id="{7212FACB-D956-497C-9249-B9E127AFE659}"/>
                  </a:ext>
                </a:extLst>
              </p:cNvPr>
              <p:cNvSpPr>
                <a:spLocks noChangeArrowheads="1"/>
              </p:cNvSpPr>
              <p:nvPr userDrawn="1"/>
            </p:nvSpPr>
            <p:spPr bwMode="auto">
              <a:xfrm>
                <a:off x="27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6" name="Oval 1422">
                <a:extLst>
                  <a:ext uri="{FF2B5EF4-FFF2-40B4-BE49-F238E27FC236}">
                    <a16:creationId xmlns:a16="http://schemas.microsoft.com/office/drawing/2014/main" id="{A6DEE287-1195-47D8-B43E-1D85BE484E46}"/>
                  </a:ext>
                </a:extLst>
              </p:cNvPr>
              <p:cNvSpPr>
                <a:spLocks noChangeArrowheads="1"/>
              </p:cNvSpPr>
              <p:nvPr userDrawn="1"/>
            </p:nvSpPr>
            <p:spPr bwMode="auto">
              <a:xfrm>
                <a:off x="1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7" name="Oval 1423">
                <a:extLst>
                  <a:ext uri="{FF2B5EF4-FFF2-40B4-BE49-F238E27FC236}">
                    <a16:creationId xmlns:a16="http://schemas.microsoft.com/office/drawing/2014/main" id="{C213E265-B0A9-4C01-800B-B53B35B9B0B7}"/>
                  </a:ext>
                </a:extLst>
              </p:cNvPr>
              <p:cNvSpPr>
                <a:spLocks noChangeArrowheads="1"/>
              </p:cNvSpPr>
              <p:nvPr userDrawn="1"/>
            </p:nvSpPr>
            <p:spPr bwMode="auto">
              <a:xfrm>
                <a:off x="2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8" name="Oval 1424">
                <a:extLst>
                  <a:ext uri="{FF2B5EF4-FFF2-40B4-BE49-F238E27FC236}">
                    <a16:creationId xmlns:a16="http://schemas.microsoft.com/office/drawing/2014/main" id="{3E62727E-5DC6-4962-862C-8A9B98906A23}"/>
                  </a:ext>
                </a:extLst>
              </p:cNvPr>
              <p:cNvSpPr>
                <a:spLocks noChangeArrowheads="1"/>
              </p:cNvSpPr>
              <p:nvPr userDrawn="1"/>
            </p:nvSpPr>
            <p:spPr bwMode="auto">
              <a:xfrm>
                <a:off x="52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9" name="Oval 1425">
                <a:extLst>
                  <a:ext uri="{FF2B5EF4-FFF2-40B4-BE49-F238E27FC236}">
                    <a16:creationId xmlns:a16="http://schemas.microsoft.com/office/drawing/2014/main" id="{4A23F94F-BCB4-465D-A054-E4BF7CB5D744}"/>
                  </a:ext>
                </a:extLst>
              </p:cNvPr>
              <p:cNvSpPr>
                <a:spLocks noChangeArrowheads="1"/>
              </p:cNvSpPr>
              <p:nvPr userDrawn="1"/>
            </p:nvSpPr>
            <p:spPr bwMode="auto">
              <a:xfrm>
                <a:off x="39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0" name="Oval 1426">
                <a:extLst>
                  <a:ext uri="{FF2B5EF4-FFF2-40B4-BE49-F238E27FC236}">
                    <a16:creationId xmlns:a16="http://schemas.microsoft.com/office/drawing/2014/main" id="{06CC697C-2173-431B-A11F-765E219DD970}"/>
                  </a:ext>
                </a:extLst>
              </p:cNvPr>
              <p:cNvSpPr>
                <a:spLocks noChangeArrowheads="1"/>
              </p:cNvSpPr>
              <p:nvPr userDrawn="1"/>
            </p:nvSpPr>
            <p:spPr bwMode="auto">
              <a:xfrm>
                <a:off x="27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1" name="Oval 1427">
                <a:extLst>
                  <a:ext uri="{FF2B5EF4-FFF2-40B4-BE49-F238E27FC236}">
                    <a16:creationId xmlns:a16="http://schemas.microsoft.com/office/drawing/2014/main" id="{224603AF-AD7D-4081-8CD4-1CFB9036FE30}"/>
                  </a:ext>
                </a:extLst>
              </p:cNvPr>
              <p:cNvSpPr>
                <a:spLocks noChangeArrowheads="1"/>
              </p:cNvSpPr>
              <p:nvPr userDrawn="1"/>
            </p:nvSpPr>
            <p:spPr bwMode="auto">
              <a:xfrm>
                <a:off x="1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2" name="Oval 1428">
                <a:extLst>
                  <a:ext uri="{FF2B5EF4-FFF2-40B4-BE49-F238E27FC236}">
                    <a16:creationId xmlns:a16="http://schemas.microsoft.com/office/drawing/2014/main" id="{2778E08F-071A-44EE-8EA7-102D87225E69}"/>
                  </a:ext>
                </a:extLst>
              </p:cNvPr>
              <p:cNvSpPr>
                <a:spLocks noChangeArrowheads="1"/>
              </p:cNvSpPr>
              <p:nvPr userDrawn="1"/>
            </p:nvSpPr>
            <p:spPr bwMode="auto">
              <a:xfrm>
                <a:off x="2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3" name="Oval 1429">
                <a:extLst>
                  <a:ext uri="{FF2B5EF4-FFF2-40B4-BE49-F238E27FC236}">
                    <a16:creationId xmlns:a16="http://schemas.microsoft.com/office/drawing/2014/main" id="{085AE692-BC28-4379-84A1-D48D115E9FFD}"/>
                  </a:ext>
                </a:extLst>
              </p:cNvPr>
              <p:cNvSpPr>
                <a:spLocks noChangeArrowheads="1"/>
              </p:cNvSpPr>
              <p:nvPr userDrawn="1"/>
            </p:nvSpPr>
            <p:spPr bwMode="auto">
              <a:xfrm>
                <a:off x="52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4" name="Oval 1430">
                <a:extLst>
                  <a:ext uri="{FF2B5EF4-FFF2-40B4-BE49-F238E27FC236}">
                    <a16:creationId xmlns:a16="http://schemas.microsoft.com/office/drawing/2014/main" id="{1B6B3305-D4BC-4418-B901-AD46B78AA20A}"/>
                  </a:ext>
                </a:extLst>
              </p:cNvPr>
              <p:cNvSpPr>
                <a:spLocks noChangeArrowheads="1"/>
              </p:cNvSpPr>
              <p:nvPr userDrawn="1"/>
            </p:nvSpPr>
            <p:spPr bwMode="auto">
              <a:xfrm>
                <a:off x="39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5" name="Oval 1431">
                <a:extLst>
                  <a:ext uri="{FF2B5EF4-FFF2-40B4-BE49-F238E27FC236}">
                    <a16:creationId xmlns:a16="http://schemas.microsoft.com/office/drawing/2014/main" id="{F44DD026-FB1F-4205-AA71-7434E2F68707}"/>
                  </a:ext>
                </a:extLst>
              </p:cNvPr>
              <p:cNvSpPr>
                <a:spLocks noChangeArrowheads="1"/>
              </p:cNvSpPr>
              <p:nvPr userDrawn="1"/>
            </p:nvSpPr>
            <p:spPr bwMode="auto">
              <a:xfrm>
                <a:off x="27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6" name="Oval 1432">
                <a:extLst>
                  <a:ext uri="{FF2B5EF4-FFF2-40B4-BE49-F238E27FC236}">
                    <a16:creationId xmlns:a16="http://schemas.microsoft.com/office/drawing/2014/main" id="{45631421-1233-4CEC-BA0E-539CF0B1458A}"/>
                  </a:ext>
                </a:extLst>
              </p:cNvPr>
              <p:cNvSpPr>
                <a:spLocks noChangeArrowheads="1"/>
              </p:cNvSpPr>
              <p:nvPr userDrawn="1"/>
            </p:nvSpPr>
            <p:spPr bwMode="auto">
              <a:xfrm>
                <a:off x="1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836" name="Oval 1434">
              <a:extLst>
                <a:ext uri="{FF2B5EF4-FFF2-40B4-BE49-F238E27FC236}">
                  <a16:creationId xmlns:a16="http://schemas.microsoft.com/office/drawing/2014/main" id="{87D82C00-C8C1-428E-A755-7B1B80F3C788}"/>
                </a:ext>
              </a:extLst>
            </p:cNvPr>
            <p:cNvSpPr>
              <a:spLocks noChangeArrowheads="1"/>
            </p:cNvSpPr>
            <p:nvPr userDrawn="1"/>
          </p:nvSpPr>
          <p:spPr bwMode="auto">
            <a:xfrm>
              <a:off x="2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7" name="Oval 1435">
              <a:extLst>
                <a:ext uri="{FF2B5EF4-FFF2-40B4-BE49-F238E27FC236}">
                  <a16:creationId xmlns:a16="http://schemas.microsoft.com/office/drawing/2014/main" id="{F877F214-5A08-4C15-8A6F-F69959E57D27}"/>
                </a:ext>
              </a:extLst>
            </p:cNvPr>
            <p:cNvSpPr>
              <a:spLocks noChangeArrowheads="1"/>
            </p:cNvSpPr>
            <p:nvPr userDrawn="1"/>
          </p:nvSpPr>
          <p:spPr bwMode="auto">
            <a:xfrm>
              <a:off x="52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8" name="Oval 1436">
              <a:extLst>
                <a:ext uri="{FF2B5EF4-FFF2-40B4-BE49-F238E27FC236}">
                  <a16:creationId xmlns:a16="http://schemas.microsoft.com/office/drawing/2014/main" id="{D0A6C469-3E8E-4244-9457-AF7D662C4FBB}"/>
                </a:ext>
              </a:extLst>
            </p:cNvPr>
            <p:cNvSpPr>
              <a:spLocks noChangeArrowheads="1"/>
            </p:cNvSpPr>
            <p:nvPr userDrawn="1"/>
          </p:nvSpPr>
          <p:spPr bwMode="auto">
            <a:xfrm>
              <a:off x="39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9" name="Oval 1437">
              <a:extLst>
                <a:ext uri="{FF2B5EF4-FFF2-40B4-BE49-F238E27FC236}">
                  <a16:creationId xmlns:a16="http://schemas.microsoft.com/office/drawing/2014/main" id="{284F4032-D9F9-4159-BB2E-50B8A3997243}"/>
                </a:ext>
              </a:extLst>
            </p:cNvPr>
            <p:cNvSpPr>
              <a:spLocks noChangeArrowheads="1"/>
            </p:cNvSpPr>
            <p:nvPr userDrawn="1"/>
          </p:nvSpPr>
          <p:spPr bwMode="auto">
            <a:xfrm>
              <a:off x="27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0" name="Oval 1438">
              <a:extLst>
                <a:ext uri="{FF2B5EF4-FFF2-40B4-BE49-F238E27FC236}">
                  <a16:creationId xmlns:a16="http://schemas.microsoft.com/office/drawing/2014/main" id="{DCB4797C-2282-42CD-9C69-7973A2DAA454}"/>
                </a:ext>
              </a:extLst>
            </p:cNvPr>
            <p:cNvSpPr>
              <a:spLocks noChangeArrowheads="1"/>
            </p:cNvSpPr>
            <p:nvPr userDrawn="1"/>
          </p:nvSpPr>
          <p:spPr bwMode="auto">
            <a:xfrm>
              <a:off x="1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1" name="Oval 1439">
              <a:extLst>
                <a:ext uri="{FF2B5EF4-FFF2-40B4-BE49-F238E27FC236}">
                  <a16:creationId xmlns:a16="http://schemas.microsoft.com/office/drawing/2014/main" id="{F3CC14A2-B48D-4B9A-89D6-D83F2E3E300E}"/>
                </a:ext>
              </a:extLst>
            </p:cNvPr>
            <p:cNvSpPr>
              <a:spLocks noChangeArrowheads="1"/>
            </p:cNvSpPr>
            <p:nvPr userDrawn="1"/>
          </p:nvSpPr>
          <p:spPr bwMode="auto">
            <a:xfrm>
              <a:off x="2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2" name="Oval 1440">
              <a:extLst>
                <a:ext uri="{FF2B5EF4-FFF2-40B4-BE49-F238E27FC236}">
                  <a16:creationId xmlns:a16="http://schemas.microsoft.com/office/drawing/2014/main" id="{20D06801-D421-4567-B755-2A61E96AEE04}"/>
                </a:ext>
              </a:extLst>
            </p:cNvPr>
            <p:cNvSpPr>
              <a:spLocks noChangeArrowheads="1"/>
            </p:cNvSpPr>
            <p:nvPr userDrawn="1"/>
          </p:nvSpPr>
          <p:spPr bwMode="auto">
            <a:xfrm>
              <a:off x="52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3" name="Oval 1441">
              <a:extLst>
                <a:ext uri="{FF2B5EF4-FFF2-40B4-BE49-F238E27FC236}">
                  <a16:creationId xmlns:a16="http://schemas.microsoft.com/office/drawing/2014/main" id="{06733339-5AE8-4651-9B6D-D131F7884D79}"/>
                </a:ext>
              </a:extLst>
            </p:cNvPr>
            <p:cNvSpPr>
              <a:spLocks noChangeArrowheads="1"/>
            </p:cNvSpPr>
            <p:nvPr userDrawn="1"/>
          </p:nvSpPr>
          <p:spPr bwMode="auto">
            <a:xfrm>
              <a:off x="39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4" name="Oval 1442">
              <a:extLst>
                <a:ext uri="{FF2B5EF4-FFF2-40B4-BE49-F238E27FC236}">
                  <a16:creationId xmlns:a16="http://schemas.microsoft.com/office/drawing/2014/main" id="{C1402F24-ED96-422F-945E-F12EAEB48BD6}"/>
                </a:ext>
              </a:extLst>
            </p:cNvPr>
            <p:cNvSpPr>
              <a:spLocks noChangeArrowheads="1"/>
            </p:cNvSpPr>
            <p:nvPr userDrawn="1"/>
          </p:nvSpPr>
          <p:spPr bwMode="auto">
            <a:xfrm>
              <a:off x="27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5" name="Oval 1443">
              <a:extLst>
                <a:ext uri="{FF2B5EF4-FFF2-40B4-BE49-F238E27FC236}">
                  <a16:creationId xmlns:a16="http://schemas.microsoft.com/office/drawing/2014/main" id="{4D613898-7BD4-4EA9-AE7B-1452175D66A2}"/>
                </a:ext>
              </a:extLst>
            </p:cNvPr>
            <p:cNvSpPr>
              <a:spLocks noChangeArrowheads="1"/>
            </p:cNvSpPr>
            <p:nvPr userDrawn="1"/>
          </p:nvSpPr>
          <p:spPr bwMode="auto">
            <a:xfrm>
              <a:off x="1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6" name="Oval 1444">
              <a:extLst>
                <a:ext uri="{FF2B5EF4-FFF2-40B4-BE49-F238E27FC236}">
                  <a16:creationId xmlns:a16="http://schemas.microsoft.com/office/drawing/2014/main" id="{1093191D-A788-4861-A805-E3D312AA1444}"/>
                </a:ext>
              </a:extLst>
            </p:cNvPr>
            <p:cNvSpPr>
              <a:spLocks noChangeArrowheads="1"/>
            </p:cNvSpPr>
            <p:nvPr userDrawn="1"/>
          </p:nvSpPr>
          <p:spPr bwMode="auto">
            <a:xfrm>
              <a:off x="2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784327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54BE8FE-71FF-46E6-A95F-176277287FFC}"/>
              </a:ext>
            </a:extLst>
          </p:cNvPr>
          <p:cNvSpPr/>
          <p:nvPr userDrawn="1"/>
        </p:nvSpPr>
        <p:spPr>
          <a:xfrm>
            <a:off x="0" y="0"/>
            <a:ext cx="12192000" cy="6858000"/>
          </a:xfrm>
          <a:prstGeom prst="rect">
            <a:avLst/>
          </a:prstGeom>
          <a:solidFill>
            <a:srgbClr val="FFD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831" name="Group 830">
            <a:extLst>
              <a:ext uri="{FF2B5EF4-FFF2-40B4-BE49-F238E27FC236}">
                <a16:creationId xmlns:a16="http://schemas.microsoft.com/office/drawing/2014/main" id="{28F5FC84-BC33-41B8-ABE4-DE8A47EC1D1C}"/>
              </a:ext>
            </a:extLst>
          </p:cNvPr>
          <p:cNvGrpSpPr>
            <a:grpSpLocks noChangeAspect="1"/>
          </p:cNvGrpSpPr>
          <p:nvPr userDrawn="1"/>
        </p:nvGrpSpPr>
        <p:grpSpPr bwMode="auto">
          <a:xfrm>
            <a:off x="46831" y="2200275"/>
            <a:ext cx="12236450" cy="2481263"/>
            <a:chOff x="29" y="1142"/>
            <a:chExt cx="7708" cy="1563"/>
          </a:xfrm>
          <a:solidFill>
            <a:srgbClr val="FFFFFF">
              <a:alpha val="25098"/>
            </a:srgbClr>
          </a:solidFill>
        </p:grpSpPr>
        <p:grpSp>
          <p:nvGrpSpPr>
            <p:cNvPr id="833" name="Group 1031">
              <a:extLst>
                <a:ext uri="{FF2B5EF4-FFF2-40B4-BE49-F238E27FC236}">
                  <a16:creationId xmlns:a16="http://schemas.microsoft.com/office/drawing/2014/main" id="{F63CB89C-03F4-4B35-BD08-2A11CDD44399}"/>
                </a:ext>
              </a:extLst>
            </p:cNvPr>
            <p:cNvGrpSpPr>
              <a:grpSpLocks/>
            </p:cNvGrpSpPr>
            <p:nvPr userDrawn="1"/>
          </p:nvGrpSpPr>
          <p:grpSpPr bwMode="auto">
            <a:xfrm>
              <a:off x="647" y="1641"/>
              <a:ext cx="6472" cy="1064"/>
              <a:chOff x="647" y="1641"/>
              <a:chExt cx="6472" cy="1064"/>
            </a:xfrm>
            <a:grpFill/>
          </p:grpSpPr>
          <p:sp>
            <p:nvSpPr>
              <p:cNvPr id="1247" name="Oval 831">
                <a:extLst>
                  <a:ext uri="{FF2B5EF4-FFF2-40B4-BE49-F238E27FC236}">
                    <a16:creationId xmlns:a16="http://schemas.microsoft.com/office/drawing/2014/main" id="{FF9C01E0-1C67-4504-8328-89E897F51336}"/>
                  </a:ext>
                </a:extLst>
              </p:cNvPr>
              <p:cNvSpPr>
                <a:spLocks noChangeArrowheads="1"/>
              </p:cNvSpPr>
              <p:nvPr userDrawn="1"/>
            </p:nvSpPr>
            <p:spPr bwMode="auto">
              <a:xfrm>
                <a:off x="706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8" name="Oval 832">
                <a:extLst>
                  <a:ext uri="{FF2B5EF4-FFF2-40B4-BE49-F238E27FC236}">
                    <a16:creationId xmlns:a16="http://schemas.microsoft.com/office/drawing/2014/main" id="{C00AD9E6-58A3-4CF0-A10B-78E4F5E5BD16}"/>
                  </a:ext>
                </a:extLst>
              </p:cNvPr>
              <p:cNvSpPr>
                <a:spLocks noChangeArrowheads="1"/>
              </p:cNvSpPr>
              <p:nvPr userDrawn="1"/>
            </p:nvSpPr>
            <p:spPr bwMode="auto">
              <a:xfrm>
                <a:off x="693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9" name="Oval 833">
                <a:extLst>
                  <a:ext uri="{FF2B5EF4-FFF2-40B4-BE49-F238E27FC236}">
                    <a16:creationId xmlns:a16="http://schemas.microsoft.com/office/drawing/2014/main" id="{6F9E7AE9-5FF1-4EB4-BA6A-59CF5931D166}"/>
                  </a:ext>
                </a:extLst>
              </p:cNvPr>
              <p:cNvSpPr>
                <a:spLocks noChangeArrowheads="1"/>
              </p:cNvSpPr>
              <p:nvPr userDrawn="1"/>
            </p:nvSpPr>
            <p:spPr bwMode="auto">
              <a:xfrm>
                <a:off x="6810"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0" name="Oval 834">
                <a:extLst>
                  <a:ext uri="{FF2B5EF4-FFF2-40B4-BE49-F238E27FC236}">
                    <a16:creationId xmlns:a16="http://schemas.microsoft.com/office/drawing/2014/main" id="{27273986-8C06-4E74-8B93-6F49E22FC091}"/>
                  </a:ext>
                </a:extLst>
              </p:cNvPr>
              <p:cNvSpPr>
                <a:spLocks noChangeArrowheads="1"/>
              </p:cNvSpPr>
              <p:nvPr userDrawn="1"/>
            </p:nvSpPr>
            <p:spPr bwMode="auto">
              <a:xfrm>
                <a:off x="669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1" name="Oval 835">
                <a:extLst>
                  <a:ext uri="{FF2B5EF4-FFF2-40B4-BE49-F238E27FC236}">
                    <a16:creationId xmlns:a16="http://schemas.microsoft.com/office/drawing/2014/main" id="{C2DCB6FC-DCA5-44D0-BCF6-34CA3BFD9E7F}"/>
                  </a:ext>
                </a:extLst>
              </p:cNvPr>
              <p:cNvSpPr>
                <a:spLocks noChangeArrowheads="1"/>
              </p:cNvSpPr>
              <p:nvPr userDrawn="1"/>
            </p:nvSpPr>
            <p:spPr bwMode="auto">
              <a:xfrm>
                <a:off x="6568"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2" name="Oval 836">
                <a:extLst>
                  <a:ext uri="{FF2B5EF4-FFF2-40B4-BE49-F238E27FC236}">
                    <a16:creationId xmlns:a16="http://schemas.microsoft.com/office/drawing/2014/main" id="{4215EE68-FDEF-4B1C-BC87-92516416A8EA}"/>
                  </a:ext>
                </a:extLst>
              </p:cNvPr>
              <p:cNvSpPr>
                <a:spLocks noChangeArrowheads="1"/>
              </p:cNvSpPr>
              <p:nvPr userDrawn="1"/>
            </p:nvSpPr>
            <p:spPr bwMode="auto">
              <a:xfrm>
                <a:off x="644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3" name="Oval 837">
                <a:extLst>
                  <a:ext uri="{FF2B5EF4-FFF2-40B4-BE49-F238E27FC236}">
                    <a16:creationId xmlns:a16="http://schemas.microsoft.com/office/drawing/2014/main" id="{3ED3C27B-CC14-4616-999C-019F657B81B2}"/>
                  </a:ext>
                </a:extLst>
              </p:cNvPr>
              <p:cNvSpPr>
                <a:spLocks noChangeArrowheads="1"/>
              </p:cNvSpPr>
              <p:nvPr userDrawn="1"/>
            </p:nvSpPr>
            <p:spPr bwMode="auto">
              <a:xfrm>
                <a:off x="631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4" name="Oval 838">
                <a:extLst>
                  <a:ext uri="{FF2B5EF4-FFF2-40B4-BE49-F238E27FC236}">
                    <a16:creationId xmlns:a16="http://schemas.microsoft.com/office/drawing/2014/main" id="{E8B92044-E484-49B2-9707-ED28E81ACBF3}"/>
                  </a:ext>
                </a:extLst>
              </p:cNvPr>
              <p:cNvSpPr>
                <a:spLocks noChangeArrowheads="1"/>
              </p:cNvSpPr>
              <p:nvPr userDrawn="1"/>
            </p:nvSpPr>
            <p:spPr bwMode="auto">
              <a:xfrm>
                <a:off x="619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5" name="Oval 839">
                <a:extLst>
                  <a:ext uri="{FF2B5EF4-FFF2-40B4-BE49-F238E27FC236}">
                    <a16:creationId xmlns:a16="http://schemas.microsoft.com/office/drawing/2014/main" id="{BC96BC87-48F2-40EE-860E-2D2B719321B5}"/>
                  </a:ext>
                </a:extLst>
              </p:cNvPr>
              <p:cNvSpPr>
                <a:spLocks noChangeArrowheads="1"/>
              </p:cNvSpPr>
              <p:nvPr userDrawn="1"/>
            </p:nvSpPr>
            <p:spPr bwMode="auto">
              <a:xfrm>
                <a:off x="607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6" name="Oval 840">
                <a:extLst>
                  <a:ext uri="{FF2B5EF4-FFF2-40B4-BE49-F238E27FC236}">
                    <a16:creationId xmlns:a16="http://schemas.microsoft.com/office/drawing/2014/main" id="{CBC93259-98E5-45CA-B5A4-0AC750E4D70A}"/>
                  </a:ext>
                </a:extLst>
              </p:cNvPr>
              <p:cNvSpPr>
                <a:spLocks noChangeArrowheads="1"/>
              </p:cNvSpPr>
              <p:nvPr userDrawn="1"/>
            </p:nvSpPr>
            <p:spPr bwMode="auto">
              <a:xfrm>
                <a:off x="595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7" name="Oval 841">
                <a:extLst>
                  <a:ext uri="{FF2B5EF4-FFF2-40B4-BE49-F238E27FC236}">
                    <a16:creationId xmlns:a16="http://schemas.microsoft.com/office/drawing/2014/main" id="{F8228CC3-074B-4C6D-A8E7-AC4D8F3A4A07}"/>
                  </a:ext>
                </a:extLst>
              </p:cNvPr>
              <p:cNvSpPr>
                <a:spLocks noChangeArrowheads="1"/>
              </p:cNvSpPr>
              <p:nvPr userDrawn="1"/>
            </p:nvSpPr>
            <p:spPr bwMode="auto">
              <a:xfrm>
                <a:off x="582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8" name="Oval 842">
                <a:extLst>
                  <a:ext uri="{FF2B5EF4-FFF2-40B4-BE49-F238E27FC236}">
                    <a16:creationId xmlns:a16="http://schemas.microsoft.com/office/drawing/2014/main" id="{D4747D40-2B01-4B05-BE9E-8C3F17F837AD}"/>
                  </a:ext>
                </a:extLst>
              </p:cNvPr>
              <p:cNvSpPr>
                <a:spLocks noChangeArrowheads="1"/>
              </p:cNvSpPr>
              <p:nvPr userDrawn="1"/>
            </p:nvSpPr>
            <p:spPr bwMode="auto">
              <a:xfrm>
                <a:off x="570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9" name="Oval 843">
                <a:extLst>
                  <a:ext uri="{FF2B5EF4-FFF2-40B4-BE49-F238E27FC236}">
                    <a16:creationId xmlns:a16="http://schemas.microsoft.com/office/drawing/2014/main" id="{EE838121-153D-4CED-9B67-821F2EB97617}"/>
                  </a:ext>
                </a:extLst>
              </p:cNvPr>
              <p:cNvSpPr>
                <a:spLocks noChangeArrowheads="1"/>
              </p:cNvSpPr>
              <p:nvPr userDrawn="1"/>
            </p:nvSpPr>
            <p:spPr bwMode="auto">
              <a:xfrm>
                <a:off x="558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0" name="Oval 844">
                <a:extLst>
                  <a:ext uri="{FF2B5EF4-FFF2-40B4-BE49-F238E27FC236}">
                    <a16:creationId xmlns:a16="http://schemas.microsoft.com/office/drawing/2014/main" id="{C8A147AB-5CF6-4E0D-A3B8-6CCC1B6344D3}"/>
                  </a:ext>
                </a:extLst>
              </p:cNvPr>
              <p:cNvSpPr>
                <a:spLocks noChangeArrowheads="1"/>
              </p:cNvSpPr>
              <p:nvPr userDrawn="1"/>
            </p:nvSpPr>
            <p:spPr bwMode="auto">
              <a:xfrm>
                <a:off x="545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1" name="Oval 845">
                <a:extLst>
                  <a:ext uri="{FF2B5EF4-FFF2-40B4-BE49-F238E27FC236}">
                    <a16:creationId xmlns:a16="http://schemas.microsoft.com/office/drawing/2014/main" id="{6CC49C68-EC42-4121-8383-A3C603CD7E32}"/>
                  </a:ext>
                </a:extLst>
              </p:cNvPr>
              <p:cNvSpPr>
                <a:spLocks noChangeArrowheads="1"/>
              </p:cNvSpPr>
              <p:nvPr userDrawn="1"/>
            </p:nvSpPr>
            <p:spPr bwMode="auto">
              <a:xfrm>
                <a:off x="533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2" name="Oval 846">
                <a:extLst>
                  <a:ext uri="{FF2B5EF4-FFF2-40B4-BE49-F238E27FC236}">
                    <a16:creationId xmlns:a16="http://schemas.microsoft.com/office/drawing/2014/main" id="{DDE50B98-04F1-4AF9-8D63-1A209BC7EA59}"/>
                  </a:ext>
                </a:extLst>
              </p:cNvPr>
              <p:cNvSpPr>
                <a:spLocks noChangeArrowheads="1"/>
              </p:cNvSpPr>
              <p:nvPr userDrawn="1"/>
            </p:nvSpPr>
            <p:spPr bwMode="auto">
              <a:xfrm>
                <a:off x="5207"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3" name="Oval 847">
                <a:extLst>
                  <a:ext uri="{FF2B5EF4-FFF2-40B4-BE49-F238E27FC236}">
                    <a16:creationId xmlns:a16="http://schemas.microsoft.com/office/drawing/2014/main" id="{038567A8-13F6-44DA-9452-16F78C1DA99D}"/>
                  </a:ext>
                </a:extLst>
              </p:cNvPr>
              <p:cNvSpPr>
                <a:spLocks noChangeArrowheads="1"/>
              </p:cNvSpPr>
              <p:nvPr userDrawn="1"/>
            </p:nvSpPr>
            <p:spPr bwMode="auto">
              <a:xfrm>
                <a:off x="508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4" name="Oval 848">
                <a:extLst>
                  <a:ext uri="{FF2B5EF4-FFF2-40B4-BE49-F238E27FC236}">
                    <a16:creationId xmlns:a16="http://schemas.microsoft.com/office/drawing/2014/main" id="{ECC14C12-077B-4BB3-866F-DC22AFB747BF}"/>
                  </a:ext>
                </a:extLst>
              </p:cNvPr>
              <p:cNvSpPr>
                <a:spLocks noChangeArrowheads="1"/>
              </p:cNvSpPr>
              <p:nvPr userDrawn="1"/>
            </p:nvSpPr>
            <p:spPr bwMode="auto">
              <a:xfrm>
                <a:off x="1257"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5" name="Oval 849">
                <a:extLst>
                  <a:ext uri="{FF2B5EF4-FFF2-40B4-BE49-F238E27FC236}">
                    <a16:creationId xmlns:a16="http://schemas.microsoft.com/office/drawing/2014/main" id="{54A41496-F11C-4256-884D-C13A6547C44E}"/>
                  </a:ext>
                </a:extLst>
              </p:cNvPr>
              <p:cNvSpPr>
                <a:spLocks noChangeArrowheads="1"/>
              </p:cNvSpPr>
              <p:nvPr userDrawn="1"/>
            </p:nvSpPr>
            <p:spPr bwMode="auto">
              <a:xfrm>
                <a:off x="114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6" name="Oval 850">
                <a:extLst>
                  <a:ext uri="{FF2B5EF4-FFF2-40B4-BE49-F238E27FC236}">
                    <a16:creationId xmlns:a16="http://schemas.microsoft.com/office/drawing/2014/main" id="{C105CB10-6B81-4BBF-9A3F-46BCBF627071}"/>
                  </a:ext>
                </a:extLst>
              </p:cNvPr>
              <p:cNvSpPr>
                <a:spLocks noChangeArrowheads="1"/>
              </p:cNvSpPr>
              <p:nvPr userDrawn="1"/>
            </p:nvSpPr>
            <p:spPr bwMode="auto">
              <a:xfrm>
                <a:off x="101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7" name="Oval 851">
                <a:extLst>
                  <a:ext uri="{FF2B5EF4-FFF2-40B4-BE49-F238E27FC236}">
                    <a16:creationId xmlns:a16="http://schemas.microsoft.com/office/drawing/2014/main" id="{D2979272-FAC1-410B-A658-B4C9BCED1183}"/>
                  </a:ext>
                </a:extLst>
              </p:cNvPr>
              <p:cNvSpPr>
                <a:spLocks noChangeArrowheads="1"/>
              </p:cNvSpPr>
              <p:nvPr userDrawn="1"/>
            </p:nvSpPr>
            <p:spPr bwMode="auto">
              <a:xfrm>
                <a:off x="89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8" name="Oval 852">
                <a:extLst>
                  <a:ext uri="{FF2B5EF4-FFF2-40B4-BE49-F238E27FC236}">
                    <a16:creationId xmlns:a16="http://schemas.microsoft.com/office/drawing/2014/main" id="{F0B8D8C3-A61E-4605-8785-372D93344887}"/>
                  </a:ext>
                </a:extLst>
              </p:cNvPr>
              <p:cNvSpPr>
                <a:spLocks noChangeArrowheads="1"/>
              </p:cNvSpPr>
              <p:nvPr userDrawn="1"/>
            </p:nvSpPr>
            <p:spPr bwMode="auto">
              <a:xfrm>
                <a:off x="76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9" name="Oval 853">
                <a:extLst>
                  <a:ext uri="{FF2B5EF4-FFF2-40B4-BE49-F238E27FC236}">
                    <a16:creationId xmlns:a16="http://schemas.microsoft.com/office/drawing/2014/main" id="{1AB4E187-FE91-4542-9998-EA45EAC9B786}"/>
                  </a:ext>
                </a:extLst>
              </p:cNvPr>
              <p:cNvSpPr>
                <a:spLocks noChangeArrowheads="1"/>
              </p:cNvSpPr>
              <p:nvPr userDrawn="1"/>
            </p:nvSpPr>
            <p:spPr bwMode="auto">
              <a:xfrm>
                <a:off x="64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0" name="Oval 854">
                <a:extLst>
                  <a:ext uri="{FF2B5EF4-FFF2-40B4-BE49-F238E27FC236}">
                    <a16:creationId xmlns:a16="http://schemas.microsoft.com/office/drawing/2014/main" id="{26827DDB-A44A-47A0-811E-54A3F94C5867}"/>
                  </a:ext>
                </a:extLst>
              </p:cNvPr>
              <p:cNvSpPr>
                <a:spLocks noChangeArrowheads="1"/>
              </p:cNvSpPr>
              <p:nvPr userDrawn="1"/>
            </p:nvSpPr>
            <p:spPr bwMode="auto">
              <a:xfrm>
                <a:off x="706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1" name="Oval 855">
                <a:extLst>
                  <a:ext uri="{FF2B5EF4-FFF2-40B4-BE49-F238E27FC236}">
                    <a16:creationId xmlns:a16="http://schemas.microsoft.com/office/drawing/2014/main" id="{E8BC62C2-C1EA-4E26-862F-D25E6527D0AA}"/>
                  </a:ext>
                </a:extLst>
              </p:cNvPr>
              <p:cNvSpPr>
                <a:spLocks noChangeArrowheads="1"/>
              </p:cNvSpPr>
              <p:nvPr userDrawn="1"/>
            </p:nvSpPr>
            <p:spPr bwMode="auto">
              <a:xfrm>
                <a:off x="693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2" name="Oval 856">
                <a:extLst>
                  <a:ext uri="{FF2B5EF4-FFF2-40B4-BE49-F238E27FC236}">
                    <a16:creationId xmlns:a16="http://schemas.microsoft.com/office/drawing/2014/main" id="{FB482E82-6C52-4F88-BDA1-95E61D89ED32}"/>
                  </a:ext>
                </a:extLst>
              </p:cNvPr>
              <p:cNvSpPr>
                <a:spLocks noChangeArrowheads="1"/>
              </p:cNvSpPr>
              <p:nvPr userDrawn="1"/>
            </p:nvSpPr>
            <p:spPr bwMode="auto">
              <a:xfrm>
                <a:off x="6810"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3" name="Oval 857">
                <a:extLst>
                  <a:ext uri="{FF2B5EF4-FFF2-40B4-BE49-F238E27FC236}">
                    <a16:creationId xmlns:a16="http://schemas.microsoft.com/office/drawing/2014/main" id="{CB886882-7DC6-434F-B967-988A20789C5B}"/>
                  </a:ext>
                </a:extLst>
              </p:cNvPr>
              <p:cNvSpPr>
                <a:spLocks noChangeArrowheads="1"/>
              </p:cNvSpPr>
              <p:nvPr userDrawn="1"/>
            </p:nvSpPr>
            <p:spPr bwMode="auto">
              <a:xfrm>
                <a:off x="669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4" name="Oval 858">
                <a:extLst>
                  <a:ext uri="{FF2B5EF4-FFF2-40B4-BE49-F238E27FC236}">
                    <a16:creationId xmlns:a16="http://schemas.microsoft.com/office/drawing/2014/main" id="{07125AD9-3FF9-4218-857F-FF960053E403}"/>
                  </a:ext>
                </a:extLst>
              </p:cNvPr>
              <p:cNvSpPr>
                <a:spLocks noChangeArrowheads="1"/>
              </p:cNvSpPr>
              <p:nvPr userDrawn="1"/>
            </p:nvSpPr>
            <p:spPr bwMode="auto">
              <a:xfrm>
                <a:off x="6568"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5" name="Oval 859">
                <a:extLst>
                  <a:ext uri="{FF2B5EF4-FFF2-40B4-BE49-F238E27FC236}">
                    <a16:creationId xmlns:a16="http://schemas.microsoft.com/office/drawing/2014/main" id="{8E15F3E5-6A81-42DF-9C8F-37D375A1E87B}"/>
                  </a:ext>
                </a:extLst>
              </p:cNvPr>
              <p:cNvSpPr>
                <a:spLocks noChangeArrowheads="1"/>
              </p:cNvSpPr>
              <p:nvPr userDrawn="1"/>
            </p:nvSpPr>
            <p:spPr bwMode="auto">
              <a:xfrm>
                <a:off x="644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6" name="Oval 860">
                <a:extLst>
                  <a:ext uri="{FF2B5EF4-FFF2-40B4-BE49-F238E27FC236}">
                    <a16:creationId xmlns:a16="http://schemas.microsoft.com/office/drawing/2014/main" id="{072AEE71-C23C-4CC1-901D-EA7843DF517B}"/>
                  </a:ext>
                </a:extLst>
              </p:cNvPr>
              <p:cNvSpPr>
                <a:spLocks noChangeArrowheads="1"/>
              </p:cNvSpPr>
              <p:nvPr userDrawn="1"/>
            </p:nvSpPr>
            <p:spPr bwMode="auto">
              <a:xfrm>
                <a:off x="631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7" name="Oval 861">
                <a:extLst>
                  <a:ext uri="{FF2B5EF4-FFF2-40B4-BE49-F238E27FC236}">
                    <a16:creationId xmlns:a16="http://schemas.microsoft.com/office/drawing/2014/main" id="{A6AE7FB1-08EF-4ECD-BE73-813EE8254BAA}"/>
                  </a:ext>
                </a:extLst>
              </p:cNvPr>
              <p:cNvSpPr>
                <a:spLocks noChangeArrowheads="1"/>
              </p:cNvSpPr>
              <p:nvPr userDrawn="1"/>
            </p:nvSpPr>
            <p:spPr bwMode="auto">
              <a:xfrm>
                <a:off x="619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8" name="Oval 862">
                <a:extLst>
                  <a:ext uri="{FF2B5EF4-FFF2-40B4-BE49-F238E27FC236}">
                    <a16:creationId xmlns:a16="http://schemas.microsoft.com/office/drawing/2014/main" id="{19CB7F7F-0F14-4574-9874-528458F2848C}"/>
                  </a:ext>
                </a:extLst>
              </p:cNvPr>
              <p:cNvSpPr>
                <a:spLocks noChangeArrowheads="1"/>
              </p:cNvSpPr>
              <p:nvPr userDrawn="1"/>
            </p:nvSpPr>
            <p:spPr bwMode="auto">
              <a:xfrm>
                <a:off x="607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9" name="Oval 863">
                <a:extLst>
                  <a:ext uri="{FF2B5EF4-FFF2-40B4-BE49-F238E27FC236}">
                    <a16:creationId xmlns:a16="http://schemas.microsoft.com/office/drawing/2014/main" id="{B813643A-7380-42E2-8B8E-1479932F49AE}"/>
                  </a:ext>
                </a:extLst>
              </p:cNvPr>
              <p:cNvSpPr>
                <a:spLocks noChangeArrowheads="1"/>
              </p:cNvSpPr>
              <p:nvPr userDrawn="1"/>
            </p:nvSpPr>
            <p:spPr bwMode="auto">
              <a:xfrm>
                <a:off x="595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0" name="Oval 864">
                <a:extLst>
                  <a:ext uri="{FF2B5EF4-FFF2-40B4-BE49-F238E27FC236}">
                    <a16:creationId xmlns:a16="http://schemas.microsoft.com/office/drawing/2014/main" id="{555CE412-7D3C-42B6-860C-1FCE98E8CB3A}"/>
                  </a:ext>
                </a:extLst>
              </p:cNvPr>
              <p:cNvSpPr>
                <a:spLocks noChangeArrowheads="1"/>
              </p:cNvSpPr>
              <p:nvPr userDrawn="1"/>
            </p:nvSpPr>
            <p:spPr bwMode="auto">
              <a:xfrm>
                <a:off x="582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1" name="Oval 865">
                <a:extLst>
                  <a:ext uri="{FF2B5EF4-FFF2-40B4-BE49-F238E27FC236}">
                    <a16:creationId xmlns:a16="http://schemas.microsoft.com/office/drawing/2014/main" id="{31BEAF43-4ABB-4A0C-9042-DF1AD1EF04D5}"/>
                  </a:ext>
                </a:extLst>
              </p:cNvPr>
              <p:cNvSpPr>
                <a:spLocks noChangeArrowheads="1"/>
              </p:cNvSpPr>
              <p:nvPr userDrawn="1"/>
            </p:nvSpPr>
            <p:spPr bwMode="auto">
              <a:xfrm>
                <a:off x="570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2" name="Oval 866">
                <a:extLst>
                  <a:ext uri="{FF2B5EF4-FFF2-40B4-BE49-F238E27FC236}">
                    <a16:creationId xmlns:a16="http://schemas.microsoft.com/office/drawing/2014/main" id="{C608B15C-38CB-4141-8AD6-823FBA5CC8F3}"/>
                  </a:ext>
                </a:extLst>
              </p:cNvPr>
              <p:cNvSpPr>
                <a:spLocks noChangeArrowheads="1"/>
              </p:cNvSpPr>
              <p:nvPr userDrawn="1"/>
            </p:nvSpPr>
            <p:spPr bwMode="auto">
              <a:xfrm>
                <a:off x="558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3" name="Oval 867">
                <a:extLst>
                  <a:ext uri="{FF2B5EF4-FFF2-40B4-BE49-F238E27FC236}">
                    <a16:creationId xmlns:a16="http://schemas.microsoft.com/office/drawing/2014/main" id="{05F85BD3-2A2C-42B5-9E96-62E090BB65AE}"/>
                  </a:ext>
                </a:extLst>
              </p:cNvPr>
              <p:cNvSpPr>
                <a:spLocks noChangeArrowheads="1"/>
              </p:cNvSpPr>
              <p:nvPr userDrawn="1"/>
            </p:nvSpPr>
            <p:spPr bwMode="auto">
              <a:xfrm>
                <a:off x="545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4" name="Oval 868">
                <a:extLst>
                  <a:ext uri="{FF2B5EF4-FFF2-40B4-BE49-F238E27FC236}">
                    <a16:creationId xmlns:a16="http://schemas.microsoft.com/office/drawing/2014/main" id="{BE42AA79-952C-46FF-8822-F76C7090D762}"/>
                  </a:ext>
                </a:extLst>
              </p:cNvPr>
              <p:cNvSpPr>
                <a:spLocks noChangeArrowheads="1"/>
              </p:cNvSpPr>
              <p:nvPr userDrawn="1"/>
            </p:nvSpPr>
            <p:spPr bwMode="auto">
              <a:xfrm>
                <a:off x="533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5" name="Oval 869">
                <a:extLst>
                  <a:ext uri="{FF2B5EF4-FFF2-40B4-BE49-F238E27FC236}">
                    <a16:creationId xmlns:a16="http://schemas.microsoft.com/office/drawing/2014/main" id="{09ED9E0D-D3CB-48C1-970B-8D3DFFCE5F7B}"/>
                  </a:ext>
                </a:extLst>
              </p:cNvPr>
              <p:cNvSpPr>
                <a:spLocks noChangeArrowheads="1"/>
              </p:cNvSpPr>
              <p:nvPr userDrawn="1"/>
            </p:nvSpPr>
            <p:spPr bwMode="auto">
              <a:xfrm>
                <a:off x="5207"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6" name="Oval 870">
                <a:extLst>
                  <a:ext uri="{FF2B5EF4-FFF2-40B4-BE49-F238E27FC236}">
                    <a16:creationId xmlns:a16="http://schemas.microsoft.com/office/drawing/2014/main" id="{98AA6B28-44FF-4868-8878-CD9B0CDD949D}"/>
                  </a:ext>
                </a:extLst>
              </p:cNvPr>
              <p:cNvSpPr>
                <a:spLocks noChangeArrowheads="1"/>
              </p:cNvSpPr>
              <p:nvPr userDrawn="1"/>
            </p:nvSpPr>
            <p:spPr bwMode="auto">
              <a:xfrm>
                <a:off x="508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7" name="Oval 871">
                <a:extLst>
                  <a:ext uri="{FF2B5EF4-FFF2-40B4-BE49-F238E27FC236}">
                    <a16:creationId xmlns:a16="http://schemas.microsoft.com/office/drawing/2014/main" id="{47DE128D-A972-4C88-89EF-F7624B38747A}"/>
                  </a:ext>
                </a:extLst>
              </p:cNvPr>
              <p:cNvSpPr>
                <a:spLocks noChangeArrowheads="1"/>
              </p:cNvSpPr>
              <p:nvPr userDrawn="1"/>
            </p:nvSpPr>
            <p:spPr bwMode="auto">
              <a:xfrm>
                <a:off x="1257"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8" name="Oval 872">
                <a:extLst>
                  <a:ext uri="{FF2B5EF4-FFF2-40B4-BE49-F238E27FC236}">
                    <a16:creationId xmlns:a16="http://schemas.microsoft.com/office/drawing/2014/main" id="{E3F09325-B69C-4F9A-9682-0D8B5623DBF8}"/>
                  </a:ext>
                </a:extLst>
              </p:cNvPr>
              <p:cNvSpPr>
                <a:spLocks noChangeArrowheads="1"/>
              </p:cNvSpPr>
              <p:nvPr userDrawn="1"/>
            </p:nvSpPr>
            <p:spPr bwMode="auto">
              <a:xfrm>
                <a:off x="114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9" name="Oval 873">
                <a:extLst>
                  <a:ext uri="{FF2B5EF4-FFF2-40B4-BE49-F238E27FC236}">
                    <a16:creationId xmlns:a16="http://schemas.microsoft.com/office/drawing/2014/main" id="{3ADDF8C0-F1C5-4E1F-8712-DD6499445DF4}"/>
                  </a:ext>
                </a:extLst>
              </p:cNvPr>
              <p:cNvSpPr>
                <a:spLocks noChangeArrowheads="1"/>
              </p:cNvSpPr>
              <p:nvPr userDrawn="1"/>
            </p:nvSpPr>
            <p:spPr bwMode="auto">
              <a:xfrm>
                <a:off x="101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0" name="Oval 874">
                <a:extLst>
                  <a:ext uri="{FF2B5EF4-FFF2-40B4-BE49-F238E27FC236}">
                    <a16:creationId xmlns:a16="http://schemas.microsoft.com/office/drawing/2014/main" id="{1635AB83-2759-45AE-B939-3A19BEE3AF08}"/>
                  </a:ext>
                </a:extLst>
              </p:cNvPr>
              <p:cNvSpPr>
                <a:spLocks noChangeArrowheads="1"/>
              </p:cNvSpPr>
              <p:nvPr userDrawn="1"/>
            </p:nvSpPr>
            <p:spPr bwMode="auto">
              <a:xfrm>
                <a:off x="89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1" name="Oval 875">
                <a:extLst>
                  <a:ext uri="{FF2B5EF4-FFF2-40B4-BE49-F238E27FC236}">
                    <a16:creationId xmlns:a16="http://schemas.microsoft.com/office/drawing/2014/main" id="{3FDD3611-395D-46A0-90C7-4F40633FFBC9}"/>
                  </a:ext>
                </a:extLst>
              </p:cNvPr>
              <p:cNvSpPr>
                <a:spLocks noChangeArrowheads="1"/>
              </p:cNvSpPr>
              <p:nvPr userDrawn="1"/>
            </p:nvSpPr>
            <p:spPr bwMode="auto">
              <a:xfrm>
                <a:off x="76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2" name="Oval 876">
                <a:extLst>
                  <a:ext uri="{FF2B5EF4-FFF2-40B4-BE49-F238E27FC236}">
                    <a16:creationId xmlns:a16="http://schemas.microsoft.com/office/drawing/2014/main" id="{DB5377AF-7135-47D6-B561-715DCFC378D5}"/>
                  </a:ext>
                </a:extLst>
              </p:cNvPr>
              <p:cNvSpPr>
                <a:spLocks noChangeArrowheads="1"/>
              </p:cNvSpPr>
              <p:nvPr userDrawn="1"/>
            </p:nvSpPr>
            <p:spPr bwMode="auto">
              <a:xfrm>
                <a:off x="64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3" name="Oval 877">
                <a:extLst>
                  <a:ext uri="{FF2B5EF4-FFF2-40B4-BE49-F238E27FC236}">
                    <a16:creationId xmlns:a16="http://schemas.microsoft.com/office/drawing/2014/main" id="{57DDAD05-CB25-4311-8CFA-3A0778252A65}"/>
                  </a:ext>
                </a:extLst>
              </p:cNvPr>
              <p:cNvSpPr>
                <a:spLocks noChangeArrowheads="1"/>
              </p:cNvSpPr>
              <p:nvPr userDrawn="1"/>
            </p:nvSpPr>
            <p:spPr bwMode="auto">
              <a:xfrm>
                <a:off x="706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4" name="Oval 878">
                <a:extLst>
                  <a:ext uri="{FF2B5EF4-FFF2-40B4-BE49-F238E27FC236}">
                    <a16:creationId xmlns:a16="http://schemas.microsoft.com/office/drawing/2014/main" id="{E213EE0D-3D6E-4A9F-B074-2218EF6E1AD5}"/>
                  </a:ext>
                </a:extLst>
              </p:cNvPr>
              <p:cNvSpPr>
                <a:spLocks noChangeArrowheads="1"/>
              </p:cNvSpPr>
              <p:nvPr userDrawn="1"/>
            </p:nvSpPr>
            <p:spPr bwMode="auto">
              <a:xfrm>
                <a:off x="693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5" name="Oval 879">
                <a:extLst>
                  <a:ext uri="{FF2B5EF4-FFF2-40B4-BE49-F238E27FC236}">
                    <a16:creationId xmlns:a16="http://schemas.microsoft.com/office/drawing/2014/main" id="{35E534B4-083C-4816-B1D4-6F3C79B7041E}"/>
                  </a:ext>
                </a:extLst>
              </p:cNvPr>
              <p:cNvSpPr>
                <a:spLocks noChangeArrowheads="1"/>
              </p:cNvSpPr>
              <p:nvPr userDrawn="1"/>
            </p:nvSpPr>
            <p:spPr bwMode="auto">
              <a:xfrm>
                <a:off x="6810"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6" name="Oval 880">
                <a:extLst>
                  <a:ext uri="{FF2B5EF4-FFF2-40B4-BE49-F238E27FC236}">
                    <a16:creationId xmlns:a16="http://schemas.microsoft.com/office/drawing/2014/main" id="{CCC0C0E8-9385-4FCA-A6FF-6DB8054884D7}"/>
                  </a:ext>
                </a:extLst>
              </p:cNvPr>
              <p:cNvSpPr>
                <a:spLocks noChangeArrowheads="1"/>
              </p:cNvSpPr>
              <p:nvPr userDrawn="1"/>
            </p:nvSpPr>
            <p:spPr bwMode="auto">
              <a:xfrm>
                <a:off x="669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7" name="Oval 881">
                <a:extLst>
                  <a:ext uri="{FF2B5EF4-FFF2-40B4-BE49-F238E27FC236}">
                    <a16:creationId xmlns:a16="http://schemas.microsoft.com/office/drawing/2014/main" id="{7A299FED-FC0B-482A-82B7-D18D54F38335}"/>
                  </a:ext>
                </a:extLst>
              </p:cNvPr>
              <p:cNvSpPr>
                <a:spLocks noChangeArrowheads="1"/>
              </p:cNvSpPr>
              <p:nvPr userDrawn="1"/>
            </p:nvSpPr>
            <p:spPr bwMode="auto">
              <a:xfrm>
                <a:off x="6568"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8" name="Oval 882">
                <a:extLst>
                  <a:ext uri="{FF2B5EF4-FFF2-40B4-BE49-F238E27FC236}">
                    <a16:creationId xmlns:a16="http://schemas.microsoft.com/office/drawing/2014/main" id="{BFE1692C-DA7B-4E46-993E-C7B42E8FD827}"/>
                  </a:ext>
                </a:extLst>
              </p:cNvPr>
              <p:cNvSpPr>
                <a:spLocks noChangeArrowheads="1"/>
              </p:cNvSpPr>
              <p:nvPr userDrawn="1"/>
            </p:nvSpPr>
            <p:spPr bwMode="auto">
              <a:xfrm>
                <a:off x="644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9" name="Oval 883">
                <a:extLst>
                  <a:ext uri="{FF2B5EF4-FFF2-40B4-BE49-F238E27FC236}">
                    <a16:creationId xmlns:a16="http://schemas.microsoft.com/office/drawing/2014/main" id="{70DEEABD-5698-47AD-A1CF-9361E655941A}"/>
                  </a:ext>
                </a:extLst>
              </p:cNvPr>
              <p:cNvSpPr>
                <a:spLocks noChangeArrowheads="1"/>
              </p:cNvSpPr>
              <p:nvPr userDrawn="1"/>
            </p:nvSpPr>
            <p:spPr bwMode="auto">
              <a:xfrm>
                <a:off x="631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0" name="Oval 884">
                <a:extLst>
                  <a:ext uri="{FF2B5EF4-FFF2-40B4-BE49-F238E27FC236}">
                    <a16:creationId xmlns:a16="http://schemas.microsoft.com/office/drawing/2014/main" id="{DCC55455-7562-4806-9C06-6BE46A54D2A3}"/>
                  </a:ext>
                </a:extLst>
              </p:cNvPr>
              <p:cNvSpPr>
                <a:spLocks noChangeArrowheads="1"/>
              </p:cNvSpPr>
              <p:nvPr userDrawn="1"/>
            </p:nvSpPr>
            <p:spPr bwMode="auto">
              <a:xfrm>
                <a:off x="619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1" name="Oval 885">
                <a:extLst>
                  <a:ext uri="{FF2B5EF4-FFF2-40B4-BE49-F238E27FC236}">
                    <a16:creationId xmlns:a16="http://schemas.microsoft.com/office/drawing/2014/main" id="{2153375C-FE33-4FEE-8054-72745798AEC4}"/>
                  </a:ext>
                </a:extLst>
              </p:cNvPr>
              <p:cNvSpPr>
                <a:spLocks noChangeArrowheads="1"/>
              </p:cNvSpPr>
              <p:nvPr userDrawn="1"/>
            </p:nvSpPr>
            <p:spPr bwMode="auto">
              <a:xfrm>
                <a:off x="607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2" name="Oval 886">
                <a:extLst>
                  <a:ext uri="{FF2B5EF4-FFF2-40B4-BE49-F238E27FC236}">
                    <a16:creationId xmlns:a16="http://schemas.microsoft.com/office/drawing/2014/main" id="{458CC059-D898-4006-A8D8-3FB85037B1C5}"/>
                  </a:ext>
                </a:extLst>
              </p:cNvPr>
              <p:cNvSpPr>
                <a:spLocks noChangeArrowheads="1"/>
              </p:cNvSpPr>
              <p:nvPr userDrawn="1"/>
            </p:nvSpPr>
            <p:spPr bwMode="auto">
              <a:xfrm>
                <a:off x="595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3" name="Oval 887">
                <a:extLst>
                  <a:ext uri="{FF2B5EF4-FFF2-40B4-BE49-F238E27FC236}">
                    <a16:creationId xmlns:a16="http://schemas.microsoft.com/office/drawing/2014/main" id="{F928791E-F249-498B-9480-9887562EE7A8}"/>
                  </a:ext>
                </a:extLst>
              </p:cNvPr>
              <p:cNvSpPr>
                <a:spLocks noChangeArrowheads="1"/>
              </p:cNvSpPr>
              <p:nvPr userDrawn="1"/>
            </p:nvSpPr>
            <p:spPr bwMode="auto">
              <a:xfrm>
                <a:off x="582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4" name="Oval 888">
                <a:extLst>
                  <a:ext uri="{FF2B5EF4-FFF2-40B4-BE49-F238E27FC236}">
                    <a16:creationId xmlns:a16="http://schemas.microsoft.com/office/drawing/2014/main" id="{A67E93C4-AE98-44BB-B874-E1C0B4A4546E}"/>
                  </a:ext>
                </a:extLst>
              </p:cNvPr>
              <p:cNvSpPr>
                <a:spLocks noChangeArrowheads="1"/>
              </p:cNvSpPr>
              <p:nvPr userDrawn="1"/>
            </p:nvSpPr>
            <p:spPr bwMode="auto">
              <a:xfrm>
                <a:off x="570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5" name="Oval 889">
                <a:extLst>
                  <a:ext uri="{FF2B5EF4-FFF2-40B4-BE49-F238E27FC236}">
                    <a16:creationId xmlns:a16="http://schemas.microsoft.com/office/drawing/2014/main" id="{B4DBF7E9-B428-46B5-AACD-540204148781}"/>
                  </a:ext>
                </a:extLst>
              </p:cNvPr>
              <p:cNvSpPr>
                <a:spLocks noChangeArrowheads="1"/>
              </p:cNvSpPr>
              <p:nvPr userDrawn="1"/>
            </p:nvSpPr>
            <p:spPr bwMode="auto">
              <a:xfrm>
                <a:off x="558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6" name="Oval 890">
                <a:extLst>
                  <a:ext uri="{FF2B5EF4-FFF2-40B4-BE49-F238E27FC236}">
                    <a16:creationId xmlns:a16="http://schemas.microsoft.com/office/drawing/2014/main" id="{30DEAED3-95AD-4578-AE48-493B1720D579}"/>
                  </a:ext>
                </a:extLst>
              </p:cNvPr>
              <p:cNvSpPr>
                <a:spLocks noChangeArrowheads="1"/>
              </p:cNvSpPr>
              <p:nvPr userDrawn="1"/>
            </p:nvSpPr>
            <p:spPr bwMode="auto">
              <a:xfrm>
                <a:off x="545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7" name="Oval 891">
                <a:extLst>
                  <a:ext uri="{FF2B5EF4-FFF2-40B4-BE49-F238E27FC236}">
                    <a16:creationId xmlns:a16="http://schemas.microsoft.com/office/drawing/2014/main" id="{88FAEC35-DE45-4978-87A0-1694C6A30FF6}"/>
                  </a:ext>
                </a:extLst>
              </p:cNvPr>
              <p:cNvSpPr>
                <a:spLocks noChangeArrowheads="1"/>
              </p:cNvSpPr>
              <p:nvPr userDrawn="1"/>
            </p:nvSpPr>
            <p:spPr bwMode="auto">
              <a:xfrm>
                <a:off x="533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8" name="Oval 892">
                <a:extLst>
                  <a:ext uri="{FF2B5EF4-FFF2-40B4-BE49-F238E27FC236}">
                    <a16:creationId xmlns:a16="http://schemas.microsoft.com/office/drawing/2014/main" id="{30A03407-3982-451C-8632-F307E9F44B5B}"/>
                  </a:ext>
                </a:extLst>
              </p:cNvPr>
              <p:cNvSpPr>
                <a:spLocks noChangeArrowheads="1"/>
              </p:cNvSpPr>
              <p:nvPr userDrawn="1"/>
            </p:nvSpPr>
            <p:spPr bwMode="auto">
              <a:xfrm>
                <a:off x="5207"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9" name="Oval 893">
                <a:extLst>
                  <a:ext uri="{FF2B5EF4-FFF2-40B4-BE49-F238E27FC236}">
                    <a16:creationId xmlns:a16="http://schemas.microsoft.com/office/drawing/2014/main" id="{64103F78-8499-4296-84D5-D4347383BD6E}"/>
                  </a:ext>
                </a:extLst>
              </p:cNvPr>
              <p:cNvSpPr>
                <a:spLocks noChangeArrowheads="1"/>
              </p:cNvSpPr>
              <p:nvPr userDrawn="1"/>
            </p:nvSpPr>
            <p:spPr bwMode="auto">
              <a:xfrm>
                <a:off x="508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0" name="Oval 894">
                <a:extLst>
                  <a:ext uri="{FF2B5EF4-FFF2-40B4-BE49-F238E27FC236}">
                    <a16:creationId xmlns:a16="http://schemas.microsoft.com/office/drawing/2014/main" id="{67C4EFBE-1A31-423F-B950-A6EC957EAC73}"/>
                  </a:ext>
                </a:extLst>
              </p:cNvPr>
              <p:cNvSpPr>
                <a:spLocks noChangeArrowheads="1"/>
              </p:cNvSpPr>
              <p:nvPr userDrawn="1"/>
            </p:nvSpPr>
            <p:spPr bwMode="auto">
              <a:xfrm>
                <a:off x="1257"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1" name="Oval 895">
                <a:extLst>
                  <a:ext uri="{FF2B5EF4-FFF2-40B4-BE49-F238E27FC236}">
                    <a16:creationId xmlns:a16="http://schemas.microsoft.com/office/drawing/2014/main" id="{1DD46FF3-1C1E-4CFF-8E40-A1932B468F33}"/>
                  </a:ext>
                </a:extLst>
              </p:cNvPr>
              <p:cNvSpPr>
                <a:spLocks noChangeArrowheads="1"/>
              </p:cNvSpPr>
              <p:nvPr userDrawn="1"/>
            </p:nvSpPr>
            <p:spPr bwMode="auto">
              <a:xfrm>
                <a:off x="114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2" name="Oval 896">
                <a:extLst>
                  <a:ext uri="{FF2B5EF4-FFF2-40B4-BE49-F238E27FC236}">
                    <a16:creationId xmlns:a16="http://schemas.microsoft.com/office/drawing/2014/main" id="{779BB676-05C6-46A9-99A9-3F6262533CCE}"/>
                  </a:ext>
                </a:extLst>
              </p:cNvPr>
              <p:cNvSpPr>
                <a:spLocks noChangeArrowheads="1"/>
              </p:cNvSpPr>
              <p:nvPr userDrawn="1"/>
            </p:nvSpPr>
            <p:spPr bwMode="auto">
              <a:xfrm>
                <a:off x="101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3" name="Oval 897">
                <a:extLst>
                  <a:ext uri="{FF2B5EF4-FFF2-40B4-BE49-F238E27FC236}">
                    <a16:creationId xmlns:a16="http://schemas.microsoft.com/office/drawing/2014/main" id="{4F1C2D6F-DA57-46F0-9E2B-E473C916ECD1}"/>
                  </a:ext>
                </a:extLst>
              </p:cNvPr>
              <p:cNvSpPr>
                <a:spLocks noChangeArrowheads="1"/>
              </p:cNvSpPr>
              <p:nvPr userDrawn="1"/>
            </p:nvSpPr>
            <p:spPr bwMode="auto">
              <a:xfrm>
                <a:off x="89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4" name="Oval 898">
                <a:extLst>
                  <a:ext uri="{FF2B5EF4-FFF2-40B4-BE49-F238E27FC236}">
                    <a16:creationId xmlns:a16="http://schemas.microsoft.com/office/drawing/2014/main" id="{6AE6C2E5-7368-4D12-8CEE-A76CFF71E857}"/>
                  </a:ext>
                </a:extLst>
              </p:cNvPr>
              <p:cNvSpPr>
                <a:spLocks noChangeArrowheads="1"/>
              </p:cNvSpPr>
              <p:nvPr userDrawn="1"/>
            </p:nvSpPr>
            <p:spPr bwMode="auto">
              <a:xfrm>
                <a:off x="76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5" name="Oval 899">
                <a:extLst>
                  <a:ext uri="{FF2B5EF4-FFF2-40B4-BE49-F238E27FC236}">
                    <a16:creationId xmlns:a16="http://schemas.microsoft.com/office/drawing/2014/main" id="{C240B4AC-5CE7-4B0B-AA40-E8AAB275A798}"/>
                  </a:ext>
                </a:extLst>
              </p:cNvPr>
              <p:cNvSpPr>
                <a:spLocks noChangeArrowheads="1"/>
              </p:cNvSpPr>
              <p:nvPr userDrawn="1"/>
            </p:nvSpPr>
            <p:spPr bwMode="auto">
              <a:xfrm>
                <a:off x="64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6" name="Oval 900">
                <a:extLst>
                  <a:ext uri="{FF2B5EF4-FFF2-40B4-BE49-F238E27FC236}">
                    <a16:creationId xmlns:a16="http://schemas.microsoft.com/office/drawing/2014/main" id="{04C41C80-BE33-478C-B712-7D763B8E1A94}"/>
                  </a:ext>
                </a:extLst>
              </p:cNvPr>
              <p:cNvSpPr>
                <a:spLocks noChangeArrowheads="1"/>
              </p:cNvSpPr>
              <p:nvPr userDrawn="1"/>
            </p:nvSpPr>
            <p:spPr bwMode="auto">
              <a:xfrm>
                <a:off x="706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7" name="Oval 901">
                <a:extLst>
                  <a:ext uri="{FF2B5EF4-FFF2-40B4-BE49-F238E27FC236}">
                    <a16:creationId xmlns:a16="http://schemas.microsoft.com/office/drawing/2014/main" id="{280A6790-6BB5-4628-AA18-9D897C1B89E3}"/>
                  </a:ext>
                </a:extLst>
              </p:cNvPr>
              <p:cNvSpPr>
                <a:spLocks noChangeArrowheads="1"/>
              </p:cNvSpPr>
              <p:nvPr userDrawn="1"/>
            </p:nvSpPr>
            <p:spPr bwMode="auto">
              <a:xfrm>
                <a:off x="693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8" name="Oval 902">
                <a:extLst>
                  <a:ext uri="{FF2B5EF4-FFF2-40B4-BE49-F238E27FC236}">
                    <a16:creationId xmlns:a16="http://schemas.microsoft.com/office/drawing/2014/main" id="{3B915B13-08F5-4554-A47A-C1808A3E5785}"/>
                  </a:ext>
                </a:extLst>
              </p:cNvPr>
              <p:cNvSpPr>
                <a:spLocks noChangeArrowheads="1"/>
              </p:cNvSpPr>
              <p:nvPr userDrawn="1"/>
            </p:nvSpPr>
            <p:spPr bwMode="auto">
              <a:xfrm>
                <a:off x="6810"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9" name="Oval 903">
                <a:extLst>
                  <a:ext uri="{FF2B5EF4-FFF2-40B4-BE49-F238E27FC236}">
                    <a16:creationId xmlns:a16="http://schemas.microsoft.com/office/drawing/2014/main" id="{841D684F-C5C0-4388-95EC-EC4D72CE9B87}"/>
                  </a:ext>
                </a:extLst>
              </p:cNvPr>
              <p:cNvSpPr>
                <a:spLocks noChangeArrowheads="1"/>
              </p:cNvSpPr>
              <p:nvPr userDrawn="1"/>
            </p:nvSpPr>
            <p:spPr bwMode="auto">
              <a:xfrm>
                <a:off x="669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0" name="Oval 904">
                <a:extLst>
                  <a:ext uri="{FF2B5EF4-FFF2-40B4-BE49-F238E27FC236}">
                    <a16:creationId xmlns:a16="http://schemas.microsoft.com/office/drawing/2014/main" id="{25DA3FEA-195C-417C-8F91-08ABC6A9DE4E}"/>
                  </a:ext>
                </a:extLst>
              </p:cNvPr>
              <p:cNvSpPr>
                <a:spLocks noChangeArrowheads="1"/>
              </p:cNvSpPr>
              <p:nvPr userDrawn="1"/>
            </p:nvSpPr>
            <p:spPr bwMode="auto">
              <a:xfrm>
                <a:off x="6568"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1" name="Oval 905">
                <a:extLst>
                  <a:ext uri="{FF2B5EF4-FFF2-40B4-BE49-F238E27FC236}">
                    <a16:creationId xmlns:a16="http://schemas.microsoft.com/office/drawing/2014/main" id="{E543B9DB-4618-435A-AF42-DAC4CE2411CC}"/>
                  </a:ext>
                </a:extLst>
              </p:cNvPr>
              <p:cNvSpPr>
                <a:spLocks noChangeArrowheads="1"/>
              </p:cNvSpPr>
              <p:nvPr userDrawn="1"/>
            </p:nvSpPr>
            <p:spPr bwMode="auto">
              <a:xfrm>
                <a:off x="644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2" name="Oval 906">
                <a:extLst>
                  <a:ext uri="{FF2B5EF4-FFF2-40B4-BE49-F238E27FC236}">
                    <a16:creationId xmlns:a16="http://schemas.microsoft.com/office/drawing/2014/main" id="{32455061-2DF7-4D71-9732-117B708E7EAE}"/>
                  </a:ext>
                </a:extLst>
              </p:cNvPr>
              <p:cNvSpPr>
                <a:spLocks noChangeArrowheads="1"/>
              </p:cNvSpPr>
              <p:nvPr userDrawn="1"/>
            </p:nvSpPr>
            <p:spPr bwMode="auto">
              <a:xfrm>
                <a:off x="631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3" name="Oval 907">
                <a:extLst>
                  <a:ext uri="{FF2B5EF4-FFF2-40B4-BE49-F238E27FC236}">
                    <a16:creationId xmlns:a16="http://schemas.microsoft.com/office/drawing/2014/main" id="{95CA36AD-D367-458E-8634-CC2D26BE47FB}"/>
                  </a:ext>
                </a:extLst>
              </p:cNvPr>
              <p:cNvSpPr>
                <a:spLocks noChangeArrowheads="1"/>
              </p:cNvSpPr>
              <p:nvPr userDrawn="1"/>
            </p:nvSpPr>
            <p:spPr bwMode="auto">
              <a:xfrm>
                <a:off x="619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4" name="Oval 908">
                <a:extLst>
                  <a:ext uri="{FF2B5EF4-FFF2-40B4-BE49-F238E27FC236}">
                    <a16:creationId xmlns:a16="http://schemas.microsoft.com/office/drawing/2014/main" id="{C3012BAA-51F8-4ECE-8A39-FAB825BE8308}"/>
                  </a:ext>
                </a:extLst>
              </p:cNvPr>
              <p:cNvSpPr>
                <a:spLocks noChangeArrowheads="1"/>
              </p:cNvSpPr>
              <p:nvPr userDrawn="1"/>
            </p:nvSpPr>
            <p:spPr bwMode="auto">
              <a:xfrm>
                <a:off x="607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5" name="Oval 909">
                <a:extLst>
                  <a:ext uri="{FF2B5EF4-FFF2-40B4-BE49-F238E27FC236}">
                    <a16:creationId xmlns:a16="http://schemas.microsoft.com/office/drawing/2014/main" id="{D1ADA21F-8C18-4993-9689-9191AA24DC69}"/>
                  </a:ext>
                </a:extLst>
              </p:cNvPr>
              <p:cNvSpPr>
                <a:spLocks noChangeArrowheads="1"/>
              </p:cNvSpPr>
              <p:nvPr userDrawn="1"/>
            </p:nvSpPr>
            <p:spPr bwMode="auto">
              <a:xfrm>
                <a:off x="595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6" name="Oval 910">
                <a:extLst>
                  <a:ext uri="{FF2B5EF4-FFF2-40B4-BE49-F238E27FC236}">
                    <a16:creationId xmlns:a16="http://schemas.microsoft.com/office/drawing/2014/main" id="{1C6C8892-2AB1-43EE-8958-4C4ACB205295}"/>
                  </a:ext>
                </a:extLst>
              </p:cNvPr>
              <p:cNvSpPr>
                <a:spLocks noChangeArrowheads="1"/>
              </p:cNvSpPr>
              <p:nvPr userDrawn="1"/>
            </p:nvSpPr>
            <p:spPr bwMode="auto">
              <a:xfrm>
                <a:off x="582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7" name="Oval 911">
                <a:extLst>
                  <a:ext uri="{FF2B5EF4-FFF2-40B4-BE49-F238E27FC236}">
                    <a16:creationId xmlns:a16="http://schemas.microsoft.com/office/drawing/2014/main" id="{F093F768-ECF1-45CC-B0C4-CA68D4F0A2E6}"/>
                  </a:ext>
                </a:extLst>
              </p:cNvPr>
              <p:cNvSpPr>
                <a:spLocks noChangeArrowheads="1"/>
              </p:cNvSpPr>
              <p:nvPr userDrawn="1"/>
            </p:nvSpPr>
            <p:spPr bwMode="auto">
              <a:xfrm>
                <a:off x="570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8" name="Oval 912">
                <a:extLst>
                  <a:ext uri="{FF2B5EF4-FFF2-40B4-BE49-F238E27FC236}">
                    <a16:creationId xmlns:a16="http://schemas.microsoft.com/office/drawing/2014/main" id="{CCE99A08-06DE-4264-93D3-9C0BB76B1937}"/>
                  </a:ext>
                </a:extLst>
              </p:cNvPr>
              <p:cNvSpPr>
                <a:spLocks noChangeArrowheads="1"/>
              </p:cNvSpPr>
              <p:nvPr userDrawn="1"/>
            </p:nvSpPr>
            <p:spPr bwMode="auto">
              <a:xfrm>
                <a:off x="558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9" name="Oval 913">
                <a:extLst>
                  <a:ext uri="{FF2B5EF4-FFF2-40B4-BE49-F238E27FC236}">
                    <a16:creationId xmlns:a16="http://schemas.microsoft.com/office/drawing/2014/main" id="{D7AC7070-8AFE-42FE-9084-B05EA549412D}"/>
                  </a:ext>
                </a:extLst>
              </p:cNvPr>
              <p:cNvSpPr>
                <a:spLocks noChangeArrowheads="1"/>
              </p:cNvSpPr>
              <p:nvPr userDrawn="1"/>
            </p:nvSpPr>
            <p:spPr bwMode="auto">
              <a:xfrm>
                <a:off x="545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0" name="Oval 914">
                <a:extLst>
                  <a:ext uri="{FF2B5EF4-FFF2-40B4-BE49-F238E27FC236}">
                    <a16:creationId xmlns:a16="http://schemas.microsoft.com/office/drawing/2014/main" id="{AD9D1745-6661-46BF-89DB-4E0C2CD3F617}"/>
                  </a:ext>
                </a:extLst>
              </p:cNvPr>
              <p:cNvSpPr>
                <a:spLocks noChangeArrowheads="1"/>
              </p:cNvSpPr>
              <p:nvPr userDrawn="1"/>
            </p:nvSpPr>
            <p:spPr bwMode="auto">
              <a:xfrm>
                <a:off x="533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1" name="Oval 915">
                <a:extLst>
                  <a:ext uri="{FF2B5EF4-FFF2-40B4-BE49-F238E27FC236}">
                    <a16:creationId xmlns:a16="http://schemas.microsoft.com/office/drawing/2014/main" id="{1CC7A4E4-8E8F-4486-884B-04B6FBE3BA04}"/>
                  </a:ext>
                </a:extLst>
              </p:cNvPr>
              <p:cNvSpPr>
                <a:spLocks noChangeArrowheads="1"/>
              </p:cNvSpPr>
              <p:nvPr userDrawn="1"/>
            </p:nvSpPr>
            <p:spPr bwMode="auto">
              <a:xfrm>
                <a:off x="5207"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2" name="Oval 916">
                <a:extLst>
                  <a:ext uri="{FF2B5EF4-FFF2-40B4-BE49-F238E27FC236}">
                    <a16:creationId xmlns:a16="http://schemas.microsoft.com/office/drawing/2014/main" id="{15773546-F4A0-4A0B-87A1-2B17B477B25C}"/>
                  </a:ext>
                </a:extLst>
              </p:cNvPr>
              <p:cNvSpPr>
                <a:spLocks noChangeArrowheads="1"/>
              </p:cNvSpPr>
              <p:nvPr userDrawn="1"/>
            </p:nvSpPr>
            <p:spPr bwMode="auto">
              <a:xfrm>
                <a:off x="508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3" name="Oval 917">
                <a:extLst>
                  <a:ext uri="{FF2B5EF4-FFF2-40B4-BE49-F238E27FC236}">
                    <a16:creationId xmlns:a16="http://schemas.microsoft.com/office/drawing/2014/main" id="{6B4CF24C-B0D5-4CBC-B4CF-9DC469DEED9F}"/>
                  </a:ext>
                </a:extLst>
              </p:cNvPr>
              <p:cNvSpPr>
                <a:spLocks noChangeArrowheads="1"/>
              </p:cNvSpPr>
              <p:nvPr userDrawn="1"/>
            </p:nvSpPr>
            <p:spPr bwMode="auto">
              <a:xfrm>
                <a:off x="1257"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4" name="Oval 918">
                <a:extLst>
                  <a:ext uri="{FF2B5EF4-FFF2-40B4-BE49-F238E27FC236}">
                    <a16:creationId xmlns:a16="http://schemas.microsoft.com/office/drawing/2014/main" id="{B717A7DA-DCCD-4297-A511-27786A684230}"/>
                  </a:ext>
                </a:extLst>
              </p:cNvPr>
              <p:cNvSpPr>
                <a:spLocks noChangeArrowheads="1"/>
              </p:cNvSpPr>
              <p:nvPr userDrawn="1"/>
            </p:nvSpPr>
            <p:spPr bwMode="auto">
              <a:xfrm>
                <a:off x="114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5" name="Oval 919">
                <a:extLst>
                  <a:ext uri="{FF2B5EF4-FFF2-40B4-BE49-F238E27FC236}">
                    <a16:creationId xmlns:a16="http://schemas.microsoft.com/office/drawing/2014/main" id="{3CC85034-F468-4E84-BF58-F0F5F49EA544}"/>
                  </a:ext>
                </a:extLst>
              </p:cNvPr>
              <p:cNvSpPr>
                <a:spLocks noChangeArrowheads="1"/>
              </p:cNvSpPr>
              <p:nvPr userDrawn="1"/>
            </p:nvSpPr>
            <p:spPr bwMode="auto">
              <a:xfrm>
                <a:off x="101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6" name="Oval 920">
                <a:extLst>
                  <a:ext uri="{FF2B5EF4-FFF2-40B4-BE49-F238E27FC236}">
                    <a16:creationId xmlns:a16="http://schemas.microsoft.com/office/drawing/2014/main" id="{53A42D12-CDB0-47EB-9314-95413AE3B0D5}"/>
                  </a:ext>
                </a:extLst>
              </p:cNvPr>
              <p:cNvSpPr>
                <a:spLocks noChangeArrowheads="1"/>
              </p:cNvSpPr>
              <p:nvPr userDrawn="1"/>
            </p:nvSpPr>
            <p:spPr bwMode="auto">
              <a:xfrm>
                <a:off x="89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7" name="Oval 921">
                <a:extLst>
                  <a:ext uri="{FF2B5EF4-FFF2-40B4-BE49-F238E27FC236}">
                    <a16:creationId xmlns:a16="http://schemas.microsoft.com/office/drawing/2014/main" id="{652A6728-96D4-4D12-B3FA-78C6A85726C3}"/>
                  </a:ext>
                </a:extLst>
              </p:cNvPr>
              <p:cNvSpPr>
                <a:spLocks noChangeArrowheads="1"/>
              </p:cNvSpPr>
              <p:nvPr userDrawn="1"/>
            </p:nvSpPr>
            <p:spPr bwMode="auto">
              <a:xfrm>
                <a:off x="76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8" name="Oval 922">
                <a:extLst>
                  <a:ext uri="{FF2B5EF4-FFF2-40B4-BE49-F238E27FC236}">
                    <a16:creationId xmlns:a16="http://schemas.microsoft.com/office/drawing/2014/main" id="{A7066C62-3C79-4E47-86E9-26B2921FD1EB}"/>
                  </a:ext>
                </a:extLst>
              </p:cNvPr>
              <p:cNvSpPr>
                <a:spLocks noChangeArrowheads="1"/>
              </p:cNvSpPr>
              <p:nvPr userDrawn="1"/>
            </p:nvSpPr>
            <p:spPr bwMode="auto">
              <a:xfrm>
                <a:off x="64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9" name="Oval 923">
                <a:extLst>
                  <a:ext uri="{FF2B5EF4-FFF2-40B4-BE49-F238E27FC236}">
                    <a16:creationId xmlns:a16="http://schemas.microsoft.com/office/drawing/2014/main" id="{FA4CD5B0-1343-40E7-A29E-465D15092DD5}"/>
                  </a:ext>
                </a:extLst>
              </p:cNvPr>
              <p:cNvSpPr>
                <a:spLocks noChangeArrowheads="1"/>
              </p:cNvSpPr>
              <p:nvPr userDrawn="1"/>
            </p:nvSpPr>
            <p:spPr bwMode="auto">
              <a:xfrm>
                <a:off x="706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0" name="Oval 924">
                <a:extLst>
                  <a:ext uri="{FF2B5EF4-FFF2-40B4-BE49-F238E27FC236}">
                    <a16:creationId xmlns:a16="http://schemas.microsoft.com/office/drawing/2014/main" id="{EFD88037-4FDD-4657-9F52-47AA6BED3A49}"/>
                  </a:ext>
                </a:extLst>
              </p:cNvPr>
              <p:cNvSpPr>
                <a:spLocks noChangeArrowheads="1"/>
              </p:cNvSpPr>
              <p:nvPr userDrawn="1"/>
            </p:nvSpPr>
            <p:spPr bwMode="auto">
              <a:xfrm>
                <a:off x="693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1" name="Oval 925">
                <a:extLst>
                  <a:ext uri="{FF2B5EF4-FFF2-40B4-BE49-F238E27FC236}">
                    <a16:creationId xmlns:a16="http://schemas.microsoft.com/office/drawing/2014/main" id="{D87ACDB1-378E-4524-9370-7FA3D75CAD71}"/>
                  </a:ext>
                </a:extLst>
              </p:cNvPr>
              <p:cNvSpPr>
                <a:spLocks noChangeArrowheads="1"/>
              </p:cNvSpPr>
              <p:nvPr userDrawn="1"/>
            </p:nvSpPr>
            <p:spPr bwMode="auto">
              <a:xfrm>
                <a:off x="6810"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2" name="Oval 926">
                <a:extLst>
                  <a:ext uri="{FF2B5EF4-FFF2-40B4-BE49-F238E27FC236}">
                    <a16:creationId xmlns:a16="http://schemas.microsoft.com/office/drawing/2014/main" id="{243D4DC9-6356-40DC-AF81-5EE3D828A047}"/>
                  </a:ext>
                </a:extLst>
              </p:cNvPr>
              <p:cNvSpPr>
                <a:spLocks noChangeArrowheads="1"/>
              </p:cNvSpPr>
              <p:nvPr userDrawn="1"/>
            </p:nvSpPr>
            <p:spPr bwMode="auto">
              <a:xfrm>
                <a:off x="669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3" name="Oval 927">
                <a:extLst>
                  <a:ext uri="{FF2B5EF4-FFF2-40B4-BE49-F238E27FC236}">
                    <a16:creationId xmlns:a16="http://schemas.microsoft.com/office/drawing/2014/main" id="{3871BDA5-4ABF-434B-B1A5-E9F5BC39EEB5}"/>
                  </a:ext>
                </a:extLst>
              </p:cNvPr>
              <p:cNvSpPr>
                <a:spLocks noChangeArrowheads="1"/>
              </p:cNvSpPr>
              <p:nvPr userDrawn="1"/>
            </p:nvSpPr>
            <p:spPr bwMode="auto">
              <a:xfrm>
                <a:off x="6568"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4" name="Oval 928">
                <a:extLst>
                  <a:ext uri="{FF2B5EF4-FFF2-40B4-BE49-F238E27FC236}">
                    <a16:creationId xmlns:a16="http://schemas.microsoft.com/office/drawing/2014/main" id="{E88944F7-728B-4A03-921B-B1B80B3A30D2}"/>
                  </a:ext>
                </a:extLst>
              </p:cNvPr>
              <p:cNvSpPr>
                <a:spLocks noChangeArrowheads="1"/>
              </p:cNvSpPr>
              <p:nvPr userDrawn="1"/>
            </p:nvSpPr>
            <p:spPr bwMode="auto">
              <a:xfrm>
                <a:off x="644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5" name="Oval 929">
                <a:extLst>
                  <a:ext uri="{FF2B5EF4-FFF2-40B4-BE49-F238E27FC236}">
                    <a16:creationId xmlns:a16="http://schemas.microsoft.com/office/drawing/2014/main" id="{340FBD6C-5ED7-49CC-8AF7-9045E80CC733}"/>
                  </a:ext>
                </a:extLst>
              </p:cNvPr>
              <p:cNvSpPr>
                <a:spLocks noChangeArrowheads="1"/>
              </p:cNvSpPr>
              <p:nvPr userDrawn="1"/>
            </p:nvSpPr>
            <p:spPr bwMode="auto">
              <a:xfrm>
                <a:off x="631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6" name="Oval 930">
                <a:extLst>
                  <a:ext uri="{FF2B5EF4-FFF2-40B4-BE49-F238E27FC236}">
                    <a16:creationId xmlns:a16="http://schemas.microsoft.com/office/drawing/2014/main" id="{605D00D0-FA77-4424-BBD4-CA1546D1307C}"/>
                  </a:ext>
                </a:extLst>
              </p:cNvPr>
              <p:cNvSpPr>
                <a:spLocks noChangeArrowheads="1"/>
              </p:cNvSpPr>
              <p:nvPr userDrawn="1"/>
            </p:nvSpPr>
            <p:spPr bwMode="auto">
              <a:xfrm>
                <a:off x="619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7" name="Oval 931">
                <a:extLst>
                  <a:ext uri="{FF2B5EF4-FFF2-40B4-BE49-F238E27FC236}">
                    <a16:creationId xmlns:a16="http://schemas.microsoft.com/office/drawing/2014/main" id="{BF9CC0A0-D969-434F-AE60-010944120928}"/>
                  </a:ext>
                </a:extLst>
              </p:cNvPr>
              <p:cNvSpPr>
                <a:spLocks noChangeArrowheads="1"/>
              </p:cNvSpPr>
              <p:nvPr userDrawn="1"/>
            </p:nvSpPr>
            <p:spPr bwMode="auto">
              <a:xfrm>
                <a:off x="607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8" name="Oval 932">
                <a:extLst>
                  <a:ext uri="{FF2B5EF4-FFF2-40B4-BE49-F238E27FC236}">
                    <a16:creationId xmlns:a16="http://schemas.microsoft.com/office/drawing/2014/main" id="{93EFBD22-BF1C-4802-AC30-6F647C1E0CC0}"/>
                  </a:ext>
                </a:extLst>
              </p:cNvPr>
              <p:cNvSpPr>
                <a:spLocks noChangeArrowheads="1"/>
              </p:cNvSpPr>
              <p:nvPr userDrawn="1"/>
            </p:nvSpPr>
            <p:spPr bwMode="auto">
              <a:xfrm>
                <a:off x="595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9" name="Oval 933">
                <a:extLst>
                  <a:ext uri="{FF2B5EF4-FFF2-40B4-BE49-F238E27FC236}">
                    <a16:creationId xmlns:a16="http://schemas.microsoft.com/office/drawing/2014/main" id="{80305C52-DDFB-4058-8EAA-73CCA083A2A9}"/>
                  </a:ext>
                </a:extLst>
              </p:cNvPr>
              <p:cNvSpPr>
                <a:spLocks noChangeArrowheads="1"/>
              </p:cNvSpPr>
              <p:nvPr userDrawn="1"/>
            </p:nvSpPr>
            <p:spPr bwMode="auto">
              <a:xfrm>
                <a:off x="582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0" name="Oval 934">
                <a:extLst>
                  <a:ext uri="{FF2B5EF4-FFF2-40B4-BE49-F238E27FC236}">
                    <a16:creationId xmlns:a16="http://schemas.microsoft.com/office/drawing/2014/main" id="{F88D0875-E9A8-4646-80D9-DE16F69F6903}"/>
                  </a:ext>
                </a:extLst>
              </p:cNvPr>
              <p:cNvSpPr>
                <a:spLocks noChangeArrowheads="1"/>
              </p:cNvSpPr>
              <p:nvPr userDrawn="1"/>
            </p:nvSpPr>
            <p:spPr bwMode="auto">
              <a:xfrm>
                <a:off x="570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1" name="Oval 935">
                <a:extLst>
                  <a:ext uri="{FF2B5EF4-FFF2-40B4-BE49-F238E27FC236}">
                    <a16:creationId xmlns:a16="http://schemas.microsoft.com/office/drawing/2014/main" id="{3B635C7C-A24F-4323-AC15-3A15DBF49D50}"/>
                  </a:ext>
                </a:extLst>
              </p:cNvPr>
              <p:cNvSpPr>
                <a:spLocks noChangeArrowheads="1"/>
              </p:cNvSpPr>
              <p:nvPr userDrawn="1"/>
            </p:nvSpPr>
            <p:spPr bwMode="auto">
              <a:xfrm>
                <a:off x="558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2" name="Oval 936">
                <a:extLst>
                  <a:ext uri="{FF2B5EF4-FFF2-40B4-BE49-F238E27FC236}">
                    <a16:creationId xmlns:a16="http://schemas.microsoft.com/office/drawing/2014/main" id="{EA0070F8-9B07-407C-80CD-4DA677661B20}"/>
                  </a:ext>
                </a:extLst>
              </p:cNvPr>
              <p:cNvSpPr>
                <a:spLocks noChangeArrowheads="1"/>
              </p:cNvSpPr>
              <p:nvPr userDrawn="1"/>
            </p:nvSpPr>
            <p:spPr bwMode="auto">
              <a:xfrm>
                <a:off x="545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3" name="Oval 937">
                <a:extLst>
                  <a:ext uri="{FF2B5EF4-FFF2-40B4-BE49-F238E27FC236}">
                    <a16:creationId xmlns:a16="http://schemas.microsoft.com/office/drawing/2014/main" id="{0AC42E3C-4943-4134-BBE0-7245E256B9D0}"/>
                  </a:ext>
                </a:extLst>
              </p:cNvPr>
              <p:cNvSpPr>
                <a:spLocks noChangeArrowheads="1"/>
              </p:cNvSpPr>
              <p:nvPr userDrawn="1"/>
            </p:nvSpPr>
            <p:spPr bwMode="auto">
              <a:xfrm>
                <a:off x="533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4" name="Oval 938">
                <a:extLst>
                  <a:ext uri="{FF2B5EF4-FFF2-40B4-BE49-F238E27FC236}">
                    <a16:creationId xmlns:a16="http://schemas.microsoft.com/office/drawing/2014/main" id="{AD7407EB-B74C-40EB-84C5-1469306EE699}"/>
                  </a:ext>
                </a:extLst>
              </p:cNvPr>
              <p:cNvSpPr>
                <a:spLocks noChangeArrowheads="1"/>
              </p:cNvSpPr>
              <p:nvPr userDrawn="1"/>
            </p:nvSpPr>
            <p:spPr bwMode="auto">
              <a:xfrm>
                <a:off x="5207"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5" name="Oval 939">
                <a:extLst>
                  <a:ext uri="{FF2B5EF4-FFF2-40B4-BE49-F238E27FC236}">
                    <a16:creationId xmlns:a16="http://schemas.microsoft.com/office/drawing/2014/main" id="{CDB6826C-2431-4D18-B083-3B53D5A6DF0D}"/>
                  </a:ext>
                </a:extLst>
              </p:cNvPr>
              <p:cNvSpPr>
                <a:spLocks noChangeArrowheads="1"/>
              </p:cNvSpPr>
              <p:nvPr userDrawn="1"/>
            </p:nvSpPr>
            <p:spPr bwMode="auto">
              <a:xfrm>
                <a:off x="508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6" name="Oval 940">
                <a:extLst>
                  <a:ext uri="{FF2B5EF4-FFF2-40B4-BE49-F238E27FC236}">
                    <a16:creationId xmlns:a16="http://schemas.microsoft.com/office/drawing/2014/main" id="{AF90A813-1696-4732-9719-73796A5663DC}"/>
                  </a:ext>
                </a:extLst>
              </p:cNvPr>
              <p:cNvSpPr>
                <a:spLocks noChangeArrowheads="1"/>
              </p:cNvSpPr>
              <p:nvPr userDrawn="1"/>
            </p:nvSpPr>
            <p:spPr bwMode="auto">
              <a:xfrm>
                <a:off x="1257"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7" name="Oval 941">
                <a:extLst>
                  <a:ext uri="{FF2B5EF4-FFF2-40B4-BE49-F238E27FC236}">
                    <a16:creationId xmlns:a16="http://schemas.microsoft.com/office/drawing/2014/main" id="{B895560D-77DB-41B3-ADB3-AEA52412CA2A}"/>
                  </a:ext>
                </a:extLst>
              </p:cNvPr>
              <p:cNvSpPr>
                <a:spLocks noChangeArrowheads="1"/>
              </p:cNvSpPr>
              <p:nvPr userDrawn="1"/>
            </p:nvSpPr>
            <p:spPr bwMode="auto">
              <a:xfrm>
                <a:off x="114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8" name="Oval 942">
                <a:extLst>
                  <a:ext uri="{FF2B5EF4-FFF2-40B4-BE49-F238E27FC236}">
                    <a16:creationId xmlns:a16="http://schemas.microsoft.com/office/drawing/2014/main" id="{7E8C733C-2D5D-4548-97EC-B6AB41979F83}"/>
                  </a:ext>
                </a:extLst>
              </p:cNvPr>
              <p:cNvSpPr>
                <a:spLocks noChangeArrowheads="1"/>
              </p:cNvSpPr>
              <p:nvPr userDrawn="1"/>
            </p:nvSpPr>
            <p:spPr bwMode="auto">
              <a:xfrm>
                <a:off x="101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9" name="Oval 943">
                <a:extLst>
                  <a:ext uri="{FF2B5EF4-FFF2-40B4-BE49-F238E27FC236}">
                    <a16:creationId xmlns:a16="http://schemas.microsoft.com/office/drawing/2014/main" id="{978E7630-D1BF-40B8-8D6B-9CA22A806E62}"/>
                  </a:ext>
                </a:extLst>
              </p:cNvPr>
              <p:cNvSpPr>
                <a:spLocks noChangeArrowheads="1"/>
              </p:cNvSpPr>
              <p:nvPr userDrawn="1"/>
            </p:nvSpPr>
            <p:spPr bwMode="auto">
              <a:xfrm>
                <a:off x="89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0" name="Oval 944">
                <a:extLst>
                  <a:ext uri="{FF2B5EF4-FFF2-40B4-BE49-F238E27FC236}">
                    <a16:creationId xmlns:a16="http://schemas.microsoft.com/office/drawing/2014/main" id="{48F2CD7E-C1E8-4529-A2BA-763CD0AFA87C}"/>
                  </a:ext>
                </a:extLst>
              </p:cNvPr>
              <p:cNvSpPr>
                <a:spLocks noChangeArrowheads="1"/>
              </p:cNvSpPr>
              <p:nvPr userDrawn="1"/>
            </p:nvSpPr>
            <p:spPr bwMode="auto">
              <a:xfrm>
                <a:off x="76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1" name="Oval 945">
                <a:extLst>
                  <a:ext uri="{FF2B5EF4-FFF2-40B4-BE49-F238E27FC236}">
                    <a16:creationId xmlns:a16="http://schemas.microsoft.com/office/drawing/2014/main" id="{0143A278-FBEC-431B-8D7C-4D79D68AF7EB}"/>
                  </a:ext>
                </a:extLst>
              </p:cNvPr>
              <p:cNvSpPr>
                <a:spLocks noChangeArrowheads="1"/>
              </p:cNvSpPr>
              <p:nvPr userDrawn="1"/>
            </p:nvSpPr>
            <p:spPr bwMode="auto">
              <a:xfrm>
                <a:off x="64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2" name="Oval 946">
                <a:extLst>
                  <a:ext uri="{FF2B5EF4-FFF2-40B4-BE49-F238E27FC236}">
                    <a16:creationId xmlns:a16="http://schemas.microsoft.com/office/drawing/2014/main" id="{91BF754D-5DAE-4E0B-83B8-D46607849CE3}"/>
                  </a:ext>
                </a:extLst>
              </p:cNvPr>
              <p:cNvSpPr>
                <a:spLocks noChangeArrowheads="1"/>
              </p:cNvSpPr>
              <p:nvPr userDrawn="1"/>
            </p:nvSpPr>
            <p:spPr bwMode="auto">
              <a:xfrm>
                <a:off x="706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3" name="Oval 947">
                <a:extLst>
                  <a:ext uri="{FF2B5EF4-FFF2-40B4-BE49-F238E27FC236}">
                    <a16:creationId xmlns:a16="http://schemas.microsoft.com/office/drawing/2014/main" id="{19FC7205-3F03-4B94-AC33-314CB9DB0B53}"/>
                  </a:ext>
                </a:extLst>
              </p:cNvPr>
              <p:cNvSpPr>
                <a:spLocks noChangeArrowheads="1"/>
              </p:cNvSpPr>
              <p:nvPr userDrawn="1"/>
            </p:nvSpPr>
            <p:spPr bwMode="auto">
              <a:xfrm>
                <a:off x="693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4" name="Oval 948">
                <a:extLst>
                  <a:ext uri="{FF2B5EF4-FFF2-40B4-BE49-F238E27FC236}">
                    <a16:creationId xmlns:a16="http://schemas.microsoft.com/office/drawing/2014/main" id="{7299B73D-1975-4E75-8311-FE9BE86DAFCE}"/>
                  </a:ext>
                </a:extLst>
              </p:cNvPr>
              <p:cNvSpPr>
                <a:spLocks noChangeArrowheads="1"/>
              </p:cNvSpPr>
              <p:nvPr userDrawn="1"/>
            </p:nvSpPr>
            <p:spPr bwMode="auto">
              <a:xfrm>
                <a:off x="6810"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5" name="Oval 949">
                <a:extLst>
                  <a:ext uri="{FF2B5EF4-FFF2-40B4-BE49-F238E27FC236}">
                    <a16:creationId xmlns:a16="http://schemas.microsoft.com/office/drawing/2014/main" id="{1E98E03E-5824-4201-9A17-1FCFED43E1F3}"/>
                  </a:ext>
                </a:extLst>
              </p:cNvPr>
              <p:cNvSpPr>
                <a:spLocks noChangeArrowheads="1"/>
              </p:cNvSpPr>
              <p:nvPr userDrawn="1"/>
            </p:nvSpPr>
            <p:spPr bwMode="auto">
              <a:xfrm>
                <a:off x="669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6" name="Oval 950">
                <a:extLst>
                  <a:ext uri="{FF2B5EF4-FFF2-40B4-BE49-F238E27FC236}">
                    <a16:creationId xmlns:a16="http://schemas.microsoft.com/office/drawing/2014/main" id="{E8C84E3F-4169-404B-BE12-31A70FED5CCF}"/>
                  </a:ext>
                </a:extLst>
              </p:cNvPr>
              <p:cNvSpPr>
                <a:spLocks noChangeArrowheads="1"/>
              </p:cNvSpPr>
              <p:nvPr userDrawn="1"/>
            </p:nvSpPr>
            <p:spPr bwMode="auto">
              <a:xfrm>
                <a:off x="6568"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7" name="Oval 951">
                <a:extLst>
                  <a:ext uri="{FF2B5EF4-FFF2-40B4-BE49-F238E27FC236}">
                    <a16:creationId xmlns:a16="http://schemas.microsoft.com/office/drawing/2014/main" id="{515D9B12-F8BA-4CC7-96DC-5AB08643552B}"/>
                  </a:ext>
                </a:extLst>
              </p:cNvPr>
              <p:cNvSpPr>
                <a:spLocks noChangeArrowheads="1"/>
              </p:cNvSpPr>
              <p:nvPr userDrawn="1"/>
            </p:nvSpPr>
            <p:spPr bwMode="auto">
              <a:xfrm>
                <a:off x="644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8" name="Oval 952">
                <a:extLst>
                  <a:ext uri="{FF2B5EF4-FFF2-40B4-BE49-F238E27FC236}">
                    <a16:creationId xmlns:a16="http://schemas.microsoft.com/office/drawing/2014/main" id="{E6979344-D7BA-4B75-9197-1D8437D45131}"/>
                  </a:ext>
                </a:extLst>
              </p:cNvPr>
              <p:cNvSpPr>
                <a:spLocks noChangeArrowheads="1"/>
              </p:cNvSpPr>
              <p:nvPr userDrawn="1"/>
            </p:nvSpPr>
            <p:spPr bwMode="auto">
              <a:xfrm>
                <a:off x="631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9" name="Oval 953">
                <a:extLst>
                  <a:ext uri="{FF2B5EF4-FFF2-40B4-BE49-F238E27FC236}">
                    <a16:creationId xmlns:a16="http://schemas.microsoft.com/office/drawing/2014/main" id="{A3EBAF65-46FF-43F4-AF93-90B4D06EA3A8}"/>
                  </a:ext>
                </a:extLst>
              </p:cNvPr>
              <p:cNvSpPr>
                <a:spLocks noChangeArrowheads="1"/>
              </p:cNvSpPr>
              <p:nvPr userDrawn="1"/>
            </p:nvSpPr>
            <p:spPr bwMode="auto">
              <a:xfrm>
                <a:off x="619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0" name="Oval 954">
                <a:extLst>
                  <a:ext uri="{FF2B5EF4-FFF2-40B4-BE49-F238E27FC236}">
                    <a16:creationId xmlns:a16="http://schemas.microsoft.com/office/drawing/2014/main" id="{B1EE78BE-D133-4B16-9744-50C47D930C02}"/>
                  </a:ext>
                </a:extLst>
              </p:cNvPr>
              <p:cNvSpPr>
                <a:spLocks noChangeArrowheads="1"/>
              </p:cNvSpPr>
              <p:nvPr userDrawn="1"/>
            </p:nvSpPr>
            <p:spPr bwMode="auto">
              <a:xfrm>
                <a:off x="607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1" name="Oval 955">
                <a:extLst>
                  <a:ext uri="{FF2B5EF4-FFF2-40B4-BE49-F238E27FC236}">
                    <a16:creationId xmlns:a16="http://schemas.microsoft.com/office/drawing/2014/main" id="{BD26B13A-16B1-4E25-80F0-1883472143DC}"/>
                  </a:ext>
                </a:extLst>
              </p:cNvPr>
              <p:cNvSpPr>
                <a:spLocks noChangeArrowheads="1"/>
              </p:cNvSpPr>
              <p:nvPr userDrawn="1"/>
            </p:nvSpPr>
            <p:spPr bwMode="auto">
              <a:xfrm>
                <a:off x="595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2" name="Oval 956">
                <a:extLst>
                  <a:ext uri="{FF2B5EF4-FFF2-40B4-BE49-F238E27FC236}">
                    <a16:creationId xmlns:a16="http://schemas.microsoft.com/office/drawing/2014/main" id="{D81FD5F2-DD7A-4495-8FE6-9EA7387CC943}"/>
                  </a:ext>
                </a:extLst>
              </p:cNvPr>
              <p:cNvSpPr>
                <a:spLocks noChangeArrowheads="1"/>
              </p:cNvSpPr>
              <p:nvPr userDrawn="1"/>
            </p:nvSpPr>
            <p:spPr bwMode="auto">
              <a:xfrm>
                <a:off x="582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3" name="Oval 957">
                <a:extLst>
                  <a:ext uri="{FF2B5EF4-FFF2-40B4-BE49-F238E27FC236}">
                    <a16:creationId xmlns:a16="http://schemas.microsoft.com/office/drawing/2014/main" id="{82EACE48-D2A3-44DD-8862-00EFD174D778}"/>
                  </a:ext>
                </a:extLst>
              </p:cNvPr>
              <p:cNvSpPr>
                <a:spLocks noChangeArrowheads="1"/>
              </p:cNvSpPr>
              <p:nvPr userDrawn="1"/>
            </p:nvSpPr>
            <p:spPr bwMode="auto">
              <a:xfrm>
                <a:off x="570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4" name="Oval 958">
                <a:extLst>
                  <a:ext uri="{FF2B5EF4-FFF2-40B4-BE49-F238E27FC236}">
                    <a16:creationId xmlns:a16="http://schemas.microsoft.com/office/drawing/2014/main" id="{C46023AE-2AF0-4A12-B68A-D4F369E1B580}"/>
                  </a:ext>
                </a:extLst>
              </p:cNvPr>
              <p:cNvSpPr>
                <a:spLocks noChangeArrowheads="1"/>
              </p:cNvSpPr>
              <p:nvPr userDrawn="1"/>
            </p:nvSpPr>
            <p:spPr bwMode="auto">
              <a:xfrm>
                <a:off x="558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5" name="Oval 959">
                <a:extLst>
                  <a:ext uri="{FF2B5EF4-FFF2-40B4-BE49-F238E27FC236}">
                    <a16:creationId xmlns:a16="http://schemas.microsoft.com/office/drawing/2014/main" id="{83C8FBA7-0F46-44E5-8CA1-37B4F61C47E2}"/>
                  </a:ext>
                </a:extLst>
              </p:cNvPr>
              <p:cNvSpPr>
                <a:spLocks noChangeArrowheads="1"/>
              </p:cNvSpPr>
              <p:nvPr userDrawn="1"/>
            </p:nvSpPr>
            <p:spPr bwMode="auto">
              <a:xfrm>
                <a:off x="545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6" name="Oval 960">
                <a:extLst>
                  <a:ext uri="{FF2B5EF4-FFF2-40B4-BE49-F238E27FC236}">
                    <a16:creationId xmlns:a16="http://schemas.microsoft.com/office/drawing/2014/main" id="{97BB361C-DC4B-47C4-AAAD-46D40B66FC2C}"/>
                  </a:ext>
                </a:extLst>
              </p:cNvPr>
              <p:cNvSpPr>
                <a:spLocks noChangeArrowheads="1"/>
              </p:cNvSpPr>
              <p:nvPr userDrawn="1"/>
            </p:nvSpPr>
            <p:spPr bwMode="auto">
              <a:xfrm>
                <a:off x="533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7" name="Oval 961">
                <a:extLst>
                  <a:ext uri="{FF2B5EF4-FFF2-40B4-BE49-F238E27FC236}">
                    <a16:creationId xmlns:a16="http://schemas.microsoft.com/office/drawing/2014/main" id="{B98BAE58-3AB5-47BA-BE93-6B12E3E9C8B9}"/>
                  </a:ext>
                </a:extLst>
              </p:cNvPr>
              <p:cNvSpPr>
                <a:spLocks noChangeArrowheads="1"/>
              </p:cNvSpPr>
              <p:nvPr userDrawn="1"/>
            </p:nvSpPr>
            <p:spPr bwMode="auto">
              <a:xfrm>
                <a:off x="5207"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8" name="Oval 962">
                <a:extLst>
                  <a:ext uri="{FF2B5EF4-FFF2-40B4-BE49-F238E27FC236}">
                    <a16:creationId xmlns:a16="http://schemas.microsoft.com/office/drawing/2014/main" id="{5736FA84-73F7-49FC-9A86-09CBDA06E3B0}"/>
                  </a:ext>
                </a:extLst>
              </p:cNvPr>
              <p:cNvSpPr>
                <a:spLocks noChangeArrowheads="1"/>
              </p:cNvSpPr>
              <p:nvPr userDrawn="1"/>
            </p:nvSpPr>
            <p:spPr bwMode="auto">
              <a:xfrm>
                <a:off x="508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9" name="Oval 963">
                <a:extLst>
                  <a:ext uri="{FF2B5EF4-FFF2-40B4-BE49-F238E27FC236}">
                    <a16:creationId xmlns:a16="http://schemas.microsoft.com/office/drawing/2014/main" id="{54C0BDE5-507E-48FC-9D06-0B08E42A8ACE}"/>
                  </a:ext>
                </a:extLst>
              </p:cNvPr>
              <p:cNvSpPr>
                <a:spLocks noChangeArrowheads="1"/>
              </p:cNvSpPr>
              <p:nvPr userDrawn="1"/>
            </p:nvSpPr>
            <p:spPr bwMode="auto">
              <a:xfrm>
                <a:off x="1257"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0" name="Oval 964">
                <a:extLst>
                  <a:ext uri="{FF2B5EF4-FFF2-40B4-BE49-F238E27FC236}">
                    <a16:creationId xmlns:a16="http://schemas.microsoft.com/office/drawing/2014/main" id="{2ACF5CBC-088D-4F8F-8AB4-BFF2358F5647}"/>
                  </a:ext>
                </a:extLst>
              </p:cNvPr>
              <p:cNvSpPr>
                <a:spLocks noChangeArrowheads="1"/>
              </p:cNvSpPr>
              <p:nvPr userDrawn="1"/>
            </p:nvSpPr>
            <p:spPr bwMode="auto">
              <a:xfrm>
                <a:off x="114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1" name="Oval 965">
                <a:extLst>
                  <a:ext uri="{FF2B5EF4-FFF2-40B4-BE49-F238E27FC236}">
                    <a16:creationId xmlns:a16="http://schemas.microsoft.com/office/drawing/2014/main" id="{488AC781-60C6-471A-9889-EFFA6F6133BD}"/>
                  </a:ext>
                </a:extLst>
              </p:cNvPr>
              <p:cNvSpPr>
                <a:spLocks noChangeArrowheads="1"/>
              </p:cNvSpPr>
              <p:nvPr userDrawn="1"/>
            </p:nvSpPr>
            <p:spPr bwMode="auto">
              <a:xfrm>
                <a:off x="101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2" name="Oval 966">
                <a:extLst>
                  <a:ext uri="{FF2B5EF4-FFF2-40B4-BE49-F238E27FC236}">
                    <a16:creationId xmlns:a16="http://schemas.microsoft.com/office/drawing/2014/main" id="{A37F5B17-64CC-4330-A99E-407036D7F0A1}"/>
                  </a:ext>
                </a:extLst>
              </p:cNvPr>
              <p:cNvSpPr>
                <a:spLocks noChangeArrowheads="1"/>
              </p:cNvSpPr>
              <p:nvPr userDrawn="1"/>
            </p:nvSpPr>
            <p:spPr bwMode="auto">
              <a:xfrm>
                <a:off x="89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3" name="Oval 967">
                <a:extLst>
                  <a:ext uri="{FF2B5EF4-FFF2-40B4-BE49-F238E27FC236}">
                    <a16:creationId xmlns:a16="http://schemas.microsoft.com/office/drawing/2014/main" id="{67147A7A-DE5D-4911-A9E5-4D24C954E394}"/>
                  </a:ext>
                </a:extLst>
              </p:cNvPr>
              <p:cNvSpPr>
                <a:spLocks noChangeArrowheads="1"/>
              </p:cNvSpPr>
              <p:nvPr userDrawn="1"/>
            </p:nvSpPr>
            <p:spPr bwMode="auto">
              <a:xfrm>
                <a:off x="76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4" name="Oval 968">
                <a:extLst>
                  <a:ext uri="{FF2B5EF4-FFF2-40B4-BE49-F238E27FC236}">
                    <a16:creationId xmlns:a16="http://schemas.microsoft.com/office/drawing/2014/main" id="{0CEA6674-C07D-40DB-B699-212F92A38990}"/>
                  </a:ext>
                </a:extLst>
              </p:cNvPr>
              <p:cNvSpPr>
                <a:spLocks noChangeArrowheads="1"/>
              </p:cNvSpPr>
              <p:nvPr userDrawn="1"/>
            </p:nvSpPr>
            <p:spPr bwMode="auto">
              <a:xfrm>
                <a:off x="64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5" name="Oval 969">
                <a:extLst>
                  <a:ext uri="{FF2B5EF4-FFF2-40B4-BE49-F238E27FC236}">
                    <a16:creationId xmlns:a16="http://schemas.microsoft.com/office/drawing/2014/main" id="{32B5092E-7420-41A6-B9C7-F697D3C5E743}"/>
                  </a:ext>
                </a:extLst>
              </p:cNvPr>
              <p:cNvSpPr>
                <a:spLocks noChangeArrowheads="1"/>
              </p:cNvSpPr>
              <p:nvPr userDrawn="1"/>
            </p:nvSpPr>
            <p:spPr bwMode="auto">
              <a:xfrm>
                <a:off x="706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6" name="Oval 970">
                <a:extLst>
                  <a:ext uri="{FF2B5EF4-FFF2-40B4-BE49-F238E27FC236}">
                    <a16:creationId xmlns:a16="http://schemas.microsoft.com/office/drawing/2014/main" id="{36770705-52CE-4F2D-84E7-F16ED9B0521F}"/>
                  </a:ext>
                </a:extLst>
              </p:cNvPr>
              <p:cNvSpPr>
                <a:spLocks noChangeArrowheads="1"/>
              </p:cNvSpPr>
              <p:nvPr userDrawn="1"/>
            </p:nvSpPr>
            <p:spPr bwMode="auto">
              <a:xfrm>
                <a:off x="693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7" name="Oval 971">
                <a:extLst>
                  <a:ext uri="{FF2B5EF4-FFF2-40B4-BE49-F238E27FC236}">
                    <a16:creationId xmlns:a16="http://schemas.microsoft.com/office/drawing/2014/main" id="{AED50563-8BED-486E-9358-19715913305D}"/>
                  </a:ext>
                </a:extLst>
              </p:cNvPr>
              <p:cNvSpPr>
                <a:spLocks noChangeArrowheads="1"/>
              </p:cNvSpPr>
              <p:nvPr userDrawn="1"/>
            </p:nvSpPr>
            <p:spPr bwMode="auto">
              <a:xfrm>
                <a:off x="6810"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8" name="Oval 972">
                <a:extLst>
                  <a:ext uri="{FF2B5EF4-FFF2-40B4-BE49-F238E27FC236}">
                    <a16:creationId xmlns:a16="http://schemas.microsoft.com/office/drawing/2014/main" id="{F0D47A2D-4D86-424B-9121-DB952C061353}"/>
                  </a:ext>
                </a:extLst>
              </p:cNvPr>
              <p:cNvSpPr>
                <a:spLocks noChangeArrowheads="1"/>
              </p:cNvSpPr>
              <p:nvPr userDrawn="1"/>
            </p:nvSpPr>
            <p:spPr bwMode="auto">
              <a:xfrm>
                <a:off x="669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9" name="Oval 973">
                <a:extLst>
                  <a:ext uri="{FF2B5EF4-FFF2-40B4-BE49-F238E27FC236}">
                    <a16:creationId xmlns:a16="http://schemas.microsoft.com/office/drawing/2014/main" id="{A6A4B977-97D8-4DFE-B830-FE03667F47E0}"/>
                  </a:ext>
                </a:extLst>
              </p:cNvPr>
              <p:cNvSpPr>
                <a:spLocks noChangeArrowheads="1"/>
              </p:cNvSpPr>
              <p:nvPr userDrawn="1"/>
            </p:nvSpPr>
            <p:spPr bwMode="auto">
              <a:xfrm>
                <a:off x="6568"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0" name="Oval 974">
                <a:extLst>
                  <a:ext uri="{FF2B5EF4-FFF2-40B4-BE49-F238E27FC236}">
                    <a16:creationId xmlns:a16="http://schemas.microsoft.com/office/drawing/2014/main" id="{96DEAC20-6FD2-4725-8483-C3B669C5C5BC}"/>
                  </a:ext>
                </a:extLst>
              </p:cNvPr>
              <p:cNvSpPr>
                <a:spLocks noChangeArrowheads="1"/>
              </p:cNvSpPr>
              <p:nvPr userDrawn="1"/>
            </p:nvSpPr>
            <p:spPr bwMode="auto">
              <a:xfrm>
                <a:off x="644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1" name="Oval 975">
                <a:extLst>
                  <a:ext uri="{FF2B5EF4-FFF2-40B4-BE49-F238E27FC236}">
                    <a16:creationId xmlns:a16="http://schemas.microsoft.com/office/drawing/2014/main" id="{1F48EF08-9A88-4AC3-81C1-940CDD37A53D}"/>
                  </a:ext>
                </a:extLst>
              </p:cNvPr>
              <p:cNvSpPr>
                <a:spLocks noChangeArrowheads="1"/>
              </p:cNvSpPr>
              <p:nvPr userDrawn="1"/>
            </p:nvSpPr>
            <p:spPr bwMode="auto">
              <a:xfrm>
                <a:off x="631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2" name="Oval 976">
                <a:extLst>
                  <a:ext uri="{FF2B5EF4-FFF2-40B4-BE49-F238E27FC236}">
                    <a16:creationId xmlns:a16="http://schemas.microsoft.com/office/drawing/2014/main" id="{29B0344E-AB28-453C-99C2-E714E69E0758}"/>
                  </a:ext>
                </a:extLst>
              </p:cNvPr>
              <p:cNvSpPr>
                <a:spLocks noChangeArrowheads="1"/>
              </p:cNvSpPr>
              <p:nvPr userDrawn="1"/>
            </p:nvSpPr>
            <p:spPr bwMode="auto">
              <a:xfrm>
                <a:off x="619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3" name="Oval 977">
                <a:extLst>
                  <a:ext uri="{FF2B5EF4-FFF2-40B4-BE49-F238E27FC236}">
                    <a16:creationId xmlns:a16="http://schemas.microsoft.com/office/drawing/2014/main" id="{BC79D5F2-03FE-4A11-92EF-EA9E196B227D}"/>
                  </a:ext>
                </a:extLst>
              </p:cNvPr>
              <p:cNvSpPr>
                <a:spLocks noChangeArrowheads="1"/>
              </p:cNvSpPr>
              <p:nvPr userDrawn="1"/>
            </p:nvSpPr>
            <p:spPr bwMode="auto">
              <a:xfrm>
                <a:off x="607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4" name="Oval 978">
                <a:extLst>
                  <a:ext uri="{FF2B5EF4-FFF2-40B4-BE49-F238E27FC236}">
                    <a16:creationId xmlns:a16="http://schemas.microsoft.com/office/drawing/2014/main" id="{8BABE747-3452-4C3A-B1C7-01F9F5381F70}"/>
                  </a:ext>
                </a:extLst>
              </p:cNvPr>
              <p:cNvSpPr>
                <a:spLocks noChangeArrowheads="1"/>
              </p:cNvSpPr>
              <p:nvPr userDrawn="1"/>
            </p:nvSpPr>
            <p:spPr bwMode="auto">
              <a:xfrm>
                <a:off x="595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5" name="Oval 979">
                <a:extLst>
                  <a:ext uri="{FF2B5EF4-FFF2-40B4-BE49-F238E27FC236}">
                    <a16:creationId xmlns:a16="http://schemas.microsoft.com/office/drawing/2014/main" id="{8AE9B59C-098D-464C-B571-CA2783AE936F}"/>
                  </a:ext>
                </a:extLst>
              </p:cNvPr>
              <p:cNvSpPr>
                <a:spLocks noChangeArrowheads="1"/>
              </p:cNvSpPr>
              <p:nvPr userDrawn="1"/>
            </p:nvSpPr>
            <p:spPr bwMode="auto">
              <a:xfrm>
                <a:off x="582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6" name="Oval 980">
                <a:extLst>
                  <a:ext uri="{FF2B5EF4-FFF2-40B4-BE49-F238E27FC236}">
                    <a16:creationId xmlns:a16="http://schemas.microsoft.com/office/drawing/2014/main" id="{8DA8EC07-5A24-4F93-AB8A-F27AFECF1A18}"/>
                  </a:ext>
                </a:extLst>
              </p:cNvPr>
              <p:cNvSpPr>
                <a:spLocks noChangeArrowheads="1"/>
              </p:cNvSpPr>
              <p:nvPr userDrawn="1"/>
            </p:nvSpPr>
            <p:spPr bwMode="auto">
              <a:xfrm>
                <a:off x="570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7" name="Oval 981">
                <a:extLst>
                  <a:ext uri="{FF2B5EF4-FFF2-40B4-BE49-F238E27FC236}">
                    <a16:creationId xmlns:a16="http://schemas.microsoft.com/office/drawing/2014/main" id="{87E0F4F8-3437-4475-BEF4-708C0004F703}"/>
                  </a:ext>
                </a:extLst>
              </p:cNvPr>
              <p:cNvSpPr>
                <a:spLocks noChangeArrowheads="1"/>
              </p:cNvSpPr>
              <p:nvPr userDrawn="1"/>
            </p:nvSpPr>
            <p:spPr bwMode="auto">
              <a:xfrm>
                <a:off x="558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8" name="Oval 982">
                <a:extLst>
                  <a:ext uri="{FF2B5EF4-FFF2-40B4-BE49-F238E27FC236}">
                    <a16:creationId xmlns:a16="http://schemas.microsoft.com/office/drawing/2014/main" id="{8F9E6960-988E-40D5-B574-416FA1FB5580}"/>
                  </a:ext>
                </a:extLst>
              </p:cNvPr>
              <p:cNvSpPr>
                <a:spLocks noChangeArrowheads="1"/>
              </p:cNvSpPr>
              <p:nvPr userDrawn="1"/>
            </p:nvSpPr>
            <p:spPr bwMode="auto">
              <a:xfrm>
                <a:off x="545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9" name="Oval 983">
                <a:extLst>
                  <a:ext uri="{FF2B5EF4-FFF2-40B4-BE49-F238E27FC236}">
                    <a16:creationId xmlns:a16="http://schemas.microsoft.com/office/drawing/2014/main" id="{D9A436EA-185C-4864-A4B0-E9449A22B1D4}"/>
                  </a:ext>
                </a:extLst>
              </p:cNvPr>
              <p:cNvSpPr>
                <a:spLocks noChangeArrowheads="1"/>
              </p:cNvSpPr>
              <p:nvPr userDrawn="1"/>
            </p:nvSpPr>
            <p:spPr bwMode="auto">
              <a:xfrm>
                <a:off x="533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0" name="Oval 984">
                <a:extLst>
                  <a:ext uri="{FF2B5EF4-FFF2-40B4-BE49-F238E27FC236}">
                    <a16:creationId xmlns:a16="http://schemas.microsoft.com/office/drawing/2014/main" id="{08D1F5F2-CC06-4176-AF21-3CB63AD55E3E}"/>
                  </a:ext>
                </a:extLst>
              </p:cNvPr>
              <p:cNvSpPr>
                <a:spLocks noChangeArrowheads="1"/>
              </p:cNvSpPr>
              <p:nvPr userDrawn="1"/>
            </p:nvSpPr>
            <p:spPr bwMode="auto">
              <a:xfrm>
                <a:off x="5207"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1" name="Oval 985">
                <a:extLst>
                  <a:ext uri="{FF2B5EF4-FFF2-40B4-BE49-F238E27FC236}">
                    <a16:creationId xmlns:a16="http://schemas.microsoft.com/office/drawing/2014/main" id="{7EC71E1B-61B7-4670-B8E1-4DA2F4078E21}"/>
                  </a:ext>
                </a:extLst>
              </p:cNvPr>
              <p:cNvSpPr>
                <a:spLocks noChangeArrowheads="1"/>
              </p:cNvSpPr>
              <p:nvPr userDrawn="1"/>
            </p:nvSpPr>
            <p:spPr bwMode="auto">
              <a:xfrm>
                <a:off x="508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2" name="Oval 986">
                <a:extLst>
                  <a:ext uri="{FF2B5EF4-FFF2-40B4-BE49-F238E27FC236}">
                    <a16:creationId xmlns:a16="http://schemas.microsoft.com/office/drawing/2014/main" id="{0FC769D6-2DB3-45BC-8FBA-7DD21E77018E}"/>
                  </a:ext>
                </a:extLst>
              </p:cNvPr>
              <p:cNvSpPr>
                <a:spLocks noChangeArrowheads="1"/>
              </p:cNvSpPr>
              <p:nvPr userDrawn="1"/>
            </p:nvSpPr>
            <p:spPr bwMode="auto">
              <a:xfrm>
                <a:off x="1257"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3" name="Oval 987">
                <a:extLst>
                  <a:ext uri="{FF2B5EF4-FFF2-40B4-BE49-F238E27FC236}">
                    <a16:creationId xmlns:a16="http://schemas.microsoft.com/office/drawing/2014/main" id="{12E74C78-1CE3-4A1F-ABC6-EEA4A03946AB}"/>
                  </a:ext>
                </a:extLst>
              </p:cNvPr>
              <p:cNvSpPr>
                <a:spLocks noChangeArrowheads="1"/>
              </p:cNvSpPr>
              <p:nvPr userDrawn="1"/>
            </p:nvSpPr>
            <p:spPr bwMode="auto">
              <a:xfrm>
                <a:off x="114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4" name="Oval 988">
                <a:extLst>
                  <a:ext uri="{FF2B5EF4-FFF2-40B4-BE49-F238E27FC236}">
                    <a16:creationId xmlns:a16="http://schemas.microsoft.com/office/drawing/2014/main" id="{C1508278-D206-451F-8056-554600BC5521}"/>
                  </a:ext>
                </a:extLst>
              </p:cNvPr>
              <p:cNvSpPr>
                <a:spLocks noChangeArrowheads="1"/>
              </p:cNvSpPr>
              <p:nvPr userDrawn="1"/>
            </p:nvSpPr>
            <p:spPr bwMode="auto">
              <a:xfrm>
                <a:off x="101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5" name="Oval 989">
                <a:extLst>
                  <a:ext uri="{FF2B5EF4-FFF2-40B4-BE49-F238E27FC236}">
                    <a16:creationId xmlns:a16="http://schemas.microsoft.com/office/drawing/2014/main" id="{C3ACD9F3-5D5C-4F99-A719-90A9EE45BF36}"/>
                  </a:ext>
                </a:extLst>
              </p:cNvPr>
              <p:cNvSpPr>
                <a:spLocks noChangeArrowheads="1"/>
              </p:cNvSpPr>
              <p:nvPr userDrawn="1"/>
            </p:nvSpPr>
            <p:spPr bwMode="auto">
              <a:xfrm>
                <a:off x="89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6" name="Oval 990">
                <a:extLst>
                  <a:ext uri="{FF2B5EF4-FFF2-40B4-BE49-F238E27FC236}">
                    <a16:creationId xmlns:a16="http://schemas.microsoft.com/office/drawing/2014/main" id="{6BC8DA9D-ED1A-4FC0-A968-80C0A85B1987}"/>
                  </a:ext>
                </a:extLst>
              </p:cNvPr>
              <p:cNvSpPr>
                <a:spLocks noChangeArrowheads="1"/>
              </p:cNvSpPr>
              <p:nvPr userDrawn="1"/>
            </p:nvSpPr>
            <p:spPr bwMode="auto">
              <a:xfrm>
                <a:off x="76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7" name="Oval 991">
                <a:extLst>
                  <a:ext uri="{FF2B5EF4-FFF2-40B4-BE49-F238E27FC236}">
                    <a16:creationId xmlns:a16="http://schemas.microsoft.com/office/drawing/2014/main" id="{123C9A0E-A3DC-409D-AF34-32B6F1FC0111}"/>
                  </a:ext>
                </a:extLst>
              </p:cNvPr>
              <p:cNvSpPr>
                <a:spLocks noChangeArrowheads="1"/>
              </p:cNvSpPr>
              <p:nvPr userDrawn="1"/>
            </p:nvSpPr>
            <p:spPr bwMode="auto">
              <a:xfrm>
                <a:off x="64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8" name="Oval 992">
                <a:extLst>
                  <a:ext uri="{FF2B5EF4-FFF2-40B4-BE49-F238E27FC236}">
                    <a16:creationId xmlns:a16="http://schemas.microsoft.com/office/drawing/2014/main" id="{E17EB330-7758-4E2D-B155-FEBD12378244}"/>
                  </a:ext>
                </a:extLst>
              </p:cNvPr>
              <p:cNvSpPr>
                <a:spLocks noChangeArrowheads="1"/>
              </p:cNvSpPr>
              <p:nvPr userDrawn="1"/>
            </p:nvSpPr>
            <p:spPr bwMode="auto">
              <a:xfrm>
                <a:off x="706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9" name="Oval 993">
                <a:extLst>
                  <a:ext uri="{FF2B5EF4-FFF2-40B4-BE49-F238E27FC236}">
                    <a16:creationId xmlns:a16="http://schemas.microsoft.com/office/drawing/2014/main" id="{5372A235-B410-434F-B51C-9C907DC5B895}"/>
                  </a:ext>
                </a:extLst>
              </p:cNvPr>
              <p:cNvSpPr>
                <a:spLocks noChangeArrowheads="1"/>
              </p:cNvSpPr>
              <p:nvPr userDrawn="1"/>
            </p:nvSpPr>
            <p:spPr bwMode="auto">
              <a:xfrm>
                <a:off x="693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0" name="Oval 994">
                <a:extLst>
                  <a:ext uri="{FF2B5EF4-FFF2-40B4-BE49-F238E27FC236}">
                    <a16:creationId xmlns:a16="http://schemas.microsoft.com/office/drawing/2014/main" id="{0EABB5A3-5AA7-4F35-A4D4-7D2C48C19CD8}"/>
                  </a:ext>
                </a:extLst>
              </p:cNvPr>
              <p:cNvSpPr>
                <a:spLocks noChangeArrowheads="1"/>
              </p:cNvSpPr>
              <p:nvPr userDrawn="1"/>
            </p:nvSpPr>
            <p:spPr bwMode="auto">
              <a:xfrm>
                <a:off x="6810"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1" name="Oval 995">
                <a:extLst>
                  <a:ext uri="{FF2B5EF4-FFF2-40B4-BE49-F238E27FC236}">
                    <a16:creationId xmlns:a16="http://schemas.microsoft.com/office/drawing/2014/main" id="{E2A10EAB-1B55-4971-9B18-339781C435B5}"/>
                  </a:ext>
                </a:extLst>
              </p:cNvPr>
              <p:cNvSpPr>
                <a:spLocks noChangeArrowheads="1"/>
              </p:cNvSpPr>
              <p:nvPr userDrawn="1"/>
            </p:nvSpPr>
            <p:spPr bwMode="auto">
              <a:xfrm>
                <a:off x="669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2" name="Oval 996">
                <a:extLst>
                  <a:ext uri="{FF2B5EF4-FFF2-40B4-BE49-F238E27FC236}">
                    <a16:creationId xmlns:a16="http://schemas.microsoft.com/office/drawing/2014/main" id="{5C2089EC-1A63-4FD4-B18C-E2F802412B31}"/>
                  </a:ext>
                </a:extLst>
              </p:cNvPr>
              <p:cNvSpPr>
                <a:spLocks noChangeArrowheads="1"/>
              </p:cNvSpPr>
              <p:nvPr userDrawn="1"/>
            </p:nvSpPr>
            <p:spPr bwMode="auto">
              <a:xfrm>
                <a:off x="6568"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3" name="Oval 997">
                <a:extLst>
                  <a:ext uri="{FF2B5EF4-FFF2-40B4-BE49-F238E27FC236}">
                    <a16:creationId xmlns:a16="http://schemas.microsoft.com/office/drawing/2014/main" id="{BB872D24-5694-4CAD-A500-84FB030394A3}"/>
                  </a:ext>
                </a:extLst>
              </p:cNvPr>
              <p:cNvSpPr>
                <a:spLocks noChangeArrowheads="1"/>
              </p:cNvSpPr>
              <p:nvPr userDrawn="1"/>
            </p:nvSpPr>
            <p:spPr bwMode="auto">
              <a:xfrm>
                <a:off x="644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4" name="Oval 998">
                <a:extLst>
                  <a:ext uri="{FF2B5EF4-FFF2-40B4-BE49-F238E27FC236}">
                    <a16:creationId xmlns:a16="http://schemas.microsoft.com/office/drawing/2014/main" id="{8940C193-9E00-408C-8BCC-E9CE56A7B9F8}"/>
                  </a:ext>
                </a:extLst>
              </p:cNvPr>
              <p:cNvSpPr>
                <a:spLocks noChangeArrowheads="1"/>
              </p:cNvSpPr>
              <p:nvPr userDrawn="1"/>
            </p:nvSpPr>
            <p:spPr bwMode="auto">
              <a:xfrm>
                <a:off x="631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5" name="Oval 999">
                <a:extLst>
                  <a:ext uri="{FF2B5EF4-FFF2-40B4-BE49-F238E27FC236}">
                    <a16:creationId xmlns:a16="http://schemas.microsoft.com/office/drawing/2014/main" id="{362412C4-5B4C-4524-ACBF-679DA32F06C9}"/>
                  </a:ext>
                </a:extLst>
              </p:cNvPr>
              <p:cNvSpPr>
                <a:spLocks noChangeArrowheads="1"/>
              </p:cNvSpPr>
              <p:nvPr userDrawn="1"/>
            </p:nvSpPr>
            <p:spPr bwMode="auto">
              <a:xfrm>
                <a:off x="619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6" name="Oval 1000">
                <a:extLst>
                  <a:ext uri="{FF2B5EF4-FFF2-40B4-BE49-F238E27FC236}">
                    <a16:creationId xmlns:a16="http://schemas.microsoft.com/office/drawing/2014/main" id="{D9C3CF75-2D50-4CDA-B223-75D608C7B266}"/>
                  </a:ext>
                </a:extLst>
              </p:cNvPr>
              <p:cNvSpPr>
                <a:spLocks noChangeArrowheads="1"/>
              </p:cNvSpPr>
              <p:nvPr userDrawn="1"/>
            </p:nvSpPr>
            <p:spPr bwMode="auto">
              <a:xfrm>
                <a:off x="607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7" name="Oval 1001">
                <a:extLst>
                  <a:ext uri="{FF2B5EF4-FFF2-40B4-BE49-F238E27FC236}">
                    <a16:creationId xmlns:a16="http://schemas.microsoft.com/office/drawing/2014/main" id="{868EA542-E240-49A7-A822-6ED94AD2709C}"/>
                  </a:ext>
                </a:extLst>
              </p:cNvPr>
              <p:cNvSpPr>
                <a:spLocks noChangeArrowheads="1"/>
              </p:cNvSpPr>
              <p:nvPr userDrawn="1"/>
            </p:nvSpPr>
            <p:spPr bwMode="auto">
              <a:xfrm>
                <a:off x="595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8" name="Oval 1002">
                <a:extLst>
                  <a:ext uri="{FF2B5EF4-FFF2-40B4-BE49-F238E27FC236}">
                    <a16:creationId xmlns:a16="http://schemas.microsoft.com/office/drawing/2014/main" id="{206EDB4E-D029-426C-9224-1525B2541515}"/>
                  </a:ext>
                </a:extLst>
              </p:cNvPr>
              <p:cNvSpPr>
                <a:spLocks noChangeArrowheads="1"/>
              </p:cNvSpPr>
              <p:nvPr userDrawn="1"/>
            </p:nvSpPr>
            <p:spPr bwMode="auto">
              <a:xfrm>
                <a:off x="582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9" name="Oval 1003">
                <a:extLst>
                  <a:ext uri="{FF2B5EF4-FFF2-40B4-BE49-F238E27FC236}">
                    <a16:creationId xmlns:a16="http://schemas.microsoft.com/office/drawing/2014/main" id="{AB7D72AB-B10A-4ACA-B3CA-61EF574252D4}"/>
                  </a:ext>
                </a:extLst>
              </p:cNvPr>
              <p:cNvSpPr>
                <a:spLocks noChangeArrowheads="1"/>
              </p:cNvSpPr>
              <p:nvPr userDrawn="1"/>
            </p:nvSpPr>
            <p:spPr bwMode="auto">
              <a:xfrm>
                <a:off x="570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0" name="Oval 1004">
                <a:extLst>
                  <a:ext uri="{FF2B5EF4-FFF2-40B4-BE49-F238E27FC236}">
                    <a16:creationId xmlns:a16="http://schemas.microsoft.com/office/drawing/2014/main" id="{1BED1C7F-E05C-450D-A045-8EDDFC70C6F2}"/>
                  </a:ext>
                </a:extLst>
              </p:cNvPr>
              <p:cNvSpPr>
                <a:spLocks noChangeArrowheads="1"/>
              </p:cNvSpPr>
              <p:nvPr userDrawn="1"/>
            </p:nvSpPr>
            <p:spPr bwMode="auto">
              <a:xfrm>
                <a:off x="558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1" name="Oval 1005">
                <a:extLst>
                  <a:ext uri="{FF2B5EF4-FFF2-40B4-BE49-F238E27FC236}">
                    <a16:creationId xmlns:a16="http://schemas.microsoft.com/office/drawing/2014/main" id="{20242619-D093-4ABA-AEE3-13A53FC5098B}"/>
                  </a:ext>
                </a:extLst>
              </p:cNvPr>
              <p:cNvSpPr>
                <a:spLocks noChangeArrowheads="1"/>
              </p:cNvSpPr>
              <p:nvPr userDrawn="1"/>
            </p:nvSpPr>
            <p:spPr bwMode="auto">
              <a:xfrm>
                <a:off x="545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2" name="Oval 1006">
                <a:extLst>
                  <a:ext uri="{FF2B5EF4-FFF2-40B4-BE49-F238E27FC236}">
                    <a16:creationId xmlns:a16="http://schemas.microsoft.com/office/drawing/2014/main" id="{6543D49A-2A1A-4750-A312-C21150701E51}"/>
                  </a:ext>
                </a:extLst>
              </p:cNvPr>
              <p:cNvSpPr>
                <a:spLocks noChangeArrowheads="1"/>
              </p:cNvSpPr>
              <p:nvPr userDrawn="1"/>
            </p:nvSpPr>
            <p:spPr bwMode="auto">
              <a:xfrm>
                <a:off x="533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3" name="Oval 1007">
                <a:extLst>
                  <a:ext uri="{FF2B5EF4-FFF2-40B4-BE49-F238E27FC236}">
                    <a16:creationId xmlns:a16="http://schemas.microsoft.com/office/drawing/2014/main" id="{309423AE-BE9C-40CA-94AC-D5474D776F95}"/>
                  </a:ext>
                </a:extLst>
              </p:cNvPr>
              <p:cNvSpPr>
                <a:spLocks noChangeArrowheads="1"/>
              </p:cNvSpPr>
              <p:nvPr userDrawn="1"/>
            </p:nvSpPr>
            <p:spPr bwMode="auto">
              <a:xfrm>
                <a:off x="5207"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4" name="Oval 1008">
                <a:extLst>
                  <a:ext uri="{FF2B5EF4-FFF2-40B4-BE49-F238E27FC236}">
                    <a16:creationId xmlns:a16="http://schemas.microsoft.com/office/drawing/2014/main" id="{FDC82CCB-30F2-4DD0-98EF-1368AD0C9539}"/>
                  </a:ext>
                </a:extLst>
              </p:cNvPr>
              <p:cNvSpPr>
                <a:spLocks noChangeArrowheads="1"/>
              </p:cNvSpPr>
              <p:nvPr userDrawn="1"/>
            </p:nvSpPr>
            <p:spPr bwMode="auto">
              <a:xfrm>
                <a:off x="508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5" name="Oval 1009">
                <a:extLst>
                  <a:ext uri="{FF2B5EF4-FFF2-40B4-BE49-F238E27FC236}">
                    <a16:creationId xmlns:a16="http://schemas.microsoft.com/office/drawing/2014/main" id="{48892F75-94A0-4254-8475-301C403A6D55}"/>
                  </a:ext>
                </a:extLst>
              </p:cNvPr>
              <p:cNvSpPr>
                <a:spLocks noChangeArrowheads="1"/>
              </p:cNvSpPr>
              <p:nvPr userDrawn="1"/>
            </p:nvSpPr>
            <p:spPr bwMode="auto">
              <a:xfrm>
                <a:off x="1257"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6" name="Oval 1010">
                <a:extLst>
                  <a:ext uri="{FF2B5EF4-FFF2-40B4-BE49-F238E27FC236}">
                    <a16:creationId xmlns:a16="http://schemas.microsoft.com/office/drawing/2014/main" id="{F6C15404-F6AB-48E1-8EFA-AC536AD9880B}"/>
                  </a:ext>
                </a:extLst>
              </p:cNvPr>
              <p:cNvSpPr>
                <a:spLocks noChangeArrowheads="1"/>
              </p:cNvSpPr>
              <p:nvPr userDrawn="1"/>
            </p:nvSpPr>
            <p:spPr bwMode="auto">
              <a:xfrm>
                <a:off x="114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7" name="Oval 1011">
                <a:extLst>
                  <a:ext uri="{FF2B5EF4-FFF2-40B4-BE49-F238E27FC236}">
                    <a16:creationId xmlns:a16="http://schemas.microsoft.com/office/drawing/2014/main" id="{6F0748E6-4550-4289-A327-D9D1FB3B1F3A}"/>
                  </a:ext>
                </a:extLst>
              </p:cNvPr>
              <p:cNvSpPr>
                <a:spLocks noChangeArrowheads="1"/>
              </p:cNvSpPr>
              <p:nvPr userDrawn="1"/>
            </p:nvSpPr>
            <p:spPr bwMode="auto">
              <a:xfrm>
                <a:off x="101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8" name="Oval 1012">
                <a:extLst>
                  <a:ext uri="{FF2B5EF4-FFF2-40B4-BE49-F238E27FC236}">
                    <a16:creationId xmlns:a16="http://schemas.microsoft.com/office/drawing/2014/main" id="{0FAFB2E6-AD82-4C23-B690-9AEB309BE9BF}"/>
                  </a:ext>
                </a:extLst>
              </p:cNvPr>
              <p:cNvSpPr>
                <a:spLocks noChangeArrowheads="1"/>
              </p:cNvSpPr>
              <p:nvPr userDrawn="1"/>
            </p:nvSpPr>
            <p:spPr bwMode="auto">
              <a:xfrm>
                <a:off x="89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9" name="Oval 1013">
                <a:extLst>
                  <a:ext uri="{FF2B5EF4-FFF2-40B4-BE49-F238E27FC236}">
                    <a16:creationId xmlns:a16="http://schemas.microsoft.com/office/drawing/2014/main" id="{F9AE0830-1628-45BD-ACC2-1F64FADEA84B}"/>
                  </a:ext>
                </a:extLst>
              </p:cNvPr>
              <p:cNvSpPr>
                <a:spLocks noChangeArrowheads="1"/>
              </p:cNvSpPr>
              <p:nvPr userDrawn="1"/>
            </p:nvSpPr>
            <p:spPr bwMode="auto">
              <a:xfrm>
                <a:off x="76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0" name="Oval 1014">
                <a:extLst>
                  <a:ext uri="{FF2B5EF4-FFF2-40B4-BE49-F238E27FC236}">
                    <a16:creationId xmlns:a16="http://schemas.microsoft.com/office/drawing/2014/main" id="{2D595F2E-882F-45D1-9A02-B2620AC165A0}"/>
                  </a:ext>
                </a:extLst>
              </p:cNvPr>
              <p:cNvSpPr>
                <a:spLocks noChangeArrowheads="1"/>
              </p:cNvSpPr>
              <p:nvPr userDrawn="1"/>
            </p:nvSpPr>
            <p:spPr bwMode="auto">
              <a:xfrm>
                <a:off x="64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1" name="Oval 1015">
                <a:extLst>
                  <a:ext uri="{FF2B5EF4-FFF2-40B4-BE49-F238E27FC236}">
                    <a16:creationId xmlns:a16="http://schemas.microsoft.com/office/drawing/2014/main" id="{D32A9BB5-E16E-47F0-8282-D6E4A7E4DD53}"/>
                  </a:ext>
                </a:extLst>
              </p:cNvPr>
              <p:cNvSpPr>
                <a:spLocks noChangeArrowheads="1"/>
              </p:cNvSpPr>
              <p:nvPr userDrawn="1"/>
            </p:nvSpPr>
            <p:spPr bwMode="auto">
              <a:xfrm>
                <a:off x="706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2" name="Oval 1016">
                <a:extLst>
                  <a:ext uri="{FF2B5EF4-FFF2-40B4-BE49-F238E27FC236}">
                    <a16:creationId xmlns:a16="http://schemas.microsoft.com/office/drawing/2014/main" id="{361F3687-0521-42EC-AE1D-4D1D0AF53B17}"/>
                  </a:ext>
                </a:extLst>
              </p:cNvPr>
              <p:cNvSpPr>
                <a:spLocks noChangeArrowheads="1"/>
              </p:cNvSpPr>
              <p:nvPr userDrawn="1"/>
            </p:nvSpPr>
            <p:spPr bwMode="auto">
              <a:xfrm>
                <a:off x="693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3" name="Oval 1017">
                <a:extLst>
                  <a:ext uri="{FF2B5EF4-FFF2-40B4-BE49-F238E27FC236}">
                    <a16:creationId xmlns:a16="http://schemas.microsoft.com/office/drawing/2014/main" id="{347D0F41-ED82-490B-879D-4C8DE541C9A6}"/>
                  </a:ext>
                </a:extLst>
              </p:cNvPr>
              <p:cNvSpPr>
                <a:spLocks noChangeArrowheads="1"/>
              </p:cNvSpPr>
              <p:nvPr userDrawn="1"/>
            </p:nvSpPr>
            <p:spPr bwMode="auto">
              <a:xfrm>
                <a:off x="6810"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4" name="Oval 1018">
                <a:extLst>
                  <a:ext uri="{FF2B5EF4-FFF2-40B4-BE49-F238E27FC236}">
                    <a16:creationId xmlns:a16="http://schemas.microsoft.com/office/drawing/2014/main" id="{1290BA2D-D2C3-4714-9F2B-EB2DD88C3384}"/>
                  </a:ext>
                </a:extLst>
              </p:cNvPr>
              <p:cNvSpPr>
                <a:spLocks noChangeArrowheads="1"/>
              </p:cNvSpPr>
              <p:nvPr userDrawn="1"/>
            </p:nvSpPr>
            <p:spPr bwMode="auto">
              <a:xfrm>
                <a:off x="669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5" name="Oval 1019">
                <a:extLst>
                  <a:ext uri="{FF2B5EF4-FFF2-40B4-BE49-F238E27FC236}">
                    <a16:creationId xmlns:a16="http://schemas.microsoft.com/office/drawing/2014/main" id="{CC134CA1-429C-4125-88A8-2CD42B379F28}"/>
                  </a:ext>
                </a:extLst>
              </p:cNvPr>
              <p:cNvSpPr>
                <a:spLocks noChangeArrowheads="1"/>
              </p:cNvSpPr>
              <p:nvPr userDrawn="1"/>
            </p:nvSpPr>
            <p:spPr bwMode="auto">
              <a:xfrm>
                <a:off x="6568"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6" name="Oval 1020">
                <a:extLst>
                  <a:ext uri="{FF2B5EF4-FFF2-40B4-BE49-F238E27FC236}">
                    <a16:creationId xmlns:a16="http://schemas.microsoft.com/office/drawing/2014/main" id="{11C2311B-EFE1-4645-8570-A116E0D5294C}"/>
                  </a:ext>
                </a:extLst>
              </p:cNvPr>
              <p:cNvSpPr>
                <a:spLocks noChangeArrowheads="1"/>
              </p:cNvSpPr>
              <p:nvPr userDrawn="1"/>
            </p:nvSpPr>
            <p:spPr bwMode="auto">
              <a:xfrm>
                <a:off x="644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7" name="Oval 1021">
                <a:extLst>
                  <a:ext uri="{FF2B5EF4-FFF2-40B4-BE49-F238E27FC236}">
                    <a16:creationId xmlns:a16="http://schemas.microsoft.com/office/drawing/2014/main" id="{93E32ADA-9017-41E5-9281-25665877664F}"/>
                  </a:ext>
                </a:extLst>
              </p:cNvPr>
              <p:cNvSpPr>
                <a:spLocks noChangeArrowheads="1"/>
              </p:cNvSpPr>
              <p:nvPr userDrawn="1"/>
            </p:nvSpPr>
            <p:spPr bwMode="auto">
              <a:xfrm>
                <a:off x="631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8" name="Oval 1022">
                <a:extLst>
                  <a:ext uri="{FF2B5EF4-FFF2-40B4-BE49-F238E27FC236}">
                    <a16:creationId xmlns:a16="http://schemas.microsoft.com/office/drawing/2014/main" id="{56AC5EA3-5AEE-45C7-BE94-BE3FFCB7AA22}"/>
                  </a:ext>
                </a:extLst>
              </p:cNvPr>
              <p:cNvSpPr>
                <a:spLocks noChangeArrowheads="1"/>
              </p:cNvSpPr>
              <p:nvPr userDrawn="1"/>
            </p:nvSpPr>
            <p:spPr bwMode="auto">
              <a:xfrm>
                <a:off x="619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9" name="Oval 1023">
                <a:extLst>
                  <a:ext uri="{FF2B5EF4-FFF2-40B4-BE49-F238E27FC236}">
                    <a16:creationId xmlns:a16="http://schemas.microsoft.com/office/drawing/2014/main" id="{2C9FA7F6-65B3-419C-B5E5-709C7B892BC9}"/>
                  </a:ext>
                </a:extLst>
              </p:cNvPr>
              <p:cNvSpPr>
                <a:spLocks noChangeArrowheads="1"/>
              </p:cNvSpPr>
              <p:nvPr userDrawn="1"/>
            </p:nvSpPr>
            <p:spPr bwMode="auto">
              <a:xfrm>
                <a:off x="607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0" name="Oval 1024">
                <a:extLst>
                  <a:ext uri="{FF2B5EF4-FFF2-40B4-BE49-F238E27FC236}">
                    <a16:creationId xmlns:a16="http://schemas.microsoft.com/office/drawing/2014/main" id="{5EFF0ECF-36E3-4637-9F8C-EAC23A9CBD0E}"/>
                  </a:ext>
                </a:extLst>
              </p:cNvPr>
              <p:cNvSpPr>
                <a:spLocks noChangeArrowheads="1"/>
              </p:cNvSpPr>
              <p:nvPr userDrawn="1"/>
            </p:nvSpPr>
            <p:spPr bwMode="auto">
              <a:xfrm>
                <a:off x="595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1" name="Oval 1025">
                <a:extLst>
                  <a:ext uri="{FF2B5EF4-FFF2-40B4-BE49-F238E27FC236}">
                    <a16:creationId xmlns:a16="http://schemas.microsoft.com/office/drawing/2014/main" id="{66973555-1621-4756-AC15-287470F61E6B}"/>
                  </a:ext>
                </a:extLst>
              </p:cNvPr>
              <p:cNvSpPr>
                <a:spLocks noChangeArrowheads="1"/>
              </p:cNvSpPr>
              <p:nvPr userDrawn="1"/>
            </p:nvSpPr>
            <p:spPr bwMode="auto">
              <a:xfrm>
                <a:off x="582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2" name="Oval 1026">
                <a:extLst>
                  <a:ext uri="{FF2B5EF4-FFF2-40B4-BE49-F238E27FC236}">
                    <a16:creationId xmlns:a16="http://schemas.microsoft.com/office/drawing/2014/main" id="{F2A88423-2E8D-48FE-AE69-350EC3FABD22}"/>
                  </a:ext>
                </a:extLst>
              </p:cNvPr>
              <p:cNvSpPr>
                <a:spLocks noChangeArrowheads="1"/>
              </p:cNvSpPr>
              <p:nvPr userDrawn="1"/>
            </p:nvSpPr>
            <p:spPr bwMode="auto">
              <a:xfrm>
                <a:off x="570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3" name="Oval 1027">
                <a:extLst>
                  <a:ext uri="{FF2B5EF4-FFF2-40B4-BE49-F238E27FC236}">
                    <a16:creationId xmlns:a16="http://schemas.microsoft.com/office/drawing/2014/main" id="{E9EBF50A-D0BB-464E-A52E-8338E0075CAF}"/>
                  </a:ext>
                </a:extLst>
              </p:cNvPr>
              <p:cNvSpPr>
                <a:spLocks noChangeArrowheads="1"/>
              </p:cNvSpPr>
              <p:nvPr userDrawn="1"/>
            </p:nvSpPr>
            <p:spPr bwMode="auto">
              <a:xfrm>
                <a:off x="558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4" name="Oval 1028">
                <a:extLst>
                  <a:ext uri="{FF2B5EF4-FFF2-40B4-BE49-F238E27FC236}">
                    <a16:creationId xmlns:a16="http://schemas.microsoft.com/office/drawing/2014/main" id="{03EFDAEE-96B3-4322-B5D2-9B1B1C7A80D6}"/>
                  </a:ext>
                </a:extLst>
              </p:cNvPr>
              <p:cNvSpPr>
                <a:spLocks noChangeArrowheads="1"/>
              </p:cNvSpPr>
              <p:nvPr userDrawn="1"/>
            </p:nvSpPr>
            <p:spPr bwMode="auto">
              <a:xfrm>
                <a:off x="545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5" name="Oval 1029">
                <a:extLst>
                  <a:ext uri="{FF2B5EF4-FFF2-40B4-BE49-F238E27FC236}">
                    <a16:creationId xmlns:a16="http://schemas.microsoft.com/office/drawing/2014/main" id="{E38B13CE-16D7-4864-8348-24AB1F190E65}"/>
                  </a:ext>
                </a:extLst>
              </p:cNvPr>
              <p:cNvSpPr>
                <a:spLocks noChangeArrowheads="1"/>
              </p:cNvSpPr>
              <p:nvPr userDrawn="1"/>
            </p:nvSpPr>
            <p:spPr bwMode="auto">
              <a:xfrm>
                <a:off x="533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6" name="Oval 1030">
                <a:extLst>
                  <a:ext uri="{FF2B5EF4-FFF2-40B4-BE49-F238E27FC236}">
                    <a16:creationId xmlns:a16="http://schemas.microsoft.com/office/drawing/2014/main" id="{8CADBB82-5B36-4152-B627-851E95EF8C3F}"/>
                  </a:ext>
                </a:extLst>
              </p:cNvPr>
              <p:cNvSpPr>
                <a:spLocks noChangeArrowheads="1"/>
              </p:cNvSpPr>
              <p:nvPr userDrawn="1"/>
            </p:nvSpPr>
            <p:spPr bwMode="auto">
              <a:xfrm>
                <a:off x="5207"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834" name="Group 1232">
              <a:extLst>
                <a:ext uri="{FF2B5EF4-FFF2-40B4-BE49-F238E27FC236}">
                  <a16:creationId xmlns:a16="http://schemas.microsoft.com/office/drawing/2014/main" id="{163954A4-7EB9-4499-AB87-F8937B73D8E9}"/>
                </a:ext>
              </a:extLst>
            </p:cNvPr>
            <p:cNvGrpSpPr>
              <a:grpSpLocks/>
            </p:cNvGrpSpPr>
            <p:nvPr userDrawn="1"/>
          </p:nvGrpSpPr>
          <p:grpSpPr bwMode="auto">
            <a:xfrm>
              <a:off x="647" y="1142"/>
              <a:ext cx="7090" cy="1563"/>
              <a:chOff x="647" y="1142"/>
              <a:chExt cx="7090" cy="1563"/>
            </a:xfrm>
            <a:grpFill/>
          </p:grpSpPr>
          <p:sp>
            <p:nvSpPr>
              <p:cNvPr id="1047" name="Oval 1032">
                <a:extLst>
                  <a:ext uri="{FF2B5EF4-FFF2-40B4-BE49-F238E27FC236}">
                    <a16:creationId xmlns:a16="http://schemas.microsoft.com/office/drawing/2014/main" id="{36FF91C7-96C6-421F-9747-64673E7F53E4}"/>
                  </a:ext>
                </a:extLst>
              </p:cNvPr>
              <p:cNvSpPr>
                <a:spLocks noChangeArrowheads="1"/>
              </p:cNvSpPr>
              <p:nvPr userDrawn="1"/>
            </p:nvSpPr>
            <p:spPr bwMode="auto">
              <a:xfrm>
                <a:off x="508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8" name="Oval 1033">
                <a:extLst>
                  <a:ext uri="{FF2B5EF4-FFF2-40B4-BE49-F238E27FC236}">
                    <a16:creationId xmlns:a16="http://schemas.microsoft.com/office/drawing/2014/main" id="{FC37ADA4-0171-4E5A-A449-91244ADE6475}"/>
                  </a:ext>
                </a:extLst>
              </p:cNvPr>
              <p:cNvSpPr>
                <a:spLocks noChangeArrowheads="1"/>
              </p:cNvSpPr>
              <p:nvPr userDrawn="1"/>
            </p:nvSpPr>
            <p:spPr bwMode="auto">
              <a:xfrm>
                <a:off x="1257"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9" name="Oval 1034">
                <a:extLst>
                  <a:ext uri="{FF2B5EF4-FFF2-40B4-BE49-F238E27FC236}">
                    <a16:creationId xmlns:a16="http://schemas.microsoft.com/office/drawing/2014/main" id="{EA4BBC97-8F06-46DB-8053-FF122AA05B08}"/>
                  </a:ext>
                </a:extLst>
              </p:cNvPr>
              <p:cNvSpPr>
                <a:spLocks noChangeArrowheads="1"/>
              </p:cNvSpPr>
              <p:nvPr userDrawn="1"/>
            </p:nvSpPr>
            <p:spPr bwMode="auto">
              <a:xfrm>
                <a:off x="114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0" name="Oval 1035">
                <a:extLst>
                  <a:ext uri="{FF2B5EF4-FFF2-40B4-BE49-F238E27FC236}">
                    <a16:creationId xmlns:a16="http://schemas.microsoft.com/office/drawing/2014/main" id="{932982C9-E779-422B-BAFD-3D7823ADC144}"/>
                  </a:ext>
                </a:extLst>
              </p:cNvPr>
              <p:cNvSpPr>
                <a:spLocks noChangeArrowheads="1"/>
              </p:cNvSpPr>
              <p:nvPr userDrawn="1"/>
            </p:nvSpPr>
            <p:spPr bwMode="auto">
              <a:xfrm>
                <a:off x="101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1" name="Oval 1036">
                <a:extLst>
                  <a:ext uri="{FF2B5EF4-FFF2-40B4-BE49-F238E27FC236}">
                    <a16:creationId xmlns:a16="http://schemas.microsoft.com/office/drawing/2014/main" id="{D2595B93-FE39-4ED0-8712-E8E595696AB3}"/>
                  </a:ext>
                </a:extLst>
              </p:cNvPr>
              <p:cNvSpPr>
                <a:spLocks noChangeArrowheads="1"/>
              </p:cNvSpPr>
              <p:nvPr userDrawn="1"/>
            </p:nvSpPr>
            <p:spPr bwMode="auto">
              <a:xfrm>
                <a:off x="89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2" name="Oval 1037">
                <a:extLst>
                  <a:ext uri="{FF2B5EF4-FFF2-40B4-BE49-F238E27FC236}">
                    <a16:creationId xmlns:a16="http://schemas.microsoft.com/office/drawing/2014/main" id="{CA312536-3ECF-46F8-B5A1-E09414A547D2}"/>
                  </a:ext>
                </a:extLst>
              </p:cNvPr>
              <p:cNvSpPr>
                <a:spLocks noChangeArrowheads="1"/>
              </p:cNvSpPr>
              <p:nvPr userDrawn="1"/>
            </p:nvSpPr>
            <p:spPr bwMode="auto">
              <a:xfrm>
                <a:off x="76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3" name="Oval 1038">
                <a:extLst>
                  <a:ext uri="{FF2B5EF4-FFF2-40B4-BE49-F238E27FC236}">
                    <a16:creationId xmlns:a16="http://schemas.microsoft.com/office/drawing/2014/main" id="{D7035E52-65C7-47A4-8895-E069AD900597}"/>
                  </a:ext>
                </a:extLst>
              </p:cNvPr>
              <p:cNvSpPr>
                <a:spLocks noChangeArrowheads="1"/>
              </p:cNvSpPr>
              <p:nvPr userDrawn="1"/>
            </p:nvSpPr>
            <p:spPr bwMode="auto">
              <a:xfrm>
                <a:off x="64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4" name="Oval 1039">
                <a:extLst>
                  <a:ext uri="{FF2B5EF4-FFF2-40B4-BE49-F238E27FC236}">
                    <a16:creationId xmlns:a16="http://schemas.microsoft.com/office/drawing/2014/main" id="{1E0F7AAF-B898-435F-B932-8DC08E2CC60F}"/>
                  </a:ext>
                </a:extLst>
              </p:cNvPr>
              <p:cNvSpPr>
                <a:spLocks noChangeArrowheads="1"/>
              </p:cNvSpPr>
              <p:nvPr userDrawn="1"/>
            </p:nvSpPr>
            <p:spPr bwMode="auto">
              <a:xfrm>
                <a:off x="706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5" name="Oval 1040">
                <a:extLst>
                  <a:ext uri="{FF2B5EF4-FFF2-40B4-BE49-F238E27FC236}">
                    <a16:creationId xmlns:a16="http://schemas.microsoft.com/office/drawing/2014/main" id="{11E058DD-100B-407B-93BA-C1EEFA91CA1A}"/>
                  </a:ext>
                </a:extLst>
              </p:cNvPr>
              <p:cNvSpPr>
                <a:spLocks noChangeArrowheads="1"/>
              </p:cNvSpPr>
              <p:nvPr userDrawn="1"/>
            </p:nvSpPr>
            <p:spPr bwMode="auto">
              <a:xfrm>
                <a:off x="693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6" name="Oval 1041">
                <a:extLst>
                  <a:ext uri="{FF2B5EF4-FFF2-40B4-BE49-F238E27FC236}">
                    <a16:creationId xmlns:a16="http://schemas.microsoft.com/office/drawing/2014/main" id="{02C6458A-0AD3-4B9F-AD91-DA0E3E52128E}"/>
                  </a:ext>
                </a:extLst>
              </p:cNvPr>
              <p:cNvSpPr>
                <a:spLocks noChangeArrowheads="1"/>
              </p:cNvSpPr>
              <p:nvPr userDrawn="1"/>
            </p:nvSpPr>
            <p:spPr bwMode="auto">
              <a:xfrm>
                <a:off x="6810"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7" name="Oval 1042">
                <a:extLst>
                  <a:ext uri="{FF2B5EF4-FFF2-40B4-BE49-F238E27FC236}">
                    <a16:creationId xmlns:a16="http://schemas.microsoft.com/office/drawing/2014/main" id="{6A3290D8-7EA7-433C-8B12-4B8177B23351}"/>
                  </a:ext>
                </a:extLst>
              </p:cNvPr>
              <p:cNvSpPr>
                <a:spLocks noChangeArrowheads="1"/>
              </p:cNvSpPr>
              <p:nvPr userDrawn="1"/>
            </p:nvSpPr>
            <p:spPr bwMode="auto">
              <a:xfrm>
                <a:off x="669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8" name="Oval 1043">
                <a:extLst>
                  <a:ext uri="{FF2B5EF4-FFF2-40B4-BE49-F238E27FC236}">
                    <a16:creationId xmlns:a16="http://schemas.microsoft.com/office/drawing/2014/main" id="{77A2B1C3-DEBE-4410-873D-0477FD4E9E1F}"/>
                  </a:ext>
                </a:extLst>
              </p:cNvPr>
              <p:cNvSpPr>
                <a:spLocks noChangeArrowheads="1"/>
              </p:cNvSpPr>
              <p:nvPr userDrawn="1"/>
            </p:nvSpPr>
            <p:spPr bwMode="auto">
              <a:xfrm>
                <a:off x="6568"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9" name="Oval 1044">
                <a:extLst>
                  <a:ext uri="{FF2B5EF4-FFF2-40B4-BE49-F238E27FC236}">
                    <a16:creationId xmlns:a16="http://schemas.microsoft.com/office/drawing/2014/main" id="{8048EAD0-67A5-4A42-A3D1-723EF4A17AF3}"/>
                  </a:ext>
                </a:extLst>
              </p:cNvPr>
              <p:cNvSpPr>
                <a:spLocks noChangeArrowheads="1"/>
              </p:cNvSpPr>
              <p:nvPr userDrawn="1"/>
            </p:nvSpPr>
            <p:spPr bwMode="auto">
              <a:xfrm>
                <a:off x="644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0" name="Oval 1045">
                <a:extLst>
                  <a:ext uri="{FF2B5EF4-FFF2-40B4-BE49-F238E27FC236}">
                    <a16:creationId xmlns:a16="http://schemas.microsoft.com/office/drawing/2014/main" id="{5FEAAC20-5AA9-48A2-B0E8-41D0CD4E135D}"/>
                  </a:ext>
                </a:extLst>
              </p:cNvPr>
              <p:cNvSpPr>
                <a:spLocks noChangeArrowheads="1"/>
              </p:cNvSpPr>
              <p:nvPr userDrawn="1"/>
            </p:nvSpPr>
            <p:spPr bwMode="auto">
              <a:xfrm>
                <a:off x="631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1" name="Oval 1046">
                <a:extLst>
                  <a:ext uri="{FF2B5EF4-FFF2-40B4-BE49-F238E27FC236}">
                    <a16:creationId xmlns:a16="http://schemas.microsoft.com/office/drawing/2014/main" id="{D4291462-52C0-4C10-A6BE-665EC01FD6CF}"/>
                  </a:ext>
                </a:extLst>
              </p:cNvPr>
              <p:cNvSpPr>
                <a:spLocks noChangeArrowheads="1"/>
              </p:cNvSpPr>
              <p:nvPr userDrawn="1"/>
            </p:nvSpPr>
            <p:spPr bwMode="auto">
              <a:xfrm>
                <a:off x="619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2" name="Oval 1047">
                <a:extLst>
                  <a:ext uri="{FF2B5EF4-FFF2-40B4-BE49-F238E27FC236}">
                    <a16:creationId xmlns:a16="http://schemas.microsoft.com/office/drawing/2014/main" id="{D29B96B4-BCDF-47A1-BD4E-56F183696AA3}"/>
                  </a:ext>
                </a:extLst>
              </p:cNvPr>
              <p:cNvSpPr>
                <a:spLocks noChangeArrowheads="1"/>
              </p:cNvSpPr>
              <p:nvPr userDrawn="1"/>
            </p:nvSpPr>
            <p:spPr bwMode="auto">
              <a:xfrm>
                <a:off x="607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3" name="Oval 1048">
                <a:extLst>
                  <a:ext uri="{FF2B5EF4-FFF2-40B4-BE49-F238E27FC236}">
                    <a16:creationId xmlns:a16="http://schemas.microsoft.com/office/drawing/2014/main" id="{4E6CBAE5-B67C-4199-ADAE-D6304F106A1F}"/>
                  </a:ext>
                </a:extLst>
              </p:cNvPr>
              <p:cNvSpPr>
                <a:spLocks noChangeArrowheads="1"/>
              </p:cNvSpPr>
              <p:nvPr userDrawn="1"/>
            </p:nvSpPr>
            <p:spPr bwMode="auto">
              <a:xfrm>
                <a:off x="595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4" name="Oval 1049">
                <a:extLst>
                  <a:ext uri="{FF2B5EF4-FFF2-40B4-BE49-F238E27FC236}">
                    <a16:creationId xmlns:a16="http://schemas.microsoft.com/office/drawing/2014/main" id="{2D077710-DFFC-4C96-9901-E1B91659C622}"/>
                  </a:ext>
                </a:extLst>
              </p:cNvPr>
              <p:cNvSpPr>
                <a:spLocks noChangeArrowheads="1"/>
              </p:cNvSpPr>
              <p:nvPr userDrawn="1"/>
            </p:nvSpPr>
            <p:spPr bwMode="auto">
              <a:xfrm>
                <a:off x="582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5" name="Oval 1050">
                <a:extLst>
                  <a:ext uri="{FF2B5EF4-FFF2-40B4-BE49-F238E27FC236}">
                    <a16:creationId xmlns:a16="http://schemas.microsoft.com/office/drawing/2014/main" id="{FE3429D8-589B-4D43-91A4-F043CF3A3C4F}"/>
                  </a:ext>
                </a:extLst>
              </p:cNvPr>
              <p:cNvSpPr>
                <a:spLocks noChangeArrowheads="1"/>
              </p:cNvSpPr>
              <p:nvPr userDrawn="1"/>
            </p:nvSpPr>
            <p:spPr bwMode="auto">
              <a:xfrm>
                <a:off x="570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6" name="Oval 1051">
                <a:extLst>
                  <a:ext uri="{FF2B5EF4-FFF2-40B4-BE49-F238E27FC236}">
                    <a16:creationId xmlns:a16="http://schemas.microsoft.com/office/drawing/2014/main" id="{2FB83977-355D-467D-AFA1-D1A57BDE84ED}"/>
                  </a:ext>
                </a:extLst>
              </p:cNvPr>
              <p:cNvSpPr>
                <a:spLocks noChangeArrowheads="1"/>
              </p:cNvSpPr>
              <p:nvPr userDrawn="1"/>
            </p:nvSpPr>
            <p:spPr bwMode="auto">
              <a:xfrm>
                <a:off x="558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7" name="Oval 1052">
                <a:extLst>
                  <a:ext uri="{FF2B5EF4-FFF2-40B4-BE49-F238E27FC236}">
                    <a16:creationId xmlns:a16="http://schemas.microsoft.com/office/drawing/2014/main" id="{DAB4BC7E-F754-4E36-848F-E9AE69675DF0}"/>
                  </a:ext>
                </a:extLst>
              </p:cNvPr>
              <p:cNvSpPr>
                <a:spLocks noChangeArrowheads="1"/>
              </p:cNvSpPr>
              <p:nvPr userDrawn="1"/>
            </p:nvSpPr>
            <p:spPr bwMode="auto">
              <a:xfrm>
                <a:off x="545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8" name="Oval 1053">
                <a:extLst>
                  <a:ext uri="{FF2B5EF4-FFF2-40B4-BE49-F238E27FC236}">
                    <a16:creationId xmlns:a16="http://schemas.microsoft.com/office/drawing/2014/main" id="{2C0F1FBA-3B43-42C3-8225-00C9C709064D}"/>
                  </a:ext>
                </a:extLst>
              </p:cNvPr>
              <p:cNvSpPr>
                <a:spLocks noChangeArrowheads="1"/>
              </p:cNvSpPr>
              <p:nvPr userDrawn="1"/>
            </p:nvSpPr>
            <p:spPr bwMode="auto">
              <a:xfrm>
                <a:off x="533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9" name="Oval 1054">
                <a:extLst>
                  <a:ext uri="{FF2B5EF4-FFF2-40B4-BE49-F238E27FC236}">
                    <a16:creationId xmlns:a16="http://schemas.microsoft.com/office/drawing/2014/main" id="{8280EF57-D2B1-42D3-ACE4-834F5ABD1A20}"/>
                  </a:ext>
                </a:extLst>
              </p:cNvPr>
              <p:cNvSpPr>
                <a:spLocks noChangeArrowheads="1"/>
              </p:cNvSpPr>
              <p:nvPr userDrawn="1"/>
            </p:nvSpPr>
            <p:spPr bwMode="auto">
              <a:xfrm>
                <a:off x="5207"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0" name="Oval 1055">
                <a:extLst>
                  <a:ext uri="{FF2B5EF4-FFF2-40B4-BE49-F238E27FC236}">
                    <a16:creationId xmlns:a16="http://schemas.microsoft.com/office/drawing/2014/main" id="{BE6DB9F4-D6A0-45AF-BD57-E026BD35F32A}"/>
                  </a:ext>
                </a:extLst>
              </p:cNvPr>
              <p:cNvSpPr>
                <a:spLocks noChangeArrowheads="1"/>
              </p:cNvSpPr>
              <p:nvPr userDrawn="1"/>
            </p:nvSpPr>
            <p:spPr bwMode="auto">
              <a:xfrm>
                <a:off x="508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1" name="Oval 1056">
                <a:extLst>
                  <a:ext uri="{FF2B5EF4-FFF2-40B4-BE49-F238E27FC236}">
                    <a16:creationId xmlns:a16="http://schemas.microsoft.com/office/drawing/2014/main" id="{7781C7D7-985C-4503-ACD3-04F5D4292FE5}"/>
                  </a:ext>
                </a:extLst>
              </p:cNvPr>
              <p:cNvSpPr>
                <a:spLocks noChangeArrowheads="1"/>
              </p:cNvSpPr>
              <p:nvPr userDrawn="1"/>
            </p:nvSpPr>
            <p:spPr bwMode="auto">
              <a:xfrm>
                <a:off x="1257"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2" name="Oval 1057">
                <a:extLst>
                  <a:ext uri="{FF2B5EF4-FFF2-40B4-BE49-F238E27FC236}">
                    <a16:creationId xmlns:a16="http://schemas.microsoft.com/office/drawing/2014/main" id="{94FA9C30-0740-4459-A6BD-73C822E50D3B}"/>
                  </a:ext>
                </a:extLst>
              </p:cNvPr>
              <p:cNvSpPr>
                <a:spLocks noChangeArrowheads="1"/>
              </p:cNvSpPr>
              <p:nvPr userDrawn="1"/>
            </p:nvSpPr>
            <p:spPr bwMode="auto">
              <a:xfrm>
                <a:off x="114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3" name="Oval 1058">
                <a:extLst>
                  <a:ext uri="{FF2B5EF4-FFF2-40B4-BE49-F238E27FC236}">
                    <a16:creationId xmlns:a16="http://schemas.microsoft.com/office/drawing/2014/main" id="{B4531C4E-9448-4887-B7B8-07DF8D3E64B9}"/>
                  </a:ext>
                </a:extLst>
              </p:cNvPr>
              <p:cNvSpPr>
                <a:spLocks noChangeArrowheads="1"/>
              </p:cNvSpPr>
              <p:nvPr userDrawn="1"/>
            </p:nvSpPr>
            <p:spPr bwMode="auto">
              <a:xfrm>
                <a:off x="101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4" name="Oval 1059">
                <a:extLst>
                  <a:ext uri="{FF2B5EF4-FFF2-40B4-BE49-F238E27FC236}">
                    <a16:creationId xmlns:a16="http://schemas.microsoft.com/office/drawing/2014/main" id="{85EC449A-5284-4553-A25A-F918AA058745}"/>
                  </a:ext>
                </a:extLst>
              </p:cNvPr>
              <p:cNvSpPr>
                <a:spLocks noChangeArrowheads="1"/>
              </p:cNvSpPr>
              <p:nvPr userDrawn="1"/>
            </p:nvSpPr>
            <p:spPr bwMode="auto">
              <a:xfrm>
                <a:off x="89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5" name="Oval 1060">
                <a:extLst>
                  <a:ext uri="{FF2B5EF4-FFF2-40B4-BE49-F238E27FC236}">
                    <a16:creationId xmlns:a16="http://schemas.microsoft.com/office/drawing/2014/main" id="{BE08AA73-3D9E-46EF-AD5E-B16E9EA29729}"/>
                  </a:ext>
                </a:extLst>
              </p:cNvPr>
              <p:cNvSpPr>
                <a:spLocks noChangeArrowheads="1"/>
              </p:cNvSpPr>
              <p:nvPr userDrawn="1"/>
            </p:nvSpPr>
            <p:spPr bwMode="auto">
              <a:xfrm>
                <a:off x="76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6" name="Oval 1061">
                <a:extLst>
                  <a:ext uri="{FF2B5EF4-FFF2-40B4-BE49-F238E27FC236}">
                    <a16:creationId xmlns:a16="http://schemas.microsoft.com/office/drawing/2014/main" id="{63A9AAD5-CD45-4CEB-8809-67C5617E03DD}"/>
                  </a:ext>
                </a:extLst>
              </p:cNvPr>
              <p:cNvSpPr>
                <a:spLocks noChangeArrowheads="1"/>
              </p:cNvSpPr>
              <p:nvPr userDrawn="1"/>
            </p:nvSpPr>
            <p:spPr bwMode="auto">
              <a:xfrm>
                <a:off x="64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7" name="Oval 1062">
                <a:extLst>
                  <a:ext uri="{FF2B5EF4-FFF2-40B4-BE49-F238E27FC236}">
                    <a16:creationId xmlns:a16="http://schemas.microsoft.com/office/drawing/2014/main" id="{6F519052-64E7-4A02-97D3-550EF90F0D3F}"/>
                  </a:ext>
                </a:extLst>
              </p:cNvPr>
              <p:cNvSpPr>
                <a:spLocks noChangeArrowheads="1"/>
              </p:cNvSpPr>
              <p:nvPr userDrawn="1"/>
            </p:nvSpPr>
            <p:spPr bwMode="auto">
              <a:xfrm>
                <a:off x="706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8" name="Oval 1063">
                <a:extLst>
                  <a:ext uri="{FF2B5EF4-FFF2-40B4-BE49-F238E27FC236}">
                    <a16:creationId xmlns:a16="http://schemas.microsoft.com/office/drawing/2014/main" id="{4D3236F4-1066-4649-9DE1-0EEB4686F065}"/>
                  </a:ext>
                </a:extLst>
              </p:cNvPr>
              <p:cNvSpPr>
                <a:spLocks noChangeArrowheads="1"/>
              </p:cNvSpPr>
              <p:nvPr userDrawn="1"/>
            </p:nvSpPr>
            <p:spPr bwMode="auto">
              <a:xfrm>
                <a:off x="693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9" name="Oval 1064">
                <a:extLst>
                  <a:ext uri="{FF2B5EF4-FFF2-40B4-BE49-F238E27FC236}">
                    <a16:creationId xmlns:a16="http://schemas.microsoft.com/office/drawing/2014/main" id="{B0A84634-D550-4BE1-873E-27EE374A1868}"/>
                  </a:ext>
                </a:extLst>
              </p:cNvPr>
              <p:cNvSpPr>
                <a:spLocks noChangeArrowheads="1"/>
              </p:cNvSpPr>
              <p:nvPr userDrawn="1"/>
            </p:nvSpPr>
            <p:spPr bwMode="auto">
              <a:xfrm>
                <a:off x="6810"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0" name="Oval 1065">
                <a:extLst>
                  <a:ext uri="{FF2B5EF4-FFF2-40B4-BE49-F238E27FC236}">
                    <a16:creationId xmlns:a16="http://schemas.microsoft.com/office/drawing/2014/main" id="{6E8743A1-5430-4445-9F26-935092700B19}"/>
                  </a:ext>
                </a:extLst>
              </p:cNvPr>
              <p:cNvSpPr>
                <a:spLocks noChangeArrowheads="1"/>
              </p:cNvSpPr>
              <p:nvPr userDrawn="1"/>
            </p:nvSpPr>
            <p:spPr bwMode="auto">
              <a:xfrm>
                <a:off x="669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1" name="Oval 1066">
                <a:extLst>
                  <a:ext uri="{FF2B5EF4-FFF2-40B4-BE49-F238E27FC236}">
                    <a16:creationId xmlns:a16="http://schemas.microsoft.com/office/drawing/2014/main" id="{93D7F122-11C0-4A51-BF51-B13A157460DF}"/>
                  </a:ext>
                </a:extLst>
              </p:cNvPr>
              <p:cNvSpPr>
                <a:spLocks noChangeArrowheads="1"/>
              </p:cNvSpPr>
              <p:nvPr userDrawn="1"/>
            </p:nvSpPr>
            <p:spPr bwMode="auto">
              <a:xfrm>
                <a:off x="6568"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2" name="Oval 1067">
                <a:extLst>
                  <a:ext uri="{FF2B5EF4-FFF2-40B4-BE49-F238E27FC236}">
                    <a16:creationId xmlns:a16="http://schemas.microsoft.com/office/drawing/2014/main" id="{E2BFE76F-ECED-427B-B898-80AB477B0CA0}"/>
                  </a:ext>
                </a:extLst>
              </p:cNvPr>
              <p:cNvSpPr>
                <a:spLocks noChangeArrowheads="1"/>
              </p:cNvSpPr>
              <p:nvPr userDrawn="1"/>
            </p:nvSpPr>
            <p:spPr bwMode="auto">
              <a:xfrm>
                <a:off x="644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3" name="Oval 1068">
                <a:extLst>
                  <a:ext uri="{FF2B5EF4-FFF2-40B4-BE49-F238E27FC236}">
                    <a16:creationId xmlns:a16="http://schemas.microsoft.com/office/drawing/2014/main" id="{EE91B7CD-7324-4425-B591-C3E506FA0A7F}"/>
                  </a:ext>
                </a:extLst>
              </p:cNvPr>
              <p:cNvSpPr>
                <a:spLocks noChangeArrowheads="1"/>
              </p:cNvSpPr>
              <p:nvPr userDrawn="1"/>
            </p:nvSpPr>
            <p:spPr bwMode="auto">
              <a:xfrm>
                <a:off x="631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4" name="Oval 1069">
                <a:extLst>
                  <a:ext uri="{FF2B5EF4-FFF2-40B4-BE49-F238E27FC236}">
                    <a16:creationId xmlns:a16="http://schemas.microsoft.com/office/drawing/2014/main" id="{9109651B-7262-42FE-B555-0DDA0BDA5D17}"/>
                  </a:ext>
                </a:extLst>
              </p:cNvPr>
              <p:cNvSpPr>
                <a:spLocks noChangeArrowheads="1"/>
              </p:cNvSpPr>
              <p:nvPr userDrawn="1"/>
            </p:nvSpPr>
            <p:spPr bwMode="auto">
              <a:xfrm>
                <a:off x="619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5" name="Oval 1070">
                <a:extLst>
                  <a:ext uri="{FF2B5EF4-FFF2-40B4-BE49-F238E27FC236}">
                    <a16:creationId xmlns:a16="http://schemas.microsoft.com/office/drawing/2014/main" id="{02E564B6-7EBB-49A5-B0E1-326928820250}"/>
                  </a:ext>
                </a:extLst>
              </p:cNvPr>
              <p:cNvSpPr>
                <a:spLocks noChangeArrowheads="1"/>
              </p:cNvSpPr>
              <p:nvPr userDrawn="1"/>
            </p:nvSpPr>
            <p:spPr bwMode="auto">
              <a:xfrm>
                <a:off x="607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6" name="Oval 1071">
                <a:extLst>
                  <a:ext uri="{FF2B5EF4-FFF2-40B4-BE49-F238E27FC236}">
                    <a16:creationId xmlns:a16="http://schemas.microsoft.com/office/drawing/2014/main" id="{1451E1EC-5BA5-4B6D-8405-CADB31967FC8}"/>
                  </a:ext>
                </a:extLst>
              </p:cNvPr>
              <p:cNvSpPr>
                <a:spLocks noChangeArrowheads="1"/>
              </p:cNvSpPr>
              <p:nvPr userDrawn="1"/>
            </p:nvSpPr>
            <p:spPr bwMode="auto">
              <a:xfrm>
                <a:off x="595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7" name="Oval 1072">
                <a:extLst>
                  <a:ext uri="{FF2B5EF4-FFF2-40B4-BE49-F238E27FC236}">
                    <a16:creationId xmlns:a16="http://schemas.microsoft.com/office/drawing/2014/main" id="{C625AB4B-CE9D-472D-AE5D-83D47D4D6271}"/>
                  </a:ext>
                </a:extLst>
              </p:cNvPr>
              <p:cNvSpPr>
                <a:spLocks noChangeArrowheads="1"/>
              </p:cNvSpPr>
              <p:nvPr userDrawn="1"/>
            </p:nvSpPr>
            <p:spPr bwMode="auto">
              <a:xfrm>
                <a:off x="582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8" name="Oval 1073">
                <a:extLst>
                  <a:ext uri="{FF2B5EF4-FFF2-40B4-BE49-F238E27FC236}">
                    <a16:creationId xmlns:a16="http://schemas.microsoft.com/office/drawing/2014/main" id="{F1203C18-947F-4392-9596-4CECF139A759}"/>
                  </a:ext>
                </a:extLst>
              </p:cNvPr>
              <p:cNvSpPr>
                <a:spLocks noChangeArrowheads="1"/>
              </p:cNvSpPr>
              <p:nvPr userDrawn="1"/>
            </p:nvSpPr>
            <p:spPr bwMode="auto">
              <a:xfrm>
                <a:off x="570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9" name="Oval 1074">
                <a:extLst>
                  <a:ext uri="{FF2B5EF4-FFF2-40B4-BE49-F238E27FC236}">
                    <a16:creationId xmlns:a16="http://schemas.microsoft.com/office/drawing/2014/main" id="{20E00031-02EB-4F33-8B3C-9A914884F114}"/>
                  </a:ext>
                </a:extLst>
              </p:cNvPr>
              <p:cNvSpPr>
                <a:spLocks noChangeArrowheads="1"/>
              </p:cNvSpPr>
              <p:nvPr userDrawn="1"/>
            </p:nvSpPr>
            <p:spPr bwMode="auto">
              <a:xfrm>
                <a:off x="558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0" name="Oval 1075">
                <a:extLst>
                  <a:ext uri="{FF2B5EF4-FFF2-40B4-BE49-F238E27FC236}">
                    <a16:creationId xmlns:a16="http://schemas.microsoft.com/office/drawing/2014/main" id="{748968E6-9612-41EA-9AFB-78DD2CBC9320}"/>
                  </a:ext>
                </a:extLst>
              </p:cNvPr>
              <p:cNvSpPr>
                <a:spLocks noChangeArrowheads="1"/>
              </p:cNvSpPr>
              <p:nvPr userDrawn="1"/>
            </p:nvSpPr>
            <p:spPr bwMode="auto">
              <a:xfrm>
                <a:off x="545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1" name="Oval 1076">
                <a:extLst>
                  <a:ext uri="{FF2B5EF4-FFF2-40B4-BE49-F238E27FC236}">
                    <a16:creationId xmlns:a16="http://schemas.microsoft.com/office/drawing/2014/main" id="{0130291B-0B86-4314-B90F-0490E5BD6FFE}"/>
                  </a:ext>
                </a:extLst>
              </p:cNvPr>
              <p:cNvSpPr>
                <a:spLocks noChangeArrowheads="1"/>
              </p:cNvSpPr>
              <p:nvPr userDrawn="1"/>
            </p:nvSpPr>
            <p:spPr bwMode="auto">
              <a:xfrm>
                <a:off x="533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2" name="Oval 1077">
                <a:extLst>
                  <a:ext uri="{FF2B5EF4-FFF2-40B4-BE49-F238E27FC236}">
                    <a16:creationId xmlns:a16="http://schemas.microsoft.com/office/drawing/2014/main" id="{FA372146-8B9F-41C7-A027-D5EA4F4945D3}"/>
                  </a:ext>
                </a:extLst>
              </p:cNvPr>
              <p:cNvSpPr>
                <a:spLocks noChangeArrowheads="1"/>
              </p:cNvSpPr>
              <p:nvPr userDrawn="1"/>
            </p:nvSpPr>
            <p:spPr bwMode="auto">
              <a:xfrm>
                <a:off x="5207"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3" name="Oval 1078">
                <a:extLst>
                  <a:ext uri="{FF2B5EF4-FFF2-40B4-BE49-F238E27FC236}">
                    <a16:creationId xmlns:a16="http://schemas.microsoft.com/office/drawing/2014/main" id="{DCE909BE-FE68-46EF-A521-4BD5E2F5D571}"/>
                  </a:ext>
                </a:extLst>
              </p:cNvPr>
              <p:cNvSpPr>
                <a:spLocks noChangeArrowheads="1"/>
              </p:cNvSpPr>
              <p:nvPr userDrawn="1"/>
            </p:nvSpPr>
            <p:spPr bwMode="auto">
              <a:xfrm>
                <a:off x="508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4" name="Oval 1079">
                <a:extLst>
                  <a:ext uri="{FF2B5EF4-FFF2-40B4-BE49-F238E27FC236}">
                    <a16:creationId xmlns:a16="http://schemas.microsoft.com/office/drawing/2014/main" id="{8C9C2C59-06BD-488D-942B-34B2F428E17B}"/>
                  </a:ext>
                </a:extLst>
              </p:cNvPr>
              <p:cNvSpPr>
                <a:spLocks noChangeArrowheads="1"/>
              </p:cNvSpPr>
              <p:nvPr userDrawn="1"/>
            </p:nvSpPr>
            <p:spPr bwMode="auto">
              <a:xfrm>
                <a:off x="1257"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5" name="Oval 1080">
                <a:extLst>
                  <a:ext uri="{FF2B5EF4-FFF2-40B4-BE49-F238E27FC236}">
                    <a16:creationId xmlns:a16="http://schemas.microsoft.com/office/drawing/2014/main" id="{D9D6F178-852D-46CE-B435-531F8FC84381}"/>
                  </a:ext>
                </a:extLst>
              </p:cNvPr>
              <p:cNvSpPr>
                <a:spLocks noChangeArrowheads="1"/>
              </p:cNvSpPr>
              <p:nvPr userDrawn="1"/>
            </p:nvSpPr>
            <p:spPr bwMode="auto">
              <a:xfrm>
                <a:off x="114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6" name="Oval 1081">
                <a:extLst>
                  <a:ext uri="{FF2B5EF4-FFF2-40B4-BE49-F238E27FC236}">
                    <a16:creationId xmlns:a16="http://schemas.microsoft.com/office/drawing/2014/main" id="{8E1AAC8A-78AF-489D-A96C-D29BC1331F38}"/>
                  </a:ext>
                </a:extLst>
              </p:cNvPr>
              <p:cNvSpPr>
                <a:spLocks noChangeArrowheads="1"/>
              </p:cNvSpPr>
              <p:nvPr userDrawn="1"/>
            </p:nvSpPr>
            <p:spPr bwMode="auto">
              <a:xfrm>
                <a:off x="101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7" name="Oval 1082">
                <a:extLst>
                  <a:ext uri="{FF2B5EF4-FFF2-40B4-BE49-F238E27FC236}">
                    <a16:creationId xmlns:a16="http://schemas.microsoft.com/office/drawing/2014/main" id="{2940E0CA-9A3E-4BEB-BFFD-CD2238FE0FB5}"/>
                  </a:ext>
                </a:extLst>
              </p:cNvPr>
              <p:cNvSpPr>
                <a:spLocks noChangeArrowheads="1"/>
              </p:cNvSpPr>
              <p:nvPr userDrawn="1"/>
            </p:nvSpPr>
            <p:spPr bwMode="auto">
              <a:xfrm>
                <a:off x="89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8" name="Oval 1083">
                <a:extLst>
                  <a:ext uri="{FF2B5EF4-FFF2-40B4-BE49-F238E27FC236}">
                    <a16:creationId xmlns:a16="http://schemas.microsoft.com/office/drawing/2014/main" id="{9753AE30-308C-497D-B364-C14AB003EA5A}"/>
                  </a:ext>
                </a:extLst>
              </p:cNvPr>
              <p:cNvSpPr>
                <a:spLocks noChangeArrowheads="1"/>
              </p:cNvSpPr>
              <p:nvPr userDrawn="1"/>
            </p:nvSpPr>
            <p:spPr bwMode="auto">
              <a:xfrm>
                <a:off x="76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9" name="Oval 1084">
                <a:extLst>
                  <a:ext uri="{FF2B5EF4-FFF2-40B4-BE49-F238E27FC236}">
                    <a16:creationId xmlns:a16="http://schemas.microsoft.com/office/drawing/2014/main" id="{55EF0A33-837A-44D3-8A1D-1D39365680B8}"/>
                  </a:ext>
                </a:extLst>
              </p:cNvPr>
              <p:cNvSpPr>
                <a:spLocks noChangeArrowheads="1"/>
              </p:cNvSpPr>
              <p:nvPr userDrawn="1"/>
            </p:nvSpPr>
            <p:spPr bwMode="auto">
              <a:xfrm>
                <a:off x="64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0" name="Oval 1085">
                <a:extLst>
                  <a:ext uri="{FF2B5EF4-FFF2-40B4-BE49-F238E27FC236}">
                    <a16:creationId xmlns:a16="http://schemas.microsoft.com/office/drawing/2014/main" id="{E6B279B5-B289-4731-83C1-9F99FC049B80}"/>
                  </a:ext>
                </a:extLst>
              </p:cNvPr>
              <p:cNvSpPr>
                <a:spLocks noChangeArrowheads="1"/>
              </p:cNvSpPr>
              <p:nvPr userDrawn="1"/>
            </p:nvSpPr>
            <p:spPr bwMode="auto">
              <a:xfrm>
                <a:off x="706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1" name="Oval 1086">
                <a:extLst>
                  <a:ext uri="{FF2B5EF4-FFF2-40B4-BE49-F238E27FC236}">
                    <a16:creationId xmlns:a16="http://schemas.microsoft.com/office/drawing/2014/main" id="{4849223F-8442-4A32-A60A-A08462541EEF}"/>
                  </a:ext>
                </a:extLst>
              </p:cNvPr>
              <p:cNvSpPr>
                <a:spLocks noChangeArrowheads="1"/>
              </p:cNvSpPr>
              <p:nvPr userDrawn="1"/>
            </p:nvSpPr>
            <p:spPr bwMode="auto">
              <a:xfrm>
                <a:off x="693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2" name="Oval 1087">
                <a:extLst>
                  <a:ext uri="{FF2B5EF4-FFF2-40B4-BE49-F238E27FC236}">
                    <a16:creationId xmlns:a16="http://schemas.microsoft.com/office/drawing/2014/main" id="{8FEB1FD7-B862-419D-9BA0-6330963A63B2}"/>
                  </a:ext>
                </a:extLst>
              </p:cNvPr>
              <p:cNvSpPr>
                <a:spLocks noChangeArrowheads="1"/>
              </p:cNvSpPr>
              <p:nvPr userDrawn="1"/>
            </p:nvSpPr>
            <p:spPr bwMode="auto">
              <a:xfrm>
                <a:off x="6810"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3" name="Oval 1088">
                <a:extLst>
                  <a:ext uri="{FF2B5EF4-FFF2-40B4-BE49-F238E27FC236}">
                    <a16:creationId xmlns:a16="http://schemas.microsoft.com/office/drawing/2014/main" id="{385CCEC6-285D-459B-94C5-B59FAEA6928C}"/>
                  </a:ext>
                </a:extLst>
              </p:cNvPr>
              <p:cNvSpPr>
                <a:spLocks noChangeArrowheads="1"/>
              </p:cNvSpPr>
              <p:nvPr userDrawn="1"/>
            </p:nvSpPr>
            <p:spPr bwMode="auto">
              <a:xfrm>
                <a:off x="669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4" name="Oval 1089">
                <a:extLst>
                  <a:ext uri="{FF2B5EF4-FFF2-40B4-BE49-F238E27FC236}">
                    <a16:creationId xmlns:a16="http://schemas.microsoft.com/office/drawing/2014/main" id="{D478343E-E706-4ACB-B75A-7435632A3A79}"/>
                  </a:ext>
                </a:extLst>
              </p:cNvPr>
              <p:cNvSpPr>
                <a:spLocks noChangeArrowheads="1"/>
              </p:cNvSpPr>
              <p:nvPr userDrawn="1"/>
            </p:nvSpPr>
            <p:spPr bwMode="auto">
              <a:xfrm>
                <a:off x="6568"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5" name="Oval 1090">
                <a:extLst>
                  <a:ext uri="{FF2B5EF4-FFF2-40B4-BE49-F238E27FC236}">
                    <a16:creationId xmlns:a16="http://schemas.microsoft.com/office/drawing/2014/main" id="{A041774D-9071-45B5-ABCB-F05F6906ECE1}"/>
                  </a:ext>
                </a:extLst>
              </p:cNvPr>
              <p:cNvSpPr>
                <a:spLocks noChangeArrowheads="1"/>
              </p:cNvSpPr>
              <p:nvPr userDrawn="1"/>
            </p:nvSpPr>
            <p:spPr bwMode="auto">
              <a:xfrm>
                <a:off x="644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6" name="Oval 1091">
                <a:extLst>
                  <a:ext uri="{FF2B5EF4-FFF2-40B4-BE49-F238E27FC236}">
                    <a16:creationId xmlns:a16="http://schemas.microsoft.com/office/drawing/2014/main" id="{F8253515-60A2-42A2-800E-1FFBDAD3C3AC}"/>
                  </a:ext>
                </a:extLst>
              </p:cNvPr>
              <p:cNvSpPr>
                <a:spLocks noChangeArrowheads="1"/>
              </p:cNvSpPr>
              <p:nvPr userDrawn="1"/>
            </p:nvSpPr>
            <p:spPr bwMode="auto">
              <a:xfrm>
                <a:off x="631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7" name="Oval 1092">
                <a:extLst>
                  <a:ext uri="{FF2B5EF4-FFF2-40B4-BE49-F238E27FC236}">
                    <a16:creationId xmlns:a16="http://schemas.microsoft.com/office/drawing/2014/main" id="{33CFE707-4FC2-4F38-9755-C6BBBFFD38D3}"/>
                  </a:ext>
                </a:extLst>
              </p:cNvPr>
              <p:cNvSpPr>
                <a:spLocks noChangeArrowheads="1"/>
              </p:cNvSpPr>
              <p:nvPr userDrawn="1"/>
            </p:nvSpPr>
            <p:spPr bwMode="auto">
              <a:xfrm>
                <a:off x="619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8" name="Oval 1093">
                <a:extLst>
                  <a:ext uri="{FF2B5EF4-FFF2-40B4-BE49-F238E27FC236}">
                    <a16:creationId xmlns:a16="http://schemas.microsoft.com/office/drawing/2014/main" id="{1C3C178E-F4C8-4D90-B787-F920256B6615}"/>
                  </a:ext>
                </a:extLst>
              </p:cNvPr>
              <p:cNvSpPr>
                <a:spLocks noChangeArrowheads="1"/>
              </p:cNvSpPr>
              <p:nvPr userDrawn="1"/>
            </p:nvSpPr>
            <p:spPr bwMode="auto">
              <a:xfrm>
                <a:off x="607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9" name="Oval 1094">
                <a:extLst>
                  <a:ext uri="{FF2B5EF4-FFF2-40B4-BE49-F238E27FC236}">
                    <a16:creationId xmlns:a16="http://schemas.microsoft.com/office/drawing/2014/main" id="{D7E43E3D-8F18-4300-87B7-C95499BF2436}"/>
                  </a:ext>
                </a:extLst>
              </p:cNvPr>
              <p:cNvSpPr>
                <a:spLocks noChangeArrowheads="1"/>
              </p:cNvSpPr>
              <p:nvPr userDrawn="1"/>
            </p:nvSpPr>
            <p:spPr bwMode="auto">
              <a:xfrm>
                <a:off x="595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0" name="Oval 1095">
                <a:extLst>
                  <a:ext uri="{FF2B5EF4-FFF2-40B4-BE49-F238E27FC236}">
                    <a16:creationId xmlns:a16="http://schemas.microsoft.com/office/drawing/2014/main" id="{47EA2E0E-2FFB-44B6-BB0F-A39EED4D6474}"/>
                  </a:ext>
                </a:extLst>
              </p:cNvPr>
              <p:cNvSpPr>
                <a:spLocks noChangeArrowheads="1"/>
              </p:cNvSpPr>
              <p:nvPr userDrawn="1"/>
            </p:nvSpPr>
            <p:spPr bwMode="auto">
              <a:xfrm>
                <a:off x="582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1" name="Oval 1096">
                <a:extLst>
                  <a:ext uri="{FF2B5EF4-FFF2-40B4-BE49-F238E27FC236}">
                    <a16:creationId xmlns:a16="http://schemas.microsoft.com/office/drawing/2014/main" id="{909965C1-641A-44A9-80A1-ABE980384BA2}"/>
                  </a:ext>
                </a:extLst>
              </p:cNvPr>
              <p:cNvSpPr>
                <a:spLocks noChangeArrowheads="1"/>
              </p:cNvSpPr>
              <p:nvPr userDrawn="1"/>
            </p:nvSpPr>
            <p:spPr bwMode="auto">
              <a:xfrm>
                <a:off x="570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2" name="Oval 1097">
                <a:extLst>
                  <a:ext uri="{FF2B5EF4-FFF2-40B4-BE49-F238E27FC236}">
                    <a16:creationId xmlns:a16="http://schemas.microsoft.com/office/drawing/2014/main" id="{2F2DF49A-4ED8-40D6-8E30-CBB6F6720DB8}"/>
                  </a:ext>
                </a:extLst>
              </p:cNvPr>
              <p:cNvSpPr>
                <a:spLocks noChangeArrowheads="1"/>
              </p:cNvSpPr>
              <p:nvPr userDrawn="1"/>
            </p:nvSpPr>
            <p:spPr bwMode="auto">
              <a:xfrm>
                <a:off x="558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3" name="Oval 1098">
                <a:extLst>
                  <a:ext uri="{FF2B5EF4-FFF2-40B4-BE49-F238E27FC236}">
                    <a16:creationId xmlns:a16="http://schemas.microsoft.com/office/drawing/2014/main" id="{AEDA77F7-F024-476F-9D1D-9A7968515E95}"/>
                  </a:ext>
                </a:extLst>
              </p:cNvPr>
              <p:cNvSpPr>
                <a:spLocks noChangeArrowheads="1"/>
              </p:cNvSpPr>
              <p:nvPr userDrawn="1"/>
            </p:nvSpPr>
            <p:spPr bwMode="auto">
              <a:xfrm>
                <a:off x="545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4" name="Oval 1099">
                <a:extLst>
                  <a:ext uri="{FF2B5EF4-FFF2-40B4-BE49-F238E27FC236}">
                    <a16:creationId xmlns:a16="http://schemas.microsoft.com/office/drawing/2014/main" id="{F5FDFF40-10F6-4773-A741-F80D00FC654E}"/>
                  </a:ext>
                </a:extLst>
              </p:cNvPr>
              <p:cNvSpPr>
                <a:spLocks noChangeArrowheads="1"/>
              </p:cNvSpPr>
              <p:nvPr userDrawn="1"/>
            </p:nvSpPr>
            <p:spPr bwMode="auto">
              <a:xfrm>
                <a:off x="533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5" name="Oval 1100">
                <a:extLst>
                  <a:ext uri="{FF2B5EF4-FFF2-40B4-BE49-F238E27FC236}">
                    <a16:creationId xmlns:a16="http://schemas.microsoft.com/office/drawing/2014/main" id="{7DDED87A-1E47-4400-A637-FBD24DF3E103}"/>
                  </a:ext>
                </a:extLst>
              </p:cNvPr>
              <p:cNvSpPr>
                <a:spLocks noChangeArrowheads="1"/>
              </p:cNvSpPr>
              <p:nvPr userDrawn="1"/>
            </p:nvSpPr>
            <p:spPr bwMode="auto">
              <a:xfrm>
                <a:off x="5207"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6" name="Oval 1101">
                <a:extLst>
                  <a:ext uri="{FF2B5EF4-FFF2-40B4-BE49-F238E27FC236}">
                    <a16:creationId xmlns:a16="http://schemas.microsoft.com/office/drawing/2014/main" id="{D0077CE5-43A0-4568-B75D-AF2E889F27A7}"/>
                  </a:ext>
                </a:extLst>
              </p:cNvPr>
              <p:cNvSpPr>
                <a:spLocks noChangeArrowheads="1"/>
              </p:cNvSpPr>
              <p:nvPr userDrawn="1"/>
            </p:nvSpPr>
            <p:spPr bwMode="auto">
              <a:xfrm>
                <a:off x="508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7" name="Oval 1102">
                <a:extLst>
                  <a:ext uri="{FF2B5EF4-FFF2-40B4-BE49-F238E27FC236}">
                    <a16:creationId xmlns:a16="http://schemas.microsoft.com/office/drawing/2014/main" id="{85116E6B-AC30-46C0-9F76-04921D78D956}"/>
                  </a:ext>
                </a:extLst>
              </p:cNvPr>
              <p:cNvSpPr>
                <a:spLocks noChangeArrowheads="1"/>
              </p:cNvSpPr>
              <p:nvPr userDrawn="1"/>
            </p:nvSpPr>
            <p:spPr bwMode="auto">
              <a:xfrm>
                <a:off x="1257"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8" name="Oval 1103">
                <a:extLst>
                  <a:ext uri="{FF2B5EF4-FFF2-40B4-BE49-F238E27FC236}">
                    <a16:creationId xmlns:a16="http://schemas.microsoft.com/office/drawing/2014/main" id="{7AFF5244-4D25-4E5E-8B70-5909F6BECAA5}"/>
                  </a:ext>
                </a:extLst>
              </p:cNvPr>
              <p:cNvSpPr>
                <a:spLocks noChangeArrowheads="1"/>
              </p:cNvSpPr>
              <p:nvPr userDrawn="1"/>
            </p:nvSpPr>
            <p:spPr bwMode="auto">
              <a:xfrm>
                <a:off x="114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9" name="Oval 1104">
                <a:extLst>
                  <a:ext uri="{FF2B5EF4-FFF2-40B4-BE49-F238E27FC236}">
                    <a16:creationId xmlns:a16="http://schemas.microsoft.com/office/drawing/2014/main" id="{9AAC1D01-6946-4A18-9E22-B4FDB4F07C4B}"/>
                  </a:ext>
                </a:extLst>
              </p:cNvPr>
              <p:cNvSpPr>
                <a:spLocks noChangeArrowheads="1"/>
              </p:cNvSpPr>
              <p:nvPr userDrawn="1"/>
            </p:nvSpPr>
            <p:spPr bwMode="auto">
              <a:xfrm>
                <a:off x="101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0" name="Oval 1105">
                <a:extLst>
                  <a:ext uri="{FF2B5EF4-FFF2-40B4-BE49-F238E27FC236}">
                    <a16:creationId xmlns:a16="http://schemas.microsoft.com/office/drawing/2014/main" id="{ABA452AF-E456-457C-872A-0E58AD6E9994}"/>
                  </a:ext>
                </a:extLst>
              </p:cNvPr>
              <p:cNvSpPr>
                <a:spLocks noChangeArrowheads="1"/>
              </p:cNvSpPr>
              <p:nvPr userDrawn="1"/>
            </p:nvSpPr>
            <p:spPr bwMode="auto">
              <a:xfrm>
                <a:off x="89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1" name="Oval 1106">
                <a:extLst>
                  <a:ext uri="{FF2B5EF4-FFF2-40B4-BE49-F238E27FC236}">
                    <a16:creationId xmlns:a16="http://schemas.microsoft.com/office/drawing/2014/main" id="{C6E88693-DF4E-4317-B9F9-35E0C3865BEE}"/>
                  </a:ext>
                </a:extLst>
              </p:cNvPr>
              <p:cNvSpPr>
                <a:spLocks noChangeArrowheads="1"/>
              </p:cNvSpPr>
              <p:nvPr userDrawn="1"/>
            </p:nvSpPr>
            <p:spPr bwMode="auto">
              <a:xfrm>
                <a:off x="76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2" name="Oval 1107">
                <a:extLst>
                  <a:ext uri="{FF2B5EF4-FFF2-40B4-BE49-F238E27FC236}">
                    <a16:creationId xmlns:a16="http://schemas.microsoft.com/office/drawing/2014/main" id="{0C9F140B-A136-42FA-B5C6-CB6E50B220A5}"/>
                  </a:ext>
                </a:extLst>
              </p:cNvPr>
              <p:cNvSpPr>
                <a:spLocks noChangeArrowheads="1"/>
              </p:cNvSpPr>
              <p:nvPr userDrawn="1"/>
            </p:nvSpPr>
            <p:spPr bwMode="auto">
              <a:xfrm>
                <a:off x="64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3" name="Oval 1108">
                <a:extLst>
                  <a:ext uri="{FF2B5EF4-FFF2-40B4-BE49-F238E27FC236}">
                    <a16:creationId xmlns:a16="http://schemas.microsoft.com/office/drawing/2014/main" id="{CF0A82A5-F94E-499E-8E2F-2124B97BE8DB}"/>
                  </a:ext>
                </a:extLst>
              </p:cNvPr>
              <p:cNvSpPr>
                <a:spLocks noChangeArrowheads="1"/>
              </p:cNvSpPr>
              <p:nvPr userDrawn="1"/>
            </p:nvSpPr>
            <p:spPr bwMode="auto">
              <a:xfrm>
                <a:off x="706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4" name="Oval 1109">
                <a:extLst>
                  <a:ext uri="{FF2B5EF4-FFF2-40B4-BE49-F238E27FC236}">
                    <a16:creationId xmlns:a16="http://schemas.microsoft.com/office/drawing/2014/main" id="{53D78545-21AF-4118-A9C3-CCC5710B0A2C}"/>
                  </a:ext>
                </a:extLst>
              </p:cNvPr>
              <p:cNvSpPr>
                <a:spLocks noChangeArrowheads="1"/>
              </p:cNvSpPr>
              <p:nvPr userDrawn="1"/>
            </p:nvSpPr>
            <p:spPr bwMode="auto">
              <a:xfrm>
                <a:off x="693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5" name="Oval 1110">
                <a:extLst>
                  <a:ext uri="{FF2B5EF4-FFF2-40B4-BE49-F238E27FC236}">
                    <a16:creationId xmlns:a16="http://schemas.microsoft.com/office/drawing/2014/main" id="{CF9952E8-570E-4356-8755-E7AD5CFE29E0}"/>
                  </a:ext>
                </a:extLst>
              </p:cNvPr>
              <p:cNvSpPr>
                <a:spLocks noChangeArrowheads="1"/>
              </p:cNvSpPr>
              <p:nvPr userDrawn="1"/>
            </p:nvSpPr>
            <p:spPr bwMode="auto">
              <a:xfrm>
                <a:off x="6810"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6" name="Oval 1111">
                <a:extLst>
                  <a:ext uri="{FF2B5EF4-FFF2-40B4-BE49-F238E27FC236}">
                    <a16:creationId xmlns:a16="http://schemas.microsoft.com/office/drawing/2014/main" id="{2C2331DD-5F8D-472B-A214-B476944D798B}"/>
                  </a:ext>
                </a:extLst>
              </p:cNvPr>
              <p:cNvSpPr>
                <a:spLocks noChangeArrowheads="1"/>
              </p:cNvSpPr>
              <p:nvPr userDrawn="1"/>
            </p:nvSpPr>
            <p:spPr bwMode="auto">
              <a:xfrm>
                <a:off x="669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7" name="Oval 1112">
                <a:extLst>
                  <a:ext uri="{FF2B5EF4-FFF2-40B4-BE49-F238E27FC236}">
                    <a16:creationId xmlns:a16="http://schemas.microsoft.com/office/drawing/2014/main" id="{A73CAF07-23C7-47F0-A7E6-817A010BFAA2}"/>
                  </a:ext>
                </a:extLst>
              </p:cNvPr>
              <p:cNvSpPr>
                <a:spLocks noChangeArrowheads="1"/>
              </p:cNvSpPr>
              <p:nvPr userDrawn="1"/>
            </p:nvSpPr>
            <p:spPr bwMode="auto">
              <a:xfrm>
                <a:off x="6568"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8" name="Oval 1113">
                <a:extLst>
                  <a:ext uri="{FF2B5EF4-FFF2-40B4-BE49-F238E27FC236}">
                    <a16:creationId xmlns:a16="http://schemas.microsoft.com/office/drawing/2014/main" id="{4AEA7E9D-8561-4878-BE22-8DEBB56C849E}"/>
                  </a:ext>
                </a:extLst>
              </p:cNvPr>
              <p:cNvSpPr>
                <a:spLocks noChangeArrowheads="1"/>
              </p:cNvSpPr>
              <p:nvPr userDrawn="1"/>
            </p:nvSpPr>
            <p:spPr bwMode="auto">
              <a:xfrm>
                <a:off x="644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9" name="Oval 1114">
                <a:extLst>
                  <a:ext uri="{FF2B5EF4-FFF2-40B4-BE49-F238E27FC236}">
                    <a16:creationId xmlns:a16="http://schemas.microsoft.com/office/drawing/2014/main" id="{2213524D-BA15-4AED-A753-DFD7FA58B024}"/>
                  </a:ext>
                </a:extLst>
              </p:cNvPr>
              <p:cNvSpPr>
                <a:spLocks noChangeArrowheads="1"/>
              </p:cNvSpPr>
              <p:nvPr userDrawn="1"/>
            </p:nvSpPr>
            <p:spPr bwMode="auto">
              <a:xfrm>
                <a:off x="7678"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0" name="Oval 1115">
                <a:extLst>
                  <a:ext uri="{FF2B5EF4-FFF2-40B4-BE49-F238E27FC236}">
                    <a16:creationId xmlns:a16="http://schemas.microsoft.com/office/drawing/2014/main" id="{5DB2E999-61C0-4BC2-8766-A5254475EADC}"/>
                  </a:ext>
                </a:extLst>
              </p:cNvPr>
              <p:cNvSpPr>
                <a:spLocks noChangeArrowheads="1"/>
              </p:cNvSpPr>
              <p:nvPr userDrawn="1"/>
            </p:nvSpPr>
            <p:spPr bwMode="auto">
              <a:xfrm>
                <a:off x="7553"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1" name="Oval 1116">
                <a:extLst>
                  <a:ext uri="{FF2B5EF4-FFF2-40B4-BE49-F238E27FC236}">
                    <a16:creationId xmlns:a16="http://schemas.microsoft.com/office/drawing/2014/main" id="{5DCB5A26-4CDB-4270-B1BD-1A99A35FEE01}"/>
                  </a:ext>
                </a:extLst>
              </p:cNvPr>
              <p:cNvSpPr>
                <a:spLocks noChangeArrowheads="1"/>
              </p:cNvSpPr>
              <p:nvPr userDrawn="1"/>
            </p:nvSpPr>
            <p:spPr bwMode="auto">
              <a:xfrm>
                <a:off x="742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2" name="Oval 1117">
                <a:extLst>
                  <a:ext uri="{FF2B5EF4-FFF2-40B4-BE49-F238E27FC236}">
                    <a16:creationId xmlns:a16="http://schemas.microsoft.com/office/drawing/2014/main" id="{6F974DE0-A761-45D7-8037-2805C468EEEC}"/>
                  </a:ext>
                </a:extLst>
              </p:cNvPr>
              <p:cNvSpPr>
                <a:spLocks noChangeArrowheads="1"/>
              </p:cNvSpPr>
              <p:nvPr userDrawn="1"/>
            </p:nvSpPr>
            <p:spPr bwMode="auto">
              <a:xfrm>
                <a:off x="730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3" name="Oval 1118">
                <a:extLst>
                  <a:ext uri="{FF2B5EF4-FFF2-40B4-BE49-F238E27FC236}">
                    <a16:creationId xmlns:a16="http://schemas.microsoft.com/office/drawing/2014/main" id="{3611507C-47A4-4359-BE99-8EC608FD4920}"/>
                  </a:ext>
                </a:extLst>
              </p:cNvPr>
              <p:cNvSpPr>
                <a:spLocks noChangeArrowheads="1"/>
              </p:cNvSpPr>
              <p:nvPr userDrawn="1"/>
            </p:nvSpPr>
            <p:spPr bwMode="auto">
              <a:xfrm>
                <a:off x="718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4" name="Oval 1119">
                <a:extLst>
                  <a:ext uri="{FF2B5EF4-FFF2-40B4-BE49-F238E27FC236}">
                    <a16:creationId xmlns:a16="http://schemas.microsoft.com/office/drawing/2014/main" id="{4D41D7F8-823C-4B18-8445-7266460154AE}"/>
                  </a:ext>
                </a:extLst>
              </p:cNvPr>
              <p:cNvSpPr>
                <a:spLocks noChangeArrowheads="1"/>
              </p:cNvSpPr>
              <p:nvPr userDrawn="1"/>
            </p:nvSpPr>
            <p:spPr bwMode="auto">
              <a:xfrm>
                <a:off x="7678"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5" name="Oval 1120">
                <a:extLst>
                  <a:ext uri="{FF2B5EF4-FFF2-40B4-BE49-F238E27FC236}">
                    <a16:creationId xmlns:a16="http://schemas.microsoft.com/office/drawing/2014/main" id="{298F3DD4-5723-4221-97DA-1E4681B1F819}"/>
                  </a:ext>
                </a:extLst>
              </p:cNvPr>
              <p:cNvSpPr>
                <a:spLocks noChangeArrowheads="1"/>
              </p:cNvSpPr>
              <p:nvPr userDrawn="1"/>
            </p:nvSpPr>
            <p:spPr bwMode="auto">
              <a:xfrm>
                <a:off x="7553"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6" name="Oval 1121">
                <a:extLst>
                  <a:ext uri="{FF2B5EF4-FFF2-40B4-BE49-F238E27FC236}">
                    <a16:creationId xmlns:a16="http://schemas.microsoft.com/office/drawing/2014/main" id="{60F65834-7C30-4B52-B877-FF3CCF4112F4}"/>
                  </a:ext>
                </a:extLst>
              </p:cNvPr>
              <p:cNvSpPr>
                <a:spLocks noChangeArrowheads="1"/>
              </p:cNvSpPr>
              <p:nvPr userDrawn="1"/>
            </p:nvSpPr>
            <p:spPr bwMode="auto">
              <a:xfrm>
                <a:off x="742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7" name="Oval 1122">
                <a:extLst>
                  <a:ext uri="{FF2B5EF4-FFF2-40B4-BE49-F238E27FC236}">
                    <a16:creationId xmlns:a16="http://schemas.microsoft.com/office/drawing/2014/main" id="{C94C760F-E5CA-4D77-8405-D02925CB6BC6}"/>
                  </a:ext>
                </a:extLst>
              </p:cNvPr>
              <p:cNvSpPr>
                <a:spLocks noChangeArrowheads="1"/>
              </p:cNvSpPr>
              <p:nvPr userDrawn="1"/>
            </p:nvSpPr>
            <p:spPr bwMode="auto">
              <a:xfrm>
                <a:off x="730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8" name="Oval 1123">
                <a:extLst>
                  <a:ext uri="{FF2B5EF4-FFF2-40B4-BE49-F238E27FC236}">
                    <a16:creationId xmlns:a16="http://schemas.microsoft.com/office/drawing/2014/main" id="{AA8D352D-1995-4FDA-855C-D17239B227B2}"/>
                  </a:ext>
                </a:extLst>
              </p:cNvPr>
              <p:cNvSpPr>
                <a:spLocks noChangeArrowheads="1"/>
              </p:cNvSpPr>
              <p:nvPr userDrawn="1"/>
            </p:nvSpPr>
            <p:spPr bwMode="auto">
              <a:xfrm>
                <a:off x="718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9" name="Oval 1124">
                <a:extLst>
                  <a:ext uri="{FF2B5EF4-FFF2-40B4-BE49-F238E27FC236}">
                    <a16:creationId xmlns:a16="http://schemas.microsoft.com/office/drawing/2014/main" id="{EFD7B511-F044-431F-BD78-7093D249AF92}"/>
                  </a:ext>
                </a:extLst>
              </p:cNvPr>
              <p:cNvSpPr>
                <a:spLocks noChangeArrowheads="1"/>
              </p:cNvSpPr>
              <p:nvPr userDrawn="1"/>
            </p:nvSpPr>
            <p:spPr bwMode="auto">
              <a:xfrm>
                <a:off x="7678"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0" name="Oval 1125">
                <a:extLst>
                  <a:ext uri="{FF2B5EF4-FFF2-40B4-BE49-F238E27FC236}">
                    <a16:creationId xmlns:a16="http://schemas.microsoft.com/office/drawing/2014/main" id="{FC9F7255-CA51-4BE7-AE82-DF69A17ED38E}"/>
                  </a:ext>
                </a:extLst>
              </p:cNvPr>
              <p:cNvSpPr>
                <a:spLocks noChangeArrowheads="1"/>
              </p:cNvSpPr>
              <p:nvPr userDrawn="1"/>
            </p:nvSpPr>
            <p:spPr bwMode="auto">
              <a:xfrm>
                <a:off x="7553"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1" name="Oval 1126">
                <a:extLst>
                  <a:ext uri="{FF2B5EF4-FFF2-40B4-BE49-F238E27FC236}">
                    <a16:creationId xmlns:a16="http://schemas.microsoft.com/office/drawing/2014/main" id="{79C32B95-B341-4404-9146-4907FF285EC9}"/>
                  </a:ext>
                </a:extLst>
              </p:cNvPr>
              <p:cNvSpPr>
                <a:spLocks noChangeArrowheads="1"/>
              </p:cNvSpPr>
              <p:nvPr userDrawn="1"/>
            </p:nvSpPr>
            <p:spPr bwMode="auto">
              <a:xfrm>
                <a:off x="742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2" name="Oval 1127">
                <a:extLst>
                  <a:ext uri="{FF2B5EF4-FFF2-40B4-BE49-F238E27FC236}">
                    <a16:creationId xmlns:a16="http://schemas.microsoft.com/office/drawing/2014/main" id="{5E663A12-C7E3-49BC-A021-370BFA0B97D0}"/>
                  </a:ext>
                </a:extLst>
              </p:cNvPr>
              <p:cNvSpPr>
                <a:spLocks noChangeArrowheads="1"/>
              </p:cNvSpPr>
              <p:nvPr userDrawn="1"/>
            </p:nvSpPr>
            <p:spPr bwMode="auto">
              <a:xfrm>
                <a:off x="730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3" name="Oval 1128">
                <a:extLst>
                  <a:ext uri="{FF2B5EF4-FFF2-40B4-BE49-F238E27FC236}">
                    <a16:creationId xmlns:a16="http://schemas.microsoft.com/office/drawing/2014/main" id="{69C384EC-4896-400D-A0D0-32ABFEC41C41}"/>
                  </a:ext>
                </a:extLst>
              </p:cNvPr>
              <p:cNvSpPr>
                <a:spLocks noChangeArrowheads="1"/>
              </p:cNvSpPr>
              <p:nvPr userDrawn="1"/>
            </p:nvSpPr>
            <p:spPr bwMode="auto">
              <a:xfrm>
                <a:off x="718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4" name="Oval 1129">
                <a:extLst>
                  <a:ext uri="{FF2B5EF4-FFF2-40B4-BE49-F238E27FC236}">
                    <a16:creationId xmlns:a16="http://schemas.microsoft.com/office/drawing/2014/main" id="{89CB0549-4331-4126-879C-64301F11983E}"/>
                  </a:ext>
                </a:extLst>
              </p:cNvPr>
              <p:cNvSpPr>
                <a:spLocks noChangeArrowheads="1"/>
              </p:cNvSpPr>
              <p:nvPr userDrawn="1"/>
            </p:nvSpPr>
            <p:spPr bwMode="auto">
              <a:xfrm>
                <a:off x="7678"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5" name="Oval 1130">
                <a:extLst>
                  <a:ext uri="{FF2B5EF4-FFF2-40B4-BE49-F238E27FC236}">
                    <a16:creationId xmlns:a16="http://schemas.microsoft.com/office/drawing/2014/main" id="{770885A4-F7AC-48D7-8D2C-A1364CAA7ED4}"/>
                  </a:ext>
                </a:extLst>
              </p:cNvPr>
              <p:cNvSpPr>
                <a:spLocks noChangeArrowheads="1"/>
              </p:cNvSpPr>
              <p:nvPr userDrawn="1"/>
            </p:nvSpPr>
            <p:spPr bwMode="auto">
              <a:xfrm>
                <a:off x="7553"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6" name="Oval 1131">
                <a:extLst>
                  <a:ext uri="{FF2B5EF4-FFF2-40B4-BE49-F238E27FC236}">
                    <a16:creationId xmlns:a16="http://schemas.microsoft.com/office/drawing/2014/main" id="{74C7D94C-45BA-42A4-9BC3-421CB67C6C6E}"/>
                  </a:ext>
                </a:extLst>
              </p:cNvPr>
              <p:cNvSpPr>
                <a:spLocks noChangeArrowheads="1"/>
              </p:cNvSpPr>
              <p:nvPr userDrawn="1"/>
            </p:nvSpPr>
            <p:spPr bwMode="auto">
              <a:xfrm>
                <a:off x="742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7" name="Oval 1132">
                <a:extLst>
                  <a:ext uri="{FF2B5EF4-FFF2-40B4-BE49-F238E27FC236}">
                    <a16:creationId xmlns:a16="http://schemas.microsoft.com/office/drawing/2014/main" id="{6725AF99-5FD6-42AB-985C-DF4423009819}"/>
                  </a:ext>
                </a:extLst>
              </p:cNvPr>
              <p:cNvSpPr>
                <a:spLocks noChangeArrowheads="1"/>
              </p:cNvSpPr>
              <p:nvPr userDrawn="1"/>
            </p:nvSpPr>
            <p:spPr bwMode="auto">
              <a:xfrm>
                <a:off x="730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8" name="Oval 1133">
                <a:extLst>
                  <a:ext uri="{FF2B5EF4-FFF2-40B4-BE49-F238E27FC236}">
                    <a16:creationId xmlns:a16="http://schemas.microsoft.com/office/drawing/2014/main" id="{F03C27CA-F49C-4EAB-A600-A08DE921AB57}"/>
                  </a:ext>
                </a:extLst>
              </p:cNvPr>
              <p:cNvSpPr>
                <a:spLocks noChangeArrowheads="1"/>
              </p:cNvSpPr>
              <p:nvPr userDrawn="1"/>
            </p:nvSpPr>
            <p:spPr bwMode="auto">
              <a:xfrm>
                <a:off x="718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9" name="Oval 1134">
                <a:extLst>
                  <a:ext uri="{FF2B5EF4-FFF2-40B4-BE49-F238E27FC236}">
                    <a16:creationId xmlns:a16="http://schemas.microsoft.com/office/drawing/2014/main" id="{D0F05CA9-5299-4C94-B688-CC2AA0566746}"/>
                  </a:ext>
                </a:extLst>
              </p:cNvPr>
              <p:cNvSpPr>
                <a:spLocks noChangeArrowheads="1"/>
              </p:cNvSpPr>
              <p:nvPr userDrawn="1"/>
            </p:nvSpPr>
            <p:spPr bwMode="auto">
              <a:xfrm>
                <a:off x="7678"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0" name="Oval 1135">
                <a:extLst>
                  <a:ext uri="{FF2B5EF4-FFF2-40B4-BE49-F238E27FC236}">
                    <a16:creationId xmlns:a16="http://schemas.microsoft.com/office/drawing/2014/main" id="{B1CE92B2-AACD-4935-84F5-A6EB61CFDEAC}"/>
                  </a:ext>
                </a:extLst>
              </p:cNvPr>
              <p:cNvSpPr>
                <a:spLocks noChangeArrowheads="1"/>
              </p:cNvSpPr>
              <p:nvPr userDrawn="1"/>
            </p:nvSpPr>
            <p:spPr bwMode="auto">
              <a:xfrm>
                <a:off x="7553"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1" name="Oval 1136">
                <a:extLst>
                  <a:ext uri="{FF2B5EF4-FFF2-40B4-BE49-F238E27FC236}">
                    <a16:creationId xmlns:a16="http://schemas.microsoft.com/office/drawing/2014/main" id="{76D9E48A-4133-4E75-AAD5-8876EF483685}"/>
                  </a:ext>
                </a:extLst>
              </p:cNvPr>
              <p:cNvSpPr>
                <a:spLocks noChangeArrowheads="1"/>
              </p:cNvSpPr>
              <p:nvPr userDrawn="1"/>
            </p:nvSpPr>
            <p:spPr bwMode="auto">
              <a:xfrm>
                <a:off x="742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2" name="Oval 1137">
                <a:extLst>
                  <a:ext uri="{FF2B5EF4-FFF2-40B4-BE49-F238E27FC236}">
                    <a16:creationId xmlns:a16="http://schemas.microsoft.com/office/drawing/2014/main" id="{2A4F054F-9C27-4A7E-AD93-3D2A8B202241}"/>
                  </a:ext>
                </a:extLst>
              </p:cNvPr>
              <p:cNvSpPr>
                <a:spLocks noChangeArrowheads="1"/>
              </p:cNvSpPr>
              <p:nvPr userDrawn="1"/>
            </p:nvSpPr>
            <p:spPr bwMode="auto">
              <a:xfrm>
                <a:off x="730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3" name="Oval 1138">
                <a:extLst>
                  <a:ext uri="{FF2B5EF4-FFF2-40B4-BE49-F238E27FC236}">
                    <a16:creationId xmlns:a16="http://schemas.microsoft.com/office/drawing/2014/main" id="{D9E93304-8FDD-49C9-B28B-226485A3770B}"/>
                  </a:ext>
                </a:extLst>
              </p:cNvPr>
              <p:cNvSpPr>
                <a:spLocks noChangeArrowheads="1"/>
              </p:cNvSpPr>
              <p:nvPr userDrawn="1"/>
            </p:nvSpPr>
            <p:spPr bwMode="auto">
              <a:xfrm>
                <a:off x="718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4" name="Oval 1139">
                <a:extLst>
                  <a:ext uri="{FF2B5EF4-FFF2-40B4-BE49-F238E27FC236}">
                    <a16:creationId xmlns:a16="http://schemas.microsoft.com/office/drawing/2014/main" id="{66355F7E-5F46-4F69-ADC9-2DEBB64E4EFA}"/>
                  </a:ext>
                </a:extLst>
              </p:cNvPr>
              <p:cNvSpPr>
                <a:spLocks noChangeArrowheads="1"/>
              </p:cNvSpPr>
              <p:nvPr userDrawn="1"/>
            </p:nvSpPr>
            <p:spPr bwMode="auto">
              <a:xfrm>
                <a:off x="7678"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5" name="Oval 1140">
                <a:extLst>
                  <a:ext uri="{FF2B5EF4-FFF2-40B4-BE49-F238E27FC236}">
                    <a16:creationId xmlns:a16="http://schemas.microsoft.com/office/drawing/2014/main" id="{0DA3B3FC-9E37-45D9-A945-937662DFCE44}"/>
                  </a:ext>
                </a:extLst>
              </p:cNvPr>
              <p:cNvSpPr>
                <a:spLocks noChangeArrowheads="1"/>
              </p:cNvSpPr>
              <p:nvPr userDrawn="1"/>
            </p:nvSpPr>
            <p:spPr bwMode="auto">
              <a:xfrm>
                <a:off x="7553"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6" name="Oval 1141">
                <a:extLst>
                  <a:ext uri="{FF2B5EF4-FFF2-40B4-BE49-F238E27FC236}">
                    <a16:creationId xmlns:a16="http://schemas.microsoft.com/office/drawing/2014/main" id="{8BF64FD6-FA3B-4686-B5BD-C69589809131}"/>
                  </a:ext>
                </a:extLst>
              </p:cNvPr>
              <p:cNvSpPr>
                <a:spLocks noChangeArrowheads="1"/>
              </p:cNvSpPr>
              <p:nvPr userDrawn="1"/>
            </p:nvSpPr>
            <p:spPr bwMode="auto">
              <a:xfrm>
                <a:off x="742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7" name="Oval 1142">
                <a:extLst>
                  <a:ext uri="{FF2B5EF4-FFF2-40B4-BE49-F238E27FC236}">
                    <a16:creationId xmlns:a16="http://schemas.microsoft.com/office/drawing/2014/main" id="{8D418278-788A-48B9-B70C-1B0A22384591}"/>
                  </a:ext>
                </a:extLst>
              </p:cNvPr>
              <p:cNvSpPr>
                <a:spLocks noChangeArrowheads="1"/>
              </p:cNvSpPr>
              <p:nvPr userDrawn="1"/>
            </p:nvSpPr>
            <p:spPr bwMode="auto">
              <a:xfrm>
                <a:off x="730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8" name="Oval 1143">
                <a:extLst>
                  <a:ext uri="{FF2B5EF4-FFF2-40B4-BE49-F238E27FC236}">
                    <a16:creationId xmlns:a16="http://schemas.microsoft.com/office/drawing/2014/main" id="{2645D830-C60C-455A-9B21-9AC761D17923}"/>
                  </a:ext>
                </a:extLst>
              </p:cNvPr>
              <p:cNvSpPr>
                <a:spLocks noChangeArrowheads="1"/>
              </p:cNvSpPr>
              <p:nvPr userDrawn="1"/>
            </p:nvSpPr>
            <p:spPr bwMode="auto">
              <a:xfrm>
                <a:off x="718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9" name="Oval 1144">
                <a:extLst>
                  <a:ext uri="{FF2B5EF4-FFF2-40B4-BE49-F238E27FC236}">
                    <a16:creationId xmlns:a16="http://schemas.microsoft.com/office/drawing/2014/main" id="{84F3185B-81D2-4060-9429-2E1BD9E02AD3}"/>
                  </a:ext>
                </a:extLst>
              </p:cNvPr>
              <p:cNvSpPr>
                <a:spLocks noChangeArrowheads="1"/>
              </p:cNvSpPr>
              <p:nvPr userDrawn="1"/>
            </p:nvSpPr>
            <p:spPr bwMode="auto">
              <a:xfrm>
                <a:off x="7678"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0" name="Oval 1145">
                <a:extLst>
                  <a:ext uri="{FF2B5EF4-FFF2-40B4-BE49-F238E27FC236}">
                    <a16:creationId xmlns:a16="http://schemas.microsoft.com/office/drawing/2014/main" id="{2DB987E5-4A44-43F2-AEE7-A665BB1D5066}"/>
                  </a:ext>
                </a:extLst>
              </p:cNvPr>
              <p:cNvSpPr>
                <a:spLocks noChangeArrowheads="1"/>
              </p:cNvSpPr>
              <p:nvPr userDrawn="1"/>
            </p:nvSpPr>
            <p:spPr bwMode="auto">
              <a:xfrm>
                <a:off x="7553"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1" name="Oval 1146">
                <a:extLst>
                  <a:ext uri="{FF2B5EF4-FFF2-40B4-BE49-F238E27FC236}">
                    <a16:creationId xmlns:a16="http://schemas.microsoft.com/office/drawing/2014/main" id="{5BD5E48B-2503-4A08-9684-A518BA7D270F}"/>
                  </a:ext>
                </a:extLst>
              </p:cNvPr>
              <p:cNvSpPr>
                <a:spLocks noChangeArrowheads="1"/>
              </p:cNvSpPr>
              <p:nvPr userDrawn="1"/>
            </p:nvSpPr>
            <p:spPr bwMode="auto">
              <a:xfrm>
                <a:off x="742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2" name="Oval 1147">
                <a:extLst>
                  <a:ext uri="{FF2B5EF4-FFF2-40B4-BE49-F238E27FC236}">
                    <a16:creationId xmlns:a16="http://schemas.microsoft.com/office/drawing/2014/main" id="{2B2088DB-61AE-4DA9-A3C3-F07674712712}"/>
                  </a:ext>
                </a:extLst>
              </p:cNvPr>
              <p:cNvSpPr>
                <a:spLocks noChangeArrowheads="1"/>
              </p:cNvSpPr>
              <p:nvPr userDrawn="1"/>
            </p:nvSpPr>
            <p:spPr bwMode="auto">
              <a:xfrm>
                <a:off x="730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3" name="Oval 1148">
                <a:extLst>
                  <a:ext uri="{FF2B5EF4-FFF2-40B4-BE49-F238E27FC236}">
                    <a16:creationId xmlns:a16="http://schemas.microsoft.com/office/drawing/2014/main" id="{FC1F66B5-82E1-4286-A110-5C4232EBCC73}"/>
                  </a:ext>
                </a:extLst>
              </p:cNvPr>
              <p:cNvSpPr>
                <a:spLocks noChangeArrowheads="1"/>
              </p:cNvSpPr>
              <p:nvPr userDrawn="1"/>
            </p:nvSpPr>
            <p:spPr bwMode="auto">
              <a:xfrm>
                <a:off x="718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4" name="Oval 1149">
                <a:extLst>
                  <a:ext uri="{FF2B5EF4-FFF2-40B4-BE49-F238E27FC236}">
                    <a16:creationId xmlns:a16="http://schemas.microsoft.com/office/drawing/2014/main" id="{EA5C0068-7DF6-45AC-A11A-E47A308C0138}"/>
                  </a:ext>
                </a:extLst>
              </p:cNvPr>
              <p:cNvSpPr>
                <a:spLocks noChangeArrowheads="1"/>
              </p:cNvSpPr>
              <p:nvPr userDrawn="1"/>
            </p:nvSpPr>
            <p:spPr bwMode="auto">
              <a:xfrm>
                <a:off x="7678"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5" name="Oval 1150">
                <a:extLst>
                  <a:ext uri="{FF2B5EF4-FFF2-40B4-BE49-F238E27FC236}">
                    <a16:creationId xmlns:a16="http://schemas.microsoft.com/office/drawing/2014/main" id="{7298E330-3A58-43EB-8426-6E56849952A6}"/>
                  </a:ext>
                </a:extLst>
              </p:cNvPr>
              <p:cNvSpPr>
                <a:spLocks noChangeArrowheads="1"/>
              </p:cNvSpPr>
              <p:nvPr userDrawn="1"/>
            </p:nvSpPr>
            <p:spPr bwMode="auto">
              <a:xfrm>
                <a:off x="7553"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6" name="Oval 1151">
                <a:extLst>
                  <a:ext uri="{FF2B5EF4-FFF2-40B4-BE49-F238E27FC236}">
                    <a16:creationId xmlns:a16="http://schemas.microsoft.com/office/drawing/2014/main" id="{E6E1659F-DCD8-4AF0-90F2-0AE543CE9AD4}"/>
                  </a:ext>
                </a:extLst>
              </p:cNvPr>
              <p:cNvSpPr>
                <a:spLocks noChangeArrowheads="1"/>
              </p:cNvSpPr>
              <p:nvPr userDrawn="1"/>
            </p:nvSpPr>
            <p:spPr bwMode="auto">
              <a:xfrm>
                <a:off x="742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7" name="Oval 1152">
                <a:extLst>
                  <a:ext uri="{FF2B5EF4-FFF2-40B4-BE49-F238E27FC236}">
                    <a16:creationId xmlns:a16="http://schemas.microsoft.com/office/drawing/2014/main" id="{CFF875E4-BBF9-4978-8590-0615EF246F48}"/>
                  </a:ext>
                </a:extLst>
              </p:cNvPr>
              <p:cNvSpPr>
                <a:spLocks noChangeArrowheads="1"/>
              </p:cNvSpPr>
              <p:nvPr userDrawn="1"/>
            </p:nvSpPr>
            <p:spPr bwMode="auto">
              <a:xfrm>
                <a:off x="730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8" name="Oval 1153">
                <a:extLst>
                  <a:ext uri="{FF2B5EF4-FFF2-40B4-BE49-F238E27FC236}">
                    <a16:creationId xmlns:a16="http://schemas.microsoft.com/office/drawing/2014/main" id="{D851D774-8232-46E0-A974-9DBA8769F2B0}"/>
                  </a:ext>
                </a:extLst>
              </p:cNvPr>
              <p:cNvSpPr>
                <a:spLocks noChangeArrowheads="1"/>
              </p:cNvSpPr>
              <p:nvPr userDrawn="1"/>
            </p:nvSpPr>
            <p:spPr bwMode="auto">
              <a:xfrm>
                <a:off x="718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9" name="Oval 1154">
                <a:extLst>
                  <a:ext uri="{FF2B5EF4-FFF2-40B4-BE49-F238E27FC236}">
                    <a16:creationId xmlns:a16="http://schemas.microsoft.com/office/drawing/2014/main" id="{F807B833-671B-418A-A548-0EEBC6077E5A}"/>
                  </a:ext>
                </a:extLst>
              </p:cNvPr>
              <p:cNvSpPr>
                <a:spLocks noChangeArrowheads="1"/>
              </p:cNvSpPr>
              <p:nvPr userDrawn="1"/>
            </p:nvSpPr>
            <p:spPr bwMode="auto">
              <a:xfrm>
                <a:off x="7678"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0" name="Oval 1155">
                <a:extLst>
                  <a:ext uri="{FF2B5EF4-FFF2-40B4-BE49-F238E27FC236}">
                    <a16:creationId xmlns:a16="http://schemas.microsoft.com/office/drawing/2014/main" id="{146029F7-C3CA-4CA1-B7EF-161346E8CEE4}"/>
                  </a:ext>
                </a:extLst>
              </p:cNvPr>
              <p:cNvSpPr>
                <a:spLocks noChangeArrowheads="1"/>
              </p:cNvSpPr>
              <p:nvPr userDrawn="1"/>
            </p:nvSpPr>
            <p:spPr bwMode="auto">
              <a:xfrm>
                <a:off x="7553"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1" name="Oval 1156">
                <a:extLst>
                  <a:ext uri="{FF2B5EF4-FFF2-40B4-BE49-F238E27FC236}">
                    <a16:creationId xmlns:a16="http://schemas.microsoft.com/office/drawing/2014/main" id="{33DDB8E7-85BD-4B8A-B7CB-7B99CD99C6DD}"/>
                  </a:ext>
                </a:extLst>
              </p:cNvPr>
              <p:cNvSpPr>
                <a:spLocks noChangeArrowheads="1"/>
              </p:cNvSpPr>
              <p:nvPr userDrawn="1"/>
            </p:nvSpPr>
            <p:spPr bwMode="auto">
              <a:xfrm>
                <a:off x="742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2" name="Oval 1157">
                <a:extLst>
                  <a:ext uri="{FF2B5EF4-FFF2-40B4-BE49-F238E27FC236}">
                    <a16:creationId xmlns:a16="http://schemas.microsoft.com/office/drawing/2014/main" id="{98E3B684-F5CA-4C51-A5B9-76263636F121}"/>
                  </a:ext>
                </a:extLst>
              </p:cNvPr>
              <p:cNvSpPr>
                <a:spLocks noChangeArrowheads="1"/>
              </p:cNvSpPr>
              <p:nvPr userDrawn="1"/>
            </p:nvSpPr>
            <p:spPr bwMode="auto">
              <a:xfrm>
                <a:off x="730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3" name="Oval 1158">
                <a:extLst>
                  <a:ext uri="{FF2B5EF4-FFF2-40B4-BE49-F238E27FC236}">
                    <a16:creationId xmlns:a16="http://schemas.microsoft.com/office/drawing/2014/main" id="{F7ACC203-5796-4997-A41C-8E86C53A7BF4}"/>
                  </a:ext>
                </a:extLst>
              </p:cNvPr>
              <p:cNvSpPr>
                <a:spLocks noChangeArrowheads="1"/>
              </p:cNvSpPr>
              <p:nvPr userDrawn="1"/>
            </p:nvSpPr>
            <p:spPr bwMode="auto">
              <a:xfrm>
                <a:off x="718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4" name="Oval 1159">
                <a:extLst>
                  <a:ext uri="{FF2B5EF4-FFF2-40B4-BE49-F238E27FC236}">
                    <a16:creationId xmlns:a16="http://schemas.microsoft.com/office/drawing/2014/main" id="{D16A0791-A72A-4F13-8616-F964CDF49634}"/>
                  </a:ext>
                </a:extLst>
              </p:cNvPr>
              <p:cNvSpPr>
                <a:spLocks noChangeArrowheads="1"/>
              </p:cNvSpPr>
              <p:nvPr userDrawn="1"/>
            </p:nvSpPr>
            <p:spPr bwMode="auto">
              <a:xfrm>
                <a:off x="7678"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5" name="Oval 1160">
                <a:extLst>
                  <a:ext uri="{FF2B5EF4-FFF2-40B4-BE49-F238E27FC236}">
                    <a16:creationId xmlns:a16="http://schemas.microsoft.com/office/drawing/2014/main" id="{1D514995-E5B1-42A5-B052-E20164134EBF}"/>
                  </a:ext>
                </a:extLst>
              </p:cNvPr>
              <p:cNvSpPr>
                <a:spLocks noChangeArrowheads="1"/>
              </p:cNvSpPr>
              <p:nvPr userDrawn="1"/>
            </p:nvSpPr>
            <p:spPr bwMode="auto">
              <a:xfrm>
                <a:off x="7553"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6" name="Oval 1161">
                <a:extLst>
                  <a:ext uri="{FF2B5EF4-FFF2-40B4-BE49-F238E27FC236}">
                    <a16:creationId xmlns:a16="http://schemas.microsoft.com/office/drawing/2014/main" id="{B9086460-E5DF-4D87-9F3F-16D58DB7AFE7}"/>
                  </a:ext>
                </a:extLst>
              </p:cNvPr>
              <p:cNvSpPr>
                <a:spLocks noChangeArrowheads="1"/>
              </p:cNvSpPr>
              <p:nvPr userDrawn="1"/>
            </p:nvSpPr>
            <p:spPr bwMode="auto">
              <a:xfrm>
                <a:off x="742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7" name="Oval 1162">
                <a:extLst>
                  <a:ext uri="{FF2B5EF4-FFF2-40B4-BE49-F238E27FC236}">
                    <a16:creationId xmlns:a16="http://schemas.microsoft.com/office/drawing/2014/main" id="{0AB3EA68-776E-4E67-AEAA-1E6563B84E4F}"/>
                  </a:ext>
                </a:extLst>
              </p:cNvPr>
              <p:cNvSpPr>
                <a:spLocks noChangeArrowheads="1"/>
              </p:cNvSpPr>
              <p:nvPr userDrawn="1"/>
            </p:nvSpPr>
            <p:spPr bwMode="auto">
              <a:xfrm>
                <a:off x="730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8" name="Oval 1163">
                <a:extLst>
                  <a:ext uri="{FF2B5EF4-FFF2-40B4-BE49-F238E27FC236}">
                    <a16:creationId xmlns:a16="http://schemas.microsoft.com/office/drawing/2014/main" id="{C3D1628C-9E71-4076-927A-5E59C39D183D}"/>
                  </a:ext>
                </a:extLst>
              </p:cNvPr>
              <p:cNvSpPr>
                <a:spLocks noChangeArrowheads="1"/>
              </p:cNvSpPr>
              <p:nvPr userDrawn="1"/>
            </p:nvSpPr>
            <p:spPr bwMode="auto">
              <a:xfrm>
                <a:off x="718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9" name="Oval 1164">
                <a:extLst>
                  <a:ext uri="{FF2B5EF4-FFF2-40B4-BE49-F238E27FC236}">
                    <a16:creationId xmlns:a16="http://schemas.microsoft.com/office/drawing/2014/main" id="{62AF8271-0ADC-4C85-B8CF-598E76261D91}"/>
                  </a:ext>
                </a:extLst>
              </p:cNvPr>
              <p:cNvSpPr>
                <a:spLocks noChangeArrowheads="1"/>
              </p:cNvSpPr>
              <p:nvPr userDrawn="1"/>
            </p:nvSpPr>
            <p:spPr bwMode="auto">
              <a:xfrm>
                <a:off x="7678"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0" name="Oval 1165">
                <a:extLst>
                  <a:ext uri="{FF2B5EF4-FFF2-40B4-BE49-F238E27FC236}">
                    <a16:creationId xmlns:a16="http://schemas.microsoft.com/office/drawing/2014/main" id="{A7971436-05AC-4DDA-A88B-7EB2F9108A23}"/>
                  </a:ext>
                </a:extLst>
              </p:cNvPr>
              <p:cNvSpPr>
                <a:spLocks noChangeArrowheads="1"/>
              </p:cNvSpPr>
              <p:nvPr userDrawn="1"/>
            </p:nvSpPr>
            <p:spPr bwMode="auto">
              <a:xfrm>
                <a:off x="7553"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1" name="Oval 1166">
                <a:extLst>
                  <a:ext uri="{FF2B5EF4-FFF2-40B4-BE49-F238E27FC236}">
                    <a16:creationId xmlns:a16="http://schemas.microsoft.com/office/drawing/2014/main" id="{33A0EF3C-2D85-44B3-8FE5-E67D8B434828}"/>
                  </a:ext>
                </a:extLst>
              </p:cNvPr>
              <p:cNvSpPr>
                <a:spLocks noChangeArrowheads="1"/>
              </p:cNvSpPr>
              <p:nvPr userDrawn="1"/>
            </p:nvSpPr>
            <p:spPr bwMode="auto">
              <a:xfrm>
                <a:off x="742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2" name="Oval 1167">
                <a:extLst>
                  <a:ext uri="{FF2B5EF4-FFF2-40B4-BE49-F238E27FC236}">
                    <a16:creationId xmlns:a16="http://schemas.microsoft.com/office/drawing/2014/main" id="{8CEBCB43-53E3-4B03-828D-6194244BF290}"/>
                  </a:ext>
                </a:extLst>
              </p:cNvPr>
              <p:cNvSpPr>
                <a:spLocks noChangeArrowheads="1"/>
              </p:cNvSpPr>
              <p:nvPr userDrawn="1"/>
            </p:nvSpPr>
            <p:spPr bwMode="auto">
              <a:xfrm>
                <a:off x="730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3" name="Oval 1168">
                <a:extLst>
                  <a:ext uri="{FF2B5EF4-FFF2-40B4-BE49-F238E27FC236}">
                    <a16:creationId xmlns:a16="http://schemas.microsoft.com/office/drawing/2014/main" id="{152D5449-9798-42C4-ABCC-5B82113ACFD3}"/>
                  </a:ext>
                </a:extLst>
              </p:cNvPr>
              <p:cNvSpPr>
                <a:spLocks noChangeArrowheads="1"/>
              </p:cNvSpPr>
              <p:nvPr userDrawn="1"/>
            </p:nvSpPr>
            <p:spPr bwMode="auto">
              <a:xfrm>
                <a:off x="718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4" name="Oval 1169">
                <a:extLst>
                  <a:ext uri="{FF2B5EF4-FFF2-40B4-BE49-F238E27FC236}">
                    <a16:creationId xmlns:a16="http://schemas.microsoft.com/office/drawing/2014/main" id="{E776DD12-CB21-454C-A78A-94F7730CF095}"/>
                  </a:ext>
                </a:extLst>
              </p:cNvPr>
              <p:cNvSpPr>
                <a:spLocks noChangeArrowheads="1"/>
              </p:cNvSpPr>
              <p:nvPr userDrawn="1"/>
            </p:nvSpPr>
            <p:spPr bwMode="auto">
              <a:xfrm>
                <a:off x="7678"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5" name="Oval 1170">
                <a:extLst>
                  <a:ext uri="{FF2B5EF4-FFF2-40B4-BE49-F238E27FC236}">
                    <a16:creationId xmlns:a16="http://schemas.microsoft.com/office/drawing/2014/main" id="{616EDFA2-A8D7-4AD4-A1D6-F306E1660027}"/>
                  </a:ext>
                </a:extLst>
              </p:cNvPr>
              <p:cNvSpPr>
                <a:spLocks noChangeArrowheads="1"/>
              </p:cNvSpPr>
              <p:nvPr userDrawn="1"/>
            </p:nvSpPr>
            <p:spPr bwMode="auto">
              <a:xfrm>
                <a:off x="7553"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6" name="Oval 1171">
                <a:extLst>
                  <a:ext uri="{FF2B5EF4-FFF2-40B4-BE49-F238E27FC236}">
                    <a16:creationId xmlns:a16="http://schemas.microsoft.com/office/drawing/2014/main" id="{757352BD-0628-4CCA-BBD8-B923E34332D1}"/>
                  </a:ext>
                </a:extLst>
              </p:cNvPr>
              <p:cNvSpPr>
                <a:spLocks noChangeArrowheads="1"/>
              </p:cNvSpPr>
              <p:nvPr userDrawn="1"/>
            </p:nvSpPr>
            <p:spPr bwMode="auto">
              <a:xfrm>
                <a:off x="742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7" name="Oval 1172">
                <a:extLst>
                  <a:ext uri="{FF2B5EF4-FFF2-40B4-BE49-F238E27FC236}">
                    <a16:creationId xmlns:a16="http://schemas.microsoft.com/office/drawing/2014/main" id="{BB793E8A-A140-48CE-8A75-97053B8E52CE}"/>
                  </a:ext>
                </a:extLst>
              </p:cNvPr>
              <p:cNvSpPr>
                <a:spLocks noChangeArrowheads="1"/>
              </p:cNvSpPr>
              <p:nvPr userDrawn="1"/>
            </p:nvSpPr>
            <p:spPr bwMode="auto">
              <a:xfrm>
                <a:off x="730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8" name="Oval 1173">
                <a:extLst>
                  <a:ext uri="{FF2B5EF4-FFF2-40B4-BE49-F238E27FC236}">
                    <a16:creationId xmlns:a16="http://schemas.microsoft.com/office/drawing/2014/main" id="{0FE5AF2C-B1D3-4971-9EE7-A0750A7D5A4D}"/>
                  </a:ext>
                </a:extLst>
              </p:cNvPr>
              <p:cNvSpPr>
                <a:spLocks noChangeArrowheads="1"/>
              </p:cNvSpPr>
              <p:nvPr userDrawn="1"/>
            </p:nvSpPr>
            <p:spPr bwMode="auto">
              <a:xfrm>
                <a:off x="718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9" name="Oval 1174">
                <a:extLst>
                  <a:ext uri="{FF2B5EF4-FFF2-40B4-BE49-F238E27FC236}">
                    <a16:creationId xmlns:a16="http://schemas.microsoft.com/office/drawing/2014/main" id="{B39D0D24-ED37-4A9F-A26D-9A07EEFD2E13}"/>
                  </a:ext>
                </a:extLst>
              </p:cNvPr>
              <p:cNvSpPr>
                <a:spLocks noChangeArrowheads="1"/>
              </p:cNvSpPr>
              <p:nvPr userDrawn="1"/>
            </p:nvSpPr>
            <p:spPr bwMode="auto">
              <a:xfrm>
                <a:off x="7678"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0" name="Oval 1175">
                <a:extLst>
                  <a:ext uri="{FF2B5EF4-FFF2-40B4-BE49-F238E27FC236}">
                    <a16:creationId xmlns:a16="http://schemas.microsoft.com/office/drawing/2014/main" id="{99F83172-1292-4870-B133-69F19C58048E}"/>
                  </a:ext>
                </a:extLst>
              </p:cNvPr>
              <p:cNvSpPr>
                <a:spLocks noChangeArrowheads="1"/>
              </p:cNvSpPr>
              <p:nvPr userDrawn="1"/>
            </p:nvSpPr>
            <p:spPr bwMode="auto">
              <a:xfrm>
                <a:off x="7553"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1" name="Oval 1176">
                <a:extLst>
                  <a:ext uri="{FF2B5EF4-FFF2-40B4-BE49-F238E27FC236}">
                    <a16:creationId xmlns:a16="http://schemas.microsoft.com/office/drawing/2014/main" id="{3A1CEE8F-76DC-4C70-BE55-4E4744A64D12}"/>
                  </a:ext>
                </a:extLst>
              </p:cNvPr>
              <p:cNvSpPr>
                <a:spLocks noChangeArrowheads="1"/>
              </p:cNvSpPr>
              <p:nvPr userDrawn="1"/>
            </p:nvSpPr>
            <p:spPr bwMode="auto">
              <a:xfrm>
                <a:off x="742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2" name="Oval 1177">
                <a:extLst>
                  <a:ext uri="{FF2B5EF4-FFF2-40B4-BE49-F238E27FC236}">
                    <a16:creationId xmlns:a16="http://schemas.microsoft.com/office/drawing/2014/main" id="{BD327AF9-7C76-491A-B6F6-C931CD2F2F5B}"/>
                  </a:ext>
                </a:extLst>
              </p:cNvPr>
              <p:cNvSpPr>
                <a:spLocks noChangeArrowheads="1"/>
              </p:cNvSpPr>
              <p:nvPr userDrawn="1"/>
            </p:nvSpPr>
            <p:spPr bwMode="auto">
              <a:xfrm>
                <a:off x="730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3" name="Oval 1178">
                <a:extLst>
                  <a:ext uri="{FF2B5EF4-FFF2-40B4-BE49-F238E27FC236}">
                    <a16:creationId xmlns:a16="http://schemas.microsoft.com/office/drawing/2014/main" id="{9CCD1CF1-B5DA-482E-9DA4-011E2821B71A}"/>
                  </a:ext>
                </a:extLst>
              </p:cNvPr>
              <p:cNvSpPr>
                <a:spLocks noChangeArrowheads="1"/>
              </p:cNvSpPr>
              <p:nvPr userDrawn="1"/>
            </p:nvSpPr>
            <p:spPr bwMode="auto">
              <a:xfrm>
                <a:off x="718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4" name="Oval 1179">
                <a:extLst>
                  <a:ext uri="{FF2B5EF4-FFF2-40B4-BE49-F238E27FC236}">
                    <a16:creationId xmlns:a16="http://schemas.microsoft.com/office/drawing/2014/main" id="{7F563B03-043B-4B50-BD61-B6736FE20759}"/>
                  </a:ext>
                </a:extLst>
              </p:cNvPr>
              <p:cNvSpPr>
                <a:spLocks noChangeArrowheads="1"/>
              </p:cNvSpPr>
              <p:nvPr userDrawn="1"/>
            </p:nvSpPr>
            <p:spPr bwMode="auto">
              <a:xfrm>
                <a:off x="631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5" name="Oval 1180">
                <a:extLst>
                  <a:ext uri="{FF2B5EF4-FFF2-40B4-BE49-F238E27FC236}">
                    <a16:creationId xmlns:a16="http://schemas.microsoft.com/office/drawing/2014/main" id="{20EE66B4-EA0E-4FCC-9C2B-ECE3BCBF1BA3}"/>
                  </a:ext>
                </a:extLst>
              </p:cNvPr>
              <p:cNvSpPr>
                <a:spLocks noChangeArrowheads="1"/>
              </p:cNvSpPr>
              <p:nvPr userDrawn="1"/>
            </p:nvSpPr>
            <p:spPr bwMode="auto">
              <a:xfrm>
                <a:off x="619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6" name="Oval 1181">
                <a:extLst>
                  <a:ext uri="{FF2B5EF4-FFF2-40B4-BE49-F238E27FC236}">
                    <a16:creationId xmlns:a16="http://schemas.microsoft.com/office/drawing/2014/main" id="{89DED2D8-D33B-4A47-AA85-7DCC65B3DFB1}"/>
                  </a:ext>
                </a:extLst>
              </p:cNvPr>
              <p:cNvSpPr>
                <a:spLocks noChangeArrowheads="1"/>
              </p:cNvSpPr>
              <p:nvPr userDrawn="1"/>
            </p:nvSpPr>
            <p:spPr bwMode="auto">
              <a:xfrm>
                <a:off x="607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7" name="Oval 1182">
                <a:extLst>
                  <a:ext uri="{FF2B5EF4-FFF2-40B4-BE49-F238E27FC236}">
                    <a16:creationId xmlns:a16="http://schemas.microsoft.com/office/drawing/2014/main" id="{0F9ED4F5-9682-47EB-81D6-F6ABE1657A1D}"/>
                  </a:ext>
                </a:extLst>
              </p:cNvPr>
              <p:cNvSpPr>
                <a:spLocks noChangeArrowheads="1"/>
              </p:cNvSpPr>
              <p:nvPr userDrawn="1"/>
            </p:nvSpPr>
            <p:spPr bwMode="auto">
              <a:xfrm>
                <a:off x="595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8" name="Oval 1183">
                <a:extLst>
                  <a:ext uri="{FF2B5EF4-FFF2-40B4-BE49-F238E27FC236}">
                    <a16:creationId xmlns:a16="http://schemas.microsoft.com/office/drawing/2014/main" id="{8D431C2A-27F3-45B6-A70A-9292F26ED4D8}"/>
                  </a:ext>
                </a:extLst>
              </p:cNvPr>
              <p:cNvSpPr>
                <a:spLocks noChangeArrowheads="1"/>
              </p:cNvSpPr>
              <p:nvPr userDrawn="1"/>
            </p:nvSpPr>
            <p:spPr bwMode="auto">
              <a:xfrm>
                <a:off x="582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9" name="Oval 1184">
                <a:extLst>
                  <a:ext uri="{FF2B5EF4-FFF2-40B4-BE49-F238E27FC236}">
                    <a16:creationId xmlns:a16="http://schemas.microsoft.com/office/drawing/2014/main" id="{97F44097-4EB7-42FD-80BE-17832017E851}"/>
                  </a:ext>
                </a:extLst>
              </p:cNvPr>
              <p:cNvSpPr>
                <a:spLocks noChangeArrowheads="1"/>
              </p:cNvSpPr>
              <p:nvPr userDrawn="1"/>
            </p:nvSpPr>
            <p:spPr bwMode="auto">
              <a:xfrm>
                <a:off x="570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0" name="Oval 1185">
                <a:extLst>
                  <a:ext uri="{FF2B5EF4-FFF2-40B4-BE49-F238E27FC236}">
                    <a16:creationId xmlns:a16="http://schemas.microsoft.com/office/drawing/2014/main" id="{DE78E732-A231-4A4B-9573-4EA3BA7F56C5}"/>
                  </a:ext>
                </a:extLst>
              </p:cNvPr>
              <p:cNvSpPr>
                <a:spLocks noChangeArrowheads="1"/>
              </p:cNvSpPr>
              <p:nvPr userDrawn="1"/>
            </p:nvSpPr>
            <p:spPr bwMode="auto">
              <a:xfrm>
                <a:off x="558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1" name="Oval 1186">
                <a:extLst>
                  <a:ext uri="{FF2B5EF4-FFF2-40B4-BE49-F238E27FC236}">
                    <a16:creationId xmlns:a16="http://schemas.microsoft.com/office/drawing/2014/main" id="{FD3DA816-EC57-4FA7-AC3A-E7EF8889A698}"/>
                  </a:ext>
                </a:extLst>
              </p:cNvPr>
              <p:cNvSpPr>
                <a:spLocks noChangeArrowheads="1"/>
              </p:cNvSpPr>
              <p:nvPr userDrawn="1"/>
            </p:nvSpPr>
            <p:spPr bwMode="auto">
              <a:xfrm>
                <a:off x="545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2" name="Oval 1187">
                <a:extLst>
                  <a:ext uri="{FF2B5EF4-FFF2-40B4-BE49-F238E27FC236}">
                    <a16:creationId xmlns:a16="http://schemas.microsoft.com/office/drawing/2014/main" id="{11AF27B9-6A58-4865-8DA4-A718E6FD8084}"/>
                  </a:ext>
                </a:extLst>
              </p:cNvPr>
              <p:cNvSpPr>
                <a:spLocks noChangeArrowheads="1"/>
              </p:cNvSpPr>
              <p:nvPr userDrawn="1"/>
            </p:nvSpPr>
            <p:spPr bwMode="auto">
              <a:xfrm>
                <a:off x="533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3" name="Oval 1188">
                <a:extLst>
                  <a:ext uri="{FF2B5EF4-FFF2-40B4-BE49-F238E27FC236}">
                    <a16:creationId xmlns:a16="http://schemas.microsoft.com/office/drawing/2014/main" id="{3494D53E-F194-42D1-BD7C-4A2D16F6044D}"/>
                  </a:ext>
                </a:extLst>
              </p:cNvPr>
              <p:cNvSpPr>
                <a:spLocks noChangeArrowheads="1"/>
              </p:cNvSpPr>
              <p:nvPr userDrawn="1"/>
            </p:nvSpPr>
            <p:spPr bwMode="auto">
              <a:xfrm>
                <a:off x="5207"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4" name="Oval 1189">
                <a:extLst>
                  <a:ext uri="{FF2B5EF4-FFF2-40B4-BE49-F238E27FC236}">
                    <a16:creationId xmlns:a16="http://schemas.microsoft.com/office/drawing/2014/main" id="{7474B91B-0CF9-471B-B3A7-AD3BEA19CA90}"/>
                  </a:ext>
                </a:extLst>
              </p:cNvPr>
              <p:cNvSpPr>
                <a:spLocks noChangeArrowheads="1"/>
              </p:cNvSpPr>
              <p:nvPr userDrawn="1"/>
            </p:nvSpPr>
            <p:spPr bwMode="auto">
              <a:xfrm>
                <a:off x="508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5" name="Oval 1190">
                <a:extLst>
                  <a:ext uri="{FF2B5EF4-FFF2-40B4-BE49-F238E27FC236}">
                    <a16:creationId xmlns:a16="http://schemas.microsoft.com/office/drawing/2014/main" id="{BB4568EB-3AB0-4DF0-869B-0CC0D1853434}"/>
                  </a:ext>
                </a:extLst>
              </p:cNvPr>
              <p:cNvSpPr>
                <a:spLocks noChangeArrowheads="1"/>
              </p:cNvSpPr>
              <p:nvPr userDrawn="1"/>
            </p:nvSpPr>
            <p:spPr bwMode="auto">
              <a:xfrm>
                <a:off x="496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6" name="Oval 1191">
                <a:extLst>
                  <a:ext uri="{FF2B5EF4-FFF2-40B4-BE49-F238E27FC236}">
                    <a16:creationId xmlns:a16="http://schemas.microsoft.com/office/drawing/2014/main" id="{A5C80706-A0F6-4E66-B68B-420DDDC3A8C1}"/>
                  </a:ext>
                </a:extLst>
              </p:cNvPr>
              <p:cNvSpPr>
                <a:spLocks noChangeArrowheads="1"/>
              </p:cNvSpPr>
              <p:nvPr userDrawn="1"/>
            </p:nvSpPr>
            <p:spPr bwMode="auto">
              <a:xfrm>
                <a:off x="483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7" name="Oval 1192">
                <a:extLst>
                  <a:ext uri="{FF2B5EF4-FFF2-40B4-BE49-F238E27FC236}">
                    <a16:creationId xmlns:a16="http://schemas.microsoft.com/office/drawing/2014/main" id="{B0AE4417-12A8-4F5A-AD97-884B8D7B5D9E}"/>
                  </a:ext>
                </a:extLst>
              </p:cNvPr>
              <p:cNvSpPr>
                <a:spLocks noChangeArrowheads="1"/>
              </p:cNvSpPr>
              <p:nvPr userDrawn="1"/>
            </p:nvSpPr>
            <p:spPr bwMode="auto">
              <a:xfrm>
                <a:off x="471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8" name="Oval 1193">
                <a:extLst>
                  <a:ext uri="{FF2B5EF4-FFF2-40B4-BE49-F238E27FC236}">
                    <a16:creationId xmlns:a16="http://schemas.microsoft.com/office/drawing/2014/main" id="{80E6E908-E5D2-4141-B53A-6939F7F6E2F3}"/>
                  </a:ext>
                </a:extLst>
              </p:cNvPr>
              <p:cNvSpPr>
                <a:spLocks noChangeArrowheads="1"/>
              </p:cNvSpPr>
              <p:nvPr userDrawn="1"/>
            </p:nvSpPr>
            <p:spPr bwMode="auto">
              <a:xfrm>
                <a:off x="496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9" name="Oval 1194">
                <a:extLst>
                  <a:ext uri="{FF2B5EF4-FFF2-40B4-BE49-F238E27FC236}">
                    <a16:creationId xmlns:a16="http://schemas.microsoft.com/office/drawing/2014/main" id="{1C1876E0-A8F9-4AA3-9F99-5D6C19C56320}"/>
                  </a:ext>
                </a:extLst>
              </p:cNvPr>
              <p:cNvSpPr>
                <a:spLocks noChangeArrowheads="1"/>
              </p:cNvSpPr>
              <p:nvPr userDrawn="1"/>
            </p:nvSpPr>
            <p:spPr bwMode="auto">
              <a:xfrm>
                <a:off x="483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0" name="Oval 1195">
                <a:extLst>
                  <a:ext uri="{FF2B5EF4-FFF2-40B4-BE49-F238E27FC236}">
                    <a16:creationId xmlns:a16="http://schemas.microsoft.com/office/drawing/2014/main" id="{A19F9080-C773-40CE-B36B-830BB2233080}"/>
                  </a:ext>
                </a:extLst>
              </p:cNvPr>
              <p:cNvSpPr>
                <a:spLocks noChangeArrowheads="1"/>
              </p:cNvSpPr>
              <p:nvPr userDrawn="1"/>
            </p:nvSpPr>
            <p:spPr bwMode="auto">
              <a:xfrm>
                <a:off x="471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1" name="Oval 1196">
                <a:extLst>
                  <a:ext uri="{FF2B5EF4-FFF2-40B4-BE49-F238E27FC236}">
                    <a16:creationId xmlns:a16="http://schemas.microsoft.com/office/drawing/2014/main" id="{023CF53A-ECC7-4C4B-B226-7C83C37BFBE6}"/>
                  </a:ext>
                </a:extLst>
              </p:cNvPr>
              <p:cNvSpPr>
                <a:spLocks noChangeArrowheads="1"/>
              </p:cNvSpPr>
              <p:nvPr userDrawn="1"/>
            </p:nvSpPr>
            <p:spPr bwMode="auto">
              <a:xfrm>
                <a:off x="496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2" name="Oval 1197">
                <a:extLst>
                  <a:ext uri="{FF2B5EF4-FFF2-40B4-BE49-F238E27FC236}">
                    <a16:creationId xmlns:a16="http://schemas.microsoft.com/office/drawing/2014/main" id="{F76A38E2-1CE3-43BE-A63A-86A9FCE6B60F}"/>
                  </a:ext>
                </a:extLst>
              </p:cNvPr>
              <p:cNvSpPr>
                <a:spLocks noChangeArrowheads="1"/>
              </p:cNvSpPr>
              <p:nvPr userDrawn="1"/>
            </p:nvSpPr>
            <p:spPr bwMode="auto">
              <a:xfrm>
                <a:off x="483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3" name="Oval 1198">
                <a:extLst>
                  <a:ext uri="{FF2B5EF4-FFF2-40B4-BE49-F238E27FC236}">
                    <a16:creationId xmlns:a16="http://schemas.microsoft.com/office/drawing/2014/main" id="{BF8AE718-76A9-40D4-9D47-37D463833359}"/>
                  </a:ext>
                </a:extLst>
              </p:cNvPr>
              <p:cNvSpPr>
                <a:spLocks noChangeArrowheads="1"/>
              </p:cNvSpPr>
              <p:nvPr userDrawn="1"/>
            </p:nvSpPr>
            <p:spPr bwMode="auto">
              <a:xfrm>
                <a:off x="471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4" name="Oval 1199">
                <a:extLst>
                  <a:ext uri="{FF2B5EF4-FFF2-40B4-BE49-F238E27FC236}">
                    <a16:creationId xmlns:a16="http://schemas.microsoft.com/office/drawing/2014/main" id="{C6655590-28C1-486D-BB80-B8A57E995FB7}"/>
                  </a:ext>
                </a:extLst>
              </p:cNvPr>
              <p:cNvSpPr>
                <a:spLocks noChangeArrowheads="1"/>
              </p:cNvSpPr>
              <p:nvPr userDrawn="1"/>
            </p:nvSpPr>
            <p:spPr bwMode="auto">
              <a:xfrm>
                <a:off x="496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5" name="Oval 1200">
                <a:extLst>
                  <a:ext uri="{FF2B5EF4-FFF2-40B4-BE49-F238E27FC236}">
                    <a16:creationId xmlns:a16="http://schemas.microsoft.com/office/drawing/2014/main" id="{B530DE05-CA51-4E1F-9DB8-070C289F18E1}"/>
                  </a:ext>
                </a:extLst>
              </p:cNvPr>
              <p:cNvSpPr>
                <a:spLocks noChangeArrowheads="1"/>
              </p:cNvSpPr>
              <p:nvPr userDrawn="1"/>
            </p:nvSpPr>
            <p:spPr bwMode="auto">
              <a:xfrm>
                <a:off x="483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6" name="Oval 1201">
                <a:extLst>
                  <a:ext uri="{FF2B5EF4-FFF2-40B4-BE49-F238E27FC236}">
                    <a16:creationId xmlns:a16="http://schemas.microsoft.com/office/drawing/2014/main" id="{F5D9EDE0-DDC7-4A38-9D17-6F7B2F041B86}"/>
                  </a:ext>
                </a:extLst>
              </p:cNvPr>
              <p:cNvSpPr>
                <a:spLocks noChangeArrowheads="1"/>
              </p:cNvSpPr>
              <p:nvPr userDrawn="1"/>
            </p:nvSpPr>
            <p:spPr bwMode="auto">
              <a:xfrm>
                <a:off x="471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7" name="Oval 1202">
                <a:extLst>
                  <a:ext uri="{FF2B5EF4-FFF2-40B4-BE49-F238E27FC236}">
                    <a16:creationId xmlns:a16="http://schemas.microsoft.com/office/drawing/2014/main" id="{2FF9D84B-C27C-4EA4-B13C-C8E04D07BDD8}"/>
                  </a:ext>
                </a:extLst>
              </p:cNvPr>
              <p:cNvSpPr>
                <a:spLocks noChangeArrowheads="1"/>
              </p:cNvSpPr>
              <p:nvPr userDrawn="1"/>
            </p:nvSpPr>
            <p:spPr bwMode="auto">
              <a:xfrm>
                <a:off x="496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8" name="Oval 1203">
                <a:extLst>
                  <a:ext uri="{FF2B5EF4-FFF2-40B4-BE49-F238E27FC236}">
                    <a16:creationId xmlns:a16="http://schemas.microsoft.com/office/drawing/2014/main" id="{A070FEA8-AEB9-4044-9841-D770D9FA1444}"/>
                  </a:ext>
                </a:extLst>
              </p:cNvPr>
              <p:cNvSpPr>
                <a:spLocks noChangeArrowheads="1"/>
              </p:cNvSpPr>
              <p:nvPr userDrawn="1"/>
            </p:nvSpPr>
            <p:spPr bwMode="auto">
              <a:xfrm>
                <a:off x="483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9" name="Oval 1204">
                <a:extLst>
                  <a:ext uri="{FF2B5EF4-FFF2-40B4-BE49-F238E27FC236}">
                    <a16:creationId xmlns:a16="http://schemas.microsoft.com/office/drawing/2014/main" id="{CF137382-5CBF-428B-93C8-F0E8D875D3F7}"/>
                  </a:ext>
                </a:extLst>
              </p:cNvPr>
              <p:cNvSpPr>
                <a:spLocks noChangeArrowheads="1"/>
              </p:cNvSpPr>
              <p:nvPr userDrawn="1"/>
            </p:nvSpPr>
            <p:spPr bwMode="auto">
              <a:xfrm>
                <a:off x="471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0" name="Oval 1205">
                <a:extLst>
                  <a:ext uri="{FF2B5EF4-FFF2-40B4-BE49-F238E27FC236}">
                    <a16:creationId xmlns:a16="http://schemas.microsoft.com/office/drawing/2014/main" id="{EFC3D1BB-2EBF-43C5-B140-F42A7A3A94D1}"/>
                  </a:ext>
                </a:extLst>
              </p:cNvPr>
              <p:cNvSpPr>
                <a:spLocks noChangeArrowheads="1"/>
              </p:cNvSpPr>
              <p:nvPr userDrawn="1"/>
            </p:nvSpPr>
            <p:spPr bwMode="auto">
              <a:xfrm>
                <a:off x="496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1" name="Oval 1206">
                <a:extLst>
                  <a:ext uri="{FF2B5EF4-FFF2-40B4-BE49-F238E27FC236}">
                    <a16:creationId xmlns:a16="http://schemas.microsoft.com/office/drawing/2014/main" id="{5EC676AB-3AD3-4ED5-9543-6FF22DD240D7}"/>
                  </a:ext>
                </a:extLst>
              </p:cNvPr>
              <p:cNvSpPr>
                <a:spLocks noChangeArrowheads="1"/>
              </p:cNvSpPr>
              <p:nvPr userDrawn="1"/>
            </p:nvSpPr>
            <p:spPr bwMode="auto">
              <a:xfrm>
                <a:off x="483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2" name="Oval 1207">
                <a:extLst>
                  <a:ext uri="{FF2B5EF4-FFF2-40B4-BE49-F238E27FC236}">
                    <a16:creationId xmlns:a16="http://schemas.microsoft.com/office/drawing/2014/main" id="{089F5133-AE54-4B00-A9D9-9C56EE8693D4}"/>
                  </a:ext>
                </a:extLst>
              </p:cNvPr>
              <p:cNvSpPr>
                <a:spLocks noChangeArrowheads="1"/>
              </p:cNvSpPr>
              <p:nvPr userDrawn="1"/>
            </p:nvSpPr>
            <p:spPr bwMode="auto">
              <a:xfrm>
                <a:off x="471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3" name="Oval 1208">
                <a:extLst>
                  <a:ext uri="{FF2B5EF4-FFF2-40B4-BE49-F238E27FC236}">
                    <a16:creationId xmlns:a16="http://schemas.microsoft.com/office/drawing/2014/main" id="{0B14D5C2-1E85-4EB6-9820-1AC89A71B797}"/>
                  </a:ext>
                </a:extLst>
              </p:cNvPr>
              <p:cNvSpPr>
                <a:spLocks noChangeArrowheads="1"/>
              </p:cNvSpPr>
              <p:nvPr userDrawn="1"/>
            </p:nvSpPr>
            <p:spPr bwMode="auto">
              <a:xfrm>
                <a:off x="496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4" name="Oval 1209">
                <a:extLst>
                  <a:ext uri="{FF2B5EF4-FFF2-40B4-BE49-F238E27FC236}">
                    <a16:creationId xmlns:a16="http://schemas.microsoft.com/office/drawing/2014/main" id="{979755B5-4BC5-43A1-9430-99AB48F2D9EB}"/>
                  </a:ext>
                </a:extLst>
              </p:cNvPr>
              <p:cNvSpPr>
                <a:spLocks noChangeArrowheads="1"/>
              </p:cNvSpPr>
              <p:nvPr userDrawn="1"/>
            </p:nvSpPr>
            <p:spPr bwMode="auto">
              <a:xfrm>
                <a:off x="483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5" name="Oval 1210">
                <a:extLst>
                  <a:ext uri="{FF2B5EF4-FFF2-40B4-BE49-F238E27FC236}">
                    <a16:creationId xmlns:a16="http://schemas.microsoft.com/office/drawing/2014/main" id="{1957632E-18C9-445B-B740-8261077D0BD1}"/>
                  </a:ext>
                </a:extLst>
              </p:cNvPr>
              <p:cNvSpPr>
                <a:spLocks noChangeArrowheads="1"/>
              </p:cNvSpPr>
              <p:nvPr userDrawn="1"/>
            </p:nvSpPr>
            <p:spPr bwMode="auto">
              <a:xfrm>
                <a:off x="471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6" name="Oval 1211">
                <a:extLst>
                  <a:ext uri="{FF2B5EF4-FFF2-40B4-BE49-F238E27FC236}">
                    <a16:creationId xmlns:a16="http://schemas.microsoft.com/office/drawing/2014/main" id="{A8762311-05C0-48CA-994D-05B5949395DF}"/>
                  </a:ext>
                </a:extLst>
              </p:cNvPr>
              <p:cNvSpPr>
                <a:spLocks noChangeArrowheads="1"/>
              </p:cNvSpPr>
              <p:nvPr userDrawn="1"/>
            </p:nvSpPr>
            <p:spPr bwMode="auto">
              <a:xfrm>
                <a:off x="496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7" name="Oval 1212">
                <a:extLst>
                  <a:ext uri="{FF2B5EF4-FFF2-40B4-BE49-F238E27FC236}">
                    <a16:creationId xmlns:a16="http://schemas.microsoft.com/office/drawing/2014/main" id="{56C367AE-ECDF-4123-912A-CC4E67B3A39F}"/>
                  </a:ext>
                </a:extLst>
              </p:cNvPr>
              <p:cNvSpPr>
                <a:spLocks noChangeArrowheads="1"/>
              </p:cNvSpPr>
              <p:nvPr userDrawn="1"/>
            </p:nvSpPr>
            <p:spPr bwMode="auto">
              <a:xfrm>
                <a:off x="483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8" name="Oval 1213">
                <a:extLst>
                  <a:ext uri="{FF2B5EF4-FFF2-40B4-BE49-F238E27FC236}">
                    <a16:creationId xmlns:a16="http://schemas.microsoft.com/office/drawing/2014/main" id="{EA02DAA6-193A-43B5-8EAE-C7B7E9F791AD}"/>
                  </a:ext>
                </a:extLst>
              </p:cNvPr>
              <p:cNvSpPr>
                <a:spLocks noChangeArrowheads="1"/>
              </p:cNvSpPr>
              <p:nvPr userDrawn="1"/>
            </p:nvSpPr>
            <p:spPr bwMode="auto">
              <a:xfrm>
                <a:off x="471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9" name="Oval 1214">
                <a:extLst>
                  <a:ext uri="{FF2B5EF4-FFF2-40B4-BE49-F238E27FC236}">
                    <a16:creationId xmlns:a16="http://schemas.microsoft.com/office/drawing/2014/main" id="{DF7E8428-C7FB-41B6-AAA3-65C534FF40CD}"/>
                  </a:ext>
                </a:extLst>
              </p:cNvPr>
              <p:cNvSpPr>
                <a:spLocks noChangeArrowheads="1"/>
              </p:cNvSpPr>
              <p:nvPr userDrawn="1"/>
            </p:nvSpPr>
            <p:spPr bwMode="auto">
              <a:xfrm>
                <a:off x="496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0" name="Oval 1215">
                <a:extLst>
                  <a:ext uri="{FF2B5EF4-FFF2-40B4-BE49-F238E27FC236}">
                    <a16:creationId xmlns:a16="http://schemas.microsoft.com/office/drawing/2014/main" id="{65A4EBF6-871B-4517-8D90-80A04CC03E1E}"/>
                  </a:ext>
                </a:extLst>
              </p:cNvPr>
              <p:cNvSpPr>
                <a:spLocks noChangeArrowheads="1"/>
              </p:cNvSpPr>
              <p:nvPr userDrawn="1"/>
            </p:nvSpPr>
            <p:spPr bwMode="auto">
              <a:xfrm>
                <a:off x="483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1" name="Oval 1216">
                <a:extLst>
                  <a:ext uri="{FF2B5EF4-FFF2-40B4-BE49-F238E27FC236}">
                    <a16:creationId xmlns:a16="http://schemas.microsoft.com/office/drawing/2014/main" id="{EEBB246B-6901-4F21-A170-36F28AC23B3E}"/>
                  </a:ext>
                </a:extLst>
              </p:cNvPr>
              <p:cNvSpPr>
                <a:spLocks noChangeArrowheads="1"/>
              </p:cNvSpPr>
              <p:nvPr userDrawn="1"/>
            </p:nvSpPr>
            <p:spPr bwMode="auto">
              <a:xfrm>
                <a:off x="471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2" name="Oval 1217">
                <a:extLst>
                  <a:ext uri="{FF2B5EF4-FFF2-40B4-BE49-F238E27FC236}">
                    <a16:creationId xmlns:a16="http://schemas.microsoft.com/office/drawing/2014/main" id="{9AE8EEB0-4088-498A-8CBF-7C6A41B7084F}"/>
                  </a:ext>
                </a:extLst>
              </p:cNvPr>
              <p:cNvSpPr>
                <a:spLocks noChangeArrowheads="1"/>
              </p:cNvSpPr>
              <p:nvPr userDrawn="1"/>
            </p:nvSpPr>
            <p:spPr bwMode="auto">
              <a:xfrm>
                <a:off x="496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3" name="Oval 1218">
                <a:extLst>
                  <a:ext uri="{FF2B5EF4-FFF2-40B4-BE49-F238E27FC236}">
                    <a16:creationId xmlns:a16="http://schemas.microsoft.com/office/drawing/2014/main" id="{C8A8CC1D-0445-4E7C-BB33-4BB9335E70E9}"/>
                  </a:ext>
                </a:extLst>
              </p:cNvPr>
              <p:cNvSpPr>
                <a:spLocks noChangeArrowheads="1"/>
              </p:cNvSpPr>
              <p:nvPr userDrawn="1"/>
            </p:nvSpPr>
            <p:spPr bwMode="auto">
              <a:xfrm>
                <a:off x="483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4" name="Oval 1219">
                <a:extLst>
                  <a:ext uri="{FF2B5EF4-FFF2-40B4-BE49-F238E27FC236}">
                    <a16:creationId xmlns:a16="http://schemas.microsoft.com/office/drawing/2014/main" id="{EB4658BD-6D20-4D99-9A98-B3A004665EE2}"/>
                  </a:ext>
                </a:extLst>
              </p:cNvPr>
              <p:cNvSpPr>
                <a:spLocks noChangeArrowheads="1"/>
              </p:cNvSpPr>
              <p:nvPr userDrawn="1"/>
            </p:nvSpPr>
            <p:spPr bwMode="auto">
              <a:xfrm>
                <a:off x="471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5" name="Oval 1220">
                <a:extLst>
                  <a:ext uri="{FF2B5EF4-FFF2-40B4-BE49-F238E27FC236}">
                    <a16:creationId xmlns:a16="http://schemas.microsoft.com/office/drawing/2014/main" id="{76395921-7EEA-458A-A2EB-35C12D048F8D}"/>
                  </a:ext>
                </a:extLst>
              </p:cNvPr>
              <p:cNvSpPr>
                <a:spLocks noChangeArrowheads="1"/>
              </p:cNvSpPr>
              <p:nvPr userDrawn="1"/>
            </p:nvSpPr>
            <p:spPr bwMode="auto">
              <a:xfrm>
                <a:off x="496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6" name="Oval 1221">
                <a:extLst>
                  <a:ext uri="{FF2B5EF4-FFF2-40B4-BE49-F238E27FC236}">
                    <a16:creationId xmlns:a16="http://schemas.microsoft.com/office/drawing/2014/main" id="{072F9F9E-68DC-47BE-83C7-73C7690EB0C0}"/>
                  </a:ext>
                </a:extLst>
              </p:cNvPr>
              <p:cNvSpPr>
                <a:spLocks noChangeArrowheads="1"/>
              </p:cNvSpPr>
              <p:nvPr userDrawn="1"/>
            </p:nvSpPr>
            <p:spPr bwMode="auto">
              <a:xfrm>
                <a:off x="483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7" name="Oval 1222">
                <a:extLst>
                  <a:ext uri="{FF2B5EF4-FFF2-40B4-BE49-F238E27FC236}">
                    <a16:creationId xmlns:a16="http://schemas.microsoft.com/office/drawing/2014/main" id="{C35C9B80-9310-4D34-91D2-235AA97374F9}"/>
                  </a:ext>
                </a:extLst>
              </p:cNvPr>
              <p:cNvSpPr>
                <a:spLocks noChangeArrowheads="1"/>
              </p:cNvSpPr>
              <p:nvPr userDrawn="1"/>
            </p:nvSpPr>
            <p:spPr bwMode="auto">
              <a:xfrm>
                <a:off x="471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8" name="Oval 1223">
                <a:extLst>
                  <a:ext uri="{FF2B5EF4-FFF2-40B4-BE49-F238E27FC236}">
                    <a16:creationId xmlns:a16="http://schemas.microsoft.com/office/drawing/2014/main" id="{240F6F7A-019A-4E2C-B3DA-C999FD6F10C2}"/>
                  </a:ext>
                </a:extLst>
              </p:cNvPr>
              <p:cNvSpPr>
                <a:spLocks noChangeArrowheads="1"/>
              </p:cNvSpPr>
              <p:nvPr userDrawn="1"/>
            </p:nvSpPr>
            <p:spPr bwMode="auto">
              <a:xfrm>
                <a:off x="496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9" name="Oval 1224">
                <a:extLst>
                  <a:ext uri="{FF2B5EF4-FFF2-40B4-BE49-F238E27FC236}">
                    <a16:creationId xmlns:a16="http://schemas.microsoft.com/office/drawing/2014/main" id="{C5DE3385-8840-4834-93B9-0E8F3E1AA103}"/>
                  </a:ext>
                </a:extLst>
              </p:cNvPr>
              <p:cNvSpPr>
                <a:spLocks noChangeArrowheads="1"/>
              </p:cNvSpPr>
              <p:nvPr userDrawn="1"/>
            </p:nvSpPr>
            <p:spPr bwMode="auto">
              <a:xfrm>
                <a:off x="483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0" name="Oval 1225">
                <a:extLst>
                  <a:ext uri="{FF2B5EF4-FFF2-40B4-BE49-F238E27FC236}">
                    <a16:creationId xmlns:a16="http://schemas.microsoft.com/office/drawing/2014/main" id="{CE94C3F0-FA43-4E5B-BB1D-E47565A66F47}"/>
                  </a:ext>
                </a:extLst>
              </p:cNvPr>
              <p:cNvSpPr>
                <a:spLocks noChangeArrowheads="1"/>
              </p:cNvSpPr>
              <p:nvPr userDrawn="1"/>
            </p:nvSpPr>
            <p:spPr bwMode="auto">
              <a:xfrm>
                <a:off x="471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1" name="Oval 1226">
                <a:extLst>
                  <a:ext uri="{FF2B5EF4-FFF2-40B4-BE49-F238E27FC236}">
                    <a16:creationId xmlns:a16="http://schemas.microsoft.com/office/drawing/2014/main" id="{820F3373-19F3-4E8F-A48E-A873634A952A}"/>
                  </a:ext>
                </a:extLst>
              </p:cNvPr>
              <p:cNvSpPr>
                <a:spLocks noChangeArrowheads="1"/>
              </p:cNvSpPr>
              <p:nvPr userDrawn="1"/>
            </p:nvSpPr>
            <p:spPr bwMode="auto">
              <a:xfrm>
                <a:off x="496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2" name="Oval 1227">
                <a:extLst>
                  <a:ext uri="{FF2B5EF4-FFF2-40B4-BE49-F238E27FC236}">
                    <a16:creationId xmlns:a16="http://schemas.microsoft.com/office/drawing/2014/main" id="{1B937C58-42C6-49CE-B963-4D0F2B0BC1E1}"/>
                  </a:ext>
                </a:extLst>
              </p:cNvPr>
              <p:cNvSpPr>
                <a:spLocks noChangeArrowheads="1"/>
              </p:cNvSpPr>
              <p:nvPr userDrawn="1"/>
            </p:nvSpPr>
            <p:spPr bwMode="auto">
              <a:xfrm>
                <a:off x="483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3" name="Oval 1228">
                <a:extLst>
                  <a:ext uri="{FF2B5EF4-FFF2-40B4-BE49-F238E27FC236}">
                    <a16:creationId xmlns:a16="http://schemas.microsoft.com/office/drawing/2014/main" id="{57ACF6FF-329F-4D55-9F56-5A42AF9EF354}"/>
                  </a:ext>
                </a:extLst>
              </p:cNvPr>
              <p:cNvSpPr>
                <a:spLocks noChangeArrowheads="1"/>
              </p:cNvSpPr>
              <p:nvPr userDrawn="1"/>
            </p:nvSpPr>
            <p:spPr bwMode="auto">
              <a:xfrm>
                <a:off x="471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4" name="Oval 1229">
                <a:extLst>
                  <a:ext uri="{FF2B5EF4-FFF2-40B4-BE49-F238E27FC236}">
                    <a16:creationId xmlns:a16="http://schemas.microsoft.com/office/drawing/2014/main" id="{06FA85FB-F152-4340-A317-1EBCDA1DF324}"/>
                  </a:ext>
                </a:extLst>
              </p:cNvPr>
              <p:cNvSpPr>
                <a:spLocks noChangeArrowheads="1"/>
              </p:cNvSpPr>
              <p:nvPr userDrawn="1"/>
            </p:nvSpPr>
            <p:spPr bwMode="auto">
              <a:xfrm>
                <a:off x="458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5" name="Oval 1230">
                <a:extLst>
                  <a:ext uri="{FF2B5EF4-FFF2-40B4-BE49-F238E27FC236}">
                    <a16:creationId xmlns:a16="http://schemas.microsoft.com/office/drawing/2014/main" id="{3A3793E1-3FAA-41A3-9C2F-BE3A42FEB479}"/>
                  </a:ext>
                </a:extLst>
              </p:cNvPr>
              <p:cNvSpPr>
                <a:spLocks noChangeArrowheads="1"/>
              </p:cNvSpPr>
              <p:nvPr userDrawn="1"/>
            </p:nvSpPr>
            <p:spPr bwMode="auto">
              <a:xfrm>
                <a:off x="447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6" name="Oval 1231">
                <a:extLst>
                  <a:ext uri="{FF2B5EF4-FFF2-40B4-BE49-F238E27FC236}">
                    <a16:creationId xmlns:a16="http://schemas.microsoft.com/office/drawing/2014/main" id="{D5F6A402-3D72-45B6-8BD3-723D1EEB06C4}"/>
                  </a:ext>
                </a:extLst>
              </p:cNvPr>
              <p:cNvSpPr>
                <a:spLocks noChangeArrowheads="1"/>
              </p:cNvSpPr>
              <p:nvPr userDrawn="1"/>
            </p:nvSpPr>
            <p:spPr bwMode="auto">
              <a:xfrm>
                <a:off x="4346"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835" name="Group 1433">
              <a:extLst>
                <a:ext uri="{FF2B5EF4-FFF2-40B4-BE49-F238E27FC236}">
                  <a16:creationId xmlns:a16="http://schemas.microsoft.com/office/drawing/2014/main" id="{1E2B6448-9C10-4454-80D0-E156602F21F8}"/>
                </a:ext>
              </a:extLst>
            </p:cNvPr>
            <p:cNvGrpSpPr>
              <a:grpSpLocks/>
            </p:cNvGrpSpPr>
            <p:nvPr userDrawn="1"/>
          </p:nvGrpSpPr>
          <p:grpSpPr bwMode="auto">
            <a:xfrm>
              <a:off x="29" y="1142"/>
              <a:ext cx="4626" cy="1563"/>
              <a:chOff x="29" y="1142"/>
              <a:chExt cx="4626" cy="1563"/>
            </a:xfrm>
            <a:grpFill/>
          </p:grpSpPr>
          <p:sp>
            <p:nvSpPr>
              <p:cNvPr id="847" name="Oval 1233">
                <a:extLst>
                  <a:ext uri="{FF2B5EF4-FFF2-40B4-BE49-F238E27FC236}">
                    <a16:creationId xmlns:a16="http://schemas.microsoft.com/office/drawing/2014/main" id="{8B43DD25-79B6-44CD-8B8A-FAFDA7ED2BCE}"/>
                  </a:ext>
                </a:extLst>
              </p:cNvPr>
              <p:cNvSpPr>
                <a:spLocks noChangeArrowheads="1"/>
              </p:cNvSpPr>
              <p:nvPr userDrawn="1"/>
            </p:nvSpPr>
            <p:spPr bwMode="auto">
              <a:xfrm>
                <a:off x="422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8" name="Oval 1234">
                <a:extLst>
                  <a:ext uri="{FF2B5EF4-FFF2-40B4-BE49-F238E27FC236}">
                    <a16:creationId xmlns:a16="http://schemas.microsoft.com/office/drawing/2014/main" id="{F1BABAFA-8FAD-4B5C-B45A-823A5BBAE634}"/>
                  </a:ext>
                </a:extLst>
              </p:cNvPr>
              <p:cNvSpPr>
                <a:spLocks noChangeArrowheads="1"/>
              </p:cNvSpPr>
              <p:nvPr userDrawn="1"/>
            </p:nvSpPr>
            <p:spPr bwMode="auto">
              <a:xfrm>
                <a:off x="4096"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9" name="Oval 1235">
                <a:extLst>
                  <a:ext uri="{FF2B5EF4-FFF2-40B4-BE49-F238E27FC236}">
                    <a16:creationId xmlns:a16="http://schemas.microsoft.com/office/drawing/2014/main" id="{F29CEDBB-A126-4378-8C04-7CF7397E1D73}"/>
                  </a:ext>
                </a:extLst>
              </p:cNvPr>
              <p:cNvSpPr>
                <a:spLocks noChangeArrowheads="1"/>
              </p:cNvSpPr>
              <p:nvPr userDrawn="1"/>
            </p:nvSpPr>
            <p:spPr bwMode="auto">
              <a:xfrm>
                <a:off x="397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0" name="Oval 1236">
                <a:extLst>
                  <a:ext uri="{FF2B5EF4-FFF2-40B4-BE49-F238E27FC236}">
                    <a16:creationId xmlns:a16="http://schemas.microsoft.com/office/drawing/2014/main" id="{F708D0EE-9011-40C6-B00B-DC0B787756B2}"/>
                  </a:ext>
                </a:extLst>
              </p:cNvPr>
              <p:cNvSpPr>
                <a:spLocks noChangeArrowheads="1"/>
              </p:cNvSpPr>
              <p:nvPr userDrawn="1"/>
            </p:nvSpPr>
            <p:spPr bwMode="auto">
              <a:xfrm>
                <a:off x="38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1" name="Oval 1237">
                <a:extLst>
                  <a:ext uri="{FF2B5EF4-FFF2-40B4-BE49-F238E27FC236}">
                    <a16:creationId xmlns:a16="http://schemas.microsoft.com/office/drawing/2014/main" id="{51168A30-6786-43EE-85D2-35D8D86B7B66}"/>
                  </a:ext>
                </a:extLst>
              </p:cNvPr>
              <p:cNvSpPr>
                <a:spLocks noChangeArrowheads="1"/>
              </p:cNvSpPr>
              <p:nvPr userDrawn="1"/>
            </p:nvSpPr>
            <p:spPr bwMode="auto">
              <a:xfrm>
                <a:off x="3729"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2" name="Oval 1238">
                <a:extLst>
                  <a:ext uri="{FF2B5EF4-FFF2-40B4-BE49-F238E27FC236}">
                    <a16:creationId xmlns:a16="http://schemas.microsoft.com/office/drawing/2014/main" id="{94D60365-3C34-4B90-9842-A3B4A90595D0}"/>
                  </a:ext>
                </a:extLst>
              </p:cNvPr>
              <p:cNvSpPr>
                <a:spLocks noChangeArrowheads="1"/>
              </p:cNvSpPr>
              <p:nvPr userDrawn="1"/>
            </p:nvSpPr>
            <p:spPr bwMode="auto">
              <a:xfrm>
                <a:off x="360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3" name="Oval 1239">
                <a:extLst>
                  <a:ext uri="{FF2B5EF4-FFF2-40B4-BE49-F238E27FC236}">
                    <a16:creationId xmlns:a16="http://schemas.microsoft.com/office/drawing/2014/main" id="{FE21662B-AC40-4B01-BC17-2BC24237E317}"/>
                  </a:ext>
                </a:extLst>
              </p:cNvPr>
              <p:cNvSpPr>
                <a:spLocks noChangeArrowheads="1"/>
              </p:cNvSpPr>
              <p:nvPr userDrawn="1"/>
            </p:nvSpPr>
            <p:spPr bwMode="auto">
              <a:xfrm>
                <a:off x="347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4" name="Oval 1240">
                <a:extLst>
                  <a:ext uri="{FF2B5EF4-FFF2-40B4-BE49-F238E27FC236}">
                    <a16:creationId xmlns:a16="http://schemas.microsoft.com/office/drawing/2014/main" id="{9671D7AE-6A1E-42F0-BFAF-663919CE6853}"/>
                  </a:ext>
                </a:extLst>
              </p:cNvPr>
              <p:cNvSpPr>
                <a:spLocks noChangeArrowheads="1"/>
              </p:cNvSpPr>
              <p:nvPr userDrawn="1"/>
            </p:nvSpPr>
            <p:spPr bwMode="auto">
              <a:xfrm>
                <a:off x="458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5" name="Oval 1241">
                <a:extLst>
                  <a:ext uri="{FF2B5EF4-FFF2-40B4-BE49-F238E27FC236}">
                    <a16:creationId xmlns:a16="http://schemas.microsoft.com/office/drawing/2014/main" id="{86B0A520-7F63-48AC-AA68-7C59A3E38C9A}"/>
                  </a:ext>
                </a:extLst>
              </p:cNvPr>
              <p:cNvSpPr>
                <a:spLocks noChangeArrowheads="1"/>
              </p:cNvSpPr>
              <p:nvPr userDrawn="1"/>
            </p:nvSpPr>
            <p:spPr bwMode="auto">
              <a:xfrm>
                <a:off x="447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6" name="Oval 1242">
                <a:extLst>
                  <a:ext uri="{FF2B5EF4-FFF2-40B4-BE49-F238E27FC236}">
                    <a16:creationId xmlns:a16="http://schemas.microsoft.com/office/drawing/2014/main" id="{22CA1703-6E86-484F-A060-D9792A8C3E9D}"/>
                  </a:ext>
                </a:extLst>
              </p:cNvPr>
              <p:cNvSpPr>
                <a:spLocks noChangeArrowheads="1"/>
              </p:cNvSpPr>
              <p:nvPr userDrawn="1"/>
            </p:nvSpPr>
            <p:spPr bwMode="auto">
              <a:xfrm>
                <a:off x="4346"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7" name="Oval 1243">
                <a:extLst>
                  <a:ext uri="{FF2B5EF4-FFF2-40B4-BE49-F238E27FC236}">
                    <a16:creationId xmlns:a16="http://schemas.microsoft.com/office/drawing/2014/main" id="{8184D77E-9413-4BA5-AD9D-4091CFF219B1}"/>
                  </a:ext>
                </a:extLst>
              </p:cNvPr>
              <p:cNvSpPr>
                <a:spLocks noChangeArrowheads="1"/>
              </p:cNvSpPr>
              <p:nvPr userDrawn="1"/>
            </p:nvSpPr>
            <p:spPr bwMode="auto">
              <a:xfrm>
                <a:off x="422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8" name="Oval 1244">
                <a:extLst>
                  <a:ext uri="{FF2B5EF4-FFF2-40B4-BE49-F238E27FC236}">
                    <a16:creationId xmlns:a16="http://schemas.microsoft.com/office/drawing/2014/main" id="{43E04D14-7B87-41FA-A329-585FA5DCC2C8}"/>
                  </a:ext>
                </a:extLst>
              </p:cNvPr>
              <p:cNvSpPr>
                <a:spLocks noChangeArrowheads="1"/>
              </p:cNvSpPr>
              <p:nvPr userDrawn="1"/>
            </p:nvSpPr>
            <p:spPr bwMode="auto">
              <a:xfrm>
                <a:off x="4096"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9" name="Oval 1245">
                <a:extLst>
                  <a:ext uri="{FF2B5EF4-FFF2-40B4-BE49-F238E27FC236}">
                    <a16:creationId xmlns:a16="http://schemas.microsoft.com/office/drawing/2014/main" id="{4836B936-79AD-4B2E-94B0-FEC1D17CFC39}"/>
                  </a:ext>
                </a:extLst>
              </p:cNvPr>
              <p:cNvSpPr>
                <a:spLocks noChangeArrowheads="1"/>
              </p:cNvSpPr>
              <p:nvPr userDrawn="1"/>
            </p:nvSpPr>
            <p:spPr bwMode="auto">
              <a:xfrm>
                <a:off x="397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0" name="Oval 1246">
                <a:extLst>
                  <a:ext uri="{FF2B5EF4-FFF2-40B4-BE49-F238E27FC236}">
                    <a16:creationId xmlns:a16="http://schemas.microsoft.com/office/drawing/2014/main" id="{FE57E764-1D38-4565-B94C-2EB9A4FBAD7A}"/>
                  </a:ext>
                </a:extLst>
              </p:cNvPr>
              <p:cNvSpPr>
                <a:spLocks noChangeArrowheads="1"/>
              </p:cNvSpPr>
              <p:nvPr userDrawn="1"/>
            </p:nvSpPr>
            <p:spPr bwMode="auto">
              <a:xfrm>
                <a:off x="38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1" name="Oval 1247">
                <a:extLst>
                  <a:ext uri="{FF2B5EF4-FFF2-40B4-BE49-F238E27FC236}">
                    <a16:creationId xmlns:a16="http://schemas.microsoft.com/office/drawing/2014/main" id="{21C5D3EA-6025-414A-8303-4A435E322DE7}"/>
                  </a:ext>
                </a:extLst>
              </p:cNvPr>
              <p:cNvSpPr>
                <a:spLocks noChangeArrowheads="1"/>
              </p:cNvSpPr>
              <p:nvPr userDrawn="1"/>
            </p:nvSpPr>
            <p:spPr bwMode="auto">
              <a:xfrm>
                <a:off x="3729"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2" name="Oval 1248">
                <a:extLst>
                  <a:ext uri="{FF2B5EF4-FFF2-40B4-BE49-F238E27FC236}">
                    <a16:creationId xmlns:a16="http://schemas.microsoft.com/office/drawing/2014/main" id="{F7D9998E-88FD-483D-96E1-4F9707CB9317}"/>
                  </a:ext>
                </a:extLst>
              </p:cNvPr>
              <p:cNvSpPr>
                <a:spLocks noChangeArrowheads="1"/>
              </p:cNvSpPr>
              <p:nvPr userDrawn="1"/>
            </p:nvSpPr>
            <p:spPr bwMode="auto">
              <a:xfrm>
                <a:off x="360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3" name="Oval 1249">
                <a:extLst>
                  <a:ext uri="{FF2B5EF4-FFF2-40B4-BE49-F238E27FC236}">
                    <a16:creationId xmlns:a16="http://schemas.microsoft.com/office/drawing/2014/main" id="{CF994080-B080-45DD-A1CC-983CFBD85702}"/>
                  </a:ext>
                </a:extLst>
              </p:cNvPr>
              <p:cNvSpPr>
                <a:spLocks noChangeArrowheads="1"/>
              </p:cNvSpPr>
              <p:nvPr userDrawn="1"/>
            </p:nvSpPr>
            <p:spPr bwMode="auto">
              <a:xfrm>
                <a:off x="347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4" name="Oval 1250">
                <a:extLst>
                  <a:ext uri="{FF2B5EF4-FFF2-40B4-BE49-F238E27FC236}">
                    <a16:creationId xmlns:a16="http://schemas.microsoft.com/office/drawing/2014/main" id="{30434C90-CF7E-4038-9445-357706587A81}"/>
                  </a:ext>
                </a:extLst>
              </p:cNvPr>
              <p:cNvSpPr>
                <a:spLocks noChangeArrowheads="1"/>
              </p:cNvSpPr>
              <p:nvPr userDrawn="1"/>
            </p:nvSpPr>
            <p:spPr bwMode="auto">
              <a:xfrm>
                <a:off x="458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5" name="Oval 1251">
                <a:extLst>
                  <a:ext uri="{FF2B5EF4-FFF2-40B4-BE49-F238E27FC236}">
                    <a16:creationId xmlns:a16="http://schemas.microsoft.com/office/drawing/2014/main" id="{8B7E7748-9165-423D-B01F-52F688354155}"/>
                  </a:ext>
                </a:extLst>
              </p:cNvPr>
              <p:cNvSpPr>
                <a:spLocks noChangeArrowheads="1"/>
              </p:cNvSpPr>
              <p:nvPr userDrawn="1"/>
            </p:nvSpPr>
            <p:spPr bwMode="auto">
              <a:xfrm>
                <a:off x="447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6" name="Oval 1252">
                <a:extLst>
                  <a:ext uri="{FF2B5EF4-FFF2-40B4-BE49-F238E27FC236}">
                    <a16:creationId xmlns:a16="http://schemas.microsoft.com/office/drawing/2014/main" id="{EF98B31C-CD8A-40F9-AEE2-11B48A584A8B}"/>
                  </a:ext>
                </a:extLst>
              </p:cNvPr>
              <p:cNvSpPr>
                <a:spLocks noChangeArrowheads="1"/>
              </p:cNvSpPr>
              <p:nvPr userDrawn="1"/>
            </p:nvSpPr>
            <p:spPr bwMode="auto">
              <a:xfrm>
                <a:off x="4346"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7" name="Oval 1253">
                <a:extLst>
                  <a:ext uri="{FF2B5EF4-FFF2-40B4-BE49-F238E27FC236}">
                    <a16:creationId xmlns:a16="http://schemas.microsoft.com/office/drawing/2014/main" id="{A52E3E81-4D8F-4FA8-927E-BF692A268B85}"/>
                  </a:ext>
                </a:extLst>
              </p:cNvPr>
              <p:cNvSpPr>
                <a:spLocks noChangeArrowheads="1"/>
              </p:cNvSpPr>
              <p:nvPr userDrawn="1"/>
            </p:nvSpPr>
            <p:spPr bwMode="auto">
              <a:xfrm>
                <a:off x="422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8" name="Oval 1254">
                <a:extLst>
                  <a:ext uri="{FF2B5EF4-FFF2-40B4-BE49-F238E27FC236}">
                    <a16:creationId xmlns:a16="http://schemas.microsoft.com/office/drawing/2014/main" id="{41D3256F-E03C-43EB-84D8-6C3B1DCE2C70}"/>
                  </a:ext>
                </a:extLst>
              </p:cNvPr>
              <p:cNvSpPr>
                <a:spLocks noChangeArrowheads="1"/>
              </p:cNvSpPr>
              <p:nvPr userDrawn="1"/>
            </p:nvSpPr>
            <p:spPr bwMode="auto">
              <a:xfrm>
                <a:off x="4096"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9" name="Oval 1255">
                <a:extLst>
                  <a:ext uri="{FF2B5EF4-FFF2-40B4-BE49-F238E27FC236}">
                    <a16:creationId xmlns:a16="http://schemas.microsoft.com/office/drawing/2014/main" id="{F64074E1-266D-45B0-B78C-D10D3C666197}"/>
                  </a:ext>
                </a:extLst>
              </p:cNvPr>
              <p:cNvSpPr>
                <a:spLocks noChangeArrowheads="1"/>
              </p:cNvSpPr>
              <p:nvPr userDrawn="1"/>
            </p:nvSpPr>
            <p:spPr bwMode="auto">
              <a:xfrm>
                <a:off x="397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0" name="Oval 1256">
                <a:extLst>
                  <a:ext uri="{FF2B5EF4-FFF2-40B4-BE49-F238E27FC236}">
                    <a16:creationId xmlns:a16="http://schemas.microsoft.com/office/drawing/2014/main" id="{3E047433-6C38-4ED9-AA8C-E276B371CD96}"/>
                  </a:ext>
                </a:extLst>
              </p:cNvPr>
              <p:cNvSpPr>
                <a:spLocks noChangeArrowheads="1"/>
              </p:cNvSpPr>
              <p:nvPr userDrawn="1"/>
            </p:nvSpPr>
            <p:spPr bwMode="auto">
              <a:xfrm>
                <a:off x="38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1" name="Oval 1257">
                <a:extLst>
                  <a:ext uri="{FF2B5EF4-FFF2-40B4-BE49-F238E27FC236}">
                    <a16:creationId xmlns:a16="http://schemas.microsoft.com/office/drawing/2014/main" id="{D9322656-9A1E-422E-AF65-E5C826862ADB}"/>
                  </a:ext>
                </a:extLst>
              </p:cNvPr>
              <p:cNvSpPr>
                <a:spLocks noChangeArrowheads="1"/>
              </p:cNvSpPr>
              <p:nvPr userDrawn="1"/>
            </p:nvSpPr>
            <p:spPr bwMode="auto">
              <a:xfrm>
                <a:off x="3729"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2" name="Oval 1258">
                <a:extLst>
                  <a:ext uri="{FF2B5EF4-FFF2-40B4-BE49-F238E27FC236}">
                    <a16:creationId xmlns:a16="http://schemas.microsoft.com/office/drawing/2014/main" id="{9C4E9BF5-199D-42CB-9411-D4DB3B1904EC}"/>
                  </a:ext>
                </a:extLst>
              </p:cNvPr>
              <p:cNvSpPr>
                <a:spLocks noChangeArrowheads="1"/>
              </p:cNvSpPr>
              <p:nvPr userDrawn="1"/>
            </p:nvSpPr>
            <p:spPr bwMode="auto">
              <a:xfrm>
                <a:off x="360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3" name="Oval 1259">
                <a:extLst>
                  <a:ext uri="{FF2B5EF4-FFF2-40B4-BE49-F238E27FC236}">
                    <a16:creationId xmlns:a16="http://schemas.microsoft.com/office/drawing/2014/main" id="{D20AA0D3-63B4-4345-8A58-BFA823875CA7}"/>
                  </a:ext>
                </a:extLst>
              </p:cNvPr>
              <p:cNvSpPr>
                <a:spLocks noChangeArrowheads="1"/>
              </p:cNvSpPr>
              <p:nvPr userDrawn="1"/>
            </p:nvSpPr>
            <p:spPr bwMode="auto">
              <a:xfrm>
                <a:off x="347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4" name="Oval 1260">
                <a:extLst>
                  <a:ext uri="{FF2B5EF4-FFF2-40B4-BE49-F238E27FC236}">
                    <a16:creationId xmlns:a16="http://schemas.microsoft.com/office/drawing/2014/main" id="{C9729D69-7E5D-4DD1-B815-F51E8922573D}"/>
                  </a:ext>
                </a:extLst>
              </p:cNvPr>
              <p:cNvSpPr>
                <a:spLocks noChangeArrowheads="1"/>
              </p:cNvSpPr>
              <p:nvPr userDrawn="1"/>
            </p:nvSpPr>
            <p:spPr bwMode="auto">
              <a:xfrm>
                <a:off x="458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5" name="Oval 1261">
                <a:extLst>
                  <a:ext uri="{FF2B5EF4-FFF2-40B4-BE49-F238E27FC236}">
                    <a16:creationId xmlns:a16="http://schemas.microsoft.com/office/drawing/2014/main" id="{7AD96A82-3493-4DA0-9CD7-28EFB8C17379}"/>
                  </a:ext>
                </a:extLst>
              </p:cNvPr>
              <p:cNvSpPr>
                <a:spLocks noChangeArrowheads="1"/>
              </p:cNvSpPr>
              <p:nvPr userDrawn="1"/>
            </p:nvSpPr>
            <p:spPr bwMode="auto">
              <a:xfrm>
                <a:off x="447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6" name="Oval 1262">
                <a:extLst>
                  <a:ext uri="{FF2B5EF4-FFF2-40B4-BE49-F238E27FC236}">
                    <a16:creationId xmlns:a16="http://schemas.microsoft.com/office/drawing/2014/main" id="{5BE42C17-5203-43B3-9C3B-52CFA0AAC98E}"/>
                  </a:ext>
                </a:extLst>
              </p:cNvPr>
              <p:cNvSpPr>
                <a:spLocks noChangeArrowheads="1"/>
              </p:cNvSpPr>
              <p:nvPr userDrawn="1"/>
            </p:nvSpPr>
            <p:spPr bwMode="auto">
              <a:xfrm>
                <a:off x="4346"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7" name="Oval 1263">
                <a:extLst>
                  <a:ext uri="{FF2B5EF4-FFF2-40B4-BE49-F238E27FC236}">
                    <a16:creationId xmlns:a16="http://schemas.microsoft.com/office/drawing/2014/main" id="{36F431BC-85E2-43A1-83E6-8BD6B267E4FD}"/>
                  </a:ext>
                </a:extLst>
              </p:cNvPr>
              <p:cNvSpPr>
                <a:spLocks noChangeArrowheads="1"/>
              </p:cNvSpPr>
              <p:nvPr userDrawn="1"/>
            </p:nvSpPr>
            <p:spPr bwMode="auto">
              <a:xfrm>
                <a:off x="422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8" name="Oval 1264">
                <a:extLst>
                  <a:ext uri="{FF2B5EF4-FFF2-40B4-BE49-F238E27FC236}">
                    <a16:creationId xmlns:a16="http://schemas.microsoft.com/office/drawing/2014/main" id="{3EFFF99A-04C9-4EA4-8351-675B0FBC175A}"/>
                  </a:ext>
                </a:extLst>
              </p:cNvPr>
              <p:cNvSpPr>
                <a:spLocks noChangeArrowheads="1"/>
              </p:cNvSpPr>
              <p:nvPr userDrawn="1"/>
            </p:nvSpPr>
            <p:spPr bwMode="auto">
              <a:xfrm>
                <a:off x="4096"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9" name="Oval 1265">
                <a:extLst>
                  <a:ext uri="{FF2B5EF4-FFF2-40B4-BE49-F238E27FC236}">
                    <a16:creationId xmlns:a16="http://schemas.microsoft.com/office/drawing/2014/main" id="{8B7FB1CE-8431-484D-869B-484E005519BA}"/>
                  </a:ext>
                </a:extLst>
              </p:cNvPr>
              <p:cNvSpPr>
                <a:spLocks noChangeArrowheads="1"/>
              </p:cNvSpPr>
              <p:nvPr userDrawn="1"/>
            </p:nvSpPr>
            <p:spPr bwMode="auto">
              <a:xfrm>
                <a:off x="397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0" name="Oval 1266">
                <a:extLst>
                  <a:ext uri="{FF2B5EF4-FFF2-40B4-BE49-F238E27FC236}">
                    <a16:creationId xmlns:a16="http://schemas.microsoft.com/office/drawing/2014/main" id="{9A7D6BFD-78FE-4750-BD8A-A950F3A5D98F}"/>
                  </a:ext>
                </a:extLst>
              </p:cNvPr>
              <p:cNvSpPr>
                <a:spLocks noChangeArrowheads="1"/>
              </p:cNvSpPr>
              <p:nvPr userDrawn="1"/>
            </p:nvSpPr>
            <p:spPr bwMode="auto">
              <a:xfrm>
                <a:off x="38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1" name="Oval 1267">
                <a:extLst>
                  <a:ext uri="{FF2B5EF4-FFF2-40B4-BE49-F238E27FC236}">
                    <a16:creationId xmlns:a16="http://schemas.microsoft.com/office/drawing/2014/main" id="{B6E02B57-C95A-4E0E-A3A9-6EA66BA02EB6}"/>
                  </a:ext>
                </a:extLst>
              </p:cNvPr>
              <p:cNvSpPr>
                <a:spLocks noChangeArrowheads="1"/>
              </p:cNvSpPr>
              <p:nvPr userDrawn="1"/>
            </p:nvSpPr>
            <p:spPr bwMode="auto">
              <a:xfrm>
                <a:off x="3729"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2" name="Oval 1268">
                <a:extLst>
                  <a:ext uri="{FF2B5EF4-FFF2-40B4-BE49-F238E27FC236}">
                    <a16:creationId xmlns:a16="http://schemas.microsoft.com/office/drawing/2014/main" id="{267A4503-3808-4E0F-BC5F-829808E1EEF3}"/>
                  </a:ext>
                </a:extLst>
              </p:cNvPr>
              <p:cNvSpPr>
                <a:spLocks noChangeArrowheads="1"/>
              </p:cNvSpPr>
              <p:nvPr userDrawn="1"/>
            </p:nvSpPr>
            <p:spPr bwMode="auto">
              <a:xfrm>
                <a:off x="360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3" name="Oval 1269">
                <a:extLst>
                  <a:ext uri="{FF2B5EF4-FFF2-40B4-BE49-F238E27FC236}">
                    <a16:creationId xmlns:a16="http://schemas.microsoft.com/office/drawing/2014/main" id="{CBEA20E3-0311-499C-98C3-19B45E8219E3}"/>
                  </a:ext>
                </a:extLst>
              </p:cNvPr>
              <p:cNvSpPr>
                <a:spLocks noChangeArrowheads="1"/>
              </p:cNvSpPr>
              <p:nvPr userDrawn="1"/>
            </p:nvSpPr>
            <p:spPr bwMode="auto">
              <a:xfrm>
                <a:off x="347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4" name="Oval 1270">
                <a:extLst>
                  <a:ext uri="{FF2B5EF4-FFF2-40B4-BE49-F238E27FC236}">
                    <a16:creationId xmlns:a16="http://schemas.microsoft.com/office/drawing/2014/main" id="{5D3A5CCF-367F-4B66-BCD4-C643D26B2B4D}"/>
                  </a:ext>
                </a:extLst>
              </p:cNvPr>
              <p:cNvSpPr>
                <a:spLocks noChangeArrowheads="1"/>
              </p:cNvSpPr>
              <p:nvPr userDrawn="1"/>
            </p:nvSpPr>
            <p:spPr bwMode="auto">
              <a:xfrm>
                <a:off x="458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5" name="Oval 1271">
                <a:extLst>
                  <a:ext uri="{FF2B5EF4-FFF2-40B4-BE49-F238E27FC236}">
                    <a16:creationId xmlns:a16="http://schemas.microsoft.com/office/drawing/2014/main" id="{1F00DC3F-761F-4AB6-8348-50DC5CCB9A90}"/>
                  </a:ext>
                </a:extLst>
              </p:cNvPr>
              <p:cNvSpPr>
                <a:spLocks noChangeArrowheads="1"/>
              </p:cNvSpPr>
              <p:nvPr userDrawn="1"/>
            </p:nvSpPr>
            <p:spPr bwMode="auto">
              <a:xfrm>
                <a:off x="447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6" name="Oval 1272">
                <a:extLst>
                  <a:ext uri="{FF2B5EF4-FFF2-40B4-BE49-F238E27FC236}">
                    <a16:creationId xmlns:a16="http://schemas.microsoft.com/office/drawing/2014/main" id="{4D06E0B2-4FBE-411F-966C-987422410444}"/>
                  </a:ext>
                </a:extLst>
              </p:cNvPr>
              <p:cNvSpPr>
                <a:spLocks noChangeArrowheads="1"/>
              </p:cNvSpPr>
              <p:nvPr userDrawn="1"/>
            </p:nvSpPr>
            <p:spPr bwMode="auto">
              <a:xfrm>
                <a:off x="4346"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7" name="Oval 1273">
                <a:extLst>
                  <a:ext uri="{FF2B5EF4-FFF2-40B4-BE49-F238E27FC236}">
                    <a16:creationId xmlns:a16="http://schemas.microsoft.com/office/drawing/2014/main" id="{44E6A4EE-66ED-4875-BB0D-334FE30AE845}"/>
                  </a:ext>
                </a:extLst>
              </p:cNvPr>
              <p:cNvSpPr>
                <a:spLocks noChangeArrowheads="1"/>
              </p:cNvSpPr>
              <p:nvPr userDrawn="1"/>
            </p:nvSpPr>
            <p:spPr bwMode="auto">
              <a:xfrm>
                <a:off x="422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8" name="Oval 1274">
                <a:extLst>
                  <a:ext uri="{FF2B5EF4-FFF2-40B4-BE49-F238E27FC236}">
                    <a16:creationId xmlns:a16="http://schemas.microsoft.com/office/drawing/2014/main" id="{E220F1E4-0418-4E37-B6D6-3BF1F33C82EC}"/>
                  </a:ext>
                </a:extLst>
              </p:cNvPr>
              <p:cNvSpPr>
                <a:spLocks noChangeArrowheads="1"/>
              </p:cNvSpPr>
              <p:nvPr userDrawn="1"/>
            </p:nvSpPr>
            <p:spPr bwMode="auto">
              <a:xfrm>
                <a:off x="4096"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9" name="Oval 1275">
                <a:extLst>
                  <a:ext uri="{FF2B5EF4-FFF2-40B4-BE49-F238E27FC236}">
                    <a16:creationId xmlns:a16="http://schemas.microsoft.com/office/drawing/2014/main" id="{7ACAA17F-4081-44B7-8760-3FB23F1B6C3D}"/>
                  </a:ext>
                </a:extLst>
              </p:cNvPr>
              <p:cNvSpPr>
                <a:spLocks noChangeArrowheads="1"/>
              </p:cNvSpPr>
              <p:nvPr userDrawn="1"/>
            </p:nvSpPr>
            <p:spPr bwMode="auto">
              <a:xfrm>
                <a:off x="397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0" name="Oval 1276">
                <a:extLst>
                  <a:ext uri="{FF2B5EF4-FFF2-40B4-BE49-F238E27FC236}">
                    <a16:creationId xmlns:a16="http://schemas.microsoft.com/office/drawing/2014/main" id="{A8C7E0C9-3F15-474D-8CCE-6EC414823846}"/>
                  </a:ext>
                </a:extLst>
              </p:cNvPr>
              <p:cNvSpPr>
                <a:spLocks noChangeArrowheads="1"/>
              </p:cNvSpPr>
              <p:nvPr userDrawn="1"/>
            </p:nvSpPr>
            <p:spPr bwMode="auto">
              <a:xfrm>
                <a:off x="38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1" name="Oval 1277">
                <a:extLst>
                  <a:ext uri="{FF2B5EF4-FFF2-40B4-BE49-F238E27FC236}">
                    <a16:creationId xmlns:a16="http://schemas.microsoft.com/office/drawing/2014/main" id="{631FA91E-F9A2-4DBB-BC5B-C3DCB76028F9}"/>
                  </a:ext>
                </a:extLst>
              </p:cNvPr>
              <p:cNvSpPr>
                <a:spLocks noChangeArrowheads="1"/>
              </p:cNvSpPr>
              <p:nvPr userDrawn="1"/>
            </p:nvSpPr>
            <p:spPr bwMode="auto">
              <a:xfrm>
                <a:off x="3729"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2" name="Oval 1278">
                <a:extLst>
                  <a:ext uri="{FF2B5EF4-FFF2-40B4-BE49-F238E27FC236}">
                    <a16:creationId xmlns:a16="http://schemas.microsoft.com/office/drawing/2014/main" id="{20704669-385D-4E70-ABA7-4993DEC345D8}"/>
                  </a:ext>
                </a:extLst>
              </p:cNvPr>
              <p:cNvSpPr>
                <a:spLocks noChangeArrowheads="1"/>
              </p:cNvSpPr>
              <p:nvPr userDrawn="1"/>
            </p:nvSpPr>
            <p:spPr bwMode="auto">
              <a:xfrm>
                <a:off x="360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3" name="Oval 1279">
                <a:extLst>
                  <a:ext uri="{FF2B5EF4-FFF2-40B4-BE49-F238E27FC236}">
                    <a16:creationId xmlns:a16="http://schemas.microsoft.com/office/drawing/2014/main" id="{FEFF43CB-DD09-4E17-871D-5F8B48317113}"/>
                  </a:ext>
                </a:extLst>
              </p:cNvPr>
              <p:cNvSpPr>
                <a:spLocks noChangeArrowheads="1"/>
              </p:cNvSpPr>
              <p:nvPr userDrawn="1"/>
            </p:nvSpPr>
            <p:spPr bwMode="auto">
              <a:xfrm>
                <a:off x="347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4" name="Oval 1280">
                <a:extLst>
                  <a:ext uri="{FF2B5EF4-FFF2-40B4-BE49-F238E27FC236}">
                    <a16:creationId xmlns:a16="http://schemas.microsoft.com/office/drawing/2014/main" id="{107B1362-D852-42D3-99F0-0A84ADAE5615}"/>
                  </a:ext>
                </a:extLst>
              </p:cNvPr>
              <p:cNvSpPr>
                <a:spLocks noChangeArrowheads="1"/>
              </p:cNvSpPr>
              <p:nvPr userDrawn="1"/>
            </p:nvSpPr>
            <p:spPr bwMode="auto">
              <a:xfrm>
                <a:off x="458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5" name="Oval 1281">
                <a:extLst>
                  <a:ext uri="{FF2B5EF4-FFF2-40B4-BE49-F238E27FC236}">
                    <a16:creationId xmlns:a16="http://schemas.microsoft.com/office/drawing/2014/main" id="{EAB923DE-80F1-4A5D-8548-BDD85AACF9F8}"/>
                  </a:ext>
                </a:extLst>
              </p:cNvPr>
              <p:cNvSpPr>
                <a:spLocks noChangeArrowheads="1"/>
              </p:cNvSpPr>
              <p:nvPr userDrawn="1"/>
            </p:nvSpPr>
            <p:spPr bwMode="auto">
              <a:xfrm>
                <a:off x="447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6" name="Oval 1282">
                <a:extLst>
                  <a:ext uri="{FF2B5EF4-FFF2-40B4-BE49-F238E27FC236}">
                    <a16:creationId xmlns:a16="http://schemas.microsoft.com/office/drawing/2014/main" id="{9EB0CAB9-F186-4073-9DA0-801916372E7E}"/>
                  </a:ext>
                </a:extLst>
              </p:cNvPr>
              <p:cNvSpPr>
                <a:spLocks noChangeArrowheads="1"/>
              </p:cNvSpPr>
              <p:nvPr userDrawn="1"/>
            </p:nvSpPr>
            <p:spPr bwMode="auto">
              <a:xfrm>
                <a:off x="4346"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7" name="Oval 1283">
                <a:extLst>
                  <a:ext uri="{FF2B5EF4-FFF2-40B4-BE49-F238E27FC236}">
                    <a16:creationId xmlns:a16="http://schemas.microsoft.com/office/drawing/2014/main" id="{6B38A56F-8C4D-4E42-B584-2108FB3D4AFF}"/>
                  </a:ext>
                </a:extLst>
              </p:cNvPr>
              <p:cNvSpPr>
                <a:spLocks noChangeArrowheads="1"/>
              </p:cNvSpPr>
              <p:nvPr userDrawn="1"/>
            </p:nvSpPr>
            <p:spPr bwMode="auto">
              <a:xfrm>
                <a:off x="422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8" name="Oval 1284">
                <a:extLst>
                  <a:ext uri="{FF2B5EF4-FFF2-40B4-BE49-F238E27FC236}">
                    <a16:creationId xmlns:a16="http://schemas.microsoft.com/office/drawing/2014/main" id="{F07E86FD-233A-4C6F-898D-D3C3810D9531}"/>
                  </a:ext>
                </a:extLst>
              </p:cNvPr>
              <p:cNvSpPr>
                <a:spLocks noChangeArrowheads="1"/>
              </p:cNvSpPr>
              <p:nvPr userDrawn="1"/>
            </p:nvSpPr>
            <p:spPr bwMode="auto">
              <a:xfrm>
                <a:off x="4096"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9" name="Oval 1285">
                <a:extLst>
                  <a:ext uri="{FF2B5EF4-FFF2-40B4-BE49-F238E27FC236}">
                    <a16:creationId xmlns:a16="http://schemas.microsoft.com/office/drawing/2014/main" id="{F3A4F075-B9DF-45F4-ABCF-8362ABB090F7}"/>
                  </a:ext>
                </a:extLst>
              </p:cNvPr>
              <p:cNvSpPr>
                <a:spLocks noChangeArrowheads="1"/>
              </p:cNvSpPr>
              <p:nvPr userDrawn="1"/>
            </p:nvSpPr>
            <p:spPr bwMode="auto">
              <a:xfrm>
                <a:off x="397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0" name="Oval 1286">
                <a:extLst>
                  <a:ext uri="{FF2B5EF4-FFF2-40B4-BE49-F238E27FC236}">
                    <a16:creationId xmlns:a16="http://schemas.microsoft.com/office/drawing/2014/main" id="{E6656483-3803-44EF-A22B-DDAB26E471BD}"/>
                  </a:ext>
                </a:extLst>
              </p:cNvPr>
              <p:cNvSpPr>
                <a:spLocks noChangeArrowheads="1"/>
              </p:cNvSpPr>
              <p:nvPr userDrawn="1"/>
            </p:nvSpPr>
            <p:spPr bwMode="auto">
              <a:xfrm>
                <a:off x="38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1" name="Oval 1287">
                <a:extLst>
                  <a:ext uri="{FF2B5EF4-FFF2-40B4-BE49-F238E27FC236}">
                    <a16:creationId xmlns:a16="http://schemas.microsoft.com/office/drawing/2014/main" id="{8CFAE5DA-AB37-464A-AFF7-8D4523DED947}"/>
                  </a:ext>
                </a:extLst>
              </p:cNvPr>
              <p:cNvSpPr>
                <a:spLocks noChangeArrowheads="1"/>
              </p:cNvSpPr>
              <p:nvPr userDrawn="1"/>
            </p:nvSpPr>
            <p:spPr bwMode="auto">
              <a:xfrm>
                <a:off x="3729"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2" name="Oval 1288">
                <a:extLst>
                  <a:ext uri="{FF2B5EF4-FFF2-40B4-BE49-F238E27FC236}">
                    <a16:creationId xmlns:a16="http://schemas.microsoft.com/office/drawing/2014/main" id="{2D8222DB-75B2-425F-8508-F51E1C6B4334}"/>
                  </a:ext>
                </a:extLst>
              </p:cNvPr>
              <p:cNvSpPr>
                <a:spLocks noChangeArrowheads="1"/>
              </p:cNvSpPr>
              <p:nvPr userDrawn="1"/>
            </p:nvSpPr>
            <p:spPr bwMode="auto">
              <a:xfrm>
                <a:off x="360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3" name="Oval 1289">
                <a:extLst>
                  <a:ext uri="{FF2B5EF4-FFF2-40B4-BE49-F238E27FC236}">
                    <a16:creationId xmlns:a16="http://schemas.microsoft.com/office/drawing/2014/main" id="{439DF483-7EEB-49BF-B371-04B34A73A53F}"/>
                  </a:ext>
                </a:extLst>
              </p:cNvPr>
              <p:cNvSpPr>
                <a:spLocks noChangeArrowheads="1"/>
              </p:cNvSpPr>
              <p:nvPr userDrawn="1"/>
            </p:nvSpPr>
            <p:spPr bwMode="auto">
              <a:xfrm>
                <a:off x="347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4" name="Oval 1290">
                <a:extLst>
                  <a:ext uri="{FF2B5EF4-FFF2-40B4-BE49-F238E27FC236}">
                    <a16:creationId xmlns:a16="http://schemas.microsoft.com/office/drawing/2014/main" id="{DECECD04-B40B-44E7-92CE-E95207158C61}"/>
                  </a:ext>
                </a:extLst>
              </p:cNvPr>
              <p:cNvSpPr>
                <a:spLocks noChangeArrowheads="1"/>
              </p:cNvSpPr>
              <p:nvPr userDrawn="1"/>
            </p:nvSpPr>
            <p:spPr bwMode="auto">
              <a:xfrm>
                <a:off x="458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5" name="Oval 1291">
                <a:extLst>
                  <a:ext uri="{FF2B5EF4-FFF2-40B4-BE49-F238E27FC236}">
                    <a16:creationId xmlns:a16="http://schemas.microsoft.com/office/drawing/2014/main" id="{8C14CC40-763D-44C8-A161-8308AFFC7128}"/>
                  </a:ext>
                </a:extLst>
              </p:cNvPr>
              <p:cNvSpPr>
                <a:spLocks noChangeArrowheads="1"/>
              </p:cNvSpPr>
              <p:nvPr userDrawn="1"/>
            </p:nvSpPr>
            <p:spPr bwMode="auto">
              <a:xfrm>
                <a:off x="447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6" name="Oval 1292">
                <a:extLst>
                  <a:ext uri="{FF2B5EF4-FFF2-40B4-BE49-F238E27FC236}">
                    <a16:creationId xmlns:a16="http://schemas.microsoft.com/office/drawing/2014/main" id="{3B1251C6-E3F8-4BC4-9299-EFE059C0A9F8}"/>
                  </a:ext>
                </a:extLst>
              </p:cNvPr>
              <p:cNvSpPr>
                <a:spLocks noChangeArrowheads="1"/>
              </p:cNvSpPr>
              <p:nvPr userDrawn="1"/>
            </p:nvSpPr>
            <p:spPr bwMode="auto">
              <a:xfrm>
                <a:off x="4346"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7" name="Oval 1293">
                <a:extLst>
                  <a:ext uri="{FF2B5EF4-FFF2-40B4-BE49-F238E27FC236}">
                    <a16:creationId xmlns:a16="http://schemas.microsoft.com/office/drawing/2014/main" id="{A808A7F0-F4F5-4772-9A43-536DB26BF14A}"/>
                  </a:ext>
                </a:extLst>
              </p:cNvPr>
              <p:cNvSpPr>
                <a:spLocks noChangeArrowheads="1"/>
              </p:cNvSpPr>
              <p:nvPr userDrawn="1"/>
            </p:nvSpPr>
            <p:spPr bwMode="auto">
              <a:xfrm>
                <a:off x="422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8" name="Oval 1294">
                <a:extLst>
                  <a:ext uri="{FF2B5EF4-FFF2-40B4-BE49-F238E27FC236}">
                    <a16:creationId xmlns:a16="http://schemas.microsoft.com/office/drawing/2014/main" id="{8760A2FE-D504-4A91-A8BF-FD38FF6EAB83}"/>
                  </a:ext>
                </a:extLst>
              </p:cNvPr>
              <p:cNvSpPr>
                <a:spLocks noChangeArrowheads="1"/>
              </p:cNvSpPr>
              <p:nvPr userDrawn="1"/>
            </p:nvSpPr>
            <p:spPr bwMode="auto">
              <a:xfrm>
                <a:off x="4096"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9" name="Oval 1295">
                <a:extLst>
                  <a:ext uri="{FF2B5EF4-FFF2-40B4-BE49-F238E27FC236}">
                    <a16:creationId xmlns:a16="http://schemas.microsoft.com/office/drawing/2014/main" id="{E02DB484-4184-48AF-A746-A5568EB695DD}"/>
                  </a:ext>
                </a:extLst>
              </p:cNvPr>
              <p:cNvSpPr>
                <a:spLocks noChangeArrowheads="1"/>
              </p:cNvSpPr>
              <p:nvPr userDrawn="1"/>
            </p:nvSpPr>
            <p:spPr bwMode="auto">
              <a:xfrm>
                <a:off x="397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0" name="Oval 1296">
                <a:extLst>
                  <a:ext uri="{FF2B5EF4-FFF2-40B4-BE49-F238E27FC236}">
                    <a16:creationId xmlns:a16="http://schemas.microsoft.com/office/drawing/2014/main" id="{BCAD89EF-3D42-41CD-B781-9331787891D7}"/>
                  </a:ext>
                </a:extLst>
              </p:cNvPr>
              <p:cNvSpPr>
                <a:spLocks noChangeArrowheads="1"/>
              </p:cNvSpPr>
              <p:nvPr userDrawn="1"/>
            </p:nvSpPr>
            <p:spPr bwMode="auto">
              <a:xfrm>
                <a:off x="38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1" name="Oval 1297">
                <a:extLst>
                  <a:ext uri="{FF2B5EF4-FFF2-40B4-BE49-F238E27FC236}">
                    <a16:creationId xmlns:a16="http://schemas.microsoft.com/office/drawing/2014/main" id="{C919BF8D-9B82-4A5E-9283-0D37F99339C2}"/>
                  </a:ext>
                </a:extLst>
              </p:cNvPr>
              <p:cNvSpPr>
                <a:spLocks noChangeArrowheads="1"/>
              </p:cNvSpPr>
              <p:nvPr userDrawn="1"/>
            </p:nvSpPr>
            <p:spPr bwMode="auto">
              <a:xfrm>
                <a:off x="3729"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2" name="Oval 1298">
                <a:extLst>
                  <a:ext uri="{FF2B5EF4-FFF2-40B4-BE49-F238E27FC236}">
                    <a16:creationId xmlns:a16="http://schemas.microsoft.com/office/drawing/2014/main" id="{065827BB-4165-428E-A5B6-2086B39CCA08}"/>
                  </a:ext>
                </a:extLst>
              </p:cNvPr>
              <p:cNvSpPr>
                <a:spLocks noChangeArrowheads="1"/>
              </p:cNvSpPr>
              <p:nvPr userDrawn="1"/>
            </p:nvSpPr>
            <p:spPr bwMode="auto">
              <a:xfrm>
                <a:off x="360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3" name="Oval 1299">
                <a:extLst>
                  <a:ext uri="{FF2B5EF4-FFF2-40B4-BE49-F238E27FC236}">
                    <a16:creationId xmlns:a16="http://schemas.microsoft.com/office/drawing/2014/main" id="{E52AD48C-B802-4A24-9EF0-12F3269DD13A}"/>
                  </a:ext>
                </a:extLst>
              </p:cNvPr>
              <p:cNvSpPr>
                <a:spLocks noChangeArrowheads="1"/>
              </p:cNvSpPr>
              <p:nvPr userDrawn="1"/>
            </p:nvSpPr>
            <p:spPr bwMode="auto">
              <a:xfrm>
                <a:off x="347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4" name="Oval 1300">
                <a:extLst>
                  <a:ext uri="{FF2B5EF4-FFF2-40B4-BE49-F238E27FC236}">
                    <a16:creationId xmlns:a16="http://schemas.microsoft.com/office/drawing/2014/main" id="{DE322C19-D8C4-47AB-96D7-A3B69B0F18CC}"/>
                  </a:ext>
                </a:extLst>
              </p:cNvPr>
              <p:cNvSpPr>
                <a:spLocks noChangeArrowheads="1"/>
              </p:cNvSpPr>
              <p:nvPr userDrawn="1"/>
            </p:nvSpPr>
            <p:spPr bwMode="auto">
              <a:xfrm>
                <a:off x="458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5" name="Oval 1301">
                <a:extLst>
                  <a:ext uri="{FF2B5EF4-FFF2-40B4-BE49-F238E27FC236}">
                    <a16:creationId xmlns:a16="http://schemas.microsoft.com/office/drawing/2014/main" id="{5399B1DB-F8AD-4358-A2B5-3860BF9787CF}"/>
                  </a:ext>
                </a:extLst>
              </p:cNvPr>
              <p:cNvSpPr>
                <a:spLocks noChangeArrowheads="1"/>
              </p:cNvSpPr>
              <p:nvPr userDrawn="1"/>
            </p:nvSpPr>
            <p:spPr bwMode="auto">
              <a:xfrm>
                <a:off x="447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6" name="Oval 1302">
                <a:extLst>
                  <a:ext uri="{FF2B5EF4-FFF2-40B4-BE49-F238E27FC236}">
                    <a16:creationId xmlns:a16="http://schemas.microsoft.com/office/drawing/2014/main" id="{950CDC88-3505-40CE-B003-2B7985087BFA}"/>
                  </a:ext>
                </a:extLst>
              </p:cNvPr>
              <p:cNvSpPr>
                <a:spLocks noChangeArrowheads="1"/>
              </p:cNvSpPr>
              <p:nvPr userDrawn="1"/>
            </p:nvSpPr>
            <p:spPr bwMode="auto">
              <a:xfrm>
                <a:off x="4346"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7" name="Oval 1303">
                <a:extLst>
                  <a:ext uri="{FF2B5EF4-FFF2-40B4-BE49-F238E27FC236}">
                    <a16:creationId xmlns:a16="http://schemas.microsoft.com/office/drawing/2014/main" id="{DAFEB11B-021D-46D7-BC15-32BCDE5D74AD}"/>
                  </a:ext>
                </a:extLst>
              </p:cNvPr>
              <p:cNvSpPr>
                <a:spLocks noChangeArrowheads="1"/>
              </p:cNvSpPr>
              <p:nvPr userDrawn="1"/>
            </p:nvSpPr>
            <p:spPr bwMode="auto">
              <a:xfrm>
                <a:off x="422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8" name="Oval 1304">
                <a:extLst>
                  <a:ext uri="{FF2B5EF4-FFF2-40B4-BE49-F238E27FC236}">
                    <a16:creationId xmlns:a16="http://schemas.microsoft.com/office/drawing/2014/main" id="{6CD39A74-56A0-497A-BB65-42C91AADC0EE}"/>
                  </a:ext>
                </a:extLst>
              </p:cNvPr>
              <p:cNvSpPr>
                <a:spLocks noChangeArrowheads="1"/>
              </p:cNvSpPr>
              <p:nvPr userDrawn="1"/>
            </p:nvSpPr>
            <p:spPr bwMode="auto">
              <a:xfrm>
                <a:off x="4096"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9" name="Oval 1305">
                <a:extLst>
                  <a:ext uri="{FF2B5EF4-FFF2-40B4-BE49-F238E27FC236}">
                    <a16:creationId xmlns:a16="http://schemas.microsoft.com/office/drawing/2014/main" id="{069B1171-4C45-4308-B68C-01F28EF1EEF9}"/>
                  </a:ext>
                </a:extLst>
              </p:cNvPr>
              <p:cNvSpPr>
                <a:spLocks noChangeArrowheads="1"/>
              </p:cNvSpPr>
              <p:nvPr userDrawn="1"/>
            </p:nvSpPr>
            <p:spPr bwMode="auto">
              <a:xfrm>
                <a:off x="397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0" name="Oval 1306">
                <a:extLst>
                  <a:ext uri="{FF2B5EF4-FFF2-40B4-BE49-F238E27FC236}">
                    <a16:creationId xmlns:a16="http://schemas.microsoft.com/office/drawing/2014/main" id="{5239F114-E8D9-451F-AEF8-7E71505A830B}"/>
                  </a:ext>
                </a:extLst>
              </p:cNvPr>
              <p:cNvSpPr>
                <a:spLocks noChangeArrowheads="1"/>
              </p:cNvSpPr>
              <p:nvPr userDrawn="1"/>
            </p:nvSpPr>
            <p:spPr bwMode="auto">
              <a:xfrm>
                <a:off x="38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1" name="Oval 1307">
                <a:extLst>
                  <a:ext uri="{FF2B5EF4-FFF2-40B4-BE49-F238E27FC236}">
                    <a16:creationId xmlns:a16="http://schemas.microsoft.com/office/drawing/2014/main" id="{CCFC07F2-FB2E-4E21-ABA8-5B4EF579EE41}"/>
                  </a:ext>
                </a:extLst>
              </p:cNvPr>
              <p:cNvSpPr>
                <a:spLocks noChangeArrowheads="1"/>
              </p:cNvSpPr>
              <p:nvPr userDrawn="1"/>
            </p:nvSpPr>
            <p:spPr bwMode="auto">
              <a:xfrm>
                <a:off x="3729"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2" name="Oval 1308">
                <a:extLst>
                  <a:ext uri="{FF2B5EF4-FFF2-40B4-BE49-F238E27FC236}">
                    <a16:creationId xmlns:a16="http://schemas.microsoft.com/office/drawing/2014/main" id="{3367338D-CF61-487D-ACD4-F0219B50D9BE}"/>
                  </a:ext>
                </a:extLst>
              </p:cNvPr>
              <p:cNvSpPr>
                <a:spLocks noChangeArrowheads="1"/>
              </p:cNvSpPr>
              <p:nvPr userDrawn="1"/>
            </p:nvSpPr>
            <p:spPr bwMode="auto">
              <a:xfrm>
                <a:off x="360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3" name="Oval 1309">
                <a:extLst>
                  <a:ext uri="{FF2B5EF4-FFF2-40B4-BE49-F238E27FC236}">
                    <a16:creationId xmlns:a16="http://schemas.microsoft.com/office/drawing/2014/main" id="{78624E11-188F-4CDF-9F21-131732B3D64C}"/>
                  </a:ext>
                </a:extLst>
              </p:cNvPr>
              <p:cNvSpPr>
                <a:spLocks noChangeArrowheads="1"/>
              </p:cNvSpPr>
              <p:nvPr userDrawn="1"/>
            </p:nvSpPr>
            <p:spPr bwMode="auto">
              <a:xfrm>
                <a:off x="347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4" name="Oval 1310">
                <a:extLst>
                  <a:ext uri="{FF2B5EF4-FFF2-40B4-BE49-F238E27FC236}">
                    <a16:creationId xmlns:a16="http://schemas.microsoft.com/office/drawing/2014/main" id="{DAF0D228-AF1C-4FEC-8958-EBD0D65A7701}"/>
                  </a:ext>
                </a:extLst>
              </p:cNvPr>
              <p:cNvSpPr>
                <a:spLocks noChangeArrowheads="1"/>
              </p:cNvSpPr>
              <p:nvPr userDrawn="1"/>
            </p:nvSpPr>
            <p:spPr bwMode="auto">
              <a:xfrm>
                <a:off x="458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5" name="Oval 1311">
                <a:extLst>
                  <a:ext uri="{FF2B5EF4-FFF2-40B4-BE49-F238E27FC236}">
                    <a16:creationId xmlns:a16="http://schemas.microsoft.com/office/drawing/2014/main" id="{61C84E91-17BB-4E3A-9DF0-51ED07A9C03C}"/>
                  </a:ext>
                </a:extLst>
              </p:cNvPr>
              <p:cNvSpPr>
                <a:spLocks noChangeArrowheads="1"/>
              </p:cNvSpPr>
              <p:nvPr userDrawn="1"/>
            </p:nvSpPr>
            <p:spPr bwMode="auto">
              <a:xfrm>
                <a:off x="447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6" name="Oval 1312">
                <a:extLst>
                  <a:ext uri="{FF2B5EF4-FFF2-40B4-BE49-F238E27FC236}">
                    <a16:creationId xmlns:a16="http://schemas.microsoft.com/office/drawing/2014/main" id="{77CF6D27-9D1A-4DF3-A635-4A8CC21BACD6}"/>
                  </a:ext>
                </a:extLst>
              </p:cNvPr>
              <p:cNvSpPr>
                <a:spLocks noChangeArrowheads="1"/>
              </p:cNvSpPr>
              <p:nvPr userDrawn="1"/>
            </p:nvSpPr>
            <p:spPr bwMode="auto">
              <a:xfrm>
                <a:off x="4346"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7" name="Oval 1313">
                <a:extLst>
                  <a:ext uri="{FF2B5EF4-FFF2-40B4-BE49-F238E27FC236}">
                    <a16:creationId xmlns:a16="http://schemas.microsoft.com/office/drawing/2014/main" id="{0B225F42-C9FD-4684-9915-39BCFA909D9E}"/>
                  </a:ext>
                </a:extLst>
              </p:cNvPr>
              <p:cNvSpPr>
                <a:spLocks noChangeArrowheads="1"/>
              </p:cNvSpPr>
              <p:nvPr userDrawn="1"/>
            </p:nvSpPr>
            <p:spPr bwMode="auto">
              <a:xfrm>
                <a:off x="422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8" name="Oval 1314">
                <a:extLst>
                  <a:ext uri="{FF2B5EF4-FFF2-40B4-BE49-F238E27FC236}">
                    <a16:creationId xmlns:a16="http://schemas.microsoft.com/office/drawing/2014/main" id="{888AA596-78A3-4080-9D8E-73E957C52093}"/>
                  </a:ext>
                </a:extLst>
              </p:cNvPr>
              <p:cNvSpPr>
                <a:spLocks noChangeArrowheads="1"/>
              </p:cNvSpPr>
              <p:nvPr userDrawn="1"/>
            </p:nvSpPr>
            <p:spPr bwMode="auto">
              <a:xfrm>
                <a:off x="4096"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9" name="Oval 1315">
                <a:extLst>
                  <a:ext uri="{FF2B5EF4-FFF2-40B4-BE49-F238E27FC236}">
                    <a16:creationId xmlns:a16="http://schemas.microsoft.com/office/drawing/2014/main" id="{1347B80C-A240-463B-A5AA-8655A6309E13}"/>
                  </a:ext>
                </a:extLst>
              </p:cNvPr>
              <p:cNvSpPr>
                <a:spLocks noChangeArrowheads="1"/>
              </p:cNvSpPr>
              <p:nvPr userDrawn="1"/>
            </p:nvSpPr>
            <p:spPr bwMode="auto">
              <a:xfrm>
                <a:off x="397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0" name="Oval 1316">
                <a:extLst>
                  <a:ext uri="{FF2B5EF4-FFF2-40B4-BE49-F238E27FC236}">
                    <a16:creationId xmlns:a16="http://schemas.microsoft.com/office/drawing/2014/main" id="{D1F645CD-2140-47DD-8422-E6D692B852AF}"/>
                  </a:ext>
                </a:extLst>
              </p:cNvPr>
              <p:cNvSpPr>
                <a:spLocks noChangeArrowheads="1"/>
              </p:cNvSpPr>
              <p:nvPr userDrawn="1"/>
            </p:nvSpPr>
            <p:spPr bwMode="auto">
              <a:xfrm>
                <a:off x="38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1" name="Oval 1317">
                <a:extLst>
                  <a:ext uri="{FF2B5EF4-FFF2-40B4-BE49-F238E27FC236}">
                    <a16:creationId xmlns:a16="http://schemas.microsoft.com/office/drawing/2014/main" id="{D606CFE7-90E6-44F3-9F67-050DC1D225E9}"/>
                  </a:ext>
                </a:extLst>
              </p:cNvPr>
              <p:cNvSpPr>
                <a:spLocks noChangeArrowheads="1"/>
              </p:cNvSpPr>
              <p:nvPr userDrawn="1"/>
            </p:nvSpPr>
            <p:spPr bwMode="auto">
              <a:xfrm>
                <a:off x="3729"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2" name="Oval 1318">
                <a:extLst>
                  <a:ext uri="{FF2B5EF4-FFF2-40B4-BE49-F238E27FC236}">
                    <a16:creationId xmlns:a16="http://schemas.microsoft.com/office/drawing/2014/main" id="{A74D4DE9-8F10-49ED-AA89-B41A95587561}"/>
                  </a:ext>
                </a:extLst>
              </p:cNvPr>
              <p:cNvSpPr>
                <a:spLocks noChangeArrowheads="1"/>
              </p:cNvSpPr>
              <p:nvPr userDrawn="1"/>
            </p:nvSpPr>
            <p:spPr bwMode="auto">
              <a:xfrm>
                <a:off x="360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3" name="Oval 1319">
                <a:extLst>
                  <a:ext uri="{FF2B5EF4-FFF2-40B4-BE49-F238E27FC236}">
                    <a16:creationId xmlns:a16="http://schemas.microsoft.com/office/drawing/2014/main" id="{F976CBE0-EF8B-48BC-AF17-F88657CC8B76}"/>
                  </a:ext>
                </a:extLst>
              </p:cNvPr>
              <p:cNvSpPr>
                <a:spLocks noChangeArrowheads="1"/>
              </p:cNvSpPr>
              <p:nvPr userDrawn="1"/>
            </p:nvSpPr>
            <p:spPr bwMode="auto">
              <a:xfrm>
                <a:off x="347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4" name="Oval 1320">
                <a:extLst>
                  <a:ext uri="{FF2B5EF4-FFF2-40B4-BE49-F238E27FC236}">
                    <a16:creationId xmlns:a16="http://schemas.microsoft.com/office/drawing/2014/main" id="{50ADC0F2-4A45-4CD1-B38A-4DB4B706DD5D}"/>
                  </a:ext>
                </a:extLst>
              </p:cNvPr>
              <p:cNvSpPr>
                <a:spLocks noChangeArrowheads="1"/>
              </p:cNvSpPr>
              <p:nvPr userDrawn="1"/>
            </p:nvSpPr>
            <p:spPr bwMode="auto">
              <a:xfrm>
                <a:off x="458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5" name="Oval 1321">
                <a:extLst>
                  <a:ext uri="{FF2B5EF4-FFF2-40B4-BE49-F238E27FC236}">
                    <a16:creationId xmlns:a16="http://schemas.microsoft.com/office/drawing/2014/main" id="{A935767A-B039-4F02-A7D4-BA29579E3EE0}"/>
                  </a:ext>
                </a:extLst>
              </p:cNvPr>
              <p:cNvSpPr>
                <a:spLocks noChangeArrowheads="1"/>
              </p:cNvSpPr>
              <p:nvPr userDrawn="1"/>
            </p:nvSpPr>
            <p:spPr bwMode="auto">
              <a:xfrm>
                <a:off x="447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6" name="Oval 1322">
                <a:extLst>
                  <a:ext uri="{FF2B5EF4-FFF2-40B4-BE49-F238E27FC236}">
                    <a16:creationId xmlns:a16="http://schemas.microsoft.com/office/drawing/2014/main" id="{EDDB04A6-F98D-4413-8651-CD17BAB3D019}"/>
                  </a:ext>
                </a:extLst>
              </p:cNvPr>
              <p:cNvSpPr>
                <a:spLocks noChangeArrowheads="1"/>
              </p:cNvSpPr>
              <p:nvPr userDrawn="1"/>
            </p:nvSpPr>
            <p:spPr bwMode="auto">
              <a:xfrm>
                <a:off x="4346"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7" name="Oval 1323">
                <a:extLst>
                  <a:ext uri="{FF2B5EF4-FFF2-40B4-BE49-F238E27FC236}">
                    <a16:creationId xmlns:a16="http://schemas.microsoft.com/office/drawing/2014/main" id="{7ADDC20D-63D6-4D1A-92AB-4DEB5A1C5015}"/>
                  </a:ext>
                </a:extLst>
              </p:cNvPr>
              <p:cNvSpPr>
                <a:spLocks noChangeArrowheads="1"/>
              </p:cNvSpPr>
              <p:nvPr userDrawn="1"/>
            </p:nvSpPr>
            <p:spPr bwMode="auto">
              <a:xfrm>
                <a:off x="422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8" name="Oval 1324">
                <a:extLst>
                  <a:ext uri="{FF2B5EF4-FFF2-40B4-BE49-F238E27FC236}">
                    <a16:creationId xmlns:a16="http://schemas.microsoft.com/office/drawing/2014/main" id="{5156F3B0-0175-4F9C-82F6-AAA971019565}"/>
                  </a:ext>
                </a:extLst>
              </p:cNvPr>
              <p:cNvSpPr>
                <a:spLocks noChangeArrowheads="1"/>
              </p:cNvSpPr>
              <p:nvPr userDrawn="1"/>
            </p:nvSpPr>
            <p:spPr bwMode="auto">
              <a:xfrm>
                <a:off x="4096"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9" name="Oval 1325">
                <a:extLst>
                  <a:ext uri="{FF2B5EF4-FFF2-40B4-BE49-F238E27FC236}">
                    <a16:creationId xmlns:a16="http://schemas.microsoft.com/office/drawing/2014/main" id="{EE895E4C-5EA6-4D4F-A383-E7F6AD8745C4}"/>
                  </a:ext>
                </a:extLst>
              </p:cNvPr>
              <p:cNvSpPr>
                <a:spLocks noChangeArrowheads="1"/>
              </p:cNvSpPr>
              <p:nvPr userDrawn="1"/>
            </p:nvSpPr>
            <p:spPr bwMode="auto">
              <a:xfrm>
                <a:off x="397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0" name="Oval 1326">
                <a:extLst>
                  <a:ext uri="{FF2B5EF4-FFF2-40B4-BE49-F238E27FC236}">
                    <a16:creationId xmlns:a16="http://schemas.microsoft.com/office/drawing/2014/main" id="{3043FB23-95E0-46CA-98AA-8DA4AB59A989}"/>
                  </a:ext>
                </a:extLst>
              </p:cNvPr>
              <p:cNvSpPr>
                <a:spLocks noChangeArrowheads="1"/>
              </p:cNvSpPr>
              <p:nvPr userDrawn="1"/>
            </p:nvSpPr>
            <p:spPr bwMode="auto">
              <a:xfrm>
                <a:off x="38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1" name="Oval 1327">
                <a:extLst>
                  <a:ext uri="{FF2B5EF4-FFF2-40B4-BE49-F238E27FC236}">
                    <a16:creationId xmlns:a16="http://schemas.microsoft.com/office/drawing/2014/main" id="{02474389-8E13-46C8-B36F-20408EF5F345}"/>
                  </a:ext>
                </a:extLst>
              </p:cNvPr>
              <p:cNvSpPr>
                <a:spLocks noChangeArrowheads="1"/>
              </p:cNvSpPr>
              <p:nvPr userDrawn="1"/>
            </p:nvSpPr>
            <p:spPr bwMode="auto">
              <a:xfrm>
                <a:off x="3729"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2" name="Oval 1328">
                <a:extLst>
                  <a:ext uri="{FF2B5EF4-FFF2-40B4-BE49-F238E27FC236}">
                    <a16:creationId xmlns:a16="http://schemas.microsoft.com/office/drawing/2014/main" id="{0A81F67B-83DA-457A-B00A-A431593CC4E0}"/>
                  </a:ext>
                </a:extLst>
              </p:cNvPr>
              <p:cNvSpPr>
                <a:spLocks noChangeArrowheads="1"/>
              </p:cNvSpPr>
              <p:nvPr userDrawn="1"/>
            </p:nvSpPr>
            <p:spPr bwMode="auto">
              <a:xfrm>
                <a:off x="360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3" name="Oval 1329">
                <a:extLst>
                  <a:ext uri="{FF2B5EF4-FFF2-40B4-BE49-F238E27FC236}">
                    <a16:creationId xmlns:a16="http://schemas.microsoft.com/office/drawing/2014/main" id="{969DB1D4-93AB-4012-96C8-FD8018AEDCBF}"/>
                  </a:ext>
                </a:extLst>
              </p:cNvPr>
              <p:cNvSpPr>
                <a:spLocks noChangeArrowheads="1"/>
              </p:cNvSpPr>
              <p:nvPr userDrawn="1"/>
            </p:nvSpPr>
            <p:spPr bwMode="auto">
              <a:xfrm>
                <a:off x="347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4" name="Oval 1330">
                <a:extLst>
                  <a:ext uri="{FF2B5EF4-FFF2-40B4-BE49-F238E27FC236}">
                    <a16:creationId xmlns:a16="http://schemas.microsoft.com/office/drawing/2014/main" id="{598FA21A-3E45-4C7A-B4A1-43706C5D0184}"/>
                  </a:ext>
                </a:extLst>
              </p:cNvPr>
              <p:cNvSpPr>
                <a:spLocks noChangeArrowheads="1"/>
              </p:cNvSpPr>
              <p:nvPr userDrawn="1"/>
            </p:nvSpPr>
            <p:spPr bwMode="auto">
              <a:xfrm>
                <a:off x="458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5" name="Oval 1331">
                <a:extLst>
                  <a:ext uri="{FF2B5EF4-FFF2-40B4-BE49-F238E27FC236}">
                    <a16:creationId xmlns:a16="http://schemas.microsoft.com/office/drawing/2014/main" id="{7AFFA2C9-9AA8-4FE2-8FB0-5F45A54C3202}"/>
                  </a:ext>
                </a:extLst>
              </p:cNvPr>
              <p:cNvSpPr>
                <a:spLocks noChangeArrowheads="1"/>
              </p:cNvSpPr>
              <p:nvPr userDrawn="1"/>
            </p:nvSpPr>
            <p:spPr bwMode="auto">
              <a:xfrm>
                <a:off x="447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6" name="Oval 1332">
                <a:extLst>
                  <a:ext uri="{FF2B5EF4-FFF2-40B4-BE49-F238E27FC236}">
                    <a16:creationId xmlns:a16="http://schemas.microsoft.com/office/drawing/2014/main" id="{A6FBECB6-B86F-4C7F-8ADC-BC9AD1C7E377}"/>
                  </a:ext>
                </a:extLst>
              </p:cNvPr>
              <p:cNvSpPr>
                <a:spLocks noChangeArrowheads="1"/>
              </p:cNvSpPr>
              <p:nvPr userDrawn="1"/>
            </p:nvSpPr>
            <p:spPr bwMode="auto">
              <a:xfrm>
                <a:off x="4346"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7" name="Oval 1333">
                <a:extLst>
                  <a:ext uri="{FF2B5EF4-FFF2-40B4-BE49-F238E27FC236}">
                    <a16:creationId xmlns:a16="http://schemas.microsoft.com/office/drawing/2014/main" id="{B319E33F-6E58-4E66-8C9D-21380218B798}"/>
                  </a:ext>
                </a:extLst>
              </p:cNvPr>
              <p:cNvSpPr>
                <a:spLocks noChangeArrowheads="1"/>
              </p:cNvSpPr>
              <p:nvPr userDrawn="1"/>
            </p:nvSpPr>
            <p:spPr bwMode="auto">
              <a:xfrm>
                <a:off x="422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8" name="Oval 1334">
                <a:extLst>
                  <a:ext uri="{FF2B5EF4-FFF2-40B4-BE49-F238E27FC236}">
                    <a16:creationId xmlns:a16="http://schemas.microsoft.com/office/drawing/2014/main" id="{58B77327-6627-4D9B-9A7D-B4DAEDF93E7A}"/>
                  </a:ext>
                </a:extLst>
              </p:cNvPr>
              <p:cNvSpPr>
                <a:spLocks noChangeArrowheads="1"/>
              </p:cNvSpPr>
              <p:nvPr userDrawn="1"/>
            </p:nvSpPr>
            <p:spPr bwMode="auto">
              <a:xfrm>
                <a:off x="4096"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9" name="Oval 1335">
                <a:extLst>
                  <a:ext uri="{FF2B5EF4-FFF2-40B4-BE49-F238E27FC236}">
                    <a16:creationId xmlns:a16="http://schemas.microsoft.com/office/drawing/2014/main" id="{9C37F40C-1933-407C-9DC8-65957CE54512}"/>
                  </a:ext>
                </a:extLst>
              </p:cNvPr>
              <p:cNvSpPr>
                <a:spLocks noChangeArrowheads="1"/>
              </p:cNvSpPr>
              <p:nvPr userDrawn="1"/>
            </p:nvSpPr>
            <p:spPr bwMode="auto">
              <a:xfrm>
                <a:off x="397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0" name="Oval 1336">
                <a:extLst>
                  <a:ext uri="{FF2B5EF4-FFF2-40B4-BE49-F238E27FC236}">
                    <a16:creationId xmlns:a16="http://schemas.microsoft.com/office/drawing/2014/main" id="{C731D10F-A975-4B60-9B94-A2B8A0D9BD4A}"/>
                  </a:ext>
                </a:extLst>
              </p:cNvPr>
              <p:cNvSpPr>
                <a:spLocks noChangeArrowheads="1"/>
              </p:cNvSpPr>
              <p:nvPr userDrawn="1"/>
            </p:nvSpPr>
            <p:spPr bwMode="auto">
              <a:xfrm>
                <a:off x="38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1" name="Oval 1337">
                <a:extLst>
                  <a:ext uri="{FF2B5EF4-FFF2-40B4-BE49-F238E27FC236}">
                    <a16:creationId xmlns:a16="http://schemas.microsoft.com/office/drawing/2014/main" id="{E99030BD-88E4-44E6-976E-77177BC0A060}"/>
                  </a:ext>
                </a:extLst>
              </p:cNvPr>
              <p:cNvSpPr>
                <a:spLocks noChangeArrowheads="1"/>
              </p:cNvSpPr>
              <p:nvPr userDrawn="1"/>
            </p:nvSpPr>
            <p:spPr bwMode="auto">
              <a:xfrm>
                <a:off x="3729"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2" name="Oval 1338">
                <a:extLst>
                  <a:ext uri="{FF2B5EF4-FFF2-40B4-BE49-F238E27FC236}">
                    <a16:creationId xmlns:a16="http://schemas.microsoft.com/office/drawing/2014/main" id="{0C89A462-C3AE-4862-8A5D-EF8ACCA4D8AC}"/>
                  </a:ext>
                </a:extLst>
              </p:cNvPr>
              <p:cNvSpPr>
                <a:spLocks noChangeArrowheads="1"/>
              </p:cNvSpPr>
              <p:nvPr userDrawn="1"/>
            </p:nvSpPr>
            <p:spPr bwMode="auto">
              <a:xfrm>
                <a:off x="360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3" name="Oval 1339">
                <a:extLst>
                  <a:ext uri="{FF2B5EF4-FFF2-40B4-BE49-F238E27FC236}">
                    <a16:creationId xmlns:a16="http://schemas.microsoft.com/office/drawing/2014/main" id="{F10B5393-7FB4-486D-8822-50AE86E2D09A}"/>
                  </a:ext>
                </a:extLst>
              </p:cNvPr>
              <p:cNvSpPr>
                <a:spLocks noChangeArrowheads="1"/>
              </p:cNvSpPr>
              <p:nvPr userDrawn="1"/>
            </p:nvSpPr>
            <p:spPr bwMode="auto">
              <a:xfrm>
                <a:off x="347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4" name="Oval 1340">
                <a:extLst>
                  <a:ext uri="{FF2B5EF4-FFF2-40B4-BE49-F238E27FC236}">
                    <a16:creationId xmlns:a16="http://schemas.microsoft.com/office/drawing/2014/main" id="{B0AF4F22-66D0-4B18-B66A-E9EB2188DCBF}"/>
                  </a:ext>
                </a:extLst>
              </p:cNvPr>
              <p:cNvSpPr>
                <a:spLocks noChangeArrowheads="1"/>
              </p:cNvSpPr>
              <p:nvPr userDrawn="1"/>
            </p:nvSpPr>
            <p:spPr bwMode="auto">
              <a:xfrm>
                <a:off x="458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5" name="Oval 1341">
                <a:extLst>
                  <a:ext uri="{FF2B5EF4-FFF2-40B4-BE49-F238E27FC236}">
                    <a16:creationId xmlns:a16="http://schemas.microsoft.com/office/drawing/2014/main" id="{A2183B53-5E2E-48EC-A25A-465BDA7C6C6F}"/>
                  </a:ext>
                </a:extLst>
              </p:cNvPr>
              <p:cNvSpPr>
                <a:spLocks noChangeArrowheads="1"/>
              </p:cNvSpPr>
              <p:nvPr userDrawn="1"/>
            </p:nvSpPr>
            <p:spPr bwMode="auto">
              <a:xfrm>
                <a:off x="447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6" name="Oval 1342">
                <a:extLst>
                  <a:ext uri="{FF2B5EF4-FFF2-40B4-BE49-F238E27FC236}">
                    <a16:creationId xmlns:a16="http://schemas.microsoft.com/office/drawing/2014/main" id="{6F534212-A401-4062-A9E0-F755D0603EC8}"/>
                  </a:ext>
                </a:extLst>
              </p:cNvPr>
              <p:cNvSpPr>
                <a:spLocks noChangeArrowheads="1"/>
              </p:cNvSpPr>
              <p:nvPr userDrawn="1"/>
            </p:nvSpPr>
            <p:spPr bwMode="auto">
              <a:xfrm>
                <a:off x="4346"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7" name="Oval 1343">
                <a:extLst>
                  <a:ext uri="{FF2B5EF4-FFF2-40B4-BE49-F238E27FC236}">
                    <a16:creationId xmlns:a16="http://schemas.microsoft.com/office/drawing/2014/main" id="{2C83596E-65E0-478C-ABDD-D26747140582}"/>
                  </a:ext>
                </a:extLst>
              </p:cNvPr>
              <p:cNvSpPr>
                <a:spLocks noChangeArrowheads="1"/>
              </p:cNvSpPr>
              <p:nvPr userDrawn="1"/>
            </p:nvSpPr>
            <p:spPr bwMode="auto">
              <a:xfrm>
                <a:off x="422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8" name="Oval 1344">
                <a:extLst>
                  <a:ext uri="{FF2B5EF4-FFF2-40B4-BE49-F238E27FC236}">
                    <a16:creationId xmlns:a16="http://schemas.microsoft.com/office/drawing/2014/main" id="{6CB39A42-256F-4994-B0EE-848CFC7D7D89}"/>
                  </a:ext>
                </a:extLst>
              </p:cNvPr>
              <p:cNvSpPr>
                <a:spLocks noChangeArrowheads="1"/>
              </p:cNvSpPr>
              <p:nvPr userDrawn="1"/>
            </p:nvSpPr>
            <p:spPr bwMode="auto">
              <a:xfrm>
                <a:off x="4096"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9" name="Oval 1345">
                <a:extLst>
                  <a:ext uri="{FF2B5EF4-FFF2-40B4-BE49-F238E27FC236}">
                    <a16:creationId xmlns:a16="http://schemas.microsoft.com/office/drawing/2014/main" id="{A1211F37-C918-4599-91FB-BFF2F07EF898}"/>
                  </a:ext>
                </a:extLst>
              </p:cNvPr>
              <p:cNvSpPr>
                <a:spLocks noChangeArrowheads="1"/>
              </p:cNvSpPr>
              <p:nvPr userDrawn="1"/>
            </p:nvSpPr>
            <p:spPr bwMode="auto">
              <a:xfrm>
                <a:off x="397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0" name="Oval 1346">
                <a:extLst>
                  <a:ext uri="{FF2B5EF4-FFF2-40B4-BE49-F238E27FC236}">
                    <a16:creationId xmlns:a16="http://schemas.microsoft.com/office/drawing/2014/main" id="{9FB4CAA8-C0C6-46DA-954E-CC1C91ACA806}"/>
                  </a:ext>
                </a:extLst>
              </p:cNvPr>
              <p:cNvSpPr>
                <a:spLocks noChangeArrowheads="1"/>
              </p:cNvSpPr>
              <p:nvPr userDrawn="1"/>
            </p:nvSpPr>
            <p:spPr bwMode="auto">
              <a:xfrm>
                <a:off x="38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1" name="Oval 1347">
                <a:extLst>
                  <a:ext uri="{FF2B5EF4-FFF2-40B4-BE49-F238E27FC236}">
                    <a16:creationId xmlns:a16="http://schemas.microsoft.com/office/drawing/2014/main" id="{B3850DA4-080E-44E3-8BC0-FC6A11327ED6}"/>
                  </a:ext>
                </a:extLst>
              </p:cNvPr>
              <p:cNvSpPr>
                <a:spLocks noChangeArrowheads="1"/>
              </p:cNvSpPr>
              <p:nvPr userDrawn="1"/>
            </p:nvSpPr>
            <p:spPr bwMode="auto">
              <a:xfrm>
                <a:off x="3729"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2" name="Oval 1348">
                <a:extLst>
                  <a:ext uri="{FF2B5EF4-FFF2-40B4-BE49-F238E27FC236}">
                    <a16:creationId xmlns:a16="http://schemas.microsoft.com/office/drawing/2014/main" id="{F28D4E2D-2121-4B71-A65B-179DD86DF025}"/>
                  </a:ext>
                </a:extLst>
              </p:cNvPr>
              <p:cNvSpPr>
                <a:spLocks noChangeArrowheads="1"/>
              </p:cNvSpPr>
              <p:nvPr userDrawn="1"/>
            </p:nvSpPr>
            <p:spPr bwMode="auto">
              <a:xfrm>
                <a:off x="360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3" name="Oval 1349">
                <a:extLst>
                  <a:ext uri="{FF2B5EF4-FFF2-40B4-BE49-F238E27FC236}">
                    <a16:creationId xmlns:a16="http://schemas.microsoft.com/office/drawing/2014/main" id="{A998E8E8-B1CB-4E9B-8D86-89074EC84D2C}"/>
                  </a:ext>
                </a:extLst>
              </p:cNvPr>
              <p:cNvSpPr>
                <a:spLocks noChangeArrowheads="1"/>
              </p:cNvSpPr>
              <p:nvPr userDrawn="1"/>
            </p:nvSpPr>
            <p:spPr bwMode="auto">
              <a:xfrm>
                <a:off x="347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4" name="Oval 1350">
                <a:extLst>
                  <a:ext uri="{FF2B5EF4-FFF2-40B4-BE49-F238E27FC236}">
                    <a16:creationId xmlns:a16="http://schemas.microsoft.com/office/drawing/2014/main" id="{638D4E3C-EC06-4FD2-9767-C252962EC176}"/>
                  </a:ext>
                </a:extLst>
              </p:cNvPr>
              <p:cNvSpPr>
                <a:spLocks noChangeArrowheads="1"/>
              </p:cNvSpPr>
              <p:nvPr userDrawn="1"/>
            </p:nvSpPr>
            <p:spPr bwMode="auto">
              <a:xfrm>
                <a:off x="458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5" name="Oval 1351">
                <a:extLst>
                  <a:ext uri="{FF2B5EF4-FFF2-40B4-BE49-F238E27FC236}">
                    <a16:creationId xmlns:a16="http://schemas.microsoft.com/office/drawing/2014/main" id="{C15D7218-92DB-42DA-B360-3D5F82F10466}"/>
                  </a:ext>
                </a:extLst>
              </p:cNvPr>
              <p:cNvSpPr>
                <a:spLocks noChangeArrowheads="1"/>
              </p:cNvSpPr>
              <p:nvPr userDrawn="1"/>
            </p:nvSpPr>
            <p:spPr bwMode="auto">
              <a:xfrm>
                <a:off x="447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6" name="Oval 1352">
                <a:extLst>
                  <a:ext uri="{FF2B5EF4-FFF2-40B4-BE49-F238E27FC236}">
                    <a16:creationId xmlns:a16="http://schemas.microsoft.com/office/drawing/2014/main" id="{69BDED91-7582-40DF-8265-6F055C001797}"/>
                  </a:ext>
                </a:extLst>
              </p:cNvPr>
              <p:cNvSpPr>
                <a:spLocks noChangeArrowheads="1"/>
              </p:cNvSpPr>
              <p:nvPr userDrawn="1"/>
            </p:nvSpPr>
            <p:spPr bwMode="auto">
              <a:xfrm>
                <a:off x="4346"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7" name="Oval 1353">
                <a:extLst>
                  <a:ext uri="{FF2B5EF4-FFF2-40B4-BE49-F238E27FC236}">
                    <a16:creationId xmlns:a16="http://schemas.microsoft.com/office/drawing/2014/main" id="{59ADB621-24A0-4542-8639-F7964650ED9C}"/>
                  </a:ext>
                </a:extLst>
              </p:cNvPr>
              <p:cNvSpPr>
                <a:spLocks noChangeArrowheads="1"/>
              </p:cNvSpPr>
              <p:nvPr userDrawn="1"/>
            </p:nvSpPr>
            <p:spPr bwMode="auto">
              <a:xfrm>
                <a:off x="422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8" name="Oval 1354">
                <a:extLst>
                  <a:ext uri="{FF2B5EF4-FFF2-40B4-BE49-F238E27FC236}">
                    <a16:creationId xmlns:a16="http://schemas.microsoft.com/office/drawing/2014/main" id="{107AEDCE-41D0-4E59-BC73-4E45FF55BDCF}"/>
                  </a:ext>
                </a:extLst>
              </p:cNvPr>
              <p:cNvSpPr>
                <a:spLocks noChangeArrowheads="1"/>
              </p:cNvSpPr>
              <p:nvPr userDrawn="1"/>
            </p:nvSpPr>
            <p:spPr bwMode="auto">
              <a:xfrm>
                <a:off x="4096"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9" name="Oval 1355">
                <a:extLst>
                  <a:ext uri="{FF2B5EF4-FFF2-40B4-BE49-F238E27FC236}">
                    <a16:creationId xmlns:a16="http://schemas.microsoft.com/office/drawing/2014/main" id="{6395B323-266E-4533-9589-8F88730EDF87}"/>
                  </a:ext>
                </a:extLst>
              </p:cNvPr>
              <p:cNvSpPr>
                <a:spLocks noChangeArrowheads="1"/>
              </p:cNvSpPr>
              <p:nvPr userDrawn="1"/>
            </p:nvSpPr>
            <p:spPr bwMode="auto">
              <a:xfrm>
                <a:off x="397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0" name="Oval 1356">
                <a:extLst>
                  <a:ext uri="{FF2B5EF4-FFF2-40B4-BE49-F238E27FC236}">
                    <a16:creationId xmlns:a16="http://schemas.microsoft.com/office/drawing/2014/main" id="{541FE60C-112F-47FA-A68B-463D349E58CF}"/>
                  </a:ext>
                </a:extLst>
              </p:cNvPr>
              <p:cNvSpPr>
                <a:spLocks noChangeArrowheads="1"/>
              </p:cNvSpPr>
              <p:nvPr userDrawn="1"/>
            </p:nvSpPr>
            <p:spPr bwMode="auto">
              <a:xfrm>
                <a:off x="38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1" name="Oval 1357">
                <a:extLst>
                  <a:ext uri="{FF2B5EF4-FFF2-40B4-BE49-F238E27FC236}">
                    <a16:creationId xmlns:a16="http://schemas.microsoft.com/office/drawing/2014/main" id="{8558D118-49E2-4A76-8ACD-AEC0056ED1E5}"/>
                  </a:ext>
                </a:extLst>
              </p:cNvPr>
              <p:cNvSpPr>
                <a:spLocks noChangeArrowheads="1"/>
              </p:cNvSpPr>
              <p:nvPr userDrawn="1"/>
            </p:nvSpPr>
            <p:spPr bwMode="auto">
              <a:xfrm>
                <a:off x="3729"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2" name="Oval 1358">
                <a:extLst>
                  <a:ext uri="{FF2B5EF4-FFF2-40B4-BE49-F238E27FC236}">
                    <a16:creationId xmlns:a16="http://schemas.microsoft.com/office/drawing/2014/main" id="{48C9BE86-BC0B-4EC9-AF83-EA185209332D}"/>
                  </a:ext>
                </a:extLst>
              </p:cNvPr>
              <p:cNvSpPr>
                <a:spLocks noChangeArrowheads="1"/>
              </p:cNvSpPr>
              <p:nvPr userDrawn="1"/>
            </p:nvSpPr>
            <p:spPr bwMode="auto">
              <a:xfrm>
                <a:off x="360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3" name="Oval 1359">
                <a:extLst>
                  <a:ext uri="{FF2B5EF4-FFF2-40B4-BE49-F238E27FC236}">
                    <a16:creationId xmlns:a16="http://schemas.microsoft.com/office/drawing/2014/main" id="{4BE3DFEA-16F7-40BD-A9B5-53F48529D609}"/>
                  </a:ext>
                </a:extLst>
              </p:cNvPr>
              <p:cNvSpPr>
                <a:spLocks noChangeArrowheads="1"/>
              </p:cNvSpPr>
              <p:nvPr userDrawn="1"/>
            </p:nvSpPr>
            <p:spPr bwMode="auto">
              <a:xfrm>
                <a:off x="347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4" name="Oval 1360">
                <a:extLst>
                  <a:ext uri="{FF2B5EF4-FFF2-40B4-BE49-F238E27FC236}">
                    <a16:creationId xmlns:a16="http://schemas.microsoft.com/office/drawing/2014/main" id="{F62150D0-75C3-4CE5-B60B-5A5F21880A07}"/>
                  </a:ext>
                </a:extLst>
              </p:cNvPr>
              <p:cNvSpPr>
                <a:spLocks noChangeArrowheads="1"/>
              </p:cNvSpPr>
              <p:nvPr userDrawn="1"/>
            </p:nvSpPr>
            <p:spPr bwMode="auto">
              <a:xfrm>
                <a:off x="336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5" name="Oval 1361">
                <a:extLst>
                  <a:ext uri="{FF2B5EF4-FFF2-40B4-BE49-F238E27FC236}">
                    <a16:creationId xmlns:a16="http://schemas.microsoft.com/office/drawing/2014/main" id="{2E7EFA83-EC80-49D0-9F87-9D0565A2F442}"/>
                  </a:ext>
                </a:extLst>
              </p:cNvPr>
              <p:cNvSpPr>
                <a:spLocks noChangeArrowheads="1"/>
              </p:cNvSpPr>
              <p:nvPr userDrawn="1"/>
            </p:nvSpPr>
            <p:spPr bwMode="auto">
              <a:xfrm>
                <a:off x="336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6" name="Oval 1362">
                <a:extLst>
                  <a:ext uri="{FF2B5EF4-FFF2-40B4-BE49-F238E27FC236}">
                    <a16:creationId xmlns:a16="http://schemas.microsoft.com/office/drawing/2014/main" id="{DB9CFC67-1649-419E-B911-527B904034C8}"/>
                  </a:ext>
                </a:extLst>
              </p:cNvPr>
              <p:cNvSpPr>
                <a:spLocks noChangeArrowheads="1"/>
              </p:cNvSpPr>
              <p:nvPr userDrawn="1"/>
            </p:nvSpPr>
            <p:spPr bwMode="auto">
              <a:xfrm>
                <a:off x="336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7" name="Oval 1363">
                <a:extLst>
                  <a:ext uri="{FF2B5EF4-FFF2-40B4-BE49-F238E27FC236}">
                    <a16:creationId xmlns:a16="http://schemas.microsoft.com/office/drawing/2014/main" id="{F55EC9E8-18DB-4B43-B0CB-D29067ADE2E7}"/>
                  </a:ext>
                </a:extLst>
              </p:cNvPr>
              <p:cNvSpPr>
                <a:spLocks noChangeArrowheads="1"/>
              </p:cNvSpPr>
              <p:nvPr userDrawn="1"/>
            </p:nvSpPr>
            <p:spPr bwMode="auto">
              <a:xfrm>
                <a:off x="336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8" name="Oval 1364">
                <a:extLst>
                  <a:ext uri="{FF2B5EF4-FFF2-40B4-BE49-F238E27FC236}">
                    <a16:creationId xmlns:a16="http://schemas.microsoft.com/office/drawing/2014/main" id="{5B8012A0-FA06-4B7C-9FF5-C94A1BB13DCB}"/>
                  </a:ext>
                </a:extLst>
              </p:cNvPr>
              <p:cNvSpPr>
                <a:spLocks noChangeArrowheads="1"/>
              </p:cNvSpPr>
              <p:nvPr userDrawn="1"/>
            </p:nvSpPr>
            <p:spPr bwMode="auto">
              <a:xfrm>
                <a:off x="336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9" name="Oval 1365">
                <a:extLst>
                  <a:ext uri="{FF2B5EF4-FFF2-40B4-BE49-F238E27FC236}">
                    <a16:creationId xmlns:a16="http://schemas.microsoft.com/office/drawing/2014/main" id="{82482638-7D7A-4150-B00A-2AA0D99DD9C1}"/>
                  </a:ext>
                </a:extLst>
              </p:cNvPr>
              <p:cNvSpPr>
                <a:spLocks noChangeArrowheads="1"/>
              </p:cNvSpPr>
              <p:nvPr userDrawn="1"/>
            </p:nvSpPr>
            <p:spPr bwMode="auto">
              <a:xfrm>
                <a:off x="336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0" name="Oval 1366">
                <a:extLst>
                  <a:ext uri="{FF2B5EF4-FFF2-40B4-BE49-F238E27FC236}">
                    <a16:creationId xmlns:a16="http://schemas.microsoft.com/office/drawing/2014/main" id="{949F581B-238B-4B76-86D9-C73BF40D468D}"/>
                  </a:ext>
                </a:extLst>
              </p:cNvPr>
              <p:cNvSpPr>
                <a:spLocks noChangeArrowheads="1"/>
              </p:cNvSpPr>
              <p:nvPr userDrawn="1"/>
            </p:nvSpPr>
            <p:spPr bwMode="auto">
              <a:xfrm>
                <a:off x="336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1" name="Oval 1367">
                <a:extLst>
                  <a:ext uri="{FF2B5EF4-FFF2-40B4-BE49-F238E27FC236}">
                    <a16:creationId xmlns:a16="http://schemas.microsoft.com/office/drawing/2014/main" id="{8C0AF9B0-0A5A-4007-AAEB-EF961A901B67}"/>
                  </a:ext>
                </a:extLst>
              </p:cNvPr>
              <p:cNvSpPr>
                <a:spLocks noChangeArrowheads="1"/>
              </p:cNvSpPr>
              <p:nvPr userDrawn="1"/>
            </p:nvSpPr>
            <p:spPr bwMode="auto">
              <a:xfrm>
                <a:off x="336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2" name="Oval 1368">
                <a:extLst>
                  <a:ext uri="{FF2B5EF4-FFF2-40B4-BE49-F238E27FC236}">
                    <a16:creationId xmlns:a16="http://schemas.microsoft.com/office/drawing/2014/main" id="{8B6E8EA7-2EE7-4777-93B1-912FFCE6A3C1}"/>
                  </a:ext>
                </a:extLst>
              </p:cNvPr>
              <p:cNvSpPr>
                <a:spLocks noChangeArrowheads="1"/>
              </p:cNvSpPr>
              <p:nvPr userDrawn="1"/>
            </p:nvSpPr>
            <p:spPr bwMode="auto">
              <a:xfrm>
                <a:off x="336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3" name="Oval 1369">
                <a:extLst>
                  <a:ext uri="{FF2B5EF4-FFF2-40B4-BE49-F238E27FC236}">
                    <a16:creationId xmlns:a16="http://schemas.microsoft.com/office/drawing/2014/main" id="{AFE8C3A5-111B-4191-8240-1BF4C3010CD4}"/>
                  </a:ext>
                </a:extLst>
              </p:cNvPr>
              <p:cNvSpPr>
                <a:spLocks noChangeArrowheads="1"/>
              </p:cNvSpPr>
              <p:nvPr userDrawn="1"/>
            </p:nvSpPr>
            <p:spPr bwMode="auto">
              <a:xfrm>
                <a:off x="336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4" name="Oval 1370">
                <a:extLst>
                  <a:ext uri="{FF2B5EF4-FFF2-40B4-BE49-F238E27FC236}">
                    <a16:creationId xmlns:a16="http://schemas.microsoft.com/office/drawing/2014/main" id="{23177066-2402-4985-B8CE-03404EF2F05C}"/>
                  </a:ext>
                </a:extLst>
              </p:cNvPr>
              <p:cNvSpPr>
                <a:spLocks noChangeArrowheads="1"/>
              </p:cNvSpPr>
              <p:nvPr userDrawn="1"/>
            </p:nvSpPr>
            <p:spPr bwMode="auto">
              <a:xfrm>
                <a:off x="336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5" name="Oval 1371">
                <a:extLst>
                  <a:ext uri="{FF2B5EF4-FFF2-40B4-BE49-F238E27FC236}">
                    <a16:creationId xmlns:a16="http://schemas.microsoft.com/office/drawing/2014/main" id="{DF8B082B-D9F5-41F7-99A6-A127A83B9E16}"/>
                  </a:ext>
                </a:extLst>
              </p:cNvPr>
              <p:cNvSpPr>
                <a:spLocks noChangeArrowheads="1"/>
              </p:cNvSpPr>
              <p:nvPr userDrawn="1"/>
            </p:nvSpPr>
            <p:spPr bwMode="auto">
              <a:xfrm>
                <a:off x="336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6" name="Oval 1372">
                <a:extLst>
                  <a:ext uri="{FF2B5EF4-FFF2-40B4-BE49-F238E27FC236}">
                    <a16:creationId xmlns:a16="http://schemas.microsoft.com/office/drawing/2014/main" id="{5EFCE283-DDF2-4D29-8511-E2B03D622DBF}"/>
                  </a:ext>
                </a:extLst>
              </p:cNvPr>
              <p:cNvSpPr>
                <a:spLocks noChangeArrowheads="1"/>
              </p:cNvSpPr>
              <p:nvPr userDrawn="1"/>
            </p:nvSpPr>
            <p:spPr bwMode="auto">
              <a:xfrm>
                <a:off x="336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7" name="Oval 1373">
                <a:extLst>
                  <a:ext uri="{FF2B5EF4-FFF2-40B4-BE49-F238E27FC236}">
                    <a16:creationId xmlns:a16="http://schemas.microsoft.com/office/drawing/2014/main" id="{DA43ABD5-DE2B-4682-8B56-8599AD1AAB20}"/>
                  </a:ext>
                </a:extLst>
              </p:cNvPr>
              <p:cNvSpPr>
                <a:spLocks noChangeArrowheads="1"/>
              </p:cNvSpPr>
              <p:nvPr userDrawn="1"/>
            </p:nvSpPr>
            <p:spPr bwMode="auto">
              <a:xfrm>
                <a:off x="1257"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8" name="Oval 1374">
                <a:extLst>
                  <a:ext uri="{FF2B5EF4-FFF2-40B4-BE49-F238E27FC236}">
                    <a16:creationId xmlns:a16="http://schemas.microsoft.com/office/drawing/2014/main" id="{BA88BD6F-4739-4D46-AC56-550F753B6F5D}"/>
                  </a:ext>
                </a:extLst>
              </p:cNvPr>
              <p:cNvSpPr>
                <a:spLocks noChangeArrowheads="1"/>
              </p:cNvSpPr>
              <p:nvPr userDrawn="1"/>
            </p:nvSpPr>
            <p:spPr bwMode="auto">
              <a:xfrm>
                <a:off x="114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9" name="Oval 1375">
                <a:extLst>
                  <a:ext uri="{FF2B5EF4-FFF2-40B4-BE49-F238E27FC236}">
                    <a16:creationId xmlns:a16="http://schemas.microsoft.com/office/drawing/2014/main" id="{DFCA3B46-D3F0-4D56-9F61-4D9AFF7560E3}"/>
                  </a:ext>
                </a:extLst>
              </p:cNvPr>
              <p:cNvSpPr>
                <a:spLocks noChangeArrowheads="1"/>
              </p:cNvSpPr>
              <p:nvPr userDrawn="1"/>
            </p:nvSpPr>
            <p:spPr bwMode="auto">
              <a:xfrm>
                <a:off x="101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0" name="Oval 1376">
                <a:extLst>
                  <a:ext uri="{FF2B5EF4-FFF2-40B4-BE49-F238E27FC236}">
                    <a16:creationId xmlns:a16="http://schemas.microsoft.com/office/drawing/2014/main" id="{CD0FB16F-4596-4801-BA70-37A08806E618}"/>
                  </a:ext>
                </a:extLst>
              </p:cNvPr>
              <p:cNvSpPr>
                <a:spLocks noChangeArrowheads="1"/>
              </p:cNvSpPr>
              <p:nvPr userDrawn="1"/>
            </p:nvSpPr>
            <p:spPr bwMode="auto">
              <a:xfrm>
                <a:off x="89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1" name="Oval 1377">
                <a:extLst>
                  <a:ext uri="{FF2B5EF4-FFF2-40B4-BE49-F238E27FC236}">
                    <a16:creationId xmlns:a16="http://schemas.microsoft.com/office/drawing/2014/main" id="{A7E6DBB8-95C3-42C8-8359-4A2682F49CD3}"/>
                  </a:ext>
                </a:extLst>
              </p:cNvPr>
              <p:cNvSpPr>
                <a:spLocks noChangeArrowheads="1"/>
              </p:cNvSpPr>
              <p:nvPr userDrawn="1"/>
            </p:nvSpPr>
            <p:spPr bwMode="auto">
              <a:xfrm>
                <a:off x="76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2" name="Oval 1378">
                <a:extLst>
                  <a:ext uri="{FF2B5EF4-FFF2-40B4-BE49-F238E27FC236}">
                    <a16:creationId xmlns:a16="http://schemas.microsoft.com/office/drawing/2014/main" id="{483F47C2-4223-4A5B-B98D-8BEFCF7B5FA8}"/>
                  </a:ext>
                </a:extLst>
              </p:cNvPr>
              <p:cNvSpPr>
                <a:spLocks noChangeArrowheads="1"/>
              </p:cNvSpPr>
              <p:nvPr userDrawn="1"/>
            </p:nvSpPr>
            <p:spPr bwMode="auto">
              <a:xfrm>
                <a:off x="64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3" name="Oval 1379">
                <a:extLst>
                  <a:ext uri="{FF2B5EF4-FFF2-40B4-BE49-F238E27FC236}">
                    <a16:creationId xmlns:a16="http://schemas.microsoft.com/office/drawing/2014/main" id="{3DC22765-9CE6-4FD9-B076-D8E93F1E073A}"/>
                  </a:ext>
                </a:extLst>
              </p:cNvPr>
              <p:cNvSpPr>
                <a:spLocks noChangeArrowheads="1"/>
              </p:cNvSpPr>
              <p:nvPr userDrawn="1"/>
            </p:nvSpPr>
            <p:spPr bwMode="auto">
              <a:xfrm>
                <a:off x="52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4" name="Oval 1380">
                <a:extLst>
                  <a:ext uri="{FF2B5EF4-FFF2-40B4-BE49-F238E27FC236}">
                    <a16:creationId xmlns:a16="http://schemas.microsoft.com/office/drawing/2014/main" id="{0B7E3326-FBC9-484B-ADEC-DEFCF07A7FB3}"/>
                  </a:ext>
                </a:extLst>
              </p:cNvPr>
              <p:cNvSpPr>
                <a:spLocks noChangeArrowheads="1"/>
              </p:cNvSpPr>
              <p:nvPr userDrawn="1"/>
            </p:nvSpPr>
            <p:spPr bwMode="auto">
              <a:xfrm>
                <a:off x="39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5" name="Oval 1381">
                <a:extLst>
                  <a:ext uri="{FF2B5EF4-FFF2-40B4-BE49-F238E27FC236}">
                    <a16:creationId xmlns:a16="http://schemas.microsoft.com/office/drawing/2014/main" id="{2ABA1CBB-1A34-4ACC-B412-E083EF128DD0}"/>
                  </a:ext>
                </a:extLst>
              </p:cNvPr>
              <p:cNvSpPr>
                <a:spLocks noChangeArrowheads="1"/>
              </p:cNvSpPr>
              <p:nvPr userDrawn="1"/>
            </p:nvSpPr>
            <p:spPr bwMode="auto">
              <a:xfrm>
                <a:off x="27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6" name="Oval 1382">
                <a:extLst>
                  <a:ext uri="{FF2B5EF4-FFF2-40B4-BE49-F238E27FC236}">
                    <a16:creationId xmlns:a16="http://schemas.microsoft.com/office/drawing/2014/main" id="{50BA3273-A65B-4082-9073-C92D779AE200}"/>
                  </a:ext>
                </a:extLst>
              </p:cNvPr>
              <p:cNvSpPr>
                <a:spLocks noChangeArrowheads="1"/>
              </p:cNvSpPr>
              <p:nvPr userDrawn="1"/>
            </p:nvSpPr>
            <p:spPr bwMode="auto">
              <a:xfrm>
                <a:off x="1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7" name="Oval 1383">
                <a:extLst>
                  <a:ext uri="{FF2B5EF4-FFF2-40B4-BE49-F238E27FC236}">
                    <a16:creationId xmlns:a16="http://schemas.microsoft.com/office/drawing/2014/main" id="{D9817E48-4D1F-4330-862C-E766600C9DD6}"/>
                  </a:ext>
                </a:extLst>
              </p:cNvPr>
              <p:cNvSpPr>
                <a:spLocks noChangeArrowheads="1"/>
              </p:cNvSpPr>
              <p:nvPr userDrawn="1"/>
            </p:nvSpPr>
            <p:spPr bwMode="auto">
              <a:xfrm>
                <a:off x="2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8" name="Oval 1384">
                <a:extLst>
                  <a:ext uri="{FF2B5EF4-FFF2-40B4-BE49-F238E27FC236}">
                    <a16:creationId xmlns:a16="http://schemas.microsoft.com/office/drawing/2014/main" id="{F738E199-D6FD-4548-9B3A-D11E621CA95E}"/>
                  </a:ext>
                </a:extLst>
              </p:cNvPr>
              <p:cNvSpPr>
                <a:spLocks noChangeArrowheads="1"/>
              </p:cNvSpPr>
              <p:nvPr userDrawn="1"/>
            </p:nvSpPr>
            <p:spPr bwMode="auto">
              <a:xfrm>
                <a:off x="52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9" name="Oval 1385">
                <a:extLst>
                  <a:ext uri="{FF2B5EF4-FFF2-40B4-BE49-F238E27FC236}">
                    <a16:creationId xmlns:a16="http://schemas.microsoft.com/office/drawing/2014/main" id="{924EA69A-F64E-440F-A0F9-D9AB2AA94CF9}"/>
                  </a:ext>
                </a:extLst>
              </p:cNvPr>
              <p:cNvSpPr>
                <a:spLocks noChangeArrowheads="1"/>
              </p:cNvSpPr>
              <p:nvPr userDrawn="1"/>
            </p:nvSpPr>
            <p:spPr bwMode="auto">
              <a:xfrm>
                <a:off x="39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0" name="Oval 1386">
                <a:extLst>
                  <a:ext uri="{FF2B5EF4-FFF2-40B4-BE49-F238E27FC236}">
                    <a16:creationId xmlns:a16="http://schemas.microsoft.com/office/drawing/2014/main" id="{361B4D4F-1E64-429E-853C-0EC01637A328}"/>
                  </a:ext>
                </a:extLst>
              </p:cNvPr>
              <p:cNvSpPr>
                <a:spLocks noChangeArrowheads="1"/>
              </p:cNvSpPr>
              <p:nvPr userDrawn="1"/>
            </p:nvSpPr>
            <p:spPr bwMode="auto">
              <a:xfrm>
                <a:off x="27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1" name="Oval 1387">
                <a:extLst>
                  <a:ext uri="{FF2B5EF4-FFF2-40B4-BE49-F238E27FC236}">
                    <a16:creationId xmlns:a16="http://schemas.microsoft.com/office/drawing/2014/main" id="{550FCCBB-DD40-43A5-88AE-436A47F0D95F}"/>
                  </a:ext>
                </a:extLst>
              </p:cNvPr>
              <p:cNvSpPr>
                <a:spLocks noChangeArrowheads="1"/>
              </p:cNvSpPr>
              <p:nvPr userDrawn="1"/>
            </p:nvSpPr>
            <p:spPr bwMode="auto">
              <a:xfrm>
                <a:off x="1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2" name="Oval 1388">
                <a:extLst>
                  <a:ext uri="{FF2B5EF4-FFF2-40B4-BE49-F238E27FC236}">
                    <a16:creationId xmlns:a16="http://schemas.microsoft.com/office/drawing/2014/main" id="{D83EE99C-87BA-4373-8DC6-F3BCAC067702}"/>
                  </a:ext>
                </a:extLst>
              </p:cNvPr>
              <p:cNvSpPr>
                <a:spLocks noChangeArrowheads="1"/>
              </p:cNvSpPr>
              <p:nvPr userDrawn="1"/>
            </p:nvSpPr>
            <p:spPr bwMode="auto">
              <a:xfrm>
                <a:off x="2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3" name="Oval 1389">
                <a:extLst>
                  <a:ext uri="{FF2B5EF4-FFF2-40B4-BE49-F238E27FC236}">
                    <a16:creationId xmlns:a16="http://schemas.microsoft.com/office/drawing/2014/main" id="{F1EB3EF4-1E7F-45B1-B1D2-C402F91F5FD2}"/>
                  </a:ext>
                </a:extLst>
              </p:cNvPr>
              <p:cNvSpPr>
                <a:spLocks noChangeArrowheads="1"/>
              </p:cNvSpPr>
              <p:nvPr userDrawn="1"/>
            </p:nvSpPr>
            <p:spPr bwMode="auto">
              <a:xfrm>
                <a:off x="52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4" name="Oval 1390">
                <a:extLst>
                  <a:ext uri="{FF2B5EF4-FFF2-40B4-BE49-F238E27FC236}">
                    <a16:creationId xmlns:a16="http://schemas.microsoft.com/office/drawing/2014/main" id="{5DE84DE0-7E8A-4F83-9DE7-1C8DAADB89BA}"/>
                  </a:ext>
                </a:extLst>
              </p:cNvPr>
              <p:cNvSpPr>
                <a:spLocks noChangeArrowheads="1"/>
              </p:cNvSpPr>
              <p:nvPr userDrawn="1"/>
            </p:nvSpPr>
            <p:spPr bwMode="auto">
              <a:xfrm>
                <a:off x="39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5" name="Oval 1391">
                <a:extLst>
                  <a:ext uri="{FF2B5EF4-FFF2-40B4-BE49-F238E27FC236}">
                    <a16:creationId xmlns:a16="http://schemas.microsoft.com/office/drawing/2014/main" id="{BEF242E8-C811-49E6-A109-288C97791C95}"/>
                  </a:ext>
                </a:extLst>
              </p:cNvPr>
              <p:cNvSpPr>
                <a:spLocks noChangeArrowheads="1"/>
              </p:cNvSpPr>
              <p:nvPr userDrawn="1"/>
            </p:nvSpPr>
            <p:spPr bwMode="auto">
              <a:xfrm>
                <a:off x="27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6" name="Oval 1392">
                <a:extLst>
                  <a:ext uri="{FF2B5EF4-FFF2-40B4-BE49-F238E27FC236}">
                    <a16:creationId xmlns:a16="http://schemas.microsoft.com/office/drawing/2014/main" id="{3EF4405E-81E7-4CD2-847B-DB9C2945D74B}"/>
                  </a:ext>
                </a:extLst>
              </p:cNvPr>
              <p:cNvSpPr>
                <a:spLocks noChangeArrowheads="1"/>
              </p:cNvSpPr>
              <p:nvPr userDrawn="1"/>
            </p:nvSpPr>
            <p:spPr bwMode="auto">
              <a:xfrm>
                <a:off x="1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7" name="Oval 1393">
                <a:extLst>
                  <a:ext uri="{FF2B5EF4-FFF2-40B4-BE49-F238E27FC236}">
                    <a16:creationId xmlns:a16="http://schemas.microsoft.com/office/drawing/2014/main" id="{3B96798A-6535-4606-A351-40FC013744BD}"/>
                  </a:ext>
                </a:extLst>
              </p:cNvPr>
              <p:cNvSpPr>
                <a:spLocks noChangeArrowheads="1"/>
              </p:cNvSpPr>
              <p:nvPr userDrawn="1"/>
            </p:nvSpPr>
            <p:spPr bwMode="auto">
              <a:xfrm>
                <a:off x="2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8" name="Oval 1394">
                <a:extLst>
                  <a:ext uri="{FF2B5EF4-FFF2-40B4-BE49-F238E27FC236}">
                    <a16:creationId xmlns:a16="http://schemas.microsoft.com/office/drawing/2014/main" id="{94488B2D-450D-4AED-BC15-B10F271AF0C1}"/>
                  </a:ext>
                </a:extLst>
              </p:cNvPr>
              <p:cNvSpPr>
                <a:spLocks noChangeArrowheads="1"/>
              </p:cNvSpPr>
              <p:nvPr userDrawn="1"/>
            </p:nvSpPr>
            <p:spPr bwMode="auto">
              <a:xfrm>
                <a:off x="52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9" name="Oval 1395">
                <a:extLst>
                  <a:ext uri="{FF2B5EF4-FFF2-40B4-BE49-F238E27FC236}">
                    <a16:creationId xmlns:a16="http://schemas.microsoft.com/office/drawing/2014/main" id="{466D85FC-5D44-4295-B2DC-F445554DE84C}"/>
                  </a:ext>
                </a:extLst>
              </p:cNvPr>
              <p:cNvSpPr>
                <a:spLocks noChangeArrowheads="1"/>
              </p:cNvSpPr>
              <p:nvPr userDrawn="1"/>
            </p:nvSpPr>
            <p:spPr bwMode="auto">
              <a:xfrm>
                <a:off x="39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0" name="Oval 1396">
                <a:extLst>
                  <a:ext uri="{FF2B5EF4-FFF2-40B4-BE49-F238E27FC236}">
                    <a16:creationId xmlns:a16="http://schemas.microsoft.com/office/drawing/2014/main" id="{D9E58DD8-4ABC-4B2B-BA68-14A8800A1FB5}"/>
                  </a:ext>
                </a:extLst>
              </p:cNvPr>
              <p:cNvSpPr>
                <a:spLocks noChangeArrowheads="1"/>
              </p:cNvSpPr>
              <p:nvPr userDrawn="1"/>
            </p:nvSpPr>
            <p:spPr bwMode="auto">
              <a:xfrm>
                <a:off x="27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1" name="Oval 1397">
                <a:extLst>
                  <a:ext uri="{FF2B5EF4-FFF2-40B4-BE49-F238E27FC236}">
                    <a16:creationId xmlns:a16="http://schemas.microsoft.com/office/drawing/2014/main" id="{5BFEBFDA-2668-4F22-950A-400AC300F559}"/>
                  </a:ext>
                </a:extLst>
              </p:cNvPr>
              <p:cNvSpPr>
                <a:spLocks noChangeArrowheads="1"/>
              </p:cNvSpPr>
              <p:nvPr userDrawn="1"/>
            </p:nvSpPr>
            <p:spPr bwMode="auto">
              <a:xfrm>
                <a:off x="1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2" name="Oval 1398">
                <a:extLst>
                  <a:ext uri="{FF2B5EF4-FFF2-40B4-BE49-F238E27FC236}">
                    <a16:creationId xmlns:a16="http://schemas.microsoft.com/office/drawing/2014/main" id="{C10100B1-46A3-48C0-8F0E-A4E2C4AC24FF}"/>
                  </a:ext>
                </a:extLst>
              </p:cNvPr>
              <p:cNvSpPr>
                <a:spLocks noChangeArrowheads="1"/>
              </p:cNvSpPr>
              <p:nvPr userDrawn="1"/>
            </p:nvSpPr>
            <p:spPr bwMode="auto">
              <a:xfrm>
                <a:off x="2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3" name="Oval 1399">
                <a:extLst>
                  <a:ext uri="{FF2B5EF4-FFF2-40B4-BE49-F238E27FC236}">
                    <a16:creationId xmlns:a16="http://schemas.microsoft.com/office/drawing/2014/main" id="{2646A7FC-8196-411B-8B2D-83662026318A}"/>
                  </a:ext>
                </a:extLst>
              </p:cNvPr>
              <p:cNvSpPr>
                <a:spLocks noChangeArrowheads="1"/>
              </p:cNvSpPr>
              <p:nvPr userDrawn="1"/>
            </p:nvSpPr>
            <p:spPr bwMode="auto">
              <a:xfrm>
                <a:off x="52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4" name="Oval 1400">
                <a:extLst>
                  <a:ext uri="{FF2B5EF4-FFF2-40B4-BE49-F238E27FC236}">
                    <a16:creationId xmlns:a16="http://schemas.microsoft.com/office/drawing/2014/main" id="{1D43AFC6-28EF-46B2-8768-A5BB35AC45BC}"/>
                  </a:ext>
                </a:extLst>
              </p:cNvPr>
              <p:cNvSpPr>
                <a:spLocks noChangeArrowheads="1"/>
              </p:cNvSpPr>
              <p:nvPr userDrawn="1"/>
            </p:nvSpPr>
            <p:spPr bwMode="auto">
              <a:xfrm>
                <a:off x="39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5" name="Oval 1401">
                <a:extLst>
                  <a:ext uri="{FF2B5EF4-FFF2-40B4-BE49-F238E27FC236}">
                    <a16:creationId xmlns:a16="http://schemas.microsoft.com/office/drawing/2014/main" id="{7C1495D1-4A3A-4EEA-8E61-F9D64135F085}"/>
                  </a:ext>
                </a:extLst>
              </p:cNvPr>
              <p:cNvSpPr>
                <a:spLocks noChangeArrowheads="1"/>
              </p:cNvSpPr>
              <p:nvPr userDrawn="1"/>
            </p:nvSpPr>
            <p:spPr bwMode="auto">
              <a:xfrm>
                <a:off x="27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6" name="Oval 1402">
                <a:extLst>
                  <a:ext uri="{FF2B5EF4-FFF2-40B4-BE49-F238E27FC236}">
                    <a16:creationId xmlns:a16="http://schemas.microsoft.com/office/drawing/2014/main" id="{4622AB85-9131-4C0D-8CCE-933A6378F841}"/>
                  </a:ext>
                </a:extLst>
              </p:cNvPr>
              <p:cNvSpPr>
                <a:spLocks noChangeArrowheads="1"/>
              </p:cNvSpPr>
              <p:nvPr userDrawn="1"/>
            </p:nvSpPr>
            <p:spPr bwMode="auto">
              <a:xfrm>
                <a:off x="1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7" name="Oval 1403">
                <a:extLst>
                  <a:ext uri="{FF2B5EF4-FFF2-40B4-BE49-F238E27FC236}">
                    <a16:creationId xmlns:a16="http://schemas.microsoft.com/office/drawing/2014/main" id="{FD0B5488-4A60-446C-9A86-724ABF2020E6}"/>
                  </a:ext>
                </a:extLst>
              </p:cNvPr>
              <p:cNvSpPr>
                <a:spLocks noChangeArrowheads="1"/>
              </p:cNvSpPr>
              <p:nvPr userDrawn="1"/>
            </p:nvSpPr>
            <p:spPr bwMode="auto">
              <a:xfrm>
                <a:off x="2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8" name="Oval 1404">
                <a:extLst>
                  <a:ext uri="{FF2B5EF4-FFF2-40B4-BE49-F238E27FC236}">
                    <a16:creationId xmlns:a16="http://schemas.microsoft.com/office/drawing/2014/main" id="{931B614E-7443-4CED-8390-6DD5CE8D1407}"/>
                  </a:ext>
                </a:extLst>
              </p:cNvPr>
              <p:cNvSpPr>
                <a:spLocks noChangeArrowheads="1"/>
              </p:cNvSpPr>
              <p:nvPr userDrawn="1"/>
            </p:nvSpPr>
            <p:spPr bwMode="auto">
              <a:xfrm>
                <a:off x="52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9" name="Oval 1405">
                <a:extLst>
                  <a:ext uri="{FF2B5EF4-FFF2-40B4-BE49-F238E27FC236}">
                    <a16:creationId xmlns:a16="http://schemas.microsoft.com/office/drawing/2014/main" id="{30674523-6B67-4D48-9113-EC21BE6B450F}"/>
                  </a:ext>
                </a:extLst>
              </p:cNvPr>
              <p:cNvSpPr>
                <a:spLocks noChangeArrowheads="1"/>
              </p:cNvSpPr>
              <p:nvPr userDrawn="1"/>
            </p:nvSpPr>
            <p:spPr bwMode="auto">
              <a:xfrm>
                <a:off x="39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0" name="Oval 1406">
                <a:extLst>
                  <a:ext uri="{FF2B5EF4-FFF2-40B4-BE49-F238E27FC236}">
                    <a16:creationId xmlns:a16="http://schemas.microsoft.com/office/drawing/2014/main" id="{C258B503-C52A-49BD-8E12-4A2F381F9818}"/>
                  </a:ext>
                </a:extLst>
              </p:cNvPr>
              <p:cNvSpPr>
                <a:spLocks noChangeArrowheads="1"/>
              </p:cNvSpPr>
              <p:nvPr userDrawn="1"/>
            </p:nvSpPr>
            <p:spPr bwMode="auto">
              <a:xfrm>
                <a:off x="27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1" name="Oval 1407">
                <a:extLst>
                  <a:ext uri="{FF2B5EF4-FFF2-40B4-BE49-F238E27FC236}">
                    <a16:creationId xmlns:a16="http://schemas.microsoft.com/office/drawing/2014/main" id="{02A83921-FEDD-47FB-956B-798B1F902B7D}"/>
                  </a:ext>
                </a:extLst>
              </p:cNvPr>
              <p:cNvSpPr>
                <a:spLocks noChangeArrowheads="1"/>
              </p:cNvSpPr>
              <p:nvPr userDrawn="1"/>
            </p:nvSpPr>
            <p:spPr bwMode="auto">
              <a:xfrm>
                <a:off x="1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2" name="Oval 1408">
                <a:extLst>
                  <a:ext uri="{FF2B5EF4-FFF2-40B4-BE49-F238E27FC236}">
                    <a16:creationId xmlns:a16="http://schemas.microsoft.com/office/drawing/2014/main" id="{5D92CE58-49EC-4E96-AF12-095DED4B03AF}"/>
                  </a:ext>
                </a:extLst>
              </p:cNvPr>
              <p:cNvSpPr>
                <a:spLocks noChangeArrowheads="1"/>
              </p:cNvSpPr>
              <p:nvPr userDrawn="1"/>
            </p:nvSpPr>
            <p:spPr bwMode="auto">
              <a:xfrm>
                <a:off x="2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3" name="Oval 1409">
                <a:extLst>
                  <a:ext uri="{FF2B5EF4-FFF2-40B4-BE49-F238E27FC236}">
                    <a16:creationId xmlns:a16="http://schemas.microsoft.com/office/drawing/2014/main" id="{22CAE1DD-5215-4E7B-96D9-55D6303A0972}"/>
                  </a:ext>
                </a:extLst>
              </p:cNvPr>
              <p:cNvSpPr>
                <a:spLocks noChangeArrowheads="1"/>
              </p:cNvSpPr>
              <p:nvPr userDrawn="1"/>
            </p:nvSpPr>
            <p:spPr bwMode="auto">
              <a:xfrm>
                <a:off x="52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4" name="Oval 1410">
                <a:extLst>
                  <a:ext uri="{FF2B5EF4-FFF2-40B4-BE49-F238E27FC236}">
                    <a16:creationId xmlns:a16="http://schemas.microsoft.com/office/drawing/2014/main" id="{D12396B7-CDC9-4CC2-9B60-AEAC3B1DFDAE}"/>
                  </a:ext>
                </a:extLst>
              </p:cNvPr>
              <p:cNvSpPr>
                <a:spLocks noChangeArrowheads="1"/>
              </p:cNvSpPr>
              <p:nvPr userDrawn="1"/>
            </p:nvSpPr>
            <p:spPr bwMode="auto">
              <a:xfrm>
                <a:off x="39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5" name="Oval 1411">
                <a:extLst>
                  <a:ext uri="{FF2B5EF4-FFF2-40B4-BE49-F238E27FC236}">
                    <a16:creationId xmlns:a16="http://schemas.microsoft.com/office/drawing/2014/main" id="{3A5E5997-2FA6-48CE-8F19-0B32E304C223}"/>
                  </a:ext>
                </a:extLst>
              </p:cNvPr>
              <p:cNvSpPr>
                <a:spLocks noChangeArrowheads="1"/>
              </p:cNvSpPr>
              <p:nvPr userDrawn="1"/>
            </p:nvSpPr>
            <p:spPr bwMode="auto">
              <a:xfrm>
                <a:off x="27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6" name="Oval 1412">
                <a:extLst>
                  <a:ext uri="{FF2B5EF4-FFF2-40B4-BE49-F238E27FC236}">
                    <a16:creationId xmlns:a16="http://schemas.microsoft.com/office/drawing/2014/main" id="{94ADC614-8D25-4B13-A85C-3215454C470F}"/>
                  </a:ext>
                </a:extLst>
              </p:cNvPr>
              <p:cNvSpPr>
                <a:spLocks noChangeArrowheads="1"/>
              </p:cNvSpPr>
              <p:nvPr userDrawn="1"/>
            </p:nvSpPr>
            <p:spPr bwMode="auto">
              <a:xfrm>
                <a:off x="1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7" name="Oval 1413">
                <a:extLst>
                  <a:ext uri="{FF2B5EF4-FFF2-40B4-BE49-F238E27FC236}">
                    <a16:creationId xmlns:a16="http://schemas.microsoft.com/office/drawing/2014/main" id="{D179C349-9A72-4785-8731-440D28FC6C44}"/>
                  </a:ext>
                </a:extLst>
              </p:cNvPr>
              <p:cNvSpPr>
                <a:spLocks noChangeArrowheads="1"/>
              </p:cNvSpPr>
              <p:nvPr userDrawn="1"/>
            </p:nvSpPr>
            <p:spPr bwMode="auto">
              <a:xfrm>
                <a:off x="2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8" name="Oval 1414">
                <a:extLst>
                  <a:ext uri="{FF2B5EF4-FFF2-40B4-BE49-F238E27FC236}">
                    <a16:creationId xmlns:a16="http://schemas.microsoft.com/office/drawing/2014/main" id="{D329D296-4534-4B0E-A1CC-95DE3025A9C4}"/>
                  </a:ext>
                </a:extLst>
              </p:cNvPr>
              <p:cNvSpPr>
                <a:spLocks noChangeArrowheads="1"/>
              </p:cNvSpPr>
              <p:nvPr userDrawn="1"/>
            </p:nvSpPr>
            <p:spPr bwMode="auto">
              <a:xfrm>
                <a:off x="52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9" name="Oval 1415">
                <a:extLst>
                  <a:ext uri="{FF2B5EF4-FFF2-40B4-BE49-F238E27FC236}">
                    <a16:creationId xmlns:a16="http://schemas.microsoft.com/office/drawing/2014/main" id="{0B5E898C-3840-4A02-8145-3E855F6390D7}"/>
                  </a:ext>
                </a:extLst>
              </p:cNvPr>
              <p:cNvSpPr>
                <a:spLocks noChangeArrowheads="1"/>
              </p:cNvSpPr>
              <p:nvPr userDrawn="1"/>
            </p:nvSpPr>
            <p:spPr bwMode="auto">
              <a:xfrm>
                <a:off x="39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0" name="Oval 1416">
                <a:extLst>
                  <a:ext uri="{FF2B5EF4-FFF2-40B4-BE49-F238E27FC236}">
                    <a16:creationId xmlns:a16="http://schemas.microsoft.com/office/drawing/2014/main" id="{D6496D8F-04AB-473F-AE76-5D4762AA6D5B}"/>
                  </a:ext>
                </a:extLst>
              </p:cNvPr>
              <p:cNvSpPr>
                <a:spLocks noChangeArrowheads="1"/>
              </p:cNvSpPr>
              <p:nvPr userDrawn="1"/>
            </p:nvSpPr>
            <p:spPr bwMode="auto">
              <a:xfrm>
                <a:off x="27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1" name="Oval 1417">
                <a:extLst>
                  <a:ext uri="{FF2B5EF4-FFF2-40B4-BE49-F238E27FC236}">
                    <a16:creationId xmlns:a16="http://schemas.microsoft.com/office/drawing/2014/main" id="{CCB51718-577B-4C4E-A8F8-2C5B40248000}"/>
                  </a:ext>
                </a:extLst>
              </p:cNvPr>
              <p:cNvSpPr>
                <a:spLocks noChangeArrowheads="1"/>
              </p:cNvSpPr>
              <p:nvPr userDrawn="1"/>
            </p:nvSpPr>
            <p:spPr bwMode="auto">
              <a:xfrm>
                <a:off x="1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2" name="Oval 1418">
                <a:extLst>
                  <a:ext uri="{FF2B5EF4-FFF2-40B4-BE49-F238E27FC236}">
                    <a16:creationId xmlns:a16="http://schemas.microsoft.com/office/drawing/2014/main" id="{6A031E2E-2CCD-44CB-B278-46A9E166CD94}"/>
                  </a:ext>
                </a:extLst>
              </p:cNvPr>
              <p:cNvSpPr>
                <a:spLocks noChangeArrowheads="1"/>
              </p:cNvSpPr>
              <p:nvPr userDrawn="1"/>
            </p:nvSpPr>
            <p:spPr bwMode="auto">
              <a:xfrm>
                <a:off x="2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3" name="Oval 1419">
                <a:extLst>
                  <a:ext uri="{FF2B5EF4-FFF2-40B4-BE49-F238E27FC236}">
                    <a16:creationId xmlns:a16="http://schemas.microsoft.com/office/drawing/2014/main" id="{E4641014-BF0C-48A1-B801-ECEAC6F32A94}"/>
                  </a:ext>
                </a:extLst>
              </p:cNvPr>
              <p:cNvSpPr>
                <a:spLocks noChangeArrowheads="1"/>
              </p:cNvSpPr>
              <p:nvPr userDrawn="1"/>
            </p:nvSpPr>
            <p:spPr bwMode="auto">
              <a:xfrm>
                <a:off x="52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4" name="Oval 1420">
                <a:extLst>
                  <a:ext uri="{FF2B5EF4-FFF2-40B4-BE49-F238E27FC236}">
                    <a16:creationId xmlns:a16="http://schemas.microsoft.com/office/drawing/2014/main" id="{9F2AAA16-2831-4318-9839-F3BEDB9EDDAF}"/>
                  </a:ext>
                </a:extLst>
              </p:cNvPr>
              <p:cNvSpPr>
                <a:spLocks noChangeArrowheads="1"/>
              </p:cNvSpPr>
              <p:nvPr userDrawn="1"/>
            </p:nvSpPr>
            <p:spPr bwMode="auto">
              <a:xfrm>
                <a:off x="39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5" name="Oval 1421">
                <a:extLst>
                  <a:ext uri="{FF2B5EF4-FFF2-40B4-BE49-F238E27FC236}">
                    <a16:creationId xmlns:a16="http://schemas.microsoft.com/office/drawing/2014/main" id="{7212FACB-D956-497C-9249-B9E127AFE659}"/>
                  </a:ext>
                </a:extLst>
              </p:cNvPr>
              <p:cNvSpPr>
                <a:spLocks noChangeArrowheads="1"/>
              </p:cNvSpPr>
              <p:nvPr userDrawn="1"/>
            </p:nvSpPr>
            <p:spPr bwMode="auto">
              <a:xfrm>
                <a:off x="27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6" name="Oval 1422">
                <a:extLst>
                  <a:ext uri="{FF2B5EF4-FFF2-40B4-BE49-F238E27FC236}">
                    <a16:creationId xmlns:a16="http://schemas.microsoft.com/office/drawing/2014/main" id="{A6DEE287-1195-47D8-B43E-1D85BE484E46}"/>
                  </a:ext>
                </a:extLst>
              </p:cNvPr>
              <p:cNvSpPr>
                <a:spLocks noChangeArrowheads="1"/>
              </p:cNvSpPr>
              <p:nvPr userDrawn="1"/>
            </p:nvSpPr>
            <p:spPr bwMode="auto">
              <a:xfrm>
                <a:off x="1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7" name="Oval 1423">
                <a:extLst>
                  <a:ext uri="{FF2B5EF4-FFF2-40B4-BE49-F238E27FC236}">
                    <a16:creationId xmlns:a16="http://schemas.microsoft.com/office/drawing/2014/main" id="{C213E265-B0A9-4C01-800B-B53B35B9B0B7}"/>
                  </a:ext>
                </a:extLst>
              </p:cNvPr>
              <p:cNvSpPr>
                <a:spLocks noChangeArrowheads="1"/>
              </p:cNvSpPr>
              <p:nvPr userDrawn="1"/>
            </p:nvSpPr>
            <p:spPr bwMode="auto">
              <a:xfrm>
                <a:off x="2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8" name="Oval 1424">
                <a:extLst>
                  <a:ext uri="{FF2B5EF4-FFF2-40B4-BE49-F238E27FC236}">
                    <a16:creationId xmlns:a16="http://schemas.microsoft.com/office/drawing/2014/main" id="{3E62727E-5DC6-4962-862C-8A9B98906A23}"/>
                  </a:ext>
                </a:extLst>
              </p:cNvPr>
              <p:cNvSpPr>
                <a:spLocks noChangeArrowheads="1"/>
              </p:cNvSpPr>
              <p:nvPr userDrawn="1"/>
            </p:nvSpPr>
            <p:spPr bwMode="auto">
              <a:xfrm>
                <a:off x="52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9" name="Oval 1425">
                <a:extLst>
                  <a:ext uri="{FF2B5EF4-FFF2-40B4-BE49-F238E27FC236}">
                    <a16:creationId xmlns:a16="http://schemas.microsoft.com/office/drawing/2014/main" id="{4A23F94F-BCB4-465D-A054-E4BF7CB5D744}"/>
                  </a:ext>
                </a:extLst>
              </p:cNvPr>
              <p:cNvSpPr>
                <a:spLocks noChangeArrowheads="1"/>
              </p:cNvSpPr>
              <p:nvPr userDrawn="1"/>
            </p:nvSpPr>
            <p:spPr bwMode="auto">
              <a:xfrm>
                <a:off x="39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0" name="Oval 1426">
                <a:extLst>
                  <a:ext uri="{FF2B5EF4-FFF2-40B4-BE49-F238E27FC236}">
                    <a16:creationId xmlns:a16="http://schemas.microsoft.com/office/drawing/2014/main" id="{06CC697C-2173-431B-A11F-765E219DD970}"/>
                  </a:ext>
                </a:extLst>
              </p:cNvPr>
              <p:cNvSpPr>
                <a:spLocks noChangeArrowheads="1"/>
              </p:cNvSpPr>
              <p:nvPr userDrawn="1"/>
            </p:nvSpPr>
            <p:spPr bwMode="auto">
              <a:xfrm>
                <a:off x="27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1" name="Oval 1427">
                <a:extLst>
                  <a:ext uri="{FF2B5EF4-FFF2-40B4-BE49-F238E27FC236}">
                    <a16:creationId xmlns:a16="http://schemas.microsoft.com/office/drawing/2014/main" id="{224603AF-AD7D-4081-8CD4-1CFB9036FE30}"/>
                  </a:ext>
                </a:extLst>
              </p:cNvPr>
              <p:cNvSpPr>
                <a:spLocks noChangeArrowheads="1"/>
              </p:cNvSpPr>
              <p:nvPr userDrawn="1"/>
            </p:nvSpPr>
            <p:spPr bwMode="auto">
              <a:xfrm>
                <a:off x="1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2" name="Oval 1428">
                <a:extLst>
                  <a:ext uri="{FF2B5EF4-FFF2-40B4-BE49-F238E27FC236}">
                    <a16:creationId xmlns:a16="http://schemas.microsoft.com/office/drawing/2014/main" id="{2778E08F-071A-44EE-8EA7-102D87225E69}"/>
                  </a:ext>
                </a:extLst>
              </p:cNvPr>
              <p:cNvSpPr>
                <a:spLocks noChangeArrowheads="1"/>
              </p:cNvSpPr>
              <p:nvPr userDrawn="1"/>
            </p:nvSpPr>
            <p:spPr bwMode="auto">
              <a:xfrm>
                <a:off x="2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3" name="Oval 1429">
                <a:extLst>
                  <a:ext uri="{FF2B5EF4-FFF2-40B4-BE49-F238E27FC236}">
                    <a16:creationId xmlns:a16="http://schemas.microsoft.com/office/drawing/2014/main" id="{085AE692-BC28-4379-84A1-D48D115E9FFD}"/>
                  </a:ext>
                </a:extLst>
              </p:cNvPr>
              <p:cNvSpPr>
                <a:spLocks noChangeArrowheads="1"/>
              </p:cNvSpPr>
              <p:nvPr userDrawn="1"/>
            </p:nvSpPr>
            <p:spPr bwMode="auto">
              <a:xfrm>
                <a:off x="52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4" name="Oval 1430">
                <a:extLst>
                  <a:ext uri="{FF2B5EF4-FFF2-40B4-BE49-F238E27FC236}">
                    <a16:creationId xmlns:a16="http://schemas.microsoft.com/office/drawing/2014/main" id="{1B6B3305-D4BC-4418-B901-AD46B78AA20A}"/>
                  </a:ext>
                </a:extLst>
              </p:cNvPr>
              <p:cNvSpPr>
                <a:spLocks noChangeArrowheads="1"/>
              </p:cNvSpPr>
              <p:nvPr userDrawn="1"/>
            </p:nvSpPr>
            <p:spPr bwMode="auto">
              <a:xfrm>
                <a:off x="39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5" name="Oval 1431">
                <a:extLst>
                  <a:ext uri="{FF2B5EF4-FFF2-40B4-BE49-F238E27FC236}">
                    <a16:creationId xmlns:a16="http://schemas.microsoft.com/office/drawing/2014/main" id="{F44DD026-FB1F-4205-AA71-7434E2F68707}"/>
                  </a:ext>
                </a:extLst>
              </p:cNvPr>
              <p:cNvSpPr>
                <a:spLocks noChangeArrowheads="1"/>
              </p:cNvSpPr>
              <p:nvPr userDrawn="1"/>
            </p:nvSpPr>
            <p:spPr bwMode="auto">
              <a:xfrm>
                <a:off x="27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6" name="Oval 1432">
                <a:extLst>
                  <a:ext uri="{FF2B5EF4-FFF2-40B4-BE49-F238E27FC236}">
                    <a16:creationId xmlns:a16="http://schemas.microsoft.com/office/drawing/2014/main" id="{45631421-1233-4CEC-BA0E-539CF0B1458A}"/>
                  </a:ext>
                </a:extLst>
              </p:cNvPr>
              <p:cNvSpPr>
                <a:spLocks noChangeArrowheads="1"/>
              </p:cNvSpPr>
              <p:nvPr userDrawn="1"/>
            </p:nvSpPr>
            <p:spPr bwMode="auto">
              <a:xfrm>
                <a:off x="1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836" name="Oval 1434">
              <a:extLst>
                <a:ext uri="{FF2B5EF4-FFF2-40B4-BE49-F238E27FC236}">
                  <a16:creationId xmlns:a16="http://schemas.microsoft.com/office/drawing/2014/main" id="{87D82C00-C8C1-428E-A755-7B1B80F3C788}"/>
                </a:ext>
              </a:extLst>
            </p:cNvPr>
            <p:cNvSpPr>
              <a:spLocks noChangeArrowheads="1"/>
            </p:cNvSpPr>
            <p:nvPr userDrawn="1"/>
          </p:nvSpPr>
          <p:spPr bwMode="auto">
            <a:xfrm>
              <a:off x="2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7" name="Oval 1435">
              <a:extLst>
                <a:ext uri="{FF2B5EF4-FFF2-40B4-BE49-F238E27FC236}">
                  <a16:creationId xmlns:a16="http://schemas.microsoft.com/office/drawing/2014/main" id="{F877F214-5A08-4C15-8A6F-F69959E57D27}"/>
                </a:ext>
              </a:extLst>
            </p:cNvPr>
            <p:cNvSpPr>
              <a:spLocks noChangeArrowheads="1"/>
            </p:cNvSpPr>
            <p:nvPr userDrawn="1"/>
          </p:nvSpPr>
          <p:spPr bwMode="auto">
            <a:xfrm>
              <a:off x="52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8" name="Oval 1436">
              <a:extLst>
                <a:ext uri="{FF2B5EF4-FFF2-40B4-BE49-F238E27FC236}">
                  <a16:creationId xmlns:a16="http://schemas.microsoft.com/office/drawing/2014/main" id="{D0A6C469-3E8E-4244-9457-AF7D662C4FBB}"/>
                </a:ext>
              </a:extLst>
            </p:cNvPr>
            <p:cNvSpPr>
              <a:spLocks noChangeArrowheads="1"/>
            </p:cNvSpPr>
            <p:nvPr userDrawn="1"/>
          </p:nvSpPr>
          <p:spPr bwMode="auto">
            <a:xfrm>
              <a:off x="39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9" name="Oval 1437">
              <a:extLst>
                <a:ext uri="{FF2B5EF4-FFF2-40B4-BE49-F238E27FC236}">
                  <a16:creationId xmlns:a16="http://schemas.microsoft.com/office/drawing/2014/main" id="{284F4032-D9F9-4159-BB2E-50B8A3997243}"/>
                </a:ext>
              </a:extLst>
            </p:cNvPr>
            <p:cNvSpPr>
              <a:spLocks noChangeArrowheads="1"/>
            </p:cNvSpPr>
            <p:nvPr userDrawn="1"/>
          </p:nvSpPr>
          <p:spPr bwMode="auto">
            <a:xfrm>
              <a:off x="27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0" name="Oval 1438">
              <a:extLst>
                <a:ext uri="{FF2B5EF4-FFF2-40B4-BE49-F238E27FC236}">
                  <a16:creationId xmlns:a16="http://schemas.microsoft.com/office/drawing/2014/main" id="{DCB4797C-2282-42CD-9C69-7973A2DAA454}"/>
                </a:ext>
              </a:extLst>
            </p:cNvPr>
            <p:cNvSpPr>
              <a:spLocks noChangeArrowheads="1"/>
            </p:cNvSpPr>
            <p:nvPr userDrawn="1"/>
          </p:nvSpPr>
          <p:spPr bwMode="auto">
            <a:xfrm>
              <a:off x="1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1" name="Oval 1439">
              <a:extLst>
                <a:ext uri="{FF2B5EF4-FFF2-40B4-BE49-F238E27FC236}">
                  <a16:creationId xmlns:a16="http://schemas.microsoft.com/office/drawing/2014/main" id="{F3CC14A2-B48D-4B9A-89D6-D83F2E3E300E}"/>
                </a:ext>
              </a:extLst>
            </p:cNvPr>
            <p:cNvSpPr>
              <a:spLocks noChangeArrowheads="1"/>
            </p:cNvSpPr>
            <p:nvPr userDrawn="1"/>
          </p:nvSpPr>
          <p:spPr bwMode="auto">
            <a:xfrm>
              <a:off x="2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2" name="Oval 1440">
              <a:extLst>
                <a:ext uri="{FF2B5EF4-FFF2-40B4-BE49-F238E27FC236}">
                  <a16:creationId xmlns:a16="http://schemas.microsoft.com/office/drawing/2014/main" id="{20D06801-D421-4567-B755-2A61E96AEE04}"/>
                </a:ext>
              </a:extLst>
            </p:cNvPr>
            <p:cNvSpPr>
              <a:spLocks noChangeArrowheads="1"/>
            </p:cNvSpPr>
            <p:nvPr userDrawn="1"/>
          </p:nvSpPr>
          <p:spPr bwMode="auto">
            <a:xfrm>
              <a:off x="52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3" name="Oval 1441">
              <a:extLst>
                <a:ext uri="{FF2B5EF4-FFF2-40B4-BE49-F238E27FC236}">
                  <a16:creationId xmlns:a16="http://schemas.microsoft.com/office/drawing/2014/main" id="{06733339-5AE8-4651-9B6D-D131F7884D79}"/>
                </a:ext>
              </a:extLst>
            </p:cNvPr>
            <p:cNvSpPr>
              <a:spLocks noChangeArrowheads="1"/>
            </p:cNvSpPr>
            <p:nvPr userDrawn="1"/>
          </p:nvSpPr>
          <p:spPr bwMode="auto">
            <a:xfrm>
              <a:off x="39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4" name="Oval 1442">
              <a:extLst>
                <a:ext uri="{FF2B5EF4-FFF2-40B4-BE49-F238E27FC236}">
                  <a16:creationId xmlns:a16="http://schemas.microsoft.com/office/drawing/2014/main" id="{C1402F24-ED96-422F-945E-F12EAEB48BD6}"/>
                </a:ext>
              </a:extLst>
            </p:cNvPr>
            <p:cNvSpPr>
              <a:spLocks noChangeArrowheads="1"/>
            </p:cNvSpPr>
            <p:nvPr userDrawn="1"/>
          </p:nvSpPr>
          <p:spPr bwMode="auto">
            <a:xfrm>
              <a:off x="27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5" name="Oval 1443">
              <a:extLst>
                <a:ext uri="{FF2B5EF4-FFF2-40B4-BE49-F238E27FC236}">
                  <a16:creationId xmlns:a16="http://schemas.microsoft.com/office/drawing/2014/main" id="{4D613898-7BD4-4EA9-AE7B-1452175D66A2}"/>
                </a:ext>
              </a:extLst>
            </p:cNvPr>
            <p:cNvSpPr>
              <a:spLocks noChangeArrowheads="1"/>
            </p:cNvSpPr>
            <p:nvPr userDrawn="1"/>
          </p:nvSpPr>
          <p:spPr bwMode="auto">
            <a:xfrm>
              <a:off x="1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6" name="Oval 1444">
              <a:extLst>
                <a:ext uri="{FF2B5EF4-FFF2-40B4-BE49-F238E27FC236}">
                  <a16:creationId xmlns:a16="http://schemas.microsoft.com/office/drawing/2014/main" id="{1093191D-A788-4861-A805-E3D312AA1444}"/>
                </a:ext>
              </a:extLst>
            </p:cNvPr>
            <p:cNvSpPr>
              <a:spLocks noChangeArrowheads="1"/>
            </p:cNvSpPr>
            <p:nvPr userDrawn="1"/>
          </p:nvSpPr>
          <p:spPr bwMode="auto">
            <a:xfrm>
              <a:off x="2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570530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3" name="Marcador de texto 18">
            <a:extLst>
              <a:ext uri="{FF2B5EF4-FFF2-40B4-BE49-F238E27FC236}">
                <a16:creationId xmlns:a16="http://schemas.microsoft.com/office/drawing/2014/main" id="{21279120-DDA0-4F03-986B-D453CA85C279}"/>
              </a:ext>
            </a:extLst>
          </p:cNvPr>
          <p:cNvSpPr>
            <a:spLocks noGrp="1"/>
          </p:cNvSpPr>
          <p:nvPr>
            <p:ph type="body" sz="quarter" idx="11" hasCustomPrompt="1"/>
          </p:nvPr>
        </p:nvSpPr>
        <p:spPr>
          <a:xfrm>
            <a:off x="5276533" y="1148381"/>
            <a:ext cx="2753492" cy="665906"/>
          </a:xfrm>
          <a:prstGeom prst="rect">
            <a:avLst/>
          </a:prstGeom>
        </p:spPr>
        <p:txBody>
          <a:bodyPr/>
          <a:lstStyle>
            <a:lvl1pPr marL="0" indent="0">
              <a:buNone/>
              <a:defRPr sz="3600">
                <a:solidFill>
                  <a:srgbClr val="E7205F"/>
                </a:solidFill>
                <a:latin typeface="Lato Black" panose="020F0A02020204030203" pitchFamily="34" charset="0"/>
              </a:defRPr>
            </a:lvl1pPr>
          </a:lstStyle>
          <a:p>
            <a:pPr lvl="0"/>
            <a:r>
              <a:rPr lang="es-CO" dirty="0"/>
              <a:t>TITLE</a:t>
            </a:r>
          </a:p>
        </p:txBody>
      </p:sp>
      <p:sp>
        <p:nvSpPr>
          <p:cNvPr id="4" name="Marcador de texto 5">
            <a:extLst>
              <a:ext uri="{FF2B5EF4-FFF2-40B4-BE49-F238E27FC236}">
                <a16:creationId xmlns:a16="http://schemas.microsoft.com/office/drawing/2014/main" id="{60834207-BC1B-4B58-9DDD-9E22FC84D6E6}"/>
              </a:ext>
            </a:extLst>
          </p:cNvPr>
          <p:cNvSpPr>
            <a:spLocks noGrp="1"/>
          </p:cNvSpPr>
          <p:nvPr>
            <p:ph type="body" sz="quarter" idx="12" hasCustomPrompt="1"/>
          </p:nvPr>
        </p:nvSpPr>
        <p:spPr>
          <a:xfrm>
            <a:off x="5276533" y="2156052"/>
            <a:ext cx="3280228" cy="2887662"/>
          </a:xfrm>
          <a:prstGeom prst="rect">
            <a:avLst/>
          </a:prstGeom>
        </p:spPr>
        <p:txBody>
          <a:bodyPr/>
          <a:lstStyle>
            <a:lvl1pPr marL="0" indent="0" algn="l">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
        <p:nvSpPr>
          <p:cNvPr id="7" name="Marcador de posición de imagen 7">
            <a:extLst>
              <a:ext uri="{FF2B5EF4-FFF2-40B4-BE49-F238E27FC236}">
                <a16:creationId xmlns:a16="http://schemas.microsoft.com/office/drawing/2014/main" id="{69E59EA8-5A61-46FA-B85E-78CA3460496F}"/>
              </a:ext>
            </a:extLst>
          </p:cNvPr>
          <p:cNvSpPr>
            <a:spLocks noGrp="1"/>
          </p:cNvSpPr>
          <p:nvPr>
            <p:ph type="pic" sz="quarter" idx="13"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1945878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7">
    <p:spTree>
      <p:nvGrpSpPr>
        <p:cNvPr id="1" name=""/>
        <p:cNvGrpSpPr/>
        <p:nvPr/>
      </p:nvGrpSpPr>
      <p:grpSpPr>
        <a:xfrm>
          <a:off x="0" y="0"/>
          <a:ext cx="0" cy="0"/>
          <a:chOff x="0" y="0"/>
          <a:chExt cx="0" cy="0"/>
        </a:xfrm>
      </p:grpSpPr>
      <p:sp>
        <p:nvSpPr>
          <p:cNvPr id="3" name="Marcador de texto 18">
            <a:extLst>
              <a:ext uri="{FF2B5EF4-FFF2-40B4-BE49-F238E27FC236}">
                <a16:creationId xmlns:a16="http://schemas.microsoft.com/office/drawing/2014/main" id="{F23CF859-F482-47C9-A263-06401E6D78EC}"/>
              </a:ext>
            </a:extLst>
          </p:cNvPr>
          <p:cNvSpPr>
            <a:spLocks noGrp="1"/>
          </p:cNvSpPr>
          <p:nvPr>
            <p:ph type="body" sz="quarter" idx="11" hasCustomPrompt="1"/>
          </p:nvPr>
        </p:nvSpPr>
        <p:spPr>
          <a:xfrm>
            <a:off x="951276" y="887124"/>
            <a:ext cx="2753492" cy="665906"/>
          </a:xfrm>
          <a:prstGeom prst="rect">
            <a:avLst/>
          </a:prstGeom>
        </p:spPr>
        <p:txBody>
          <a:bodyPr/>
          <a:lstStyle>
            <a:lvl1pPr marL="0" indent="0">
              <a:buNone/>
              <a:defRPr sz="3600">
                <a:solidFill>
                  <a:srgbClr val="00A5CC"/>
                </a:solidFill>
                <a:latin typeface="Lato Black" panose="020F0A02020204030203" pitchFamily="34" charset="0"/>
              </a:defRPr>
            </a:lvl1pPr>
          </a:lstStyle>
          <a:p>
            <a:pPr lvl="0"/>
            <a:r>
              <a:rPr lang="es-CO" dirty="0"/>
              <a:t>TITLE</a:t>
            </a:r>
          </a:p>
        </p:txBody>
      </p:sp>
      <p:sp>
        <p:nvSpPr>
          <p:cNvPr id="5" name="Marcador de texto 4">
            <a:extLst>
              <a:ext uri="{FF2B5EF4-FFF2-40B4-BE49-F238E27FC236}">
                <a16:creationId xmlns:a16="http://schemas.microsoft.com/office/drawing/2014/main" id="{F023B77B-67D7-4447-9201-25751B6B2E7F}"/>
              </a:ext>
            </a:extLst>
          </p:cNvPr>
          <p:cNvSpPr>
            <a:spLocks noGrp="1"/>
          </p:cNvSpPr>
          <p:nvPr>
            <p:ph type="body" sz="quarter" idx="12"/>
          </p:nvPr>
        </p:nvSpPr>
        <p:spPr>
          <a:xfrm>
            <a:off x="950913" y="2017713"/>
            <a:ext cx="6900862" cy="2249487"/>
          </a:xfrm>
          <a:prstGeom prst="roundRect">
            <a:avLst/>
          </a:prstGeom>
          <a:solidFill>
            <a:srgbClr val="0F657D"/>
          </a:solidFill>
        </p:spPr>
        <p:txBody>
          <a:bodyPr/>
          <a:lstStyle>
            <a:lvl1pPr marL="0" indent="0">
              <a:lnSpc>
                <a:spcPts val="1400"/>
              </a:lnSpc>
              <a:buNone/>
              <a:defRPr sz="1800">
                <a:solidFill>
                  <a:schemeClr val="bg1"/>
                </a:solidFill>
              </a:defRPr>
            </a:lvl1pPr>
          </a:lstStyle>
          <a:p>
            <a:pPr lvl="0"/>
            <a:endParaRPr lang="es-CO" dirty="0"/>
          </a:p>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
        <p:nvSpPr>
          <p:cNvPr id="7" name="Marcador de texto 5">
            <a:extLst>
              <a:ext uri="{FF2B5EF4-FFF2-40B4-BE49-F238E27FC236}">
                <a16:creationId xmlns:a16="http://schemas.microsoft.com/office/drawing/2014/main" id="{0AB5FB79-C9FD-41E9-96F7-4F347D3CC074}"/>
              </a:ext>
            </a:extLst>
          </p:cNvPr>
          <p:cNvSpPr>
            <a:spLocks noGrp="1"/>
          </p:cNvSpPr>
          <p:nvPr>
            <p:ph type="body" sz="quarter" idx="19" hasCustomPrompt="1"/>
          </p:nvPr>
        </p:nvSpPr>
        <p:spPr>
          <a:xfrm>
            <a:off x="950913" y="4731883"/>
            <a:ext cx="6727144" cy="681946"/>
          </a:xfrm>
          <a:prstGeom prst="rect">
            <a:avLst/>
          </a:prstGeom>
        </p:spPr>
        <p:txBody>
          <a:bodyPr/>
          <a:lstStyle>
            <a:lvl1pPr marL="0" indent="0" algn="l">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
        <p:nvSpPr>
          <p:cNvPr id="9" name="Marcador de posición de imagen 7">
            <a:extLst>
              <a:ext uri="{FF2B5EF4-FFF2-40B4-BE49-F238E27FC236}">
                <a16:creationId xmlns:a16="http://schemas.microsoft.com/office/drawing/2014/main" id="{23089866-9FD8-4FF6-A83F-4D5C0F954E36}"/>
              </a:ext>
            </a:extLst>
          </p:cNvPr>
          <p:cNvSpPr>
            <a:spLocks noGrp="1"/>
          </p:cNvSpPr>
          <p:nvPr>
            <p:ph type="pic" sz="quarter" idx="20" hasCustomPrompt="1"/>
          </p:nvPr>
        </p:nvSpPr>
        <p:spPr>
          <a:xfrm>
            <a:off x="10304463" y="5994400"/>
            <a:ext cx="1452562" cy="581025"/>
          </a:xfrm>
          <a:prstGeom prst="roundRect">
            <a:avLst/>
          </a:prstGeom>
        </p:spPr>
        <p:txBody>
          <a:bodyPr/>
          <a:lstStyle>
            <a:lvl1pPr marL="0" indent="0" algn="ctr">
              <a:buNone/>
              <a:defRPr sz="1050"/>
            </a:lvl1pPr>
          </a:lstStyle>
          <a:p>
            <a:r>
              <a:rPr lang="es-CO" dirty="0" err="1"/>
              <a:t>Click</a:t>
            </a:r>
            <a:r>
              <a:rPr lang="es-CO" dirty="0"/>
              <a:t> </a:t>
            </a:r>
            <a:r>
              <a:rPr lang="es-CO" dirty="0" err="1"/>
              <a:t>to</a:t>
            </a:r>
            <a:r>
              <a:rPr lang="es-CO" dirty="0"/>
              <a:t> </a:t>
            </a:r>
            <a:r>
              <a:rPr lang="es-CO" dirty="0" err="1"/>
              <a:t>add</a:t>
            </a:r>
            <a:r>
              <a:rPr lang="es-CO" dirty="0"/>
              <a:t> </a:t>
            </a:r>
            <a:r>
              <a:rPr lang="es-CO" dirty="0" err="1"/>
              <a:t>your</a:t>
            </a:r>
            <a:r>
              <a:rPr lang="es-CO" dirty="0"/>
              <a:t> logo </a:t>
            </a:r>
          </a:p>
        </p:txBody>
      </p:sp>
    </p:spTree>
    <p:extLst>
      <p:ext uri="{BB962C8B-B14F-4D97-AF65-F5344CB8AC3E}">
        <p14:creationId xmlns:p14="http://schemas.microsoft.com/office/powerpoint/2010/main" val="315606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64" r:id="rId1"/>
    <p:sldLayoutId id="2147483672" r:id="rId2"/>
    <p:sldLayoutId id="2147483665" r:id="rId3"/>
    <p:sldLayoutId id="2147483666" r:id="rId4"/>
    <p:sldLayoutId id="2147483650" r:id="rId5"/>
    <p:sldLayoutId id="2147483667" r:id="rId6"/>
    <p:sldLayoutId id="2147483671" r:id="rId7"/>
    <p:sldLayoutId id="2147483668" r:id="rId8"/>
    <p:sldLayoutId id="2147483669" r:id="rId9"/>
    <p:sldLayoutId id="2147483651" r:id="rId10"/>
    <p:sldLayoutId id="2147483660" r:id="rId11"/>
    <p:sldLayoutId id="2147483655" r:id="rId12"/>
    <p:sldLayoutId id="2147483661" r:id="rId13"/>
    <p:sldLayoutId id="2147483663" r:id="rId14"/>
    <p:sldLayoutId id="2147483670" r:id="rId15"/>
    <p:sldLayoutId id="2147483675" r:id="rId16"/>
    <p:sldLayoutId id="2147483676"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7.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8.xml"/><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2.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dirty="0">
                <a:latin typeface="Arial" panose="020B0604020202020204" pitchFamily="34" charset="0"/>
                <a:cs typeface="Arial" panose="020B0604020202020204" pitchFamily="34" charset="0"/>
                <a:hlinkClick r:id="rId2"/>
              </a:rPr>
              <a:t>Lato Family </a:t>
            </a:r>
            <a:r>
              <a:rPr lang="en-US" altLang="ja-JP" sz="1400" dirty="0">
                <a:latin typeface="Arial" panose="020B0604020202020204" pitchFamily="34" charset="0"/>
                <a:cs typeface="Arial" panose="020B060402020202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 name="Group 86">
            <a:extLst>
              <a:ext uri="{FF2B5EF4-FFF2-40B4-BE49-F238E27FC236}">
                <a16:creationId xmlns:a16="http://schemas.microsoft.com/office/drawing/2014/main" id="{6CDFD27A-2321-482C-9AB6-E2ABFFFF7617}"/>
              </a:ext>
            </a:extLst>
          </p:cNvPr>
          <p:cNvGrpSpPr>
            <a:grpSpLocks/>
          </p:cNvGrpSpPr>
          <p:nvPr/>
        </p:nvGrpSpPr>
        <p:grpSpPr bwMode="auto">
          <a:xfrm>
            <a:off x="567191" y="1730148"/>
            <a:ext cx="6792624" cy="2126929"/>
            <a:chOff x="36062" y="2273094"/>
            <a:chExt cx="3910078" cy="1673571"/>
          </a:xfrm>
        </p:grpSpPr>
        <p:sp>
          <p:nvSpPr>
            <p:cNvPr id="68" name="TextBox 87">
              <a:extLst>
                <a:ext uri="{FF2B5EF4-FFF2-40B4-BE49-F238E27FC236}">
                  <a16:creationId xmlns:a16="http://schemas.microsoft.com/office/drawing/2014/main" id="{C1AE1286-E2F3-4433-83C2-1D788E87CF22}"/>
                </a:ext>
              </a:extLst>
            </p:cNvPr>
            <p:cNvSpPr txBox="1">
              <a:spLocks noChangeArrowheads="1"/>
            </p:cNvSpPr>
            <p:nvPr/>
          </p:nvSpPr>
          <p:spPr bwMode="auto">
            <a:xfrm>
              <a:off x="61526" y="3464992"/>
              <a:ext cx="3884614" cy="481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50000"/>
                </a:lnSpc>
              </a:pPr>
              <a:r>
                <a:rPr lang="es-CO" sz="1200" dirty="0">
                  <a:latin typeface="Arial" panose="020B0604020202020204" pitchFamily="34" charset="0"/>
                  <a:cs typeface="Arial" panose="020B0604020202020204" pitchFamily="34" charset="0"/>
                </a:rPr>
                <a:t>Vestibulum nisl urna, ullamcorper eu varius at, luctus vel tellus. Praesent eget commodo tellus, non mollis augue. Quisque malesuada mattis pulvinar. Sed venenatis consequat blandit.</a:t>
              </a:r>
            </a:p>
          </p:txBody>
        </p:sp>
        <p:sp>
          <p:nvSpPr>
            <p:cNvPr id="69" name="TextBox 102">
              <a:extLst>
                <a:ext uri="{FF2B5EF4-FFF2-40B4-BE49-F238E27FC236}">
                  <a16:creationId xmlns:a16="http://schemas.microsoft.com/office/drawing/2014/main" id="{717DFCDB-E6C5-4B9D-9D65-E1AB72D09AE6}"/>
                </a:ext>
              </a:extLst>
            </p:cNvPr>
            <p:cNvSpPr txBox="1">
              <a:spLocks noChangeArrowheads="1"/>
            </p:cNvSpPr>
            <p:nvPr/>
          </p:nvSpPr>
          <p:spPr bwMode="auto">
            <a:xfrm>
              <a:off x="36062" y="2273094"/>
              <a:ext cx="1192262" cy="363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latin typeface="Arial" panose="020B0604020202020204" pitchFamily="34" charset="0"/>
                  <a:cs typeface="Arial" panose="020B0604020202020204" pitchFamily="34" charset="0"/>
                </a:rPr>
                <a:t>Our Analysis</a:t>
              </a:r>
              <a:endParaRPr lang="id-ID" altLang="es-MX" sz="2400" b="1" dirty="0">
                <a:latin typeface="Arial" panose="020B0604020202020204" pitchFamily="34" charset="0"/>
                <a:cs typeface="Arial" panose="020B0604020202020204" pitchFamily="34" charset="0"/>
              </a:endParaRPr>
            </a:p>
          </p:txBody>
        </p:sp>
        <p:sp>
          <p:nvSpPr>
            <p:cNvPr id="70" name="TextBox 103">
              <a:extLst>
                <a:ext uri="{FF2B5EF4-FFF2-40B4-BE49-F238E27FC236}">
                  <a16:creationId xmlns:a16="http://schemas.microsoft.com/office/drawing/2014/main" id="{AF3A3AB9-C0FA-46D9-8371-55172B48615E}"/>
                </a:ext>
              </a:extLst>
            </p:cNvPr>
            <p:cNvSpPr txBox="1">
              <a:spLocks noChangeArrowheads="1"/>
            </p:cNvSpPr>
            <p:nvPr/>
          </p:nvSpPr>
          <p:spPr bwMode="auto">
            <a:xfrm>
              <a:off x="1194834" y="2703062"/>
              <a:ext cx="2730619" cy="699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50000"/>
                </a:lnSpc>
              </a:pPr>
              <a:r>
                <a:rPr lang="es-CO" sz="1200" dirty="0">
                  <a:latin typeface="Arial" panose="020B0604020202020204" pitchFamily="34" charset="0"/>
                  <a:cs typeface="Arial" panose="020B0604020202020204" pitchFamily="34" charset="0"/>
                </a:rPr>
                <a:t>Vestibulum nisl urna, ullamcorper eu varius at, luctus vel tellus. Praesent eget commodo tellus, non mollis augue. Quisque malesuada mattis pulvinar. Sed venenatis consequat blandit.</a:t>
              </a:r>
            </a:p>
          </p:txBody>
        </p:sp>
        <p:sp>
          <p:nvSpPr>
            <p:cNvPr id="71" name="TextBox 104">
              <a:extLst>
                <a:ext uri="{FF2B5EF4-FFF2-40B4-BE49-F238E27FC236}">
                  <a16:creationId xmlns:a16="http://schemas.microsoft.com/office/drawing/2014/main" id="{E948CA12-8D5F-4CCE-AB6C-C9C3D24116DE}"/>
                </a:ext>
              </a:extLst>
            </p:cNvPr>
            <p:cNvSpPr txBox="1">
              <a:spLocks noChangeArrowheads="1"/>
            </p:cNvSpPr>
            <p:nvPr/>
          </p:nvSpPr>
          <p:spPr bwMode="auto">
            <a:xfrm>
              <a:off x="36062" y="2685470"/>
              <a:ext cx="1251428" cy="799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6000" b="1" dirty="0">
                  <a:solidFill>
                    <a:srgbClr val="4DB957"/>
                  </a:solidFill>
                  <a:latin typeface="Arial" panose="020B0604020202020204" pitchFamily="34" charset="0"/>
                  <a:cs typeface="Arial" panose="020B0604020202020204" pitchFamily="34" charset="0"/>
                </a:rPr>
                <a:t>+</a:t>
              </a:r>
              <a:r>
                <a:rPr lang="id-ID" altLang="es-MX" sz="6000" b="1" dirty="0">
                  <a:solidFill>
                    <a:schemeClr val="accent2"/>
                  </a:solidFill>
                  <a:latin typeface="Arial" panose="020B0604020202020204" pitchFamily="34" charset="0"/>
                  <a:cs typeface="Arial" panose="020B0604020202020204" pitchFamily="34" charset="0"/>
                </a:rPr>
                <a:t>27%</a:t>
              </a:r>
            </a:p>
          </p:txBody>
        </p:sp>
      </p:grpSp>
      <p:grpSp>
        <p:nvGrpSpPr>
          <p:cNvPr id="77" name="Group 1">
            <a:extLst>
              <a:ext uri="{FF2B5EF4-FFF2-40B4-BE49-F238E27FC236}">
                <a16:creationId xmlns:a16="http://schemas.microsoft.com/office/drawing/2014/main" id="{A476918E-050B-4704-A65A-9C543E66701D}"/>
              </a:ext>
            </a:extLst>
          </p:cNvPr>
          <p:cNvGrpSpPr>
            <a:grpSpLocks/>
          </p:cNvGrpSpPr>
          <p:nvPr/>
        </p:nvGrpSpPr>
        <p:grpSpPr bwMode="auto">
          <a:xfrm>
            <a:off x="7877533" y="1776321"/>
            <a:ext cx="2990623" cy="2987152"/>
            <a:chOff x="9626157" y="3694835"/>
            <a:chExt cx="5277693" cy="5271346"/>
          </a:xfrm>
        </p:grpSpPr>
        <p:sp>
          <p:nvSpPr>
            <p:cNvPr id="78" name="Oval 5">
              <a:extLst>
                <a:ext uri="{FF2B5EF4-FFF2-40B4-BE49-F238E27FC236}">
                  <a16:creationId xmlns:a16="http://schemas.microsoft.com/office/drawing/2014/main" id="{AE099CA7-B66A-4E28-B5B3-07B1CE50FB5D}"/>
                </a:ext>
              </a:extLst>
            </p:cNvPr>
            <p:cNvSpPr>
              <a:spLocks noChangeArrowheads="1"/>
            </p:cNvSpPr>
            <p:nvPr/>
          </p:nvSpPr>
          <p:spPr bwMode="auto">
            <a:xfrm>
              <a:off x="9626157" y="3694835"/>
              <a:ext cx="5277693" cy="5271346"/>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ko-KR" altLang="en-US" sz="2000">
                <a:solidFill>
                  <a:schemeClr val="bg1"/>
                </a:solidFill>
              </a:endParaRPr>
            </a:p>
          </p:txBody>
        </p:sp>
        <p:sp>
          <p:nvSpPr>
            <p:cNvPr id="79" name="Freeform 6">
              <a:extLst>
                <a:ext uri="{FF2B5EF4-FFF2-40B4-BE49-F238E27FC236}">
                  <a16:creationId xmlns:a16="http://schemas.microsoft.com/office/drawing/2014/main" id="{221BDF60-2856-4645-A1C1-0AD3548F1EA7}"/>
                </a:ext>
              </a:extLst>
            </p:cNvPr>
            <p:cNvSpPr>
              <a:spLocks/>
            </p:cNvSpPr>
            <p:nvPr/>
          </p:nvSpPr>
          <p:spPr bwMode="auto">
            <a:xfrm>
              <a:off x="9651884" y="3863890"/>
              <a:ext cx="2418330" cy="4190861"/>
            </a:xfrm>
            <a:custGeom>
              <a:avLst/>
              <a:gdLst>
                <a:gd name="T0" fmla="*/ 214 w 471"/>
                <a:gd name="T1" fmla="*/ 309 h 817"/>
                <a:gd name="T2" fmla="*/ 214 w 471"/>
                <a:gd name="T3" fmla="*/ 650 h 817"/>
                <a:gd name="T4" fmla="*/ 237 w 471"/>
                <a:gd name="T5" fmla="*/ 636 h 817"/>
                <a:gd name="T6" fmla="*/ 235 w 471"/>
                <a:gd name="T7" fmla="*/ 682 h 817"/>
                <a:gd name="T8" fmla="*/ 230 w 471"/>
                <a:gd name="T9" fmla="*/ 817 h 817"/>
                <a:gd name="T10" fmla="*/ 116 w 471"/>
                <a:gd name="T11" fmla="*/ 758 h 817"/>
                <a:gd name="T12" fmla="*/ 69 w 471"/>
                <a:gd name="T13" fmla="*/ 733 h 817"/>
                <a:gd name="T14" fmla="*/ 92 w 471"/>
                <a:gd name="T15" fmla="*/ 720 h 817"/>
                <a:gd name="T16" fmla="*/ 92 w 471"/>
                <a:gd name="T17" fmla="*/ 720 h 817"/>
                <a:gd name="T18" fmla="*/ 92 w 471"/>
                <a:gd name="T19" fmla="*/ 239 h 817"/>
                <a:gd name="T20" fmla="*/ 464 w 471"/>
                <a:gd name="T21" fmla="*/ 0 h 817"/>
                <a:gd name="T22" fmla="*/ 356 w 471"/>
                <a:gd name="T23" fmla="*/ 69 h 817"/>
                <a:gd name="T24" fmla="*/ 471 w 471"/>
                <a:gd name="T25" fmla="*/ 141 h 817"/>
                <a:gd name="T26" fmla="*/ 214 w 471"/>
                <a:gd name="T27" fmla="*/ 309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1" h="817">
                  <a:moveTo>
                    <a:pt x="214" y="309"/>
                  </a:moveTo>
                  <a:cubicBezTo>
                    <a:pt x="157" y="409"/>
                    <a:pt x="149" y="536"/>
                    <a:pt x="214" y="650"/>
                  </a:cubicBezTo>
                  <a:cubicBezTo>
                    <a:pt x="237" y="636"/>
                    <a:pt x="237" y="636"/>
                    <a:pt x="237" y="636"/>
                  </a:cubicBezTo>
                  <a:cubicBezTo>
                    <a:pt x="235" y="682"/>
                    <a:pt x="235" y="682"/>
                    <a:pt x="235" y="682"/>
                  </a:cubicBezTo>
                  <a:cubicBezTo>
                    <a:pt x="230" y="817"/>
                    <a:pt x="230" y="817"/>
                    <a:pt x="230" y="817"/>
                  </a:cubicBezTo>
                  <a:cubicBezTo>
                    <a:pt x="116" y="758"/>
                    <a:pt x="116" y="758"/>
                    <a:pt x="116" y="758"/>
                  </a:cubicBezTo>
                  <a:cubicBezTo>
                    <a:pt x="69" y="733"/>
                    <a:pt x="69" y="733"/>
                    <a:pt x="69" y="733"/>
                  </a:cubicBezTo>
                  <a:cubicBezTo>
                    <a:pt x="92" y="720"/>
                    <a:pt x="92" y="720"/>
                    <a:pt x="92" y="720"/>
                  </a:cubicBezTo>
                  <a:cubicBezTo>
                    <a:pt x="92" y="720"/>
                    <a:pt x="92" y="720"/>
                    <a:pt x="92" y="720"/>
                  </a:cubicBezTo>
                  <a:cubicBezTo>
                    <a:pt x="0" y="560"/>
                    <a:pt x="11" y="379"/>
                    <a:pt x="92" y="239"/>
                  </a:cubicBezTo>
                  <a:cubicBezTo>
                    <a:pt x="167" y="110"/>
                    <a:pt x="300" y="15"/>
                    <a:pt x="464" y="0"/>
                  </a:cubicBezTo>
                  <a:cubicBezTo>
                    <a:pt x="356" y="69"/>
                    <a:pt x="356" y="69"/>
                    <a:pt x="356" y="69"/>
                  </a:cubicBezTo>
                  <a:cubicBezTo>
                    <a:pt x="471" y="141"/>
                    <a:pt x="471" y="141"/>
                    <a:pt x="471" y="141"/>
                  </a:cubicBezTo>
                  <a:cubicBezTo>
                    <a:pt x="357" y="154"/>
                    <a:pt x="266" y="220"/>
                    <a:pt x="214" y="309"/>
                  </a:cubicBezTo>
                  <a:close/>
                </a:path>
              </a:pathLst>
            </a:custGeom>
            <a:solidFill>
              <a:srgbClr val="E7205F"/>
            </a:solidFill>
            <a:ln w="317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defTabSz="1828434" fontAlgn="auto">
                <a:spcBef>
                  <a:spcPts val="0"/>
                </a:spcBef>
                <a:spcAft>
                  <a:spcPts val="600"/>
                </a:spcAft>
                <a:defRPr/>
              </a:pPr>
              <a:endParaRPr lang="ko-KR" altLang="en-US" sz="2000" b="1" dirty="0">
                <a:solidFill>
                  <a:schemeClr val="bg1"/>
                </a:solidFill>
                <a:cs typeface="Lato Light"/>
              </a:endParaRPr>
            </a:p>
          </p:txBody>
        </p:sp>
        <p:sp>
          <p:nvSpPr>
            <p:cNvPr id="80" name="Freeform 8">
              <a:extLst>
                <a:ext uri="{FF2B5EF4-FFF2-40B4-BE49-F238E27FC236}">
                  <a16:creationId xmlns:a16="http://schemas.microsoft.com/office/drawing/2014/main" id="{25CD85A5-0CC3-4641-B921-E3489F3611F1}"/>
                </a:ext>
              </a:extLst>
            </p:cNvPr>
            <p:cNvSpPr>
              <a:spLocks/>
            </p:cNvSpPr>
            <p:nvPr/>
          </p:nvSpPr>
          <p:spPr bwMode="auto">
            <a:xfrm>
              <a:off x="11478495" y="3725461"/>
              <a:ext cx="3388602" cy="3634694"/>
            </a:xfrm>
            <a:custGeom>
              <a:avLst/>
              <a:gdLst>
                <a:gd name="T0" fmla="*/ 590 w 660"/>
                <a:gd name="T1" fmla="*/ 708 h 708"/>
                <a:gd name="T2" fmla="*/ 585 w 660"/>
                <a:gd name="T3" fmla="*/ 581 h 708"/>
                <a:gd name="T4" fmla="*/ 465 w 660"/>
                <a:gd name="T5" fmla="*/ 643 h 708"/>
                <a:gd name="T6" fmla="*/ 448 w 660"/>
                <a:gd name="T7" fmla="*/ 337 h 708"/>
                <a:gd name="T8" fmla="*/ 153 w 660"/>
                <a:gd name="T9" fmla="*/ 167 h 708"/>
                <a:gd name="T10" fmla="*/ 153 w 660"/>
                <a:gd name="T11" fmla="*/ 194 h 708"/>
                <a:gd name="T12" fmla="*/ 0 w 660"/>
                <a:gd name="T13" fmla="*/ 97 h 708"/>
                <a:gd name="T14" fmla="*/ 153 w 660"/>
                <a:gd name="T15" fmla="*/ 0 h 708"/>
                <a:gd name="T16" fmla="*/ 153 w 660"/>
                <a:gd name="T17" fmla="*/ 26 h 708"/>
                <a:gd name="T18" fmla="*/ 570 w 660"/>
                <a:gd name="T19" fmla="*/ 267 h 708"/>
                <a:gd name="T20" fmla="*/ 590 w 660"/>
                <a:gd name="T21" fmla="*/ 708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0" h="708">
                  <a:moveTo>
                    <a:pt x="590" y="708"/>
                  </a:moveTo>
                  <a:cubicBezTo>
                    <a:pt x="585" y="581"/>
                    <a:pt x="585" y="581"/>
                    <a:pt x="585" y="581"/>
                  </a:cubicBezTo>
                  <a:cubicBezTo>
                    <a:pt x="465" y="643"/>
                    <a:pt x="465" y="643"/>
                    <a:pt x="465" y="643"/>
                  </a:cubicBezTo>
                  <a:cubicBezTo>
                    <a:pt x="511" y="539"/>
                    <a:pt x="499" y="427"/>
                    <a:pt x="448" y="337"/>
                  </a:cubicBezTo>
                  <a:cubicBezTo>
                    <a:pt x="390" y="238"/>
                    <a:pt x="284" y="167"/>
                    <a:pt x="153" y="167"/>
                  </a:cubicBezTo>
                  <a:cubicBezTo>
                    <a:pt x="153" y="194"/>
                    <a:pt x="153" y="194"/>
                    <a:pt x="153" y="194"/>
                  </a:cubicBezTo>
                  <a:cubicBezTo>
                    <a:pt x="0" y="97"/>
                    <a:pt x="0" y="97"/>
                    <a:pt x="0" y="97"/>
                  </a:cubicBezTo>
                  <a:cubicBezTo>
                    <a:pt x="153" y="0"/>
                    <a:pt x="153" y="0"/>
                    <a:pt x="153" y="0"/>
                  </a:cubicBezTo>
                  <a:cubicBezTo>
                    <a:pt x="153" y="26"/>
                    <a:pt x="153" y="26"/>
                    <a:pt x="153" y="26"/>
                  </a:cubicBezTo>
                  <a:cubicBezTo>
                    <a:pt x="338" y="26"/>
                    <a:pt x="489" y="127"/>
                    <a:pt x="570" y="267"/>
                  </a:cubicBezTo>
                  <a:cubicBezTo>
                    <a:pt x="644" y="396"/>
                    <a:pt x="660" y="558"/>
                    <a:pt x="590" y="708"/>
                  </a:cubicBezTo>
                  <a:close/>
                </a:path>
              </a:pathLst>
            </a:custGeom>
            <a:solidFill>
              <a:srgbClr val="FFC000"/>
            </a:solidFill>
            <a:ln w="317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defTabSz="1828434" fontAlgn="auto">
                <a:spcBef>
                  <a:spcPts val="0"/>
                </a:spcBef>
                <a:spcAft>
                  <a:spcPts val="600"/>
                </a:spcAft>
                <a:defRPr/>
              </a:pPr>
              <a:endParaRPr lang="ko-KR" altLang="en-US" sz="2000" b="1" dirty="0">
                <a:solidFill>
                  <a:schemeClr val="bg1"/>
                </a:solidFill>
                <a:cs typeface="Lato Light"/>
              </a:endParaRPr>
            </a:p>
          </p:txBody>
        </p:sp>
        <p:sp>
          <p:nvSpPr>
            <p:cNvPr id="81" name="Freeform 7">
              <a:extLst>
                <a:ext uri="{FF2B5EF4-FFF2-40B4-BE49-F238E27FC236}">
                  <a16:creationId xmlns:a16="http://schemas.microsoft.com/office/drawing/2014/main" id="{6FFD5069-D7FA-4F76-86C2-085E68B52045}"/>
                </a:ext>
              </a:extLst>
            </p:cNvPr>
            <p:cNvSpPr>
              <a:spLocks/>
            </p:cNvSpPr>
            <p:nvPr/>
          </p:nvSpPr>
          <p:spPr bwMode="auto">
            <a:xfrm>
              <a:off x="10248503" y="6707208"/>
              <a:ext cx="4274343" cy="2093593"/>
            </a:xfrm>
            <a:custGeom>
              <a:avLst/>
              <a:gdLst>
                <a:gd name="T0" fmla="*/ 833 w 833"/>
                <a:gd name="T1" fmla="*/ 180 h 408"/>
                <a:gd name="T2" fmla="*/ 810 w 833"/>
                <a:gd name="T3" fmla="*/ 167 h 408"/>
                <a:gd name="T4" fmla="*/ 393 w 833"/>
                <a:gd name="T5" fmla="*/ 408 h 408"/>
                <a:gd name="T6" fmla="*/ 0 w 833"/>
                <a:gd name="T7" fmla="*/ 205 h 408"/>
                <a:gd name="T8" fmla="*/ 114 w 833"/>
                <a:gd name="T9" fmla="*/ 264 h 408"/>
                <a:gd name="T10" fmla="*/ 119 w 833"/>
                <a:gd name="T11" fmla="*/ 129 h 408"/>
                <a:gd name="T12" fmla="*/ 393 w 833"/>
                <a:gd name="T13" fmla="*/ 267 h 408"/>
                <a:gd name="T14" fmla="*/ 688 w 833"/>
                <a:gd name="T15" fmla="*/ 97 h 408"/>
                <a:gd name="T16" fmla="*/ 665 w 833"/>
                <a:gd name="T17" fmla="*/ 83 h 408"/>
                <a:gd name="T18" fmla="*/ 825 w 833"/>
                <a:gd name="T19" fmla="*/ 0 h 408"/>
                <a:gd name="T20" fmla="*/ 833 w 833"/>
                <a:gd name="T21" fmla="*/ 18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3" h="408">
                  <a:moveTo>
                    <a:pt x="833" y="180"/>
                  </a:moveTo>
                  <a:cubicBezTo>
                    <a:pt x="810" y="167"/>
                    <a:pt x="810" y="167"/>
                    <a:pt x="810" y="167"/>
                  </a:cubicBezTo>
                  <a:cubicBezTo>
                    <a:pt x="717" y="327"/>
                    <a:pt x="555" y="408"/>
                    <a:pt x="393" y="408"/>
                  </a:cubicBezTo>
                  <a:cubicBezTo>
                    <a:pt x="244" y="408"/>
                    <a:pt x="96" y="340"/>
                    <a:pt x="0" y="205"/>
                  </a:cubicBezTo>
                  <a:cubicBezTo>
                    <a:pt x="114" y="264"/>
                    <a:pt x="114" y="264"/>
                    <a:pt x="114" y="264"/>
                  </a:cubicBezTo>
                  <a:cubicBezTo>
                    <a:pt x="119" y="129"/>
                    <a:pt x="119" y="129"/>
                    <a:pt x="119" y="129"/>
                  </a:cubicBezTo>
                  <a:cubicBezTo>
                    <a:pt x="187" y="221"/>
                    <a:pt x="290" y="267"/>
                    <a:pt x="393" y="267"/>
                  </a:cubicBezTo>
                  <a:cubicBezTo>
                    <a:pt x="508" y="267"/>
                    <a:pt x="622" y="210"/>
                    <a:pt x="688" y="97"/>
                  </a:cubicBezTo>
                  <a:cubicBezTo>
                    <a:pt x="665" y="83"/>
                    <a:pt x="665" y="83"/>
                    <a:pt x="665" y="83"/>
                  </a:cubicBezTo>
                  <a:cubicBezTo>
                    <a:pt x="825" y="0"/>
                    <a:pt x="825" y="0"/>
                    <a:pt x="825" y="0"/>
                  </a:cubicBezTo>
                  <a:lnTo>
                    <a:pt x="833" y="180"/>
                  </a:lnTo>
                  <a:close/>
                </a:path>
              </a:pathLst>
            </a:custGeom>
            <a:solidFill>
              <a:srgbClr val="00A5CC"/>
            </a:solidFill>
            <a:ln w="317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defTabSz="1828434" fontAlgn="auto">
                <a:spcBef>
                  <a:spcPts val="0"/>
                </a:spcBef>
                <a:spcAft>
                  <a:spcPts val="600"/>
                </a:spcAft>
                <a:defRPr/>
              </a:pPr>
              <a:endParaRPr lang="ko-KR" altLang="en-US" sz="2000" b="1" dirty="0">
                <a:solidFill>
                  <a:schemeClr val="bg1"/>
                </a:solidFill>
                <a:cs typeface="Lato Light"/>
              </a:endParaRPr>
            </a:p>
          </p:txBody>
        </p:sp>
      </p:grpSp>
      <p:grpSp>
        <p:nvGrpSpPr>
          <p:cNvPr id="82" name="Group 58">
            <a:extLst>
              <a:ext uri="{FF2B5EF4-FFF2-40B4-BE49-F238E27FC236}">
                <a16:creationId xmlns:a16="http://schemas.microsoft.com/office/drawing/2014/main" id="{57B59D07-A9F4-4EE9-BB5C-8B594985335A}"/>
              </a:ext>
            </a:extLst>
          </p:cNvPr>
          <p:cNvGrpSpPr>
            <a:grpSpLocks/>
          </p:cNvGrpSpPr>
          <p:nvPr/>
        </p:nvGrpSpPr>
        <p:grpSpPr bwMode="auto">
          <a:xfrm>
            <a:off x="8779220" y="2868931"/>
            <a:ext cx="1187250" cy="593625"/>
            <a:chOff x="1796191" y="5542685"/>
            <a:chExt cx="2447849" cy="1224090"/>
          </a:xfrm>
        </p:grpSpPr>
        <p:grpSp>
          <p:nvGrpSpPr>
            <p:cNvPr id="83" name="Group 59">
              <a:extLst>
                <a:ext uri="{FF2B5EF4-FFF2-40B4-BE49-F238E27FC236}">
                  <a16:creationId xmlns:a16="http://schemas.microsoft.com/office/drawing/2014/main" id="{053ED77C-DBF2-4DDC-9583-83C757AD0EA9}"/>
                </a:ext>
              </a:extLst>
            </p:cNvPr>
            <p:cNvGrpSpPr>
              <a:grpSpLocks/>
            </p:cNvGrpSpPr>
            <p:nvPr/>
          </p:nvGrpSpPr>
          <p:grpSpPr bwMode="auto">
            <a:xfrm>
              <a:off x="1796191" y="5542685"/>
              <a:ext cx="468800" cy="1224090"/>
              <a:chOff x="17436113" y="3636644"/>
              <a:chExt cx="567027" cy="1481149"/>
            </a:xfrm>
          </p:grpSpPr>
          <p:sp>
            <p:nvSpPr>
              <p:cNvPr id="96" name="Freeform 1">
                <a:extLst>
                  <a:ext uri="{FF2B5EF4-FFF2-40B4-BE49-F238E27FC236}">
                    <a16:creationId xmlns:a16="http://schemas.microsoft.com/office/drawing/2014/main" id="{363626E2-F46C-4A73-ACA2-29DF3E68219B}"/>
                  </a:ext>
                </a:extLst>
              </p:cNvPr>
              <p:cNvSpPr>
                <a:spLocks noChangeArrowheads="1"/>
              </p:cNvSpPr>
              <p:nvPr/>
            </p:nvSpPr>
            <p:spPr bwMode="auto">
              <a:xfrm>
                <a:off x="17436113" y="3930109"/>
                <a:ext cx="567027" cy="1187684"/>
              </a:xfrm>
              <a:custGeom>
                <a:avLst/>
                <a:gdLst>
                  <a:gd name="T0" fmla="*/ 435906 w 1626"/>
                  <a:gd name="T1" fmla="*/ 0 h 3408"/>
                  <a:gd name="T2" fmla="*/ 435906 w 1626"/>
                  <a:gd name="T3" fmla="*/ 0 h 3408"/>
                  <a:gd name="T4" fmla="*/ 130772 w 1626"/>
                  <a:gd name="T5" fmla="*/ 0 h 3408"/>
                  <a:gd name="T6" fmla="*/ 0 w 1626"/>
                  <a:gd name="T7" fmla="*/ 141839 h 3408"/>
                  <a:gd name="T8" fmla="*/ 0 w 1626"/>
                  <a:gd name="T9" fmla="*/ 522748 h 3408"/>
                  <a:gd name="T10" fmla="*/ 54401 w 1626"/>
                  <a:gd name="T11" fmla="*/ 566311 h 3408"/>
                  <a:gd name="T12" fmla="*/ 97992 w 1626"/>
                  <a:gd name="T13" fmla="*/ 522748 h 3408"/>
                  <a:gd name="T14" fmla="*/ 97992 w 1626"/>
                  <a:gd name="T15" fmla="*/ 217812 h 3408"/>
                  <a:gd name="T16" fmla="*/ 109151 w 1626"/>
                  <a:gd name="T17" fmla="*/ 196205 h 3408"/>
                  <a:gd name="T18" fmla="*/ 130772 w 1626"/>
                  <a:gd name="T19" fmla="*/ 217812 h 3408"/>
                  <a:gd name="T20" fmla="*/ 130772 w 1626"/>
                  <a:gd name="T21" fmla="*/ 588266 h 3408"/>
                  <a:gd name="T22" fmla="*/ 130772 w 1626"/>
                  <a:gd name="T23" fmla="*/ 653435 h 3408"/>
                  <a:gd name="T24" fmla="*/ 130772 w 1626"/>
                  <a:gd name="T25" fmla="*/ 1111014 h 3408"/>
                  <a:gd name="T26" fmla="*/ 196332 w 1626"/>
                  <a:gd name="T27" fmla="*/ 1187336 h 3408"/>
                  <a:gd name="T28" fmla="*/ 196332 w 1626"/>
                  <a:gd name="T29" fmla="*/ 1187336 h 3408"/>
                  <a:gd name="T30" fmla="*/ 250733 w 1626"/>
                  <a:gd name="T31" fmla="*/ 1111014 h 3408"/>
                  <a:gd name="T32" fmla="*/ 250733 w 1626"/>
                  <a:gd name="T33" fmla="*/ 653435 h 3408"/>
                  <a:gd name="T34" fmla="*/ 283514 w 1626"/>
                  <a:gd name="T35" fmla="*/ 631828 h 3408"/>
                  <a:gd name="T36" fmla="*/ 315945 w 1626"/>
                  <a:gd name="T37" fmla="*/ 653435 h 3408"/>
                  <a:gd name="T38" fmla="*/ 315945 w 1626"/>
                  <a:gd name="T39" fmla="*/ 1111014 h 3408"/>
                  <a:gd name="T40" fmla="*/ 370346 w 1626"/>
                  <a:gd name="T41" fmla="*/ 1187336 h 3408"/>
                  <a:gd name="T42" fmla="*/ 370346 w 1626"/>
                  <a:gd name="T43" fmla="*/ 1187336 h 3408"/>
                  <a:gd name="T44" fmla="*/ 435906 w 1626"/>
                  <a:gd name="T45" fmla="*/ 1111014 h 3408"/>
                  <a:gd name="T46" fmla="*/ 435906 w 1626"/>
                  <a:gd name="T47" fmla="*/ 653435 h 3408"/>
                  <a:gd name="T48" fmla="*/ 435906 w 1626"/>
                  <a:gd name="T49" fmla="*/ 588266 h 3408"/>
                  <a:gd name="T50" fmla="*/ 435906 w 1626"/>
                  <a:gd name="T51" fmla="*/ 217812 h 3408"/>
                  <a:gd name="T52" fmla="*/ 457876 w 1626"/>
                  <a:gd name="T53" fmla="*/ 196205 h 3408"/>
                  <a:gd name="T54" fmla="*/ 468687 w 1626"/>
                  <a:gd name="T55" fmla="*/ 217812 h 3408"/>
                  <a:gd name="T56" fmla="*/ 468687 w 1626"/>
                  <a:gd name="T57" fmla="*/ 522748 h 3408"/>
                  <a:gd name="T58" fmla="*/ 512277 w 1626"/>
                  <a:gd name="T59" fmla="*/ 566311 h 3408"/>
                  <a:gd name="T60" fmla="*/ 566678 w 1626"/>
                  <a:gd name="T61" fmla="*/ 522748 h 3408"/>
                  <a:gd name="T62" fmla="*/ 566678 w 1626"/>
                  <a:gd name="T63" fmla="*/ 141839 h 3408"/>
                  <a:gd name="T64" fmla="*/ 435906 w 1626"/>
                  <a:gd name="T65" fmla="*/ 0 h 340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26" h="3408">
                    <a:moveTo>
                      <a:pt x="1250" y="0"/>
                    </a:moveTo>
                    <a:lnTo>
                      <a:pt x="1250" y="0"/>
                    </a:lnTo>
                    <a:cubicBezTo>
                      <a:pt x="375" y="0"/>
                      <a:pt x="375" y="0"/>
                      <a:pt x="375" y="0"/>
                    </a:cubicBezTo>
                    <a:cubicBezTo>
                      <a:pt x="125" y="0"/>
                      <a:pt x="0" y="157"/>
                      <a:pt x="0" y="407"/>
                    </a:cubicBezTo>
                    <a:cubicBezTo>
                      <a:pt x="0" y="1500"/>
                      <a:pt x="0" y="1500"/>
                      <a:pt x="0" y="1500"/>
                    </a:cubicBezTo>
                    <a:cubicBezTo>
                      <a:pt x="0" y="1563"/>
                      <a:pt x="94" y="1625"/>
                      <a:pt x="156" y="1625"/>
                    </a:cubicBezTo>
                    <a:cubicBezTo>
                      <a:pt x="219" y="1625"/>
                      <a:pt x="281" y="1563"/>
                      <a:pt x="281" y="1500"/>
                    </a:cubicBezTo>
                    <a:cubicBezTo>
                      <a:pt x="281" y="1500"/>
                      <a:pt x="281" y="719"/>
                      <a:pt x="281" y="625"/>
                    </a:cubicBezTo>
                    <a:cubicBezTo>
                      <a:pt x="281" y="594"/>
                      <a:pt x="313" y="563"/>
                      <a:pt x="313" y="563"/>
                    </a:cubicBezTo>
                    <a:cubicBezTo>
                      <a:pt x="344" y="563"/>
                      <a:pt x="375" y="594"/>
                      <a:pt x="375" y="625"/>
                    </a:cubicBezTo>
                    <a:cubicBezTo>
                      <a:pt x="375" y="719"/>
                      <a:pt x="375" y="1375"/>
                      <a:pt x="375" y="1688"/>
                    </a:cubicBezTo>
                    <a:cubicBezTo>
                      <a:pt x="375" y="1875"/>
                      <a:pt x="375" y="1875"/>
                      <a:pt x="375" y="1875"/>
                    </a:cubicBezTo>
                    <a:cubicBezTo>
                      <a:pt x="375" y="3188"/>
                      <a:pt x="375" y="3188"/>
                      <a:pt x="375" y="3188"/>
                    </a:cubicBezTo>
                    <a:cubicBezTo>
                      <a:pt x="375" y="3282"/>
                      <a:pt x="469" y="3407"/>
                      <a:pt x="563" y="3407"/>
                    </a:cubicBezTo>
                    <a:cubicBezTo>
                      <a:pt x="688" y="3407"/>
                      <a:pt x="719" y="3282"/>
                      <a:pt x="719" y="3188"/>
                    </a:cubicBezTo>
                    <a:cubicBezTo>
                      <a:pt x="719" y="3188"/>
                      <a:pt x="719" y="1969"/>
                      <a:pt x="719" y="1875"/>
                    </a:cubicBezTo>
                    <a:cubicBezTo>
                      <a:pt x="719" y="1844"/>
                      <a:pt x="781" y="1813"/>
                      <a:pt x="813" y="1813"/>
                    </a:cubicBezTo>
                    <a:cubicBezTo>
                      <a:pt x="875" y="1813"/>
                      <a:pt x="906" y="1844"/>
                      <a:pt x="906" y="1875"/>
                    </a:cubicBezTo>
                    <a:cubicBezTo>
                      <a:pt x="906" y="1969"/>
                      <a:pt x="906" y="3188"/>
                      <a:pt x="906" y="3188"/>
                    </a:cubicBezTo>
                    <a:cubicBezTo>
                      <a:pt x="906" y="3282"/>
                      <a:pt x="969" y="3407"/>
                      <a:pt x="1062" y="3407"/>
                    </a:cubicBezTo>
                    <a:cubicBezTo>
                      <a:pt x="1156" y="3407"/>
                      <a:pt x="1250" y="3282"/>
                      <a:pt x="1250" y="3188"/>
                    </a:cubicBezTo>
                    <a:cubicBezTo>
                      <a:pt x="1250" y="1875"/>
                      <a:pt x="1250" y="1875"/>
                      <a:pt x="1250" y="1875"/>
                    </a:cubicBezTo>
                    <a:cubicBezTo>
                      <a:pt x="1250" y="1688"/>
                      <a:pt x="1250" y="1688"/>
                      <a:pt x="1250" y="1688"/>
                    </a:cubicBezTo>
                    <a:cubicBezTo>
                      <a:pt x="1250" y="1375"/>
                      <a:pt x="1250" y="719"/>
                      <a:pt x="1250" y="625"/>
                    </a:cubicBezTo>
                    <a:cubicBezTo>
                      <a:pt x="1250" y="594"/>
                      <a:pt x="1281" y="563"/>
                      <a:pt x="1313" y="563"/>
                    </a:cubicBezTo>
                    <a:cubicBezTo>
                      <a:pt x="1313" y="563"/>
                      <a:pt x="1344" y="594"/>
                      <a:pt x="1344" y="625"/>
                    </a:cubicBezTo>
                    <a:cubicBezTo>
                      <a:pt x="1344" y="719"/>
                      <a:pt x="1344" y="1500"/>
                      <a:pt x="1344" y="1500"/>
                    </a:cubicBezTo>
                    <a:cubicBezTo>
                      <a:pt x="1344" y="1563"/>
                      <a:pt x="1406" y="1625"/>
                      <a:pt x="1469" y="1625"/>
                    </a:cubicBezTo>
                    <a:cubicBezTo>
                      <a:pt x="1563" y="1625"/>
                      <a:pt x="1625" y="1563"/>
                      <a:pt x="1625" y="1500"/>
                    </a:cubicBezTo>
                    <a:cubicBezTo>
                      <a:pt x="1625" y="407"/>
                      <a:pt x="1625" y="407"/>
                      <a:pt x="1625" y="407"/>
                    </a:cubicBezTo>
                    <a:cubicBezTo>
                      <a:pt x="1625" y="157"/>
                      <a:pt x="1500" y="0"/>
                      <a:pt x="1250"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97" name="Freeform 2">
                <a:extLst>
                  <a:ext uri="{FF2B5EF4-FFF2-40B4-BE49-F238E27FC236}">
                    <a16:creationId xmlns:a16="http://schemas.microsoft.com/office/drawing/2014/main" id="{AB8653FE-BAAC-42EA-8FBA-8C4C32A3E4A0}"/>
                  </a:ext>
                </a:extLst>
              </p:cNvPr>
              <p:cNvSpPr>
                <a:spLocks noChangeArrowheads="1"/>
              </p:cNvSpPr>
              <p:nvPr/>
            </p:nvSpPr>
            <p:spPr bwMode="auto">
              <a:xfrm>
                <a:off x="17609756" y="3636644"/>
                <a:ext cx="218205" cy="218178"/>
              </a:xfrm>
              <a:custGeom>
                <a:avLst/>
                <a:gdLst>
                  <a:gd name="T0" fmla="*/ 109103 w 626"/>
                  <a:gd name="T1" fmla="*/ 0 h 626"/>
                  <a:gd name="T2" fmla="*/ 109103 w 626"/>
                  <a:gd name="T3" fmla="*/ 0 h 626"/>
                  <a:gd name="T4" fmla="*/ 0 w 626"/>
                  <a:gd name="T5" fmla="*/ 108740 h 626"/>
                  <a:gd name="T6" fmla="*/ 109103 w 626"/>
                  <a:gd name="T7" fmla="*/ 217829 h 626"/>
                  <a:gd name="T8" fmla="*/ 217856 w 626"/>
                  <a:gd name="T9" fmla="*/ 108740 h 626"/>
                  <a:gd name="T10" fmla="*/ 109103 w 626"/>
                  <a:gd name="T11" fmla="*/ 0 h 6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626">
                    <a:moveTo>
                      <a:pt x="313" y="0"/>
                    </a:moveTo>
                    <a:lnTo>
                      <a:pt x="313" y="0"/>
                    </a:lnTo>
                    <a:cubicBezTo>
                      <a:pt x="156" y="0"/>
                      <a:pt x="0" y="156"/>
                      <a:pt x="0" y="312"/>
                    </a:cubicBezTo>
                    <a:cubicBezTo>
                      <a:pt x="0" y="500"/>
                      <a:pt x="156" y="625"/>
                      <a:pt x="313" y="625"/>
                    </a:cubicBezTo>
                    <a:cubicBezTo>
                      <a:pt x="500" y="625"/>
                      <a:pt x="625" y="500"/>
                      <a:pt x="625" y="312"/>
                    </a:cubicBezTo>
                    <a:cubicBezTo>
                      <a:pt x="625" y="156"/>
                      <a:pt x="500" y="0"/>
                      <a:pt x="313"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grpSp>
          <p:nvGrpSpPr>
            <p:cNvPr id="84" name="Group 60">
              <a:extLst>
                <a:ext uri="{FF2B5EF4-FFF2-40B4-BE49-F238E27FC236}">
                  <a16:creationId xmlns:a16="http://schemas.microsoft.com/office/drawing/2014/main" id="{9963C7EA-D881-4983-89C1-5C6D3DD3673B}"/>
                </a:ext>
              </a:extLst>
            </p:cNvPr>
            <p:cNvGrpSpPr>
              <a:grpSpLocks/>
            </p:cNvGrpSpPr>
            <p:nvPr/>
          </p:nvGrpSpPr>
          <p:grpSpPr bwMode="auto">
            <a:xfrm>
              <a:off x="2291199" y="5542685"/>
              <a:ext cx="468800" cy="1224090"/>
              <a:chOff x="17436113" y="3636644"/>
              <a:chExt cx="567027" cy="1481149"/>
            </a:xfrm>
          </p:grpSpPr>
          <p:sp>
            <p:nvSpPr>
              <p:cNvPr id="94" name="Freeform 1">
                <a:extLst>
                  <a:ext uri="{FF2B5EF4-FFF2-40B4-BE49-F238E27FC236}">
                    <a16:creationId xmlns:a16="http://schemas.microsoft.com/office/drawing/2014/main" id="{6D2EA312-4FB3-4FA7-A5DF-B95B58E28BAB}"/>
                  </a:ext>
                </a:extLst>
              </p:cNvPr>
              <p:cNvSpPr>
                <a:spLocks noChangeArrowheads="1"/>
              </p:cNvSpPr>
              <p:nvPr/>
            </p:nvSpPr>
            <p:spPr bwMode="auto">
              <a:xfrm>
                <a:off x="17436113" y="3930109"/>
                <a:ext cx="567027" cy="1187684"/>
              </a:xfrm>
              <a:custGeom>
                <a:avLst/>
                <a:gdLst>
                  <a:gd name="T0" fmla="*/ 435906 w 1626"/>
                  <a:gd name="T1" fmla="*/ 0 h 3408"/>
                  <a:gd name="T2" fmla="*/ 435906 w 1626"/>
                  <a:gd name="T3" fmla="*/ 0 h 3408"/>
                  <a:gd name="T4" fmla="*/ 130772 w 1626"/>
                  <a:gd name="T5" fmla="*/ 0 h 3408"/>
                  <a:gd name="T6" fmla="*/ 0 w 1626"/>
                  <a:gd name="T7" fmla="*/ 141839 h 3408"/>
                  <a:gd name="T8" fmla="*/ 0 w 1626"/>
                  <a:gd name="T9" fmla="*/ 522748 h 3408"/>
                  <a:gd name="T10" fmla="*/ 54401 w 1626"/>
                  <a:gd name="T11" fmla="*/ 566311 h 3408"/>
                  <a:gd name="T12" fmla="*/ 97992 w 1626"/>
                  <a:gd name="T13" fmla="*/ 522748 h 3408"/>
                  <a:gd name="T14" fmla="*/ 97992 w 1626"/>
                  <a:gd name="T15" fmla="*/ 217812 h 3408"/>
                  <a:gd name="T16" fmla="*/ 109151 w 1626"/>
                  <a:gd name="T17" fmla="*/ 196205 h 3408"/>
                  <a:gd name="T18" fmla="*/ 130772 w 1626"/>
                  <a:gd name="T19" fmla="*/ 217812 h 3408"/>
                  <a:gd name="T20" fmla="*/ 130772 w 1626"/>
                  <a:gd name="T21" fmla="*/ 588266 h 3408"/>
                  <a:gd name="T22" fmla="*/ 130772 w 1626"/>
                  <a:gd name="T23" fmla="*/ 653435 h 3408"/>
                  <a:gd name="T24" fmla="*/ 130772 w 1626"/>
                  <a:gd name="T25" fmla="*/ 1111014 h 3408"/>
                  <a:gd name="T26" fmla="*/ 196332 w 1626"/>
                  <a:gd name="T27" fmla="*/ 1187336 h 3408"/>
                  <a:gd name="T28" fmla="*/ 196332 w 1626"/>
                  <a:gd name="T29" fmla="*/ 1187336 h 3408"/>
                  <a:gd name="T30" fmla="*/ 250733 w 1626"/>
                  <a:gd name="T31" fmla="*/ 1111014 h 3408"/>
                  <a:gd name="T32" fmla="*/ 250733 w 1626"/>
                  <a:gd name="T33" fmla="*/ 653435 h 3408"/>
                  <a:gd name="T34" fmla="*/ 283514 w 1626"/>
                  <a:gd name="T35" fmla="*/ 631828 h 3408"/>
                  <a:gd name="T36" fmla="*/ 315945 w 1626"/>
                  <a:gd name="T37" fmla="*/ 653435 h 3408"/>
                  <a:gd name="T38" fmla="*/ 315945 w 1626"/>
                  <a:gd name="T39" fmla="*/ 1111014 h 3408"/>
                  <a:gd name="T40" fmla="*/ 370346 w 1626"/>
                  <a:gd name="T41" fmla="*/ 1187336 h 3408"/>
                  <a:gd name="T42" fmla="*/ 370346 w 1626"/>
                  <a:gd name="T43" fmla="*/ 1187336 h 3408"/>
                  <a:gd name="T44" fmla="*/ 435906 w 1626"/>
                  <a:gd name="T45" fmla="*/ 1111014 h 3408"/>
                  <a:gd name="T46" fmla="*/ 435906 w 1626"/>
                  <a:gd name="T47" fmla="*/ 653435 h 3408"/>
                  <a:gd name="T48" fmla="*/ 435906 w 1626"/>
                  <a:gd name="T49" fmla="*/ 588266 h 3408"/>
                  <a:gd name="T50" fmla="*/ 435906 w 1626"/>
                  <a:gd name="T51" fmla="*/ 217812 h 3408"/>
                  <a:gd name="T52" fmla="*/ 457876 w 1626"/>
                  <a:gd name="T53" fmla="*/ 196205 h 3408"/>
                  <a:gd name="T54" fmla="*/ 468687 w 1626"/>
                  <a:gd name="T55" fmla="*/ 217812 h 3408"/>
                  <a:gd name="T56" fmla="*/ 468687 w 1626"/>
                  <a:gd name="T57" fmla="*/ 522748 h 3408"/>
                  <a:gd name="T58" fmla="*/ 512277 w 1626"/>
                  <a:gd name="T59" fmla="*/ 566311 h 3408"/>
                  <a:gd name="T60" fmla="*/ 566678 w 1626"/>
                  <a:gd name="T61" fmla="*/ 522748 h 3408"/>
                  <a:gd name="T62" fmla="*/ 566678 w 1626"/>
                  <a:gd name="T63" fmla="*/ 141839 h 3408"/>
                  <a:gd name="T64" fmla="*/ 435906 w 1626"/>
                  <a:gd name="T65" fmla="*/ 0 h 340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26" h="3408">
                    <a:moveTo>
                      <a:pt x="1250" y="0"/>
                    </a:moveTo>
                    <a:lnTo>
                      <a:pt x="1250" y="0"/>
                    </a:lnTo>
                    <a:cubicBezTo>
                      <a:pt x="375" y="0"/>
                      <a:pt x="375" y="0"/>
                      <a:pt x="375" y="0"/>
                    </a:cubicBezTo>
                    <a:cubicBezTo>
                      <a:pt x="125" y="0"/>
                      <a:pt x="0" y="157"/>
                      <a:pt x="0" y="407"/>
                    </a:cubicBezTo>
                    <a:cubicBezTo>
                      <a:pt x="0" y="1500"/>
                      <a:pt x="0" y="1500"/>
                      <a:pt x="0" y="1500"/>
                    </a:cubicBezTo>
                    <a:cubicBezTo>
                      <a:pt x="0" y="1563"/>
                      <a:pt x="94" y="1625"/>
                      <a:pt x="156" y="1625"/>
                    </a:cubicBezTo>
                    <a:cubicBezTo>
                      <a:pt x="219" y="1625"/>
                      <a:pt x="281" y="1563"/>
                      <a:pt x="281" y="1500"/>
                    </a:cubicBezTo>
                    <a:cubicBezTo>
                      <a:pt x="281" y="1500"/>
                      <a:pt x="281" y="719"/>
                      <a:pt x="281" y="625"/>
                    </a:cubicBezTo>
                    <a:cubicBezTo>
                      <a:pt x="281" y="594"/>
                      <a:pt x="313" y="563"/>
                      <a:pt x="313" y="563"/>
                    </a:cubicBezTo>
                    <a:cubicBezTo>
                      <a:pt x="344" y="563"/>
                      <a:pt x="375" y="594"/>
                      <a:pt x="375" y="625"/>
                    </a:cubicBezTo>
                    <a:cubicBezTo>
                      <a:pt x="375" y="719"/>
                      <a:pt x="375" y="1375"/>
                      <a:pt x="375" y="1688"/>
                    </a:cubicBezTo>
                    <a:cubicBezTo>
                      <a:pt x="375" y="1875"/>
                      <a:pt x="375" y="1875"/>
                      <a:pt x="375" y="1875"/>
                    </a:cubicBezTo>
                    <a:cubicBezTo>
                      <a:pt x="375" y="3188"/>
                      <a:pt x="375" y="3188"/>
                      <a:pt x="375" y="3188"/>
                    </a:cubicBezTo>
                    <a:cubicBezTo>
                      <a:pt x="375" y="3282"/>
                      <a:pt x="469" y="3407"/>
                      <a:pt x="563" y="3407"/>
                    </a:cubicBezTo>
                    <a:cubicBezTo>
                      <a:pt x="688" y="3407"/>
                      <a:pt x="719" y="3282"/>
                      <a:pt x="719" y="3188"/>
                    </a:cubicBezTo>
                    <a:cubicBezTo>
                      <a:pt x="719" y="3188"/>
                      <a:pt x="719" y="1969"/>
                      <a:pt x="719" y="1875"/>
                    </a:cubicBezTo>
                    <a:cubicBezTo>
                      <a:pt x="719" y="1844"/>
                      <a:pt x="781" y="1813"/>
                      <a:pt x="813" y="1813"/>
                    </a:cubicBezTo>
                    <a:cubicBezTo>
                      <a:pt x="875" y="1813"/>
                      <a:pt x="906" y="1844"/>
                      <a:pt x="906" y="1875"/>
                    </a:cubicBezTo>
                    <a:cubicBezTo>
                      <a:pt x="906" y="1969"/>
                      <a:pt x="906" y="3188"/>
                      <a:pt x="906" y="3188"/>
                    </a:cubicBezTo>
                    <a:cubicBezTo>
                      <a:pt x="906" y="3282"/>
                      <a:pt x="969" y="3407"/>
                      <a:pt x="1062" y="3407"/>
                    </a:cubicBezTo>
                    <a:cubicBezTo>
                      <a:pt x="1156" y="3407"/>
                      <a:pt x="1250" y="3282"/>
                      <a:pt x="1250" y="3188"/>
                    </a:cubicBezTo>
                    <a:cubicBezTo>
                      <a:pt x="1250" y="1875"/>
                      <a:pt x="1250" y="1875"/>
                      <a:pt x="1250" y="1875"/>
                    </a:cubicBezTo>
                    <a:cubicBezTo>
                      <a:pt x="1250" y="1688"/>
                      <a:pt x="1250" y="1688"/>
                      <a:pt x="1250" y="1688"/>
                    </a:cubicBezTo>
                    <a:cubicBezTo>
                      <a:pt x="1250" y="1375"/>
                      <a:pt x="1250" y="719"/>
                      <a:pt x="1250" y="625"/>
                    </a:cubicBezTo>
                    <a:cubicBezTo>
                      <a:pt x="1250" y="594"/>
                      <a:pt x="1281" y="563"/>
                      <a:pt x="1313" y="563"/>
                    </a:cubicBezTo>
                    <a:cubicBezTo>
                      <a:pt x="1313" y="563"/>
                      <a:pt x="1344" y="594"/>
                      <a:pt x="1344" y="625"/>
                    </a:cubicBezTo>
                    <a:cubicBezTo>
                      <a:pt x="1344" y="719"/>
                      <a:pt x="1344" y="1500"/>
                      <a:pt x="1344" y="1500"/>
                    </a:cubicBezTo>
                    <a:cubicBezTo>
                      <a:pt x="1344" y="1563"/>
                      <a:pt x="1406" y="1625"/>
                      <a:pt x="1469" y="1625"/>
                    </a:cubicBezTo>
                    <a:cubicBezTo>
                      <a:pt x="1563" y="1625"/>
                      <a:pt x="1625" y="1563"/>
                      <a:pt x="1625" y="1500"/>
                    </a:cubicBezTo>
                    <a:cubicBezTo>
                      <a:pt x="1625" y="407"/>
                      <a:pt x="1625" y="407"/>
                      <a:pt x="1625" y="407"/>
                    </a:cubicBezTo>
                    <a:cubicBezTo>
                      <a:pt x="1625" y="157"/>
                      <a:pt x="1500" y="0"/>
                      <a:pt x="1250"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95" name="Freeform 2">
                <a:extLst>
                  <a:ext uri="{FF2B5EF4-FFF2-40B4-BE49-F238E27FC236}">
                    <a16:creationId xmlns:a16="http://schemas.microsoft.com/office/drawing/2014/main" id="{B6E5D038-1039-482A-8503-F61EE8522708}"/>
                  </a:ext>
                </a:extLst>
              </p:cNvPr>
              <p:cNvSpPr>
                <a:spLocks noChangeArrowheads="1"/>
              </p:cNvSpPr>
              <p:nvPr/>
            </p:nvSpPr>
            <p:spPr bwMode="auto">
              <a:xfrm>
                <a:off x="17609756" y="3636644"/>
                <a:ext cx="218205" cy="218178"/>
              </a:xfrm>
              <a:custGeom>
                <a:avLst/>
                <a:gdLst>
                  <a:gd name="T0" fmla="*/ 109103 w 626"/>
                  <a:gd name="T1" fmla="*/ 0 h 626"/>
                  <a:gd name="T2" fmla="*/ 109103 w 626"/>
                  <a:gd name="T3" fmla="*/ 0 h 626"/>
                  <a:gd name="T4" fmla="*/ 0 w 626"/>
                  <a:gd name="T5" fmla="*/ 108740 h 626"/>
                  <a:gd name="T6" fmla="*/ 109103 w 626"/>
                  <a:gd name="T7" fmla="*/ 217829 h 626"/>
                  <a:gd name="T8" fmla="*/ 217856 w 626"/>
                  <a:gd name="T9" fmla="*/ 108740 h 626"/>
                  <a:gd name="T10" fmla="*/ 109103 w 626"/>
                  <a:gd name="T11" fmla="*/ 0 h 6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626">
                    <a:moveTo>
                      <a:pt x="313" y="0"/>
                    </a:moveTo>
                    <a:lnTo>
                      <a:pt x="313" y="0"/>
                    </a:lnTo>
                    <a:cubicBezTo>
                      <a:pt x="156" y="0"/>
                      <a:pt x="0" y="156"/>
                      <a:pt x="0" y="312"/>
                    </a:cubicBezTo>
                    <a:cubicBezTo>
                      <a:pt x="0" y="500"/>
                      <a:pt x="156" y="625"/>
                      <a:pt x="313" y="625"/>
                    </a:cubicBezTo>
                    <a:cubicBezTo>
                      <a:pt x="500" y="625"/>
                      <a:pt x="625" y="500"/>
                      <a:pt x="625" y="312"/>
                    </a:cubicBezTo>
                    <a:cubicBezTo>
                      <a:pt x="625" y="156"/>
                      <a:pt x="500" y="0"/>
                      <a:pt x="313"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grpSp>
          <p:nvGrpSpPr>
            <p:cNvPr id="85" name="Group 61">
              <a:extLst>
                <a:ext uri="{FF2B5EF4-FFF2-40B4-BE49-F238E27FC236}">
                  <a16:creationId xmlns:a16="http://schemas.microsoft.com/office/drawing/2014/main" id="{A69D60D8-50C3-48DC-B926-C0F58A2DE7CF}"/>
                </a:ext>
              </a:extLst>
            </p:cNvPr>
            <p:cNvGrpSpPr>
              <a:grpSpLocks/>
            </p:cNvGrpSpPr>
            <p:nvPr/>
          </p:nvGrpSpPr>
          <p:grpSpPr bwMode="auto">
            <a:xfrm>
              <a:off x="2785716" y="5542685"/>
              <a:ext cx="468800" cy="1224090"/>
              <a:chOff x="17436113" y="3636644"/>
              <a:chExt cx="567027" cy="1481149"/>
            </a:xfrm>
          </p:grpSpPr>
          <p:sp>
            <p:nvSpPr>
              <p:cNvPr id="92" name="Freeform 1">
                <a:extLst>
                  <a:ext uri="{FF2B5EF4-FFF2-40B4-BE49-F238E27FC236}">
                    <a16:creationId xmlns:a16="http://schemas.microsoft.com/office/drawing/2014/main" id="{9F2565E2-66B5-4B08-846F-BECF55A685FB}"/>
                  </a:ext>
                </a:extLst>
              </p:cNvPr>
              <p:cNvSpPr>
                <a:spLocks noChangeArrowheads="1"/>
              </p:cNvSpPr>
              <p:nvPr/>
            </p:nvSpPr>
            <p:spPr bwMode="auto">
              <a:xfrm>
                <a:off x="17436113" y="3930109"/>
                <a:ext cx="567027" cy="1187684"/>
              </a:xfrm>
              <a:custGeom>
                <a:avLst/>
                <a:gdLst>
                  <a:gd name="T0" fmla="*/ 435906 w 1626"/>
                  <a:gd name="T1" fmla="*/ 0 h 3408"/>
                  <a:gd name="T2" fmla="*/ 435906 w 1626"/>
                  <a:gd name="T3" fmla="*/ 0 h 3408"/>
                  <a:gd name="T4" fmla="*/ 130772 w 1626"/>
                  <a:gd name="T5" fmla="*/ 0 h 3408"/>
                  <a:gd name="T6" fmla="*/ 0 w 1626"/>
                  <a:gd name="T7" fmla="*/ 141839 h 3408"/>
                  <a:gd name="T8" fmla="*/ 0 w 1626"/>
                  <a:gd name="T9" fmla="*/ 522748 h 3408"/>
                  <a:gd name="T10" fmla="*/ 54401 w 1626"/>
                  <a:gd name="T11" fmla="*/ 566311 h 3408"/>
                  <a:gd name="T12" fmla="*/ 97992 w 1626"/>
                  <a:gd name="T13" fmla="*/ 522748 h 3408"/>
                  <a:gd name="T14" fmla="*/ 97992 w 1626"/>
                  <a:gd name="T15" fmla="*/ 217812 h 3408"/>
                  <a:gd name="T16" fmla="*/ 109151 w 1626"/>
                  <a:gd name="T17" fmla="*/ 196205 h 3408"/>
                  <a:gd name="T18" fmla="*/ 130772 w 1626"/>
                  <a:gd name="T19" fmla="*/ 217812 h 3408"/>
                  <a:gd name="T20" fmla="*/ 130772 w 1626"/>
                  <a:gd name="T21" fmla="*/ 588266 h 3408"/>
                  <a:gd name="T22" fmla="*/ 130772 w 1626"/>
                  <a:gd name="T23" fmla="*/ 653435 h 3408"/>
                  <a:gd name="T24" fmla="*/ 130772 w 1626"/>
                  <a:gd name="T25" fmla="*/ 1111014 h 3408"/>
                  <a:gd name="T26" fmla="*/ 196332 w 1626"/>
                  <a:gd name="T27" fmla="*/ 1187336 h 3408"/>
                  <a:gd name="T28" fmla="*/ 196332 w 1626"/>
                  <a:gd name="T29" fmla="*/ 1187336 h 3408"/>
                  <a:gd name="T30" fmla="*/ 250733 w 1626"/>
                  <a:gd name="T31" fmla="*/ 1111014 h 3408"/>
                  <a:gd name="T32" fmla="*/ 250733 w 1626"/>
                  <a:gd name="T33" fmla="*/ 653435 h 3408"/>
                  <a:gd name="T34" fmla="*/ 283514 w 1626"/>
                  <a:gd name="T35" fmla="*/ 631828 h 3408"/>
                  <a:gd name="T36" fmla="*/ 315945 w 1626"/>
                  <a:gd name="T37" fmla="*/ 653435 h 3408"/>
                  <a:gd name="T38" fmla="*/ 315945 w 1626"/>
                  <a:gd name="T39" fmla="*/ 1111014 h 3408"/>
                  <a:gd name="T40" fmla="*/ 370346 w 1626"/>
                  <a:gd name="T41" fmla="*/ 1187336 h 3408"/>
                  <a:gd name="T42" fmla="*/ 370346 w 1626"/>
                  <a:gd name="T43" fmla="*/ 1187336 h 3408"/>
                  <a:gd name="T44" fmla="*/ 435906 w 1626"/>
                  <a:gd name="T45" fmla="*/ 1111014 h 3408"/>
                  <a:gd name="T46" fmla="*/ 435906 w 1626"/>
                  <a:gd name="T47" fmla="*/ 653435 h 3408"/>
                  <a:gd name="T48" fmla="*/ 435906 w 1626"/>
                  <a:gd name="T49" fmla="*/ 588266 h 3408"/>
                  <a:gd name="T50" fmla="*/ 435906 w 1626"/>
                  <a:gd name="T51" fmla="*/ 217812 h 3408"/>
                  <a:gd name="T52" fmla="*/ 457876 w 1626"/>
                  <a:gd name="T53" fmla="*/ 196205 h 3408"/>
                  <a:gd name="T54" fmla="*/ 468687 w 1626"/>
                  <a:gd name="T55" fmla="*/ 217812 h 3408"/>
                  <a:gd name="T56" fmla="*/ 468687 w 1626"/>
                  <a:gd name="T57" fmla="*/ 522748 h 3408"/>
                  <a:gd name="T58" fmla="*/ 512277 w 1626"/>
                  <a:gd name="T59" fmla="*/ 566311 h 3408"/>
                  <a:gd name="T60" fmla="*/ 566678 w 1626"/>
                  <a:gd name="T61" fmla="*/ 522748 h 3408"/>
                  <a:gd name="T62" fmla="*/ 566678 w 1626"/>
                  <a:gd name="T63" fmla="*/ 141839 h 3408"/>
                  <a:gd name="T64" fmla="*/ 435906 w 1626"/>
                  <a:gd name="T65" fmla="*/ 0 h 340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26" h="3408">
                    <a:moveTo>
                      <a:pt x="1250" y="0"/>
                    </a:moveTo>
                    <a:lnTo>
                      <a:pt x="1250" y="0"/>
                    </a:lnTo>
                    <a:cubicBezTo>
                      <a:pt x="375" y="0"/>
                      <a:pt x="375" y="0"/>
                      <a:pt x="375" y="0"/>
                    </a:cubicBezTo>
                    <a:cubicBezTo>
                      <a:pt x="125" y="0"/>
                      <a:pt x="0" y="157"/>
                      <a:pt x="0" y="407"/>
                    </a:cubicBezTo>
                    <a:cubicBezTo>
                      <a:pt x="0" y="1500"/>
                      <a:pt x="0" y="1500"/>
                      <a:pt x="0" y="1500"/>
                    </a:cubicBezTo>
                    <a:cubicBezTo>
                      <a:pt x="0" y="1563"/>
                      <a:pt x="94" y="1625"/>
                      <a:pt x="156" y="1625"/>
                    </a:cubicBezTo>
                    <a:cubicBezTo>
                      <a:pt x="219" y="1625"/>
                      <a:pt x="281" y="1563"/>
                      <a:pt x="281" y="1500"/>
                    </a:cubicBezTo>
                    <a:cubicBezTo>
                      <a:pt x="281" y="1500"/>
                      <a:pt x="281" y="719"/>
                      <a:pt x="281" y="625"/>
                    </a:cubicBezTo>
                    <a:cubicBezTo>
                      <a:pt x="281" y="594"/>
                      <a:pt x="313" y="563"/>
                      <a:pt x="313" y="563"/>
                    </a:cubicBezTo>
                    <a:cubicBezTo>
                      <a:pt x="344" y="563"/>
                      <a:pt x="375" y="594"/>
                      <a:pt x="375" y="625"/>
                    </a:cubicBezTo>
                    <a:cubicBezTo>
                      <a:pt x="375" y="719"/>
                      <a:pt x="375" y="1375"/>
                      <a:pt x="375" y="1688"/>
                    </a:cubicBezTo>
                    <a:cubicBezTo>
                      <a:pt x="375" y="1875"/>
                      <a:pt x="375" y="1875"/>
                      <a:pt x="375" y="1875"/>
                    </a:cubicBezTo>
                    <a:cubicBezTo>
                      <a:pt x="375" y="3188"/>
                      <a:pt x="375" y="3188"/>
                      <a:pt x="375" y="3188"/>
                    </a:cubicBezTo>
                    <a:cubicBezTo>
                      <a:pt x="375" y="3282"/>
                      <a:pt x="469" y="3407"/>
                      <a:pt x="563" y="3407"/>
                    </a:cubicBezTo>
                    <a:cubicBezTo>
                      <a:pt x="688" y="3407"/>
                      <a:pt x="719" y="3282"/>
                      <a:pt x="719" y="3188"/>
                    </a:cubicBezTo>
                    <a:cubicBezTo>
                      <a:pt x="719" y="3188"/>
                      <a:pt x="719" y="1969"/>
                      <a:pt x="719" y="1875"/>
                    </a:cubicBezTo>
                    <a:cubicBezTo>
                      <a:pt x="719" y="1844"/>
                      <a:pt x="781" y="1813"/>
                      <a:pt x="813" y="1813"/>
                    </a:cubicBezTo>
                    <a:cubicBezTo>
                      <a:pt x="875" y="1813"/>
                      <a:pt x="906" y="1844"/>
                      <a:pt x="906" y="1875"/>
                    </a:cubicBezTo>
                    <a:cubicBezTo>
                      <a:pt x="906" y="1969"/>
                      <a:pt x="906" y="3188"/>
                      <a:pt x="906" y="3188"/>
                    </a:cubicBezTo>
                    <a:cubicBezTo>
                      <a:pt x="906" y="3282"/>
                      <a:pt x="969" y="3407"/>
                      <a:pt x="1062" y="3407"/>
                    </a:cubicBezTo>
                    <a:cubicBezTo>
                      <a:pt x="1156" y="3407"/>
                      <a:pt x="1250" y="3282"/>
                      <a:pt x="1250" y="3188"/>
                    </a:cubicBezTo>
                    <a:cubicBezTo>
                      <a:pt x="1250" y="1875"/>
                      <a:pt x="1250" y="1875"/>
                      <a:pt x="1250" y="1875"/>
                    </a:cubicBezTo>
                    <a:cubicBezTo>
                      <a:pt x="1250" y="1688"/>
                      <a:pt x="1250" y="1688"/>
                      <a:pt x="1250" y="1688"/>
                    </a:cubicBezTo>
                    <a:cubicBezTo>
                      <a:pt x="1250" y="1375"/>
                      <a:pt x="1250" y="719"/>
                      <a:pt x="1250" y="625"/>
                    </a:cubicBezTo>
                    <a:cubicBezTo>
                      <a:pt x="1250" y="594"/>
                      <a:pt x="1281" y="563"/>
                      <a:pt x="1313" y="563"/>
                    </a:cubicBezTo>
                    <a:cubicBezTo>
                      <a:pt x="1313" y="563"/>
                      <a:pt x="1344" y="594"/>
                      <a:pt x="1344" y="625"/>
                    </a:cubicBezTo>
                    <a:cubicBezTo>
                      <a:pt x="1344" y="719"/>
                      <a:pt x="1344" y="1500"/>
                      <a:pt x="1344" y="1500"/>
                    </a:cubicBezTo>
                    <a:cubicBezTo>
                      <a:pt x="1344" y="1563"/>
                      <a:pt x="1406" y="1625"/>
                      <a:pt x="1469" y="1625"/>
                    </a:cubicBezTo>
                    <a:cubicBezTo>
                      <a:pt x="1563" y="1625"/>
                      <a:pt x="1625" y="1563"/>
                      <a:pt x="1625" y="1500"/>
                    </a:cubicBezTo>
                    <a:cubicBezTo>
                      <a:pt x="1625" y="407"/>
                      <a:pt x="1625" y="407"/>
                      <a:pt x="1625" y="407"/>
                    </a:cubicBezTo>
                    <a:cubicBezTo>
                      <a:pt x="1625" y="157"/>
                      <a:pt x="1500" y="0"/>
                      <a:pt x="1250"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93" name="Freeform 2">
                <a:extLst>
                  <a:ext uri="{FF2B5EF4-FFF2-40B4-BE49-F238E27FC236}">
                    <a16:creationId xmlns:a16="http://schemas.microsoft.com/office/drawing/2014/main" id="{A5735859-5BDB-4FAD-BA38-DF909C87FD5E}"/>
                  </a:ext>
                </a:extLst>
              </p:cNvPr>
              <p:cNvSpPr>
                <a:spLocks noChangeArrowheads="1"/>
              </p:cNvSpPr>
              <p:nvPr/>
            </p:nvSpPr>
            <p:spPr bwMode="auto">
              <a:xfrm>
                <a:off x="17609756" y="3636644"/>
                <a:ext cx="218205" cy="218178"/>
              </a:xfrm>
              <a:custGeom>
                <a:avLst/>
                <a:gdLst>
                  <a:gd name="T0" fmla="*/ 109103 w 626"/>
                  <a:gd name="T1" fmla="*/ 0 h 626"/>
                  <a:gd name="T2" fmla="*/ 109103 w 626"/>
                  <a:gd name="T3" fmla="*/ 0 h 626"/>
                  <a:gd name="T4" fmla="*/ 0 w 626"/>
                  <a:gd name="T5" fmla="*/ 108740 h 626"/>
                  <a:gd name="T6" fmla="*/ 109103 w 626"/>
                  <a:gd name="T7" fmla="*/ 217829 h 626"/>
                  <a:gd name="T8" fmla="*/ 217856 w 626"/>
                  <a:gd name="T9" fmla="*/ 108740 h 626"/>
                  <a:gd name="T10" fmla="*/ 109103 w 626"/>
                  <a:gd name="T11" fmla="*/ 0 h 6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626">
                    <a:moveTo>
                      <a:pt x="313" y="0"/>
                    </a:moveTo>
                    <a:lnTo>
                      <a:pt x="313" y="0"/>
                    </a:lnTo>
                    <a:cubicBezTo>
                      <a:pt x="156" y="0"/>
                      <a:pt x="0" y="156"/>
                      <a:pt x="0" y="312"/>
                    </a:cubicBezTo>
                    <a:cubicBezTo>
                      <a:pt x="0" y="500"/>
                      <a:pt x="156" y="625"/>
                      <a:pt x="313" y="625"/>
                    </a:cubicBezTo>
                    <a:cubicBezTo>
                      <a:pt x="500" y="625"/>
                      <a:pt x="625" y="500"/>
                      <a:pt x="625" y="312"/>
                    </a:cubicBezTo>
                    <a:cubicBezTo>
                      <a:pt x="625" y="156"/>
                      <a:pt x="500" y="0"/>
                      <a:pt x="313" y="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grpSp>
        <p:grpSp>
          <p:nvGrpSpPr>
            <p:cNvPr id="86" name="Group 62">
              <a:extLst>
                <a:ext uri="{FF2B5EF4-FFF2-40B4-BE49-F238E27FC236}">
                  <a16:creationId xmlns:a16="http://schemas.microsoft.com/office/drawing/2014/main" id="{955D1C82-3AF6-4F95-8B68-B136D1CE89E3}"/>
                </a:ext>
              </a:extLst>
            </p:cNvPr>
            <p:cNvGrpSpPr/>
            <p:nvPr/>
          </p:nvGrpSpPr>
          <p:grpSpPr>
            <a:xfrm>
              <a:off x="3280232" y="5542685"/>
              <a:ext cx="468800" cy="1224090"/>
              <a:chOff x="17436113" y="3636644"/>
              <a:chExt cx="567027" cy="1481149"/>
            </a:xfrm>
            <a:solidFill>
              <a:schemeClr val="bg1">
                <a:lumMod val="85000"/>
              </a:schemeClr>
            </a:solidFill>
          </p:grpSpPr>
          <p:sp>
            <p:nvSpPr>
              <p:cNvPr id="90" name="Freeform 1">
                <a:extLst>
                  <a:ext uri="{FF2B5EF4-FFF2-40B4-BE49-F238E27FC236}">
                    <a16:creationId xmlns:a16="http://schemas.microsoft.com/office/drawing/2014/main" id="{C7ABF250-04F6-4AB6-AF24-6428E68D8E4F}"/>
                  </a:ext>
                </a:extLst>
              </p:cNvPr>
              <p:cNvSpPr>
                <a:spLocks noChangeArrowheads="1"/>
              </p:cNvSpPr>
              <p:nvPr/>
            </p:nvSpPr>
            <p:spPr bwMode="auto">
              <a:xfrm>
                <a:off x="17436113" y="3930109"/>
                <a:ext cx="567027" cy="1187684"/>
              </a:xfrm>
              <a:custGeom>
                <a:avLst/>
                <a:gdLst>
                  <a:gd name="T0" fmla="*/ 1250 w 1626"/>
                  <a:gd name="T1" fmla="*/ 0 h 3408"/>
                  <a:gd name="T2" fmla="*/ 1250 w 1626"/>
                  <a:gd name="T3" fmla="*/ 0 h 3408"/>
                  <a:gd name="T4" fmla="*/ 375 w 1626"/>
                  <a:gd name="T5" fmla="*/ 0 h 3408"/>
                  <a:gd name="T6" fmla="*/ 0 w 1626"/>
                  <a:gd name="T7" fmla="*/ 407 h 3408"/>
                  <a:gd name="T8" fmla="*/ 0 w 1626"/>
                  <a:gd name="T9" fmla="*/ 1500 h 3408"/>
                  <a:gd name="T10" fmla="*/ 156 w 1626"/>
                  <a:gd name="T11" fmla="*/ 1625 h 3408"/>
                  <a:gd name="T12" fmla="*/ 281 w 1626"/>
                  <a:gd name="T13" fmla="*/ 1500 h 3408"/>
                  <a:gd name="T14" fmla="*/ 281 w 1626"/>
                  <a:gd name="T15" fmla="*/ 625 h 3408"/>
                  <a:gd name="T16" fmla="*/ 313 w 1626"/>
                  <a:gd name="T17" fmla="*/ 563 h 3408"/>
                  <a:gd name="T18" fmla="*/ 375 w 1626"/>
                  <a:gd name="T19" fmla="*/ 625 h 3408"/>
                  <a:gd name="T20" fmla="*/ 375 w 1626"/>
                  <a:gd name="T21" fmla="*/ 1688 h 3408"/>
                  <a:gd name="T22" fmla="*/ 375 w 1626"/>
                  <a:gd name="T23" fmla="*/ 1875 h 3408"/>
                  <a:gd name="T24" fmla="*/ 375 w 1626"/>
                  <a:gd name="T25" fmla="*/ 3188 h 3408"/>
                  <a:gd name="T26" fmla="*/ 563 w 1626"/>
                  <a:gd name="T27" fmla="*/ 3407 h 3408"/>
                  <a:gd name="T28" fmla="*/ 563 w 1626"/>
                  <a:gd name="T29" fmla="*/ 3407 h 3408"/>
                  <a:gd name="T30" fmla="*/ 719 w 1626"/>
                  <a:gd name="T31" fmla="*/ 3188 h 3408"/>
                  <a:gd name="T32" fmla="*/ 719 w 1626"/>
                  <a:gd name="T33" fmla="*/ 1875 h 3408"/>
                  <a:gd name="T34" fmla="*/ 813 w 1626"/>
                  <a:gd name="T35" fmla="*/ 1813 h 3408"/>
                  <a:gd name="T36" fmla="*/ 906 w 1626"/>
                  <a:gd name="T37" fmla="*/ 1875 h 3408"/>
                  <a:gd name="T38" fmla="*/ 906 w 1626"/>
                  <a:gd name="T39" fmla="*/ 3188 h 3408"/>
                  <a:gd name="T40" fmla="*/ 1062 w 1626"/>
                  <a:gd name="T41" fmla="*/ 3407 h 3408"/>
                  <a:gd name="T42" fmla="*/ 1062 w 1626"/>
                  <a:gd name="T43" fmla="*/ 3407 h 3408"/>
                  <a:gd name="T44" fmla="*/ 1250 w 1626"/>
                  <a:gd name="T45" fmla="*/ 3188 h 3408"/>
                  <a:gd name="T46" fmla="*/ 1250 w 1626"/>
                  <a:gd name="T47" fmla="*/ 1875 h 3408"/>
                  <a:gd name="T48" fmla="*/ 1250 w 1626"/>
                  <a:gd name="T49" fmla="*/ 1688 h 3408"/>
                  <a:gd name="T50" fmla="*/ 1250 w 1626"/>
                  <a:gd name="T51" fmla="*/ 625 h 3408"/>
                  <a:gd name="T52" fmla="*/ 1313 w 1626"/>
                  <a:gd name="T53" fmla="*/ 563 h 3408"/>
                  <a:gd name="T54" fmla="*/ 1344 w 1626"/>
                  <a:gd name="T55" fmla="*/ 625 h 3408"/>
                  <a:gd name="T56" fmla="*/ 1344 w 1626"/>
                  <a:gd name="T57" fmla="*/ 1500 h 3408"/>
                  <a:gd name="T58" fmla="*/ 1469 w 1626"/>
                  <a:gd name="T59" fmla="*/ 1625 h 3408"/>
                  <a:gd name="T60" fmla="*/ 1625 w 1626"/>
                  <a:gd name="T61" fmla="*/ 1500 h 3408"/>
                  <a:gd name="T62" fmla="*/ 1625 w 1626"/>
                  <a:gd name="T63" fmla="*/ 407 h 3408"/>
                  <a:gd name="T64" fmla="*/ 1250 w 1626"/>
                  <a:gd name="T65" fmla="*/ 0 h 3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26" h="3408">
                    <a:moveTo>
                      <a:pt x="1250" y="0"/>
                    </a:moveTo>
                    <a:lnTo>
                      <a:pt x="1250" y="0"/>
                    </a:lnTo>
                    <a:cubicBezTo>
                      <a:pt x="375" y="0"/>
                      <a:pt x="375" y="0"/>
                      <a:pt x="375" y="0"/>
                    </a:cubicBezTo>
                    <a:cubicBezTo>
                      <a:pt x="125" y="0"/>
                      <a:pt x="0" y="157"/>
                      <a:pt x="0" y="407"/>
                    </a:cubicBezTo>
                    <a:cubicBezTo>
                      <a:pt x="0" y="1500"/>
                      <a:pt x="0" y="1500"/>
                      <a:pt x="0" y="1500"/>
                    </a:cubicBezTo>
                    <a:cubicBezTo>
                      <a:pt x="0" y="1563"/>
                      <a:pt x="94" y="1625"/>
                      <a:pt x="156" y="1625"/>
                    </a:cubicBezTo>
                    <a:cubicBezTo>
                      <a:pt x="219" y="1625"/>
                      <a:pt x="281" y="1563"/>
                      <a:pt x="281" y="1500"/>
                    </a:cubicBezTo>
                    <a:cubicBezTo>
                      <a:pt x="281" y="1500"/>
                      <a:pt x="281" y="719"/>
                      <a:pt x="281" y="625"/>
                    </a:cubicBezTo>
                    <a:cubicBezTo>
                      <a:pt x="281" y="594"/>
                      <a:pt x="313" y="563"/>
                      <a:pt x="313" y="563"/>
                    </a:cubicBezTo>
                    <a:cubicBezTo>
                      <a:pt x="344" y="563"/>
                      <a:pt x="375" y="594"/>
                      <a:pt x="375" y="625"/>
                    </a:cubicBezTo>
                    <a:cubicBezTo>
                      <a:pt x="375" y="719"/>
                      <a:pt x="375" y="1375"/>
                      <a:pt x="375" y="1688"/>
                    </a:cubicBezTo>
                    <a:cubicBezTo>
                      <a:pt x="375" y="1875"/>
                      <a:pt x="375" y="1875"/>
                      <a:pt x="375" y="1875"/>
                    </a:cubicBezTo>
                    <a:cubicBezTo>
                      <a:pt x="375" y="3188"/>
                      <a:pt x="375" y="3188"/>
                      <a:pt x="375" y="3188"/>
                    </a:cubicBezTo>
                    <a:cubicBezTo>
                      <a:pt x="375" y="3282"/>
                      <a:pt x="469" y="3407"/>
                      <a:pt x="563" y="3407"/>
                    </a:cubicBezTo>
                    <a:lnTo>
                      <a:pt x="563" y="3407"/>
                    </a:lnTo>
                    <a:cubicBezTo>
                      <a:pt x="688" y="3407"/>
                      <a:pt x="719" y="3282"/>
                      <a:pt x="719" y="3188"/>
                    </a:cubicBezTo>
                    <a:cubicBezTo>
                      <a:pt x="719" y="3188"/>
                      <a:pt x="719" y="1969"/>
                      <a:pt x="719" y="1875"/>
                    </a:cubicBezTo>
                    <a:cubicBezTo>
                      <a:pt x="719" y="1844"/>
                      <a:pt x="781" y="1813"/>
                      <a:pt x="813" y="1813"/>
                    </a:cubicBezTo>
                    <a:cubicBezTo>
                      <a:pt x="875" y="1813"/>
                      <a:pt x="906" y="1844"/>
                      <a:pt x="906" y="1875"/>
                    </a:cubicBezTo>
                    <a:cubicBezTo>
                      <a:pt x="906" y="1969"/>
                      <a:pt x="906" y="3188"/>
                      <a:pt x="906" y="3188"/>
                    </a:cubicBezTo>
                    <a:cubicBezTo>
                      <a:pt x="906" y="3282"/>
                      <a:pt x="969" y="3407"/>
                      <a:pt x="1062" y="3407"/>
                    </a:cubicBezTo>
                    <a:lnTo>
                      <a:pt x="1062" y="3407"/>
                    </a:lnTo>
                    <a:cubicBezTo>
                      <a:pt x="1156" y="3407"/>
                      <a:pt x="1250" y="3282"/>
                      <a:pt x="1250" y="3188"/>
                    </a:cubicBezTo>
                    <a:cubicBezTo>
                      <a:pt x="1250" y="1875"/>
                      <a:pt x="1250" y="1875"/>
                      <a:pt x="1250" y="1875"/>
                    </a:cubicBezTo>
                    <a:cubicBezTo>
                      <a:pt x="1250" y="1688"/>
                      <a:pt x="1250" y="1688"/>
                      <a:pt x="1250" y="1688"/>
                    </a:cubicBezTo>
                    <a:cubicBezTo>
                      <a:pt x="1250" y="1375"/>
                      <a:pt x="1250" y="719"/>
                      <a:pt x="1250" y="625"/>
                    </a:cubicBezTo>
                    <a:cubicBezTo>
                      <a:pt x="1250" y="594"/>
                      <a:pt x="1281" y="563"/>
                      <a:pt x="1313" y="563"/>
                    </a:cubicBezTo>
                    <a:cubicBezTo>
                      <a:pt x="1313" y="563"/>
                      <a:pt x="1344" y="594"/>
                      <a:pt x="1344" y="625"/>
                    </a:cubicBezTo>
                    <a:cubicBezTo>
                      <a:pt x="1344" y="719"/>
                      <a:pt x="1344" y="1500"/>
                      <a:pt x="1344" y="1500"/>
                    </a:cubicBezTo>
                    <a:cubicBezTo>
                      <a:pt x="1344" y="1563"/>
                      <a:pt x="1406" y="1625"/>
                      <a:pt x="1469" y="1625"/>
                    </a:cubicBezTo>
                    <a:cubicBezTo>
                      <a:pt x="1563" y="1625"/>
                      <a:pt x="1625" y="1563"/>
                      <a:pt x="1625" y="1500"/>
                    </a:cubicBezTo>
                    <a:cubicBezTo>
                      <a:pt x="1625" y="407"/>
                      <a:pt x="1625" y="407"/>
                      <a:pt x="1625" y="407"/>
                    </a:cubicBezTo>
                    <a:cubicBezTo>
                      <a:pt x="1625" y="157"/>
                      <a:pt x="1500" y="0"/>
                      <a:pt x="1250"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a:ea typeface="+mn-ea"/>
                  <a:cs typeface="Lato Light"/>
                </a:endParaRPr>
              </a:p>
            </p:txBody>
          </p:sp>
          <p:sp>
            <p:nvSpPr>
              <p:cNvPr id="91" name="Freeform 2">
                <a:extLst>
                  <a:ext uri="{FF2B5EF4-FFF2-40B4-BE49-F238E27FC236}">
                    <a16:creationId xmlns:a16="http://schemas.microsoft.com/office/drawing/2014/main" id="{490D9329-DA34-4C3B-B27A-025C4D5DF73A}"/>
                  </a:ext>
                </a:extLst>
              </p:cNvPr>
              <p:cNvSpPr>
                <a:spLocks noChangeArrowheads="1"/>
              </p:cNvSpPr>
              <p:nvPr/>
            </p:nvSpPr>
            <p:spPr bwMode="auto">
              <a:xfrm>
                <a:off x="17609756" y="3636644"/>
                <a:ext cx="218205" cy="218178"/>
              </a:xfrm>
              <a:custGeom>
                <a:avLst/>
                <a:gdLst>
                  <a:gd name="T0" fmla="*/ 313 w 626"/>
                  <a:gd name="T1" fmla="*/ 0 h 626"/>
                  <a:gd name="T2" fmla="*/ 313 w 626"/>
                  <a:gd name="T3" fmla="*/ 0 h 626"/>
                  <a:gd name="T4" fmla="*/ 0 w 626"/>
                  <a:gd name="T5" fmla="*/ 312 h 626"/>
                  <a:gd name="T6" fmla="*/ 313 w 626"/>
                  <a:gd name="T7" fmla="*/ 625 h 626"/>
                  <a:gd name="T8" fmla="*/ 625 w 626"/>
                  <a:gd name="T9" fmla="*/ 312 h 626"/>
                  <a:gd name="T10" fmla="*/ 313 w 626"/>
                  <a:gd name="T11" fmla="*/ 0 h 626"/>
                </a:gdLst>
                <a:ahLst/>
                <a:cxnLst>
                  <a:cxn ang="0">
                    <a:pos x="T0" y="T1"/>
                  </a:cxn>
                  <a:cxn ang="0">
                    <a:pos x="T2" y="T3"/>
                  </a:cxn>
                  <a:cxn ang="0">
                    <a:pos x="T4" y="T5"/>
                  </a:cxn>
                  <a:cxn ang="0">
                    <a:pos x="T6" y="T7"/>
                  </a:cxn>
                  <a:cxn ang="0">
                    <a:pos x="T8" y="T9"/>
                  </a:cxn>
                  <a:cxn ang="0">
                    <a:pos x="T10" y="T11"/>
                  </a:cxn>
                </a:cxnLst>
                <a:rect l="0" t="0" r="r" b="b"/>
                <a:pathLst>
                  <a:path w="626" h="626">
                    <a:moveTo>
                      <a:pt x="313" y="0"/>
                    </a:moveTo>
                    <a:lnTo>
                      <a:pt x="313" y="0"/>
                    </a:lnTo>
                    <a:cubicBezTo>
                      <a:pt x="156" y="0"/>
                      <a:pt x="0" y="156"/>
                      <a:pt x="0" y="312"/>
                    </a:cubicBezTo>
                    <a:cubicBezTo>
                      <a:pt x="0" y="500"/>
                      <a:pt x="156" y="625"/>
                      <a:pt x="313" y="625"/>
                    </a:cubicBezTo>
                    <a:cubicBezTo>
                      <a:pt x="500" y="625"/>
                      <a:pt x="625" y="500"/>
                      <a:pt x="625" y="312"/>
                    </a:cubicBezTo>
                    <a:cubicBezTo>
                      <a:pt x="625" y="156"/>
                      <a:pt x="500" y="0"/>
                      <a:pt x="31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a:ea typeface="+mn-ea"/>
                  <a:cs typeface="Lato Light"/>
                </a:endParaRPr>
              </a:p>
            </p:txBody>
          </p:sp>
        </p:grpSp>
        <p:grpSp>
          <p:nvGrpSpPr>
            <p:cNvPr id="87" name="Group 63">
              <a:extLst>
                <a:ext uri="{FF2B5EF4-FFF2-40B4-BE49-F238E27FC236}">
                  <a16:creationId xmlns:a16="http://schemas.microsoft.com/office/drawing/2014/main" id="{A1E5C96D-795A-47BE-99A4-226AC32F6D06}"/>
                </a:ext>
              </a:extLst>
            </p:cNvPr>
            <p:cNvGrpSpPr/>
            <p:nvPr/>
          </p:nvGrpSpPr>
          <p:grpSpPr>
            <a:xfrm>
              <a:off x="3775240" y="5542685"/>
              <a:ext cx="468800" cy="1224090"/>
              <a:chOff x="17436113" y="3636644"/>
              <a:chExt cx="567027" cy="1481149"/>
            </a:xfrm>
            <a:solidFill>
              <a:schemeClr val="bg1">
                <a:lumMod val="85000"/>
              </a:schemeClr>
            </a:solidFill>
          </p:grpSpPr>
          <p:sp>
            <p:nvSpPr>
              <p:cNvPr id="88" name="Freeform 1">
                <a:extLst>
                  <a:ext uri="{FF2B5EF4-FFF2-40B4-BE49-F238E27FC236}">
                    <a16:creationId xmlns:a16="http://schemas.microsoft.com/office/drawing/2014/main" id="{C6DFEC78-E015-4732-AB3D-77E3E6C8AF31}"/>
                  </a:ext>
                </a:extLst>
              </p:cNvPr>
              <p:cNvSpPr>
                <a:spLocks noChangeArrowheads="1"/>
              </p:cNvSpPr>
              <p:nvPr/>
            </p:nvSpPr>
            <p:spPr bwMode="auto">
              <a:xfrm>
                <a:off x="17436113" y="3930109"/>
                <a:ext cx="567027" cy="1187684"/>
              </a:xfrm>
              <a:custGeom>
                <a:avLst/>
                <a:gdLst>
                  <a:gd name="T0" fmla="*/ 1250 w 1626"/>
                  <a:gd name="T1" fmla="*/ 0 h 3408"/>
                  <a:gd name="T2" fmla="*/ 1250 w 1626"/>
                  <a:gd name="T3" fmla="*/ 0 h 3408"/>
                  <a:gd name="T4" fmla="*/ 375 w 1626"/>
                  <a:gd name="T5" fmla="*/ 0 h 3408"/>
                  <a:gd name="T6" fmla="*/ 0 w 1626"/>
                  <a:gd name="T7" fmla="*/ 407 h 3408"/>
                  <a:gd name="T8" fmla="*/ 0 w 1626"/>
                  <a:gd name="T9" fmla="*/ 1500 h 3408"/>
                  <a:gd name="T10" fmla="*/ 156 w 1626"/>
                  <a:gd name="T11" fmla="*/ 1625 h 3408"/>
                  <a:gd name="T12" fmla="*/ 281 w 1626"/>
                  <a:gd name="T13" fmla="*/ 1500 h 3408"/>
                  <a:gd name="T14" fmla="*/ 281 w 1626"/>
                  <a:gd name="T15" fmla="*/ 625 h 3408"/>
                  <a:gd name="T16" fmla="*/ 313 w 1626"/>
                  <a:gd name="T17" fmla="*/ 563 h 3408"/>
                  <a:gd name="T18" fmla="*/ 375 w 1626"/>
                  <a:gd name="T19" fmla="*/ 625 h 3408"/>
                  <a:gd name="T20" fmla="*/ 375 w 1626"/>
                  <a:gd name="T21" fmla="*/ 1688 h 3408"/>
                  <a:gd name="T22" fmla="*/ 375 w 1626"/>
                  <a:gd name="T23" fmla="*/ 1875 h 3408"/>
                  <a:gd name="T24" fmla="*/ 375 w 1626"/>
                  <a:gd name="T25" fmla="*/ 3188 h 3408"/>
                  <a:gd name="T26" fmla="*/ 563 w 1626"/>
                  <a:gd name="T27" fmla="*/ 3407 h 3408"/>
                  <a:gd name="T28" fmla="*/ 563 w 1626"/>
                  <a:gd name="T29" fmla="*/ 3407 h 3408"/>
                  <a:gd name="T30" fmla="*/ 719 w 1626"/>
                  <a:gd name="T31" fmla="*/ 3188 h 3408"/>
                  <a:gd name="T32" fmla="*/ 719 w 1626"/>
                  <a:gd name="T33" fmla="*/ 1875 h 3408"/>
                  <a:gd name="T34" fmla="*/ 813 w 1626"/>
                  <a:gd name="T35" fmla="*/ 1813 h 3408"/>
                  <a:gd name="T36" fmla="*/ 906 w 1626"/>
                  <a:gd name="T37" fmla="*/ 1875 h 3408"/>
                  <a:gd name="T38" fmla="*/ 906 w 1626"/>
                  <a:gd name="T39" fmla="*/ 3188 h 3408"/>
                  <a:gd name="T40" fmla="*/ 1062 w 1626"/>
                  <a:gd name="T41" fmla="*/ 3407 h 3408"/>
                  <a:gd name="T42" fmla="*/ 1062 w 1626"/>
                  <a:gd name="T43" fmla="*/ 3407 h 3408"/>
                  <a:gd name="T44" fmla="*/ 1250 w 1626"/>
                  <a:gd name="T45" fmla="*/ 3188 h 3408"/>
                  <a:gd name="T46" fmla="*/ 1250 w 1626"/>
                  <a:gd name="T47" fmla="*/ 1875 h 3408"/>
                  <a:gd name="T48" fmla="*/ 1250 w 1626"/>
                  <a:gd name="T49" fmla="*/ 1688 h 3408"/>
                  <a:gd name="T50" fmla="*/ 1250 w 1626"/>
                  <a:gd name="T51" fmla="*/ 625 h 3408"/>
                  <a:gd name="T52" fmla="*/ 1313 w 1626"/>
                  <a:gd name="T53" fmla="*/ 563 h 3408"/>
                  <a:gd name="T54" fmla="*/ 1344 w 1626"/>
                  <a:gd name="T55" fmla="*/ 625 h 3408"/>
                  <a:gd name="T56" fmla="*/ 1344 w 1626"/>
                  <a:gd name="T57" fmla="*/ 1500 h 3408"/>
                  <a:gd name="T58" fmla="*/ 1469 w 1626"/>
                  <a:gd name="T59" fmla="*/ 1625 h 3408"/>
                  <a:gd name="T60" fmla="*/ 1625 w 1626"/>
                  <a:gd name="T61" fmla="*/ 1500 h 3408"/>
                  <a:gd name="T62" fmla="*/ 1625 w 1626"/>
                  <a:gd name="T63" fmla="*/ 407 h 3408"/>
                  <a:gd name="T64" fmla="*/ 1250 w 1626"/>
                  <a:gd name="T65" fmla="*/ 0 h 3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26" h="3408">
                    <a:moveTo>
                      <a:pt x="1250" y="0"/>
                    </a:moveTo>
                    <a:lnTo>
                      <a:pt x="1250" y="0"/>
                    </a:lnTo>
                    <a:cubicBezTo>
                      <a:pt x="375" y="0"/>
                      <a:pt x="375" y="0"/>
                      <a:pt x="375" y="0"/>
                    </a:cubicBezTo>
                    <a:cubicBezTo>
                      <a:pt x="125" y="0"/>
                      <a:pt x="0" y="157"/>
                      <a:pt x="0" y="407"/>
                    </a:cubicBezTo>
                    <a:cubicBezTo>
                      <a:pt x="0" y="1500"/>
                      <a:pt x="0" y="1500"/>
                      <a:pt x="0" y="1500"/>
                    </a:cubicBezTo>
                    <a:cubicBezTo>
                      <a:pt x="0" y="1563"/>
                      <a:pt x="94" y="1625"/>
                      <a:pt x="156" y="1625"/>
                    </a:cubicBezTo>
                    <a:cubicBezTo>
                      <a:pt x="219" y="1625"/>
                      <a:pt x="281" y="1563"/>
                      <a:pt x="281" y="1500"/>
                    </a:cubicBezTo>
                    <a:cubicBezTo>
                      <a:pt x="281" y="1500"/>
                      <a:pt x="281" y="719"/>
                      <a:pt x="281" y="625"/>
                    </a:cubicBezTo>
                    <a:cubicBezTo>
                      <a:pt x="281" y="594"/>
                      <a:pt x="313" y="563"/>
                      <a:pt x="313" y="563"/>
                    </a:cubicBezTo>
                    <a:cubicBezTo>
                      <a:pt x="344" y="563"/>
                      <a:pt x="375" y="594"/>
                      <a:pt x="375" y="625"/>
                    </a:cubicBezTo>
                    <a:cubicBezTo>
                      <a:pt x="375" y="719"/>
                      <a:pt x="375" y="1375"/>
                      <a:pt x="375" y="1688"/>
                    </a:cubicBezTo>
                    <a:cubicBezTo>
                      <a:pt x="375" y="1875"/>
                      <a:pt x="375" y="1875"/>
                      <a:pt x="375" y="1875"/>
                    </a:cubicBezTo>
                    <a:cubicBezTo>
                      <a:pt x="375" y="3188"/>
                      <a:pt x="375" y="3188"/>
                      <a:pt x="375" y="3188"/>
                    </a:cubicBezTo>
                    <a:cubicBezTo>
                      <a:pt x="375" y="3282"/>
                      <a:pt x="469" y="3407"/>
                      <a:pt x="563" y="3407"/>
                    </a:cubicBezTo>
                    <a:lnTo>
                      <a:pt x="563" y="3407"/>
                    </a:lnTo>
                    <a:cubicBezTo>
                      <a:pt x="688" y="3407"/>
                      <a:pt x="719" y="3282"/>
                      <a:pt x="719" y="3188"/>
                    </a:cubicBezTo>
                    <a:cubicBezTo>
                      <a:pt x="719" y="3188"/>
                      <a:pt x="719" y="1969"/>
                      <a:pt x="719" y="1875"/>
                    </a:cubicBezTo>
                    <a:cubicBezTo>
                      <a:pt x="719" y="1844"/>
                      <a:pt x="781" y="1813"/>
                      <a:pt x="813" y="1813"/>
                    </a:cubicBezTo>
                    <a:cubicBezTo>
                      <a:pt x="875" y="1813"/>
                      <a:pt x="906" y="1844"/>
                      <a:pt x="906" y="1875"/>
                    </a:cubicBezTo>
                    <a:cubicBezTo>
                      <a:pt x="906" y="1969"/>
                      <a:pt x="906" y="3188"/>
                      <a:pt x="906" y="3188"/>
                    </a:cubicBezTo>
                    <a:cubicBezTo>
                      <a:pt x="906" y="3282"/>
                      <a:pt x="969" y="3407"/>
                      <a:pt x="1062" y="3407"/>
                    </a:cubicBezTo>
                    <a:lnTo>
                      <a:pt x="1062" y="3407"/>
                    </a:lnTo>
                    <a:cubicBezTo>
                      <a:pt x="1156" y="3407"/>
                      <a:pt x="1250" y="3282"/>
                      <a:pt x="1250" y="3188"/>
                    </a:cubicBezTo>
                    <a:cubicBezTo>
                      <a:pt x="1250" y="1875"/>
                      <a:pt x="1250" y="1875"/>
                      <a:pt x="1250" y="1875"/>
                    </a:cubicBezTo>
                    <a:cubicBezTo>
                      <a:pt x="1250" y="1688"/>
                      <a:pt x="1250" y="1688"/>
                      <a:pt x="1250" y="1688"/>
                    </a:cubicBezTo>
                    <a:cubicBezTo>
                      <a:pt x="1250" y="1375"/>
                      <a:pt x="1250" y="719"/>
                      <a:pt x="1250" y="625"/>
                    </a:cubicBezTo>
                    <a:cubicBezTo>
                      <a:pt x="1250" y="594"/>
                      <a:pt x="1281" y="563"/>
                      <a:pt x="1313" y="563"/>
                    </a:cubicBezTo>
                    <a:cubicBezTo>
                      <a:pt x="1313" y="563"/>
                      <a:pt x="1344" y="594"/>
                      <a:pt x="1344" y="625"/>
                    </a:cubicBezTo>
                    <a:cubicBezTo>
                      <a:pt x="1344" y="719"/>
                      <a:pt x="1344" y="1500"/>
                      <a:pt x="1344" y="1500"/>
                    </a:cubicBezTo>
                    <a:cubicBezTo>
                      <a:pt x="1344" y="1563"/>
                      <a:pt x="1406" y="1625"/>
                      <a:pt x="1469" y="1625"/>
                    </a:cubicBezTo>
                    <a:cubicBezTo>
                      <a:pt x="1563" y="1625"/>
                      <a:pt x="1625" y="1563"/>
                      <a:pt x="1625" y="1500"/>
                    </a:cubicBezTo>
                    <a:cubicBezTo>
                      <a:pt x="1625" y="407"/>
                      <a:pt x="1625" y="407"/>
                      <a:pt x="1625" y="407"/>
                    </a:cubicBezTo>
                    <a:cubicBezTo>
                      <a:pt x="1625" y="157"/>
                      <a:pt x="1500" y="0"/>
                      <a:pt x="1250"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a:ea typeface="+mn-ea"/>
                  <a:cs typeface="Lato Light"/>
                </a:endParaRPr>
              </a:p>
            </p:txBody>
          </p:sp>
          <p:sp>
            <p:nvSpPr>
              <p:cNvPr id="89" name="Freeform 2">
                <a:extLst>
                  <a:ext uri="{FF2B5EF4-FFF2-40B4-BE49-F238E27FC236}">
                    <a16:creationId xmlns:a16="http://schemas.microsoft.com/office/drawing/2014/main" id="{40B73ADC-AD76-48F1-B6FF-BF6F2106A6D2}"/>
                  </a:ext>
                </a:extLst>
              </p:cNvPr>
              <p:cNvSpPr>
                <a:spLocks noChangeArrowheads="1"/>
              </p:cNvSpPr>
              <p:nvPr/>
            </p:nvSpPr>
            <p:spPr bwMode="auto">
              <a:xfrm>
                <a:off x="17609756" y="3636644"/>
                <a:ext cx="218205" cy="218178"/>
              </a:xfrm>
              <a:custGeom>
                <a:avLst/>
                <a:gdLst>
                  <a:gd name="T0" fmla="*/ 313 w 626"/>
                  <a:gd name="T1" fmla="*/ 0 h 626"/>
                  <a:gd name="T2" fmla="*/ 313 w 626"/>
                  <a:gd name="T3" fmla="*/ 0 h 626"/>
                  <a:gd name="T4" fmla="*/ 0 w 626"/>
                  <a:gd name="T5" fmla="*/ 312 h 626"/>
                  <a:gd name="T6" fmla="*/ 313 w 626"/>
                  <a:gd name="T7" fmla="*/ 625 h 626"/>
                  <a:gd name="T8" fmla="*/ 625 w 626"/>
                  <a:gd name="T9" fmla="*/ 312 h 626"/>
                  <a:gd name="T10" fmla="*/ 313 w 626"/>
                  <a:gd name="T11" fmla="*/ 0 h 626"/>
                </a:gdLst>
                <a:ahLst/>
                <a:cxnLst>
                  <a:cxn ang="0">
                    <a:pos x="T0" y="T1"/>
                  </a:cxn>
                  <a:cxn ang="0">
                    <a:pos x="T2" y="T3"/>
                  </a:cxn>
                  <a:cxn ang="0">
                    <a:pos x="T4" y="T5"/>
                  </a:cxn>
                  <a:cxn ang="0">
                    <a:pos x="T6" y="T7"/>
                  </a:cxn>
                  <a:cxn ang="0">
                    <a:pos x="T8" y="T9"/>
                  </a:cxn>
                  <a:cxn ang="0">
                    <a:pos x="T10" y="T11"/>
                  </a:cxn>
                </a:cxnLst>
                <a:rect l="0" t="0" r="r" b="b"/>
                <a:pathLst>
                  <a:path w="626" h="626">
                    <a:moveTo>
                      <a:pt x="313" y="0"/>
                    </a:moveTo>
                    <a:lnTo>
                      <a:pt x="313" y="0"/>
                    </a:lnTo>
                    <a:cubicBezTo>
                      <a:pt x="156" y="0"/>
                      <a:pt x="0" y="156"/>
                      <a:pt x="0" y="312"/>
                    </a:cubicBezTo>
                    <a:cubicBezTo>
                      <a:pt x="0" y="500"/>
                      <a:pt x="156" y="625"/>
                      <a:pt x="313" y="625"/>
                    </a:cubicBezTo>
                    <a:cubicBezTo>
                      <a:pt x="500" y="625"/>
                      <a:pt x="625" y="500"/>
                      <a:pt x="625" y="312"/>
                    </a:cubicBezTo>
                    <a:cubicBezTo>
                      <a:pt x="625" y="156"/>
                      <a:pt x="500" y="0"/>
                      <a:pt x="31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1828434" fontAlgn="auto">
                  <a:spcBef>
                    <a:spcPts val="0"/>
                  </a:spcBef>
                  <a:spcAft>
                    <a:spcPts val="0"/>
                  </a:spcAft>
                  <a:defRPr/>
                </a:pPr>
                <a:endParaRPr lang="en-US" dirty="0">
                  <a:latin typeface="Lato Light"/>
                  <a:ea typeface="+mn-ea"/>
                  <a:cs typeface="Lato Light"/>
                </a:endParaRPr>
              </a:p>
            </p:txBody>
          </p:sp>
        </p:grpSp>
      </p:grpSp>
      <p:sp>
        <p:nvSpPr>
          <p:cNvPr id="98" name="Marcador de texto 14">
            <a:extLst>
              <a:ext uri="{FF2B5EF4-FFF2-40B4-BE49-F238E27FC236}">
                <a16:creationId xmlns:a16="http://schemas.microsoft.com/office/drawing/2014/main" id="{F6FA21E9-6AEF-4B74-986B-3CE40CD17202}"/>
              </a:ext>
            </a:extLst>
          </p:cNvPr>
          <p:cNvSpPr txBox="1">
            <a:spLocks/>
          </p:cNvSpPr>
          <p:nvPr/>
        </p:nvSpPr>
        <p:spPr>
          <a:xfrm>
            <a:off x="611427" y="568898"/>
            <a:ext cx="4131189" cy="6659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3600" dirty="0">
                <a:solidFill>
                  <a:srgbClr val="E7205F"/>
                </a:solidFill>
                <a:latin typeface="Lato Black" panose="020F0A02020204030203" pitchFamily="34" charset="0"/>
              </a:rPr>
              <a:t>TITLE</a:t>
            </a:r>
          </a:p>
        </p:txBody>
      </p:sp>
      <p:sp>
        <p:nvSpPr>
          <p:cNvPr id="99" name="Marcador de texto 14">
            <a:extLst>
              <a:ext uri="{FF2B5EF4-FFF2-40B4-BE49-F238E27FC236}">
                <a16:creationId xmlns:a16="http://schemas.microsoft.com/office/drawing/2014/main" id="{9CCC66A5-0307-4DE1-B3AA-AEC2887B181E}"/>
              </a:ext>
            </a:extLst>
          </p:cNvPr>
          <p:cNvSpPr txBox="1">
            <a:spLocks/>
          </p:cNvSpPr>
          <p:nvPr/>
        </p:nvSpPr>
        <p:spPr>
          <a:xfrm>
            <a:off x="567191" y="4514812"/>
            <a:ext cx="4131189" cy="6659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3600" dirty="0">
                <a:solidFill>
                  <a:srgbClr val="00A5CC"/>
                </a:solidFill>
                <a:latin typeface="Lato Black" panose="020F0A02020204030203" pitchFamily="34" charset="0"/>
              </a:rPr>
              <a:t>YOUR TEXT HERE</a:t>
            </a:r>
          </a:p>
        </p:txBody>
      </p:sp>
      <p:cxnSp>
        <p:nvCxnSpPr>
          <p:cNvPr id="30" name="Conector recto 29">
            <a:extLst>
              <a:ext uri="{FF2B5EF4-FFF2-40B4-BE49-F238E27FC236}">
                <a16:creationId xmlns:a16="http://schemas.microsoft.com/office/drawing/2014/main" id="{9E43FC59-592D-417D-B1BF-AC8754A382A7}"/>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
        <p:nvSpPr>
          <p:cNvPr id="2" name="Marcador de posición de imagen 1">
            <a:extLst>
              <a:ext uri="{FF2B5EF4-FFF2-40B4-BE49-F238E27FC236}">
                <a16:creationId xmlns:a16="http://schemas.microsoft.com/office/drawing/2014/main" id="{D9BDF46A-10D2-475F-9E62-C16684B2B281}"/>
              </a:ext>
            </a:extLst>
          </p:cNvPr>
          <p:cNvSpPr>
            <a:spLocks noGrp="1"/>
          </p:cNvSpPr>
          <p:nvPr>
            <p:ph type="pic" sz="quarter" idx="12"/>
          </p:nvPr>
        </p:nvSpPr>
        <p:spPr/>
        <p:txBody>
          <a:bodyPr/>
          <a:lstStyle/>
          <a:p>
            <a:endParaRPr lang="es-C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D0A066F7-711E-4716-8DD2-A47E642A65E1}"/>
              </a:ext>
            </a:extLst>
          </p:cNvPr>
          <p:cNvSpPr>
            <a:spLocks noGrp="1"/>
          </p:cNvSpPr>
          <p:nvPr>
            <p:ph type="pic" sz="quarter" idx="12"/>
          </p:nvPr>
        </p:nvSpPr>
        <p:spPr/>
        <p:txBody>
          <a:bodyPr/>
          <a:lstStyle/>
          <a:p>
            <a:endParaRPr lang="es-CO"/>
          </a:p>
        </p:txBody>
      </p:sp>
      <p:grpSp>
        <p:nvGrpSpPr>
          <p:cNvPr id="4" name="Group 4">
            <a:extLst>
              <a:ext uri="{FF2B5EF4-FFF2-40B4-BE49-F238E27FC236}">
                <a16:creationId xmlns:a16="http://schemas.microsoft.com/office/drawing/2014/main" id="{AF80106F-F94B-4613-8213-A08A17197295}"/>
              </a:ext>
            </a:extLst>
          </p:cNvPr>
          <p:cNvGrpSpPr>
            <a:grpSpLocks noChangeAspect="1"/>
          </p:cNvGrpSpPr>
          <p:nvPr/>
        </p:nvGrpSpPr>
        <p:grpSpPr bwMode="auto">
          <a:xfrm>
            <a:off x="4763" y="485775"/>
            <a:ext cx="12187237" cy="5162551"/>
            <a:chOff x="3" y="178"/>
            <a:chExt cx="7677" cy="3252"/>
          </a:xfrm>
        </p:grpSpPr>
        <p:sp>
          <p:nvSpPr>
            <p:cNvPr id="5" name="AutoShape 3">
              <a:extLst>
                <a:ext uri="{FF2B5EF4-FFF2-40B4-BE49-F238E27FC236}">
                  <a16:creationId xmlns:a16="http://schemas.microsoft.com/office/drawing/2014/main" id="{100877A0-786A-40E3-822C-4C1CC94D9192}"/>
                </a:ext>
              </a:extLst>
            </p:cNvPr>
            <p:cNvSpPr>
              <a:spLocks noChangeAspect="1" noChangeArrowheads="1" noTextEdit="1"/>
            </p:cNvSpPr>
            <p:nvPr/>
          </p:nvSpPr>
          <p:spPr bwMode="auto">
            <a:xfrm>
              <a:off x="3" y="178"/>
              <a:ext cx="7677" cy="3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5">
              <a:extLst>
                <a:ext uri="{FF2B5EF4-FFF2-40B4-BE49-F238E27FC236}">
                  <a16:creationId xmlns:a16="http://schemas.microsoft.com/office/drawing/2014/main" id="{0316D59B-F157-41A1-B11C-E0ED3BD0CCFB}"/>
                </a:ext>
              </a:extLst>
            </p:cNvPr>
            <p:cNvSpPr>
              <a:spLocks/>
            </p:cNvSpPr>
            <p:nvPr/>
          </p:nvSpPr>
          <p:spPr bwMode="auto">
            <a:xfrm>
              <a:off x="3809" y="1110"/>
              <a:ext cx="3871" cy="2320"/>
            </a:xfrm>
            <a:custGeom>
              <a:avLst/>
              <a:gdLst>
                <a:gd name="T0" fmla="*/ 3871 w 3871"/>
                <a:gd name="T1" fmla="*/ 2320 h 2320"/>
                <a:gd name="T2" fmla="*/ 794 w 3871"/>
                <a:gd name="T3" fmla="*/ 2320 h 2320"/>
                <a:gd name="T4" fmla="*/ 0 w 3871"/>
                <a:gd name="T5" fmla="*/ 1957 h 2320"/>
                <a:gd name="T6" fmla="*/ 397 w 3871"/>
                <a:gd name="T7" fmla="*/ 0 h 2320"/>
                <a:gd name="T8" fmla="*/ 3871 w 3871"/>
                <a:gd name="T9" fmla="*/ 0 h 2320"/>
                <a:gd name="T10" fmla="*/ 3871 w 3871"/>
                <a:gd name="T11" fmla="*/ 2320 h 2320"/>
              </a:gdLst>
              <a:ahLst/>
              <a:cxnLst>
                <a:cxn ang="0">
                  <a:pos x="T0" y="T1"/>
                </a:cxn>
                <a:cxn ang="0">
                  <a:pos x="T2" y="T3"/>
                </a:cxn>
                <a:cxn ang="0">
                  <a:pos x="T4" y="T5"/>
                </a:cxn>
                <a:cxn ang="0">
                  <a:pos x="T6" y="T7"/>
                </a:cxn>
                <a:cxn ang="0">
                  <a:pos x="T8" y="T9"/>
                </a:cxn>
                <a:cxn ang="0">
                  <a:pos x="T10" y="T11"/>
                </a:cxn>
              </a:cxnLst>
              <a:rect l="0" t="0" r="r" b="b"/>
              <a:pathLst>
                <a:path w="3871" h="2320">
                  <a:moveTo>
                    <a:pt x="3871" y="2320"/>
                  </a:moveTo>
                  <a:lnTo>
                    <a:pt x="794" y="2320"/>
                  </a:lnTo>
                  <a:lnTo>
                    <a:pt x="0" y="1957"/>
                  </a:lnTo>
                  <a:lnTo>
                    <a:pt x="397" y="0"/>
                  </a:lnTo>
                  <a:lnTo>
                    <a:pt x="3871" y="0"/>
                  </a:lnTo>
                  <a:lnTo>
                    <a:pt x="3871" y="2320"/>
                  </a:lnTo>
                  <a:close/>
                </a:path>
              </a:pathLst>
            </a:custGeom>
            <a:solidFill>
              <a:srgbClr val="FFD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6">
              <a:extLst>
                <a:ext uri="{FF2B5EF4-FFF2-40B4-BE49-F238E27FC236}">
                  <a16:creationId xmlns:a16="http://schemas.microsoft.com/office/drawing/2014/main" id="{5D1E7DD8-DEAE-46A8-953C-BFEF12CDF17F}"/>
                </a:ext>
              </a:extLst>
            </p:cNvPr>
            <p:cNvSpPr>
              <a:spLocks/>
            </p:cNvSpPr>
            <p:nvPr/>
          </p:nvSpPr>
          <p:spPr bwMode="auto">
            <a:xfrm>
              <a:off x="3809" y="1110"/>
              <a:ext cx="3871" cy="2320"/>
            </a:xfrm>
            <a:custGeom>
              <a:avLst/>
              <a:gdLst>
                <a:gd name="T0" fmla="*/ 3871 w 3871"/>
                <a:gd name="T1" fmla="*/ 2320 h 2320"/>
                <a:gd name="T2" fmla="*/ 794 w 3871"/>
                <a:gd name="T3" fmla="*/ 2320 h 2320"/>
                <a:gd name="T4" fmla="*/ 0 w 3871"/>
                <a:gd name="T5" fmla="*/ 1957 h 2320"/>
                <a:gd name="T6" fmla="*/ 397 w 3871"/>
                <a:gd name="T7" fmla="*/ 0 h 2320"/>
                <a:gd name="T8" fmla="*/ 3871 w 3871"/>
                <a:gd name="T9" fmla="*/ 0 h 2320"/>
                <a:gd name="T10" fmla="*/ 3871 w 3871"/>
                <a:gd name="T11" fmla="*/ 2320 h 2320"/>
              </a:gdLst>
              <a:ahLst/>
              <a:cxnLst>
                <a:cxn ang="0">
                  <a:pos x="T0" y="T1"/>
                </a:cxn>
                <a:cxn ang="0">
                  <a:pos x="T2" y="T3"/>
                </a:cxn>
                <a:cxn ang="0">
                  <a:pos x="T4" y="T5"/>
                </a:cxn>
                <a:cxn ang="0">
                  <a:pos x="T6" y="T7"/>
                </a:cxn>
                <a:cxn ang="0">
                  <a:pos x="T8" y="T9"/>
                </a:cxn>
                <a:cxn ang="0">
                  <a:pos x="T10" y="T11"/>
                </a:cxn>
              </a:cxnLst>
              <a:rect l="0" t="0" r="r" b="b"/>
              <a:pathLst>
                <a:path w="3871" h="2320">
                  <a:moveTo>
                    <a:pt x="3871" y="2320"/>
                  </a:moveTo>
                  <a:lnTo>
                    <a:pt x="794" y="2320"/>
                  </a:lnTo>
                  <a:lnTo>
                    <a:pt x="0" y="1957"/>
                  </a:lnTo>
                  <a:lnTo>
                    <a:pt x="397" y="0"/>
                  </a:lnTo>
                  <a:lnTo>
                    <a:pt x="3871" y="0"/>
                  </a:lnTo>
                  <a:lnTo>
                    <a:pt x="3871" y="23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Rectangle 7">
              <a:extLst>
                <a:ext uri="{FF2B5EF4-FFF2-40B4-BE49-F238E27FC236}">
                  <a16:creationId xmlns:a16="http://schemas.microsoft.com/office/drawing/2014/main" id="{DB1A8CEE-C3F1-41E3-A3A4-B972DFFCACA0}"/>
                </a:ext>
              </a:extLst>
            </p:cNvPr>
            <p:cNvSpPr>
              <a:spLocks noChangeArrowheads="1"/>
            </p:cNvSpPr>
            <p:nvPr/>
          </p:nvSpPr>
          <p:spPr bwMode="auto">
            <a:xfrm>
              <a:off x="10" y="178"/>
              <a:ext cx="4083" cy="2035"/>
            </a:xfrm>
            <a:prstGeom prst="rect">
              <a:avLst/>
            </a:prstGeom>
            <a:solidFill>
              <a:srgbClr val="E7205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Rectangle 8">
              <a:extLst>
                <a:ext uri="{FF2B5EF4-FFF2-40B4-BE49-F238E27FC236}">
                  <a16:creationId xmlns:a16="http://schemas.microsoft.com/office/drawing/2014/main" id="{AB1BE219-63F7-4541-AD12-7385A871FD85}"/>
                </a:ext>
              </a:extLst>
            </p:cNvPr>
            <p:cNvSpPr>
              <a:spLocks noChangeArrowheads="1"/>
            </p:cNvSpPr>
            <p:nvPr/>
          </p:nvSpPr>
          <p:spPr bwMode="auto">
            <a:xfrm>
              <a:off x="10" y="178"/>
              <a:ext cx="4083" cy="2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Freeform 9">
              <a:extLst>
                <a:ext uri="{FF2B5EF4-FFF2-40B4-BE49-F238E27FC236}">
                  <a16:creationId xmlns:a16="http://schemas.microsoft.com/office/drawing/2014/main" id="{5B626256-CA59-4BAB-9063-3E95DE623FC3}"/>
                </a:ext>
              </a:extLst>
            </p:cNvPr>
            <p:cNvSpPr>
              <a:spLocks/>
            </p:cNvSpPr>
            <p:nvPr/>
          </p:nvSpPr>
          <p:spPr bwMode="auto">
            <a:xfrm>
              <a:off x="2689" y="178"/>
              <a:ext cx="1404" cy="868"/>
            </a:xfrm>
            <a:custGeom>
              <a:avLst/>
              <a:gdLst>
                <a:gd name="T0" fmla="*/ 1404 w 1404"/>
                <a:gd name="T1" fmla="*/ 868 h 868"/>
                <a:gd name="T2" fmla="*/ 1404 w 1404"/>
                <a:gd name="T3" fmla="*/ 0 h 868"/>
                <a:gd name="T4" fmla="*/ 0 w 1404"/>
                <a:gd name="T5" fmla="*/ 356 h 868"/>
                <a:gd name="T6" fmla="*/ 1404 w 1404"/>
                <a:gd name="T7" fmla="*/ 868 h 868"/>
              </a:gdLst>
              <a:ahLst/>
              <a:cxnLst>
                <a:cxn ang="0">
                  <a:pos x="T0" y="T1"/>
                </a:cxn>
                <a:cxn ang="0">
                  <a:pos x="T2" y="T3"/>
                </a:cxn>
                <a:cxn ang="0">
                  <a:pos x="T4" y="T5"/>
                </a:cxn>
                <a:cxn ang="0">
                  <a:pos x="T6" y="T7"/>
                </a:cxn>
              </a:cxnLst>
              <a:rect l="0" t="0" r="r" b="b"/>
              <a:pathLst>
                <a:path w="1404" h="868">
                  <a:moveTo>
                    <a:pt x="1404" y="868"/>
                  </a:moveTo>
                  <a:lnTo>
                    <a:pt x="1404" y="0"/>
                  </a:lnTo>
                  <a:lnTo>
                    <a:pt x="0" y="356"/>
                  </a:lnTo>
                  <a:lnTo>
                    <a:pt x="1404" y="868"/>
                  </a:lnTo>
                  <a:close/>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10">
              <a:extLst>
                <a:ext uri="{FF2B5EF4-FFF2-40B4-BE49-F238E27FC236}">
                  <a16:creationId xmlns:a16="http://schemas.microsoft.com/office/drawing/2014/main" id="{DF2D3DA3-FCAF-4F3E-A5A4-1300F8964EC7}"/>
                </a:ext>
              </a:extLst>
            </p:cNvPr>
            <p:cNvSpPr>
              <a:spLocks/>
            </p:cNvSpPr>
            <p:nvPr/>
          </p:nvSpPr>
          <p:spPr bwMode="auto">
            <a:xfrm>
              <a:off x="2689" y="178"/>
              <a:ext cx="1404" cy="868"/>
            </a:xfrm>
            <a:custGeom>
              <a:avLst/>
              <a:gdLst>
                <a:gd name="T0" fmla="*/ 1404 w 1404"/>
                <a:gd name="T1" fmla="*/ 868 h 868"/>
                <a:gd name="T2" fmla="*/ 1404 w 1404"/>
                <a:gd name="T3" fmla="*/ 0 h 868"/>
                <a:gd name="T4" fmla="*/ 0 w 1404"/>
                <a:gd name="T5" fmla="*/ 356 h 868"/>
                <a:gd name="T6" fmla="*/ 1404 w 1404"/>
                <a:gd name="T7" fmla="*/ 868 h 868"/>
              </a:gdLst>
              <a:ahLst/>
              <a:cxnLst>
                <a:cxn ang="0">
                  <a:pos x="T0" y="T1"/>
                </a:cxn>
                <a:cxn ang="0">
                  <a:pos x="T2" y="T3"/>
                </a:cxn>
                <a:cxn ang="0">
                  <a:pos x="T4" y="T5"/>
                </a:cxn>
                <a:cxn ang="0">
                  <a:pos x="T6" y="T7"/>
                </a:cxn>
              </a:cxnLst>
              <a:rect l="0" t="0" r="r" b="b"/>
              <a:pathLst>
                <a:path w="1404" h="868">
                  <a:moveTo>
                    <a:pt x="1404" y="868"/>
                  </a:moveTo>
                  <a:lnTo>
                    <a:pt x="1404" y="0"/>
                  </a:lnTo>
                  <a:lnTo>
                    <a:pt x="0" y="356"/>
                  </a:lnTo>
                  <a:lnTo>
                    <a:pt x="1404" y="8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11">
              <a:extLst>
                <a:ext uri="{FF2B5EF4-FFF2-40B4-BE49-F238E27FC236}">
                  <a16:creationId xmlns:a16="http://schemas.microsoft.com/office/drawing/2014/main" id="{6A56C342-6693-4A0F-B340-41F0FFD96EF3}"/>
                </a:ext>
              </a:extLst>
            </p:cNvPr>
            <p:cNvSpPr>
              <a:spLocks/>
            </p:cNvSpPr>
            <p:nvPr/>
          </p:nvSpPr>
          <p:spPr bwMode="auto">
            <a:xfrm>
              <a:off x="3696" y="2804"/>
              <a:ext cx="907" cy="626"/>
            </a:xfrm>
            <a:custGeom>
              <a:avLst/>
              <a:gdLst>
                <a:gd name="T0" fmla="*/ 0 w 907"/>
                <a:gd name="T1" fmla="*/ 277 h 626"/>
                <a:gd name="T2" fmla="*/ 411 w 907"/>
                <a:gd name="T3" fmla="*/ 0 h 626"/>
                <a:gd name="T4" fmla="*/ 907 w 907"/>
                <a:gd name="T5" fmla="*/ 626 h 626"/>
                <a:gd name="T6" fmla="*/ 0 w 907"/>
                <a:gd name="T7" fmla="*/ 277 h 626"/>
              </a:gdLst>
              <a:ahLst/>
              <a:cxnLst>
                <a:cxn ang="0">
                  <a:pos x="T0" y="T1"/>
                </a:cxn>
                <a:cxn ang="0">
                  <a:pos x="T2" y="T3"/>
                </a:cxn>
                <a:cxn ang="0">
                  <a:pos x="T4" y="T5"/>
                </a:cxn>
                <a:cxn ang="0">
                  <a:pos x="T6" y="T7"/>
                </a:cxn>
              </a:cxnLst>
              <a:rect l="0" t="0" r="r" b="b"/>
              <a:pathLst>
                <a:path w="907" h="626">
                  <a:moveTo>
                    <a:pt x="0" y="277"/>
                  </a:moveTo>
                  <a:lnTo>
                    <a:pt x="411" y="0"/>
                  </a:lnTo>
                  <a:lnTo>
                    <a:pt x="907" y="626"/>
                  </a:lnTo>
                  <a:lnTo>
                    <a:pt x="0" y="277"/>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12">
              <a:extLst>
                <a:ext uri="{FF2B5EF4-FFF2-40B4-BE49-F238E27FC236}">
                  <a16:creationId xmlns:a16="http://schemas.microsoft.com/office/drawing/2014/main" id="{D0991113-2F9C-4639-8A13-58E6560F5461}"/>
                </a:ext>
              </a:extLst>
            </p:cNvPr>
            <p:cNvSpPr>
              <a:spLocks/>
            </p:cNvSpPr>
            <p:nvPr/>
          </p:nvSpPr>
          <p:spPr bwMode="auto">
            <a:xfrm>
              <a:off x="3696" y="2804"/>
              <a:ext cx="907" cy="626"/>
            </a:xfrm>
            <a:custGeom>
              <a:avLst/>
              <a:gdLst>
                <a:gd name="T0" fmla="*/ 0 w 907"/>
                <a:gd name="T1" fmla="*/ 277 h 626"/>
                <a:gd name="T2" fmla="*/ 411 w 907"/>
                <a:gd name="T3" fmla="*/ 0 h 626"/>
                <a:gd name="T4" fmla="*/ 907 w 907"/>
                <a:gd name="T5" fmla="*/ 626 h 626"/>
                <a:gd name="T6" fmla="*/ 0 w 907"/>
                <a:gd name="T7" fmla="*/ 277 h 626"/>
              </a:gdLst>
              <a:ahLst/>
              <a:cxnLst>
                <a:cxn ang="0">
                  <a:pos x="T0" y="T1"/>
                </a:cxn>
                <a:cxn ang="0">
                  <a:pos x="T2" y="T3"/>
                </a:cxn>
                <a:cxn ang="0">
                  <a:pos x="T4" y="T5"/>
                </a:cxn>
                <a:cxn ang="0">
                  <a:pos x="T6" y="T7"/>
                </a:cxn>
              </a:cxnLst>
              <a:rect l="0" t="0" r="r" b="b"/>
              <a:pathLst>
                <a:path w="907" h="626">
                  <a:moveTo>
                    <a:pt x="0" y="277"/>
                  </a:moveTo>
                  <a:lnTo>
                    <a:pt x="411" y="0"/>
                  </a:lnTo>
                  <a:lnTo>
                    <a:pt x="907" y="626"/>
                  </a:lnTo>
                  <a:lnTo>
                    <a:pt x="0" y="27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3">
              <a:extLst>
                <a:ext uri="{FF2B5EF4-FFF2-40B4-BE49-F238E27FC236}">
                  <a16:creationId xmlns:a16="http://schemas.microsoft.com/office/drawing/2014/main" id="{1DAD385D-AF30-4083-92A3-452010324F60}"/>
                </a:ext>
              </a:extLst>
            </p:cNvPr>
            <p:cNvSpPr>
              <a:spLocks/>
            </p:cNvSpPr>
            <p:nvPr/>
          </p:nvSpPr>
          <p:spPr bwMode="auto">
            <a:xfrm>
              <a:off x="3696" y="2384"/>
              <a:ext cx="1184" cy="697"/>
            </a:xfrm>
            <a:custGeom>
              <a:avLst/>
              <a:gdLst>
                <a:gd name="T0" fmla="*/ 1184 w 1184"/>
                <a:gd name="T1" fmla="*/ 0 h 697"/>
                <a:gd name="T2" fmla="*/ 950 w 1184"/>
                <a:gd name="T3" fmla="*/ 562 h 697"/>
                <a:gd name="T4" fmla="*/ 0 w 1184"/>
                <a:gd name="T5" fmla="*/ 697 h 697"/>
                <a:gd name="T6" fmla="*/ 0 w 1184"/>
                <a:gd name="T7" fmla="*/ 242 h 697"/>
                <a:gd name="T8" fmla="*/ 1184 w 1184"/>
                <a:gd name="T9" fmla="*/ 0 h 697"/>
              </a:gdLst>
              <a:ahLst/>
              <a:cxnLst>
                <a:cxn ang="0">
                  <a:pos x="T0" y="T1"/>
                </a:cxn>
                <a:cxn ang="0">
                  <a:pos x="T2" y="T3"/>
                </a:cxn>
                <a:cxn ang="0">
                  <a:pos x="T4" y="T5"/>
                </a:cxn>
                <a:cxn ang="0">
                  <a:pos x="T6" y="T7"/>
                </a:cxn>
                <a:cxn ang="0">
                  <a:pos x="T8" y="T9"/>
                </a:cxn>
              </a:cxnLst>
              <a:rect l="0" t="0" r="r" b="b"/>
              <a:pathLst>
                <a:path w="1184" h="697">
                  <a:moveTo>
                    <a:pt x="1184" y="0"/>
                  </a:moveTo>
                  <a:lnTo>
                    <a:pt x="950" y="562"/>
                  </a:lnTo>
                  <a:lnTo>
                    <a:pt x="0" y="697"/>
                  </a:lnTo>
                  <a:lnTo>
                    <a:pt x="0" y="242"/>
                  </a:lnTo>
                  <a:lnTo>
                    <a:pt x="1184" y="0"/>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4">
              <a:extLst>
                <a:ext uri="{FF2B5EF4-FFF2-40B4-BE49-F238E27FC236}">
                  <a16:creationId xmlns:a16="http://schemas.microsoft.com/office/drawing/2014/main" id="{B4D8A31E-3055-4468-B75F-A0666FAEF341}"/>
                </a:ext>
              </a:extLst>
            </p:cNvPr>
            <p:cNvSpPr>
              <a:spLocks/>
            </p:cNvSpPr>
            <p:nvPr/>
          </p:nvSpPr>
          <p:spPr bwMode="auto">
            <a:xfrm>
              <a:off x="3696" y="2384"/>
              <a:ext cx="1184" cy="697"/>
            </a:xfrm>
            <a:custGeom>
              <a:avLst/>
              <a:gdLst>
                <a:gd name="T0" fmla="*/ 1184 w 1184"/>
                <a:gd name="T1" fmla="*/ 0 h 697"/>
                <a:gd name="T2" fmla="*/ 950 w 1184"/>
                <a:gd name="T3" fmla="*/ 562 h 697"/>
                <a:gd name="T4" fmla="*/ 0 w 1184"/>
                <a:gd name="T5" fmla="*/ 697 h 697"/>
                <a:gd name="T6" fmla="*/ 0 w 1184"/>
                <a:gd name="T7" fmla="*/ 242 h 697"/>
                <a:gd name="T8" fmla="*/ 1184 w 1184"/>
                <a:gd name="T9" fmla="*/ 0 h 697"/>
              </a:gdLst>
              <a:ahLst/>
              <a:cxnLst>
                <a:cxn ang="0">
                  <a:pos x="T0" y="T1"/>
                </a:cxn>
                <a:cxn ang="0">
                  <a:pos x="T2" y="T3"/>
                </a:cxn>
                <a:cxn ang="0">
                  <a:pos x="T4" y="T5"/>
                </a:cxn>
                <a:cxn ang="0">
                  <a:pos x="T6" y="T7"/>
                </a:cxn>
                <a:cxn ang="0">
                  <a:pos x="T8" y="T9"/>
                </a:cxn>
              </a:cxnLst>
              <a:rect l="0" t="0" r="r" b="b"/>
              <a:pathLst>
                <a:path w="1184" h="697">
                  <a:moveTo>
                    <a:pt x="1184" y="0"/>
                  </a:moveTo>
                  <a:lnTo>
                    <a:pt x="950" y="562"/>
                  </a:lnTo>
                  <a:lnTo>
                    <a:pt x="0" y="697"/>
                  </a:lnTo>
                  <a:lnTo>
                    <a:pt x="0" y="242"/>
                  </a:lnTo>
                  <a:lnTo>
                    <a:pt x="11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5">
              <a:extLst>
                <a:ext uri="{FF2B5EF4-FFF2-40B4-BE49-F238E27FC236}">
                  <a16:creationId xmlns:a16="http://schemas.microsoft.com/office/drawing/2014/main" id="{ECAE406B-566F-4EA7-A3C7-F9EC7CF1FAED}"/>
                </a:ext>
              </a:extLst>
            </p:cNvPr>
            <p:cNvSpPr>
              <a:spLocks/>
            </p:cNvSpPr>
            <p:nvPr/>
          </p:nvSpPr>
          <p:spPr bwMode="auto">
            <a:xfrm>
              <a:off x="2689" y="2384"/>
              <a:ext cx="2191" cy="562"/>
            </a:xfrm>
            <a:custGeom>
              <a:avLst/>
              <a:gdLst>
                <a:gd name="T0" fmla="*/ 2191 w 2191"/>
                <a:gd name="T1" fmla="*/ 0 h 562"/>
                <a:gd name="T2" fmla="*/ 1957 w 2191"/>
                <a:gd name="T3" fmla="*/ 562 h 562"/>
                <a:gd name="T4" fmla="*/ 0 w 2191"/>
                <a:gd name="T5" fmla="*/ 292 h 562"/>
                <a:gd name="T6" fmla="*/ 2191 w 2191"/>
                <a:gd name="T7" fmla="*/ 0 h 562"/>
              </a:gdLst>
              <a:ahLst/>
              <a:cxnLst>
                <a:cxn ang="0">
                  <a:pos x="T0" y="T1"/>
                </a:cxn>
                <a:cxn ang="0">
                  <a:pos x="T2" y="T3"/>
                </a:cxn>
                <a:cxn ang="0">
                  <a:pos x="T4" y="T5"/>
                </a:cxn>
                <a:cxn ang="0">
                  <a:pos x="T6" y="T7"/>
                </a:cxn>
              </a:cxnLst>
              <a:rect l="0" t="0" r="r" b="b"/>
              <a:pathLst>
                <a:path w="2191" h="562">
                  <a:moveTo>
                    <a:pt x="2191" y="0"/>
                  </a:moveTo>
                  <a:lnTo>
                    <a:pt x="1957" y="562"/>
                  </a:lnTo>
                  <a:lnTo>
                    <a:pt x="0" y="292"/>
                  </a:lnTo>
                  <a:lnTo>
                    <a:pt x="2191" y="0"/>
                  </a:lnTo>
                  <a:close/>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6">
              <a:extLst>
                <a:ext uri="{FF2B5EF4-FFF2-40B4-BE49-F238E27FC236}">
                  <a16:creationId xmlns:a16="http://schemas.microsoft.com/office/drawing/2014/main" id="{5BE075A7-328C-47F4-BB2E-0BFE4D2988CC}"/>
                </a:ext>
              </a:extLst>
            </p:cNvPr>
            <p:cNvSpPr>
              <a:spLocks/>
            </p:cNvSpPr>
            <p:nvPr/>
          </p:nvSpPr>
          <p:spPr bwMode="auto">
            <a:xfrm>
              <a:off x="2689" y="2384"/>
              <a:ext cx="2191" cy="562"/>
            </a:xfrm>
            <a:custGeom>
              <a:avLst/>
              <a:gdLst>
                <a:gd name="T0" fmla="*/ 2191 w 2191"/>
                <a:gd name="T1" fmla="*/ 0 h 562"/>
                <a:gd name="T2" fmla="*/ 1957 w 2191"/>
                <a:gd name="T3" fmla="*/ 562 h 562"/>
                <a:gd name="T4" fmla="*/ 0 w 2191"/>
                <a:gd name="T5" fmla="*/ 292 h 562"/>
                <a:gd name="T6" fmla="*/ 2191 w 2191"/>
                <a:gd name="T7" fmla="*/ 0 h 562"/>
              </a:gdLst>
              <a:ahLst/>
              <a:cxnLst>
                <a:cxn ang="0">
                  <a:pos x="T0" y="T1"/>
                </a:cxn>
                <a:cxn ang="0">
                  <a:pos x="T2" y="T3"/>
                </a:cxn>
                <a:cxn ang="0">
                  <a:pos x="T4" y="T5"/>
                </a:cxn>
                <a:cxn ang="0">
                  <a:pos x="T6" y="T7"/>
                </a:cxn>
              </a:cxnLst>
              <a:rect l="0" t="0" r="r" b="b"/>
              <a:pathLst>
                <a:path w="2191" h="562">
                  <a:moveTo>
                    <a:pt x="2191" y="0"/>
                  </a:moveTo>
                  <a:lnTo>
                    <a:pt x="1957" y="562"/>
                  </a:lnTo>
                  <a:lnTo>
                    <a:pt x="0" y="292"/>
                  </a:lnTo>
                  <a:lnTo>
                    <a:pt x="21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17">
              <a:extLst>
                <a:ext uri="{FF2B5EF4-FFF2-40B4-BE49-F238E27FC236}">
                  <a16:creationId xmlns:a16="http://schemas.microsoft.com/office/drawing/2014/main" id="{378370A0-1F58-417E-850C-F2A039145A74}"/>
                </a:ext>
              </a:extLst>
            </p:cNvPr>
            <p:cNvSpPr>
              <a:spLocks/>
            </p:cNvSpPr>
            <p:nvPr/>
          </p:nvSpPr>
          <p:spPr bwMode="auto">
            <a:xfrm>
              <a:off x="2689" y="534"/>
              <a:ext cx="3382" cy="2142"/>
            </a:xfrm>
            <a:custGeom>
              <a:avLst/>
              <a:gdLst>
                <a:gd name="T0" fmla="*/ 0 w 477"/>
                <a:gd name="T1" fmla="*/ 301 h 301"/>
                <a:gd name="T2" fmla="*/ 0 w 477"/>
                <a:gd name="T3" fmla="*/ 0 h 301"/>
                <a:gd name="T4" fmla="*/ 445 w 477"/>
                <a:gd name="T5" fmla="*/ 0 h 301"/>
                <a:gd name="T6" fmla="*/ 477 w 477"/>
                <a:gd name="T7" fmla="*/ 32 h 301"/>
                <a:gd name="T8" fmla="*/ 477 w 477"/>
                <a:gd name="T9" fmla="*/ 268 h 301"/>
                <a:gd name="T10" fmla="*/ 445 w 477"/>
                <a:gd name="T11" fmla="*/ 301 h 301"/>
                <a:gd name="T12" fmla="*/ 0 w 477"/>
                <a:gd name="T13" fmla="*/ 301 h 301"/>
              </a:gdLst>
              <a:ahLst/>
              <a:cxnLst>
                <a:cxn ang="0">
                  <a:pos x="T0" y="T1"/>
                </a:cxn>
                <a:cxn ang="0">
                  <a:pos x="T2" y="T3"/>
                </a:cxn>
                <a:cxn ang="0">
                  <a:pos x="T4" y="T5"/>
                </a:cxn>
                <a:cxn ang="0">
                  <a:pos x="T6" y="T7"/>
                </a:cxn>
                <a:cxn ang="0">
                  <a:pos x="T8" y="T9"/>
                </a:cxn>
                <a:cxn ang="0">
                  <a:pos x="T10" y="T11"/>
                </a:cxn>
                <a:cxn ang="0">
                  <a:pos x="T12" y="T13"/>
                </a:cxn>
              </a:cxnLst>
              <a:rect l="0" t="0" r="r" b="b"/>
              <a:pathLst>
                <a:path w="477" h="301">
                  <a:moveTo>
                    <a:pt x="0" y="301"/>
                  </a:moveTo>
                  <a:cubicBezTo>
                    <a:pt x="0" y="0"/>
                    <a:pt x="0" y="0"/>
                    <a:pt x="0" y="0"/>
                  </a:cubicBezTo>
                  <a:cubicBezTo>
                    <a:pt x="445" y="0"/>
                    <a:pt x="445" y="0"/>
                    <a:pt x="445" y="0"/>
                  </a:cubicBezTo>
                  <a:cubicBezTo>
                    <a:pt x="463" y="0"/>
                    <a:pt x="477" y="14"/>
                    <a:pt x="477" y="32"/>
                  </a:cubicBezTo>
                  <a:cubicBezTo>
                    <a:pt x="477" y="268"/>
                    <a:pt x="477" y="268"/>
                    <a:pt x="477" y="268"/>
                  </a:cubicBezTo>
                  <a:cubicBezTo>
                    <a:pt x="477" y="286"/>
                    <a:pt x="463" y="301"/>
                    <a:pt x="445" y="301"/>
                  </a:cubicBezTo>
                  <a:cubicBezTo>
                    <a:pt x="0" y="301"/>
                    <a:pt x="0" y="301"/>
                    <a:pt x="0" y="301"/>
                  </a:cubicBezTo>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2" name="Marcador de texto 14">
            <a:extLst>
              <a:ext uri="{FF2B5EF4-FFF2-40B4-BE49-F238E27FC236}">
                <a16:creationId xmlns:a16="http://schemas.microsoft.com/office/drawing/2014/main" id="{7F2BB762-8EB5-49D9-8313-86D3E60A5561}"/>
              </a:ext>
            </a:extLst>
          </p:cNvPr>
          <p:cNvSpPr txBox="1">
            <a:spLocks/>
          </p:cNvSpPr>
          <p:nvPr/>
        </p:nvSpPr>
        <p:spPr>
          <a:xfrm>
            <a:off x="300854" y="887834"/>
            <a:ext cx="4131189" cy="6659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3600" dirty="0">
                <a:solidFill>
                  <a:schemeClr val="bg1"/>
                </a:solidFill>
                <a:latin typeface="Lato Black" panose="020F0A02020204030203" pitchFamily="34" charset="0"/>
              </a:rPr>
              <a:t>TITLE</a:t>
            </a:r>
          </a:p>
        </p:txBody>
      </p:sp>
      <p:sp>
        <p:nvSpPr>
          <p:cNvPr id="23" name="Marcador de texto 3">
            <a:extLst>
              <a:ext uri="{FF2B5EF4-FFF2-40B4-BE49-F238E27FC236}">
                <a16:creationId xmlns:a16="http://schemas.microsoft.com/office/drawing/2014/main" id="{9C8BD47B-B402-4C19-B619-E79350DFC344}"/>
              </a:ext>
            </a:extLst>
          </p:cNvPr>
          <p:cNvSpPr txBox="1">
            <a:spLocks/>
          </p:cNvSpPr>
          <p:nvPr/>
        </p:nvSpPr>
        <p:spPr>
          <a:xfrm>
            <a:off x="344170" y="1713749"/>
            <a:ext cx="3472860" cy="114556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800" dirty="0">
                <a:solidFill>
                  <a:schemeClr val="bg1"/>
                </a:solidFill>
              </a:rPr>
              <a:t>Vestibulum nisl urna, ullamcorper eu varius at, luctus vel tellus. </a:t>
            </a:r>
          </a:p>
        </p:txBody>
      </p:sp>
      <p:sp>
        <p:nvSpPr>
          <p:cNvPr id="24" name="Marcador de texto 3">
            <a:extLst>
              <a:ext uri="{FF2B5EF4-FFF2-40B4-BE49-F238E27FC236}">
                <a16:creationId xmlns:a16="http://schemas.microsoft.com/office/drawing/2014/main" id="{A8CFFA73-5258-42FF-8D6F-8750C3904EF0}"/>
              </a:ext>
            </a:extLst>
          </p:cNvPr>
          <p:cNvSpPr txBox="1">
            <a:spLocks/>
          </p:cNvSpPr>
          <p:nvPr/>
        </p:nvSpPr>
        <p:spPr>
          <a:xfrm>
            <a:off x="5055625" y="1920066"/>
            <a:ext cx="4168441" cy="187326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dirty="0">
                <a:solidFill>
                  <a:schemeClr val="bg1"/>
                </a:solidFill>
              </a:rPr>
              <a:t>Vestibulum nisl urna, ullamcorper eu varius at, luctus vel tellus. Praesent eget commodo tellus, non mollis augue. Quisque malesuada mattis pulvinar. Sed venenatis consequat blandit.</a:t>
            </a:r>
          </a:p>
        </p:txBody>
      </p:sp>
      <p:sp>
        <p:nvSpPr>
          <p:cNvPr id="25" name="Freeform 5">
            <a:extLst>
              <a:ext uri="{FF2B5EF4-FFF2-40B4-BE49-F238E27FC236}">
                <a16:creationId xmlns:a16="http://schemas.microsoft.com/office/drawing/2014/main" id="{C913108E-BBA4-4271-A715-8E61E3378CF9}"/>
              </a:ext>
            </a:extLst>
          </p:cNvPr>
          <p:cNvSpPr>
            <a:spLocks/>
          </p:cNvSpPr>
          <p:nvPr/>
        </p:nvSpPr>
        <p:spPr bwMode="auto">
          <a:xfrm>
            <a:off x="4579374" y="1492341"/>
            <a:ext cx="227013" cy="303212"/>
          </a:xfrm>
          <a:custGeom>
            <a:avLst/>
            <a:gdLst>
              <a:gd name="T0" fmla="*/ 10 w 21"/>
              <a:gd name="T1" fmla="*/ 7 h 28"/>
              <a:gd name="T2" fmla="*/ 10 w 21"/>
              <a:gd name="T3" fmla="*/ 7 h 28"/>
              <a:gd name="T4" fmla="*/ 17 w 21"/>
              <a:gd name="T5" fmla="*/ 1 h 28"/>
              <a:gd name="T6" fmla="*/ 17 w 21"/>
              <a:gd name="T7" fmla="*/ 0 h 28"/>
              <a:gd name="T8" fmla="*/ 0 w 21"/>
              <a:gd name="T9" fmla="*/ 18 h 28"/>
              <a:gd name="T10" fmla="*/ 10 w 21"/>
              <a:gd name="T11" fmla="*/ 28 h 28"/>
              <a:gd name="T12" fmla="*/ 21 w 21"/>
              <a:gd name="T13" fmla="*/ 18 h 28"/>
              <a:gd name="T14" fmla="*/ 10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7"/>
                </a:moveTo>
                <a:cubicBezTo>
                  <a:pt x="10" y="7"/>
                  <a:pt x="10" y="7"/>
                  <a:pt x="10" y="7"/>
                </a:cubicBezTo>
                <a:cubicBezTo>
                  <a:pt x="10" y="4"/>
                  <a:pt x="13" y="1"/>
                  <a:pt x="17" y="1"/>
                </a:cubicBezTo>
                <a:cubicBezTo>
                  <a:pt x="17" y="0"/>
                  <a:pt x="17" y="0"/>
                  <a:pt x="17" y="0"/>
                </a:cubicBezTo>
                <a:cubicBezTo>
                  <a:pt x="7" y="0"/>
                  <a:pt x="0" y="8"/>
                  <a:pt x="0" y="18"/>
                </a:cubicBezTo>
                <a:cubicBezTo>
                  <a:pt x="0" y="24"/>
                  <a:pt x="4" y="28"/>
                  <a:pt x="10" y="28"/>
                </a:cubicBezTo>
                <a:cubicBezTo>
                  <a:pt x="16" y="28"/>
                  <a:pt x="21" y="24"/>
                  <a:pt x="21" y="18"/>
                </a:cubicBezTo>
                <a:cubicBezTo>
                  <a:pt x="21" y="12"/>
                  <a:pt x="16" y="7"/>
                  <a:pt x="10" y="7"/>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6" name="Freeform 6">
            <a:extLst>
              <a:ext uri="{FF2B5EF4-FFF2-40B4-BE49-F238E27FC236}">
                <a16:creationId xmlns:a16="http://schemas.microsoft.com/office/drawing/2014/main" id="{BA7DDEFE-0335-4639-8585-4D6385C3DB65}"/>
              </a:ext>
            </a:extLst>
          </p:cNvPr>
          <p:cNvSpPr>
            <a:spLocks/>
          </p:cNvSpPr>
          <p:nvPr/>
        </p:nvSpPr>
        <p:spPr bwMode="auto">
          <a:xfrm>
            <a:off x="4828612" y="1492341"/>
            <a:ext cx="227013" cy="303212"/>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0" y="7"/>
                </a:cubicBezTo>
                <a:cubicBezTo>
                  <a:pt x="11" y="4"/>
                  <a:pt x="14" y="1"/>
                  <a:pt x="18" y="1"/>
                </a:cubicBezTo>
                <a:cubicBezTo>
                  <a:pt x="18" y="0"/>
                  <a:pt x="18" y="0"/>
                  <a:pt x="18" y="0"/>
                </a:cubicBezTo>
                <a:cubicBezTo>
                  <a:pt x="8" y="0"/>
                  <a:pt x="0" y="8"/>
                  <a:pt x="0" y="18"/>
                </a:cubicBezTo>
                <a:cubicBezTo>
                  <a:pt x="0" y="24"/>
                  <a:pt x="5" y="28"/>
                  <a:pt x="11" y="28"/>
                </a:cubicBezTo>
                <a:cubicBezTo>
                  <a:pt x="17" y="28"/>
                  <a:pt x="21" y="24"/>
                  <a:pt x="21" y="18"/>
                </a:cubicBezTo>
                <a:cubicBezTo>
                  <a:pt x="21" y="12"/>
                  <a:pt x="17" y="7"/>
                  <a:pt x="11" y="7"/>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7" name="Freeform 7">
            <a:extLst>
              <a:ext uri="{FF2B5EF4-FFF2-40B4-BE49-F238E27FC236}">
                <a16:creationId xmlns:a16="http://schemas.microsoft.com/office/drawing/2014/main" id="{3367447A-5A12-4EEF-B5E2-23A1E8BC87A7}"/>
              </a:ext>
            </a:extLst>
          </p:cNvPr>
          <p:cNvSpPr>
            <a:spLocks/>
          </p:cNvSpPr>
          <p:nvPr/>
        </p:nvSpPr>
        <p:spPr bwMode="auto">
          <a:xfrm>
            <a:off x="9028576" y="3277394"/>
            <a:ext cx="227013" cy="303212"/>
          </a:xfrm>
          <a:custGeom>
            <a:avLst/>
            <a:gdLst>
              <a:gd name="T0" fmla="*/ 11 w 21"/>
              <a:gd name="T1" fmla="*/ 21 h 28"/>
              <a:gd name="T2" fmla="*/ 11 w 21"/>
              <a:gd name="T3" fmla="*/ 21 h 28"/>
              <a:gd name="T4" fmla="*/ 4 w 21"/>
              <a:gd name="T5" fmla="*/ 28 h 28"/>
              <a:gd name="T6" fmla="*/ 4 w 21"/>
              <a:gd name="T7" fmla="*/ 28 h 28"/>
              <a:gd name="T8" fmla="*/ 21 w 21"/>
              <a:gd name="T9" fmla="*/ 11 h 28"/>
              <a:gd name="T10" fmla="*/ 11 w 21"/>
              <a:gd name="T11" fmla="*/ 0 h 28"/>
              <a:gd name="T12" fmla="*/ 0 w 21"/>
              <a:gd name="T13" fmla="*/ 11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5"/>
                  <a:pt x="8" y="28"/>
                  <a:pt x="4" y="28"/>
                </a:cubicBezTo>
                <a:cubicBezTo>
                  <a:pt x="4" y="28"/>
                  <a:pt x="4" y="28"/>
                  <a:pt x="4" y="28"/>
                </a:cubicBezTo>
                <a:cubicBezTo>
                  <a:pt x="13" y="28"/>
                  <a:pt x="21" y="20"/>
                  <a:pt x="21" y="11"/>
                </a:cubicBezTo>
                <a:cubicBezTo>
                  <a:pt x="21" y="5"/>
                  <a:pt x="17" y="0"/>
                  <a:pt x="11" y="0"/>
                </a:cubicBezTo>
                <a:cubicBezTo>
                  <a:pt x="5" y="0"/>
                  <a:pt x="0" y="5"/>
                  <a:pt x="0" y="11"/>
                </a:cubicBezTo>
                <a:cubicBezTo>
                  <a:pt x="0" y="16"/>
                  <a:pt x="5" y="21"/>
                  <a:pt x="11" y="21"/>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8" name="Freeform 8">
            <a:extLst>
              <a:ext uri="{FF2B5EF4-FFF2-40B4-BE49-F238E27FC236}">
                <a16:creationId xmlns:a16="http://schemas.microsoft.com/office/drawing/2014/main" id="{6BB045F9-F84F-4358-895E-7576A4C5E417}"/>
              </a:ext>
            </a:extLst>
          </p:cNvPr>
          <p:cNvSpPr>
            <a:spLocks/>
          </p:cNvSpPr>
          <p:nvPr/>
        </p:nvSpPr>
        <p:spPr bwMode="auto">
          <a:xfrm>
            <a:off x="8779338" y="3277394"/>
            <a:ext cx="227013" cy="303212"/>
          </a:xfrm>
          <a:custGeom>
            <a:avLst/>
            <a:gdLst>
              <a:gd name="T0" fmla="*/ 10 w 21"/>
              <a:gd name="T1" fmla="*/ 21 h 28"/>
              <a:gd name="T2" fmla="*/ 10 w 21"/>
              <a:gd name="T3" fmla="*/ 21 h 28"/>
              <a:gd name="T4" fmla="*/ 3 w 21"/>
              <a:gd name="T5" fmla="*/ 28 h 28"/>
              <a:gd name="T6" fmla="*/ 3 w 21"/>
              <a:gd name="T7" fmla="*/ 28 h 28"/>
              <a:gd name="T8" fmla="*/ 21 w 21"/>
              <a:gd name="T9" fmla="*/ 11 h 28"/>
              <a:gd name="T10" fmla="*/ 10 w 21"/>
              <a:gd name="T11" fmla="*/ 0 h 28"/>
              <a:gd name="T12" fmla="*/ 0 w 21"/>
              <a:gd name="T13" fmla="*/ 11 h 28"/>
              <a:gd name="T14" fmla="*/ 10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21"/>
                </a:moveTo>
                <a:cubicBezTo>
                  <a:pt x="10" y="21"/>
                  <a:pt x="10" y="21"/>
                  <a:pt x="10" y="21"/>
                </a:cubicBezTo>
                <a:cubicBezTo>
                  <a:pt x="10" y="25"/>
                  <a:pt x="7" y="28"/>
                  <a:pt x="3" y="28"/>
                </a:cubicBezTo>
                <a:cubicBezTo>
                  <a:pt x="3" y="28"/>
                  <a:pt x="3" y="28"/>
                  <a:pt x="3" y="28"/>
                </a:cubicBezTo>
                <a:cubicBezTo>
                  <a:pt x="13" y="28"/>
                  <a:pt x="21" y="20"/>
                  <a:pt x="21" y="11"/>
                </a:cubicBezTo>
                <a:cubicBezTo>
                  <a:pt x="21" y="5"/>
                  <a:pt x="16" y="0"/>
                  <a:pt x="10" y="0"/>
                </a:cubicBezTo>
                <a:cubicBezTo>
                  <a:pt x="4" y="0"/>
                  <a:pt x="0" y="5"/>
                  <a:pt x="0" y="11"/>
                </a:cubicBezTo>
                <a:cubicBezTo>
                  <a:pt x="0" y="16"/>
                  <a:pt x="4" y="21"/>
                  <a:pt x="10" y="21"/>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9" name="Marcador de texto 3">
            <a:extLst>
              <a:ext uri="{FF2B5EF4-FFF2-40B4-BE49-F238E27FC236}">
                <a16:creationId xmlns:a16="http://schemas.microsoft.com/office/drawing/2014/main" id="{1687F398-1B50-49FA-B288-E8A45D52A1CE}"/>
              </a:ext>
            </a:extLst>
          </p:cNvPr>
          <p:cNvSpPr txBox="1">
            <a:spLocks/>
          </p:cNvSpPr>
          <p:nvPr/>
        </p:nvSpPr>
        <p:spPr>
          <a:xfrm>
            <a:off x="261068" y="4118397"/>
            <a:ext cx="3918026" cy="162789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600" dirty="0"/>
              <a:t>Vestibulum nisl urna, ullamcorper eu varius at, luctus vel tellus. Praesent eget commodo tellus, non mollis augue. Quisque malesuada mattis pulvinar. Sed venenatis consequat blandit.</a:t>
            </a:r>
          </a:p>
        </p:txBody>
      </p:sp>
      <p:sp>
        <p:nvSpPr>
          <p:cNvPr id="32" name="Freeform 6">
            <a:extLst>
              <a:ext uri="{FF2B5EF4-FFF2-40B4-BE49-F238E27FC236}">
                <a16:creationId xmlns:a16="http://schemas.microsoft.com/office/drawing/2014/main" id="{38BB75D6-1D13-493B-B9E9-0BD8920EC1B3}"/>
              </a:ext>
            </a:extLst>
          </p:cNvPr>
          <p:cNvSpPr>
            <a:spLocks noChangeArrowheads="1"/>
          </p:cNvSpPr>
          <p:nvPr/>
        </p:nvSpPr>
        <p:spPr bwMode="auto">
          <a:xfrm>
            <a:off x="10195408" y="3998460"/>
            <a:ext cx="866935" cy="852487"/>
          </a:xfrm>
          <a:custGeom>
            <a:avLst/>
            <a:gdLst>
              <a:gd name="T0" fmla="*/ 728483335 w 444"/>
              <a:gd name="T1" fmla="*/ 29182416 h 435"/>
              <a:gd name="T2" fmla="*/ 728483335 w 444"/>
              <a:gd name="T3" fmla="*/ 29182416 h 435"/>
              <a:gd name="T4" fmla="*/ 591356858 w 444"/>
              <a:gd name="T5" fmla="*/ 60081697 h 435"/>
              <a:gd name="T6" fmla="*/ 0 w 444"/>
              <a:gd name="T7" fmla="*/ 381086121 h 435"/>
              <a:gd name="T8" fmla="*/ 334245788 w 444"/>
              <a:gd name="T9" fmla="*/ 425718177 h 435"/>
              <a:gd name="T10" fmla="*/ 378811893 w 444"/>
              <a:gd name="T11" fmla="*/ 745006810 h 435"/>
              <a:gd name="T12" fmla="*/ 683917230 w 444"/>
              <a:gd name="T13" fmla="*/ 152778466 h 435"/>
              <a:gd name="T14" fmla="*/ 728483335 w 444"/>
              <a:gd name="T15" fmla="*/ 29182416 h 435"/>
              <a:gd name="T16" fmla="*/ 653063773 w 444"/>
              <a:gd name="T17" fmla="*/ 106429544 h 435"/>
              <a:gd name="T18" fmla="*/ 653063773 w 444"/>
              <a:gd name="T19" fmla="*/ 106429544 h 435"/>
              <a:gd name="T20" fmla="*/ 409664277 w 444"/>
              <a:gd name="T21" fmla="*/ 547597362 h 435"/>
              <a:gd name="T22" fmla="*/ 394237548 w 444"/>
              <a:gd name="T23" fmla="*/ 350187914 h 435"/>
              <a:gd name="T24" fmla="*/ 653063773 w 444"/>
              <a:gd name="T25" fmla="*/ 106429544 h 4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44" h="435">
                <a:moveTo>
                  <a:pt x="425" y="17"/>
                </a:moveTo>
                <a:lnTo>
                  <a:pt x="425" y="17"/>
                </a:lnTo>
                <a:cubicBezTo>
                  <a:pt x="408" y="0"/>
                  <a:pt x="399" y="17"/>
                  <a:pt x="345" y="35"/>
                </a:cubicBezTo>
                <a:cubicBezTo>
                  <a:pt x="221" y="97"/>
                  <a:pt x="0" y="222"/>
                  <a:pt x="0" y="222"/>
                </a:cubicBezTo>
                <a:cubicBezTo>
                  <a:pt x="195" y="248"/>
                  <a:pt x="195" y="248"/>
                  <a:pt x="195" y="248"/>
                </a:cubicBezTo>
                <a:cubicBezTo>
                  <a:pt x="221" y="434"/>
                  <a:pt x="221" y="434"/>
                  <a:pt x="221" y="434"/>
                </a:cubicBezTo>
                <a:cubicBezTo>
                  <a:pt x="221" y="434"/>
                  <a:pt x="345" y="222"/>
                  <a:pt x="399" y="89"/>
                </a:cubicBezTo>
                <a:cubicBezTo>
                  <a:pt x="425" y="44"/>
                  <a:pt x="443" y="26"/>
                  <a:pt x="425" y="17"/>
                </a:cubicBezTo>
                <a:close/>
                <a:moveTo>
                  <a:pt x="381" y="62"/>
                </a:moveTo>
                <a:lnTo>
                  <a:pt x="381" y="62"/>
                </a:lnTo>
                <a:cubicBezTo>
                  <a:pt x="239" y="319"/>
                  <a:pt x="239" y="319"/>
                  <a:pt x="239" y="319"/>
                </a:cubicBezTo>
                <a:cubicBezTo>
                  <a:pt x="230" y="204"/>
                  <a:pt x="230" y="204"/>
                  <a:pt x="230" y="204"/>
                </a:cubicBezTo>
                <a:lnTo>
                  <a:pt x="381" y="6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p>
        </p:txBody>
      </p:sp>
      <p:cxnSp>
        <p:nvCxnSpPr>
          <p:cNvPr id="30" name="Conector recto 29">
            <a:extLst>
              <a:ext uri="{FF2B5EF4-FFF2-40B4-BE49-F238E27FC236}">
                <a16:creationId xmlns:a16="http://schemas.microsoft.com/office/drawing/2014/main" id="{C9EF90D6-65F8-4F28-A33B-5E337AA1292E}"/>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95020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2A78DFFB-8B13-4FF4-8194-7070240D9880}"/>
              </a:ext>
            </a:extLst>
          </p:cNvPr>
          <p:cNvGrpSpPr>
            <a:grpSpLocks noChangeAspect="1"/>
          </p:cNvGrpSpPr>
          <p:nvPr/>
        </p:nvGrpSpPr>
        <p:grpSpPr bwMode="auto">
          <a:xfrm>
            <a:off x="1684111" y="1421492"/>
            <a:ext cx="4249738" cy="4283074"/>
            <a:chOff x="942" y="868"/>
            <a:chExt cx="2677" cy="2698"/>
          </a:xfrm>
        </p:grpSpPr>
        <p:sp>
          <p:nvSpPr>
            <p:cNvPr id="5" name="Freeform 5">
              <a:extLst>
                <a:ext uri="{FF2B5EF4-FFF2-40B4-BE49-F238E27FC236}">
                  <a16:creationId xmlns:a16="http://schemas.microsoft.com/office/drawing/2014/main" id="{4615EE9B-0415-4A0B-A0A9-C3242AF31E69}"/>
                </a:ext>
              </a:extLst>
            </p:cNvPr>
            <p:cNvSpPr>
              <a:spLocks/>
            </p:cNvSpPr>
            <p:nvPr/>
          </p:nvSpPr>
          <p:spPr bwMode="auto">
            <a:xfrm>
              <a:off x="2130" y="868"/>
              <a:ext cx="143" cy="191"/>
            </a:xfrm>
            <a:custGeom>
              <a:avLst/>
              <a:gdLst>
                <a:gd name="T0" fmla="*/ 10 w 21"/>
                <a:gd name="T1" fmla="*/ 7 h 28"/>
                <a:gd name="T2" fmla="*/ 10 w 21"/>
                <a:gd name="T3" fmla="*/ 7 h 28"/>
                <a:gd name="T4" fmla="*/ 17 w 21"/>
                <a:gd name="T5" fmla="*/ 1 h 28"/>
                <a:gd name="T6" fmla="*/ 17 w 21"/>
                <a:gd name="T7" fmla="*/ 0 h 28"/>
                <a:gd name="T8" fmla="*/ 0 w 21"/>
                <a:gd name="T9" fmla="*/ 18 h 28"/>
                <a:gd name="T10" fmla="*/ 10 w 21"/>
                <a:gd name="T11" fmla="*/ 28 h 28"/>
                <a:gd name="T12" fmla="*/ 21 w 21"/>
                <a:gd name="T13" fmla="*/ 18 h 28"/>
                <a:gd name="T14" fmla="*/ 10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7"/>
                  </a:moveTo>
                  <a:cubicBezTo>
                    <a:pt x="10" y="7"/>
                    <a:pt x="10" y="7"/>
                    <a:pt x="10" y="7"/>
                  </a:cubicBezTo>
                  <a:cubicBezTo>
                    <a:pt x="10" y="4"/>
                    <a:pt x="13" y="1"/>
                    <a:pt x="17" y="1"/>
                  </a:cubicBezTo>
                  <a:cubicBezTo>
                    <a:pt x="17" y="0"/>
                    <a:pt x="17" y="0"/>
                    <a:pt x="17" y="0"/>
                  </a:cubicBezTo>
                  <a:cubicBezTo>
                    <a:pt x="7" y="0"/>
                    <a:pt x="0" y="8"/>
                    <a:pt x="0" y="18"/>
                  </a:cubicBezTo>
                  <a:cubicBezTo>
                    <a:pt x="0" y="24"/>
                    <a:pt x="4" y="28"/>
                    <a:pt x="10" y="28"/>
                  </a:cubicBezTo>
                  <a:cubicBezTo>
                    <a:pt x="16" y="28"/>
                    <a:pt x="21" y="24"/>
                    <a:pt x="21" y="18"/>
                  </a:cubicBezTo>
                  <a:cubicBezTo>
                    <a:pt x="21" y="12"/>
                    <a:pt x="16" y="7"/>
                    <a:pt x="10" y="7"/>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6">
              <a:extLst>
                <a:ext uri="{FF2B5EF4-FFF2-40B4-BE49-F238E27FC236}">
                  <a16:creationId xmlns:a16="http://schemas.microsoft.com/office/drawing/2014/main" id="{2F32A387-AB2B-4D1D-B9DE-855A0929A3DC}"/>
                </a:ext>
              </a:extLst>
            </p:cNvPr>
            <p:cNvSpPr>
              <a:spLocks/>
            </p:cNvSpPr>
            <p:nvPr/>
          </p:nvSpPr>
          <p:spPr bwMode="auto">
            <a:xfrm>
              <a:off x="2287" y="868"/>
              <a:ext cx="143" cy="191"/>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0" y="7"/>
                  </a:cubicBezTo>
                  <a:cubicBezTo>
                    <a:pt x="11" y="4"/>
                    <a:pt x="14" y="1"/>
                    <a:pt x="18" y="1"/>
                  </a:cubicBezTo>
                  <a:cubicBezTo>
                    <a:pt x="18" y="0"/>
                    <a:pt x="18" y="0"/>
                    <a:pt x="18" y="0"/>
                  </a:cubicBezTo>
                  <a:cubicBezTo>
                    <a:pt x="8" y="0"/>
                    <a:pt x="0" y="8"/>
                    <a:pt x="0" y="18"/>
                  </a:cubicBezTo>
                  <a:cubicBezTo>
                    <a:pt x="0" y="24"/>
                    <a:pt x="5" y="28"/>
                    <a:pt x="11" y="28"/>
                  </a:cubicBezTo>
                  <a:cubicBezTo>
                    <a:pt x="17" y="28"/>
                    <a:pt x="21" y="24"/>
                    <a:pt x="21" y="18"/>
                  </a:cubicBezTo>
                  <a:cubicBezTo>
                    <a:pt x="21" y="12"/>
                    <a:pt x="17" y="7"/>
                    <a:pt x="11" y="7"/>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7">
              <a:extLst>
                <a:ext uri="{FF2B5EF4-FFF2-40B4-BE49-F238E27FC236}">
                  <a16:creationId xmlns:a16="http://schemas.microsoft.com/office/drawing/2014/main" id="{997B1F2D-5104-472F-A748-E4CBE77DC575}"/>
                </a:ext>
              </a:extLst>
            </p:cNvPr>
            <p:cNvSpPr>
              <a:spLocks/>
            </p:cNvSpPr>
            <p:nvPr/>
          </p:nvSpPr>
          <p:spPr bwMode="auto">
            <a:xfrm>
              <a:off x="2287" y="3375"/>
              <a:ext cx="143" cy="191"/>
            </a:xfrm>
            <a:custGeom>
              <a:avLst/>
              <a:gdLst>
                <a:gd name="T0" fmla="*/ 11 w 21"/>
                <a:gd name="T1" fmla="*/ 21 h 28"/>
                <a:gd name="T2" fmla="*/ 11 w 21"/>
                <a:gd name="T3" fmla="*/ 21 h 28"/>
                <a:gd name="T4" fmla="*/ 4 w 21"/>
                <a:gd name="T5" fmla="*/ 28 h 28"/>
                <a:gd name="T6" fmla="*/ 4 w 21"/>
                <a:gd name="T7" fmla="*/ 28 h 28"/>
                <a:gd name="T8" fmla="*/ 21 w 21"/>
                <a:gd name="T9" fmla="*/ 11 h 28"/>
                <a:gd name="T10" fmla="*/ 11 w 21"/>
                <a:gd name="T11" fmla="*/ 0 h 28"/>
                <a:gd name="T12" fmla="*/ 0 w 21"/>
                <a:gd name="T13" fmla="*/ 11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5"/>
                    <a:pt x="8" y="28"/>
                    <a:pt x="4" y="28"/>
                  </a:cubicBezTo>
                  <a:cubicBezTo>
                    <a:pt x="4" y="28"/>
                    <a:pt x="4" y="28"/>
                    <a:pt x="4" y="28"/>
                  </a:cubicBezTo>
                  <a:cubicBezTo>
                    <a:pt x="13" y="28"/>
                    <a:pt x="21" y="20"/>
                    <a:pt x="21" y="11"/>
                  </a:cubicBezTo>
                  <a:cubicBezTo>
                    <a:pt x="21" y="5"/>
                    <a:pt x="17" y="0"/>
                    <a:pt x="11" y="0"/>
                  </a:cubicBezTo>
                  <a:cubicBezTo>
                    <a:pt x="5" y="0"/>
                    <a:pt x="0" y="5"/>
                    <a:pt x="0" y="11"/>
                  </a:cubicBezTo>
                  <a:cubicBezTo>
                    <a:pt x="0" y="16"/>
                    <a:pt x="5" y="21"/>
                    <a:pt x="11" y="2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8">
              <a:extLst>
                <a:ext uri="{FF2B5EF4-FFF2-40B4-BE49-F238E27FC236}">
                  <a16:creationId xmlns:a16="http://schemas.microsoft.com/office/drawing/2014/main" id="{6B248F21-F57B-4987-98EC-F170329D79CD}"/>
                </a:ext>
              </a:extLst>
            </p:cNvPr>
            <p:cNvSpPr>
              <a:spLocks/>
            </p:cNvSpPr>
            <p:nvPr/>
          </p:nvSpPr>
          <p:spPr bwMode="auto">
            <a:xfrm>
              <a:off x="2130" y="3375"/>
              <a:ext cx="143" cy="191"/>
            </a:xfrm>
            <a:custGeom>
              <a:avLst/>
              <a:gdLst>
                <a:gd name="T0" fmla="*/ 10 w 21"/>
                <a:gd name="T1" fmla="*/ 21 h 28"/>
                <a:gd name="T2" fmla="*/ 10 w 21"/>
                <a:gd name="T3" fmla="*/ 21 h 28"/>
                <a:gd name="T4" fmla="*/ 3 w 21"/>
                <a:gd name="T5" fmla="*/ 28 h 28"/>
                <a:gd name="T6" fmla="*/ 3 w 21"/>
                <a:gd name="T7" fmla="*/ 28 h 28"/>
                <a:gd name="T8" fmla="*/ 21 w 21"/>
                <a:gd name="T9" fmla="*/ 11 h 28"/>
                <a:gd name="T10" fmla="*/ 10 w 21"/>
                <a:gd name="T11" fmla="*/ 0 h 28"/>
                <a:gd name="T12" fmla="*/ 0 w 21"/>
                <a:gd name="T13" fmla="*/ 11 h 28"/>
                <a:gd name="T14" fmla="*/ 10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21"/>
                  </a:moveTo>
                  <a:cubicBezTo>
                    <a:pt x="10" y="21"/>
                    <a:pt x="10" y="21"/>
                    <a:pt x="10" y="21"/>
                  </a:cubicBezTo>
                  <a:cubicBezTo>
                    <a:pt x="10" y="25"/>
                    <a:pt x="7" y="28"/>
                    <a:pt x="3" y="28"/>
                  </a:cubicBezTo>
                  <a:cubicBezTo>
                    <a:pt x="3" y="28"/>
                    <a:pt x="3" y="28"/>
                    <a:pt x="3" y="28"/>
                  </a:cubicBezTo>
                  <a:cubicBezTo>
                    <a:pt x="13" y="28"/>
                    <a:pt x="21" y="20"/>
                    <a:pt x="21" y="11"/>
                  </a:cubicBezTo>
                  <a:cubicBezTo>
                    <a:pt x="21" y="5"/>
                    <a:pt x="16" y="0"/>
                    <a:pt x="10" y="0"/>
                  </a:cubicBezTo>
                  <a:cubicBezTo>
                    <a:pt x="4" y="0"/>
                    <a:pt x="0" y="5"/>
                    <a:pt x="0" y="11"/>
                  </a:cubicBezTo>
                  <a:cubicBezTo>
                    <a:pt x="0" y="16"/>
                    <a:pt x="4" y="21"/>
                    <a:pt x="10" y="2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Rectangle 9">
              <a:extLst>
                <a:ext uri="{FF2B5EF4-FFF2-40B4-BE49-F238E27FC236}">
                  <a16:creationId xmlns:a16="http://schemas.microsoft.com/office/drawing/2014/main" id="{177768E3-B0A2-48B9-8091-2A046BEC9B70}"/>
                </a:ext>
              </a:extLst>
            </p:cNvPr>
            <p:cNvSpPr>
              <a:spLocks noChangeArrowheads="1"/>
            </p:cNvSpPr>
            <p:nvPr/>
          </p:nvSpPr>
          <p:spPr bwMode="auto">
            <a:xfrm>
              <a:off x="942" y="991"/>
              <a:ext cx="41" cy="24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Rectangle 10">
              <a:extLst>
                <a:ext uri="{FF2B5EF4-FFF2-40B4-BE49-F238E27FC236}">
                  <a16:creationId xmlns:a16="http://schemas.microsoft.com/office/drawing/2014/main" id="{1B92A640-9955-4D0A-88C1-F2983860D9C1}"/>
                </a:ext>
              </a:extLst>
            </p:cNvPr>
            <p:cNvSpPr>
              <a:spLocks noChangeArrowheads="1"/>
            </p:cNvSpPr>
            <p:nvPr/>
          </p:nvSpPr>
          <p:spPr bwMode="auto">
            <a:xfrm>
              <a:off x="942" y="991"/>
              <a:ext cx="983"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Rectangle 11">
              <a:extLst>
                <a:ext uri="{FF2B5EF4-FFF2-40B4-BE49-F238E27FC236}">
                  <a16:creationId xmlns:a16="http://schemas.microsoft.com/office/drawing/2014/main" id="{38FB9188-8063-42BB-8E35-BD981CA443FD}"/>
                </a:ext>
              </a:extLst>
            </p:cNvPr>
            <p:cNvSpPr>
              <a:spLocks noChangeArrowheads="1"/>
            </p:cNvSpPr>
            <p:nvPr/>
          </p:nvSpPr>
          <p:spPr bwMode="auto">
            <a:xfrm>
              <a:off x="942" y="3436"/>
              <a:ext cx="983" cy="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Rectangle 12">
              <a:extLst>
                <a:ext uri="{FF2B5EF4-FFF2-40B4-BE49-F238E27FC236}">
                  <a16:creationId xmlns:a16="http://schemas.microsoft.com/office/drawing/2014/main" id="{11D930E5-4799-4083-8656-C3B50C5697F2}"/>
                </a:ext>
              </a:extLst>
            </p:cNvPr>
            <p:cNvSpPr>
              <a:spLocks noChangeArrowheads="1"/>
            </p:cNvSpPr>
            <p:nvPr/>
          </p:nvSpPr>
          <p:spPr bwMode="auto">
            <a:xfrm>
              <a:off x="3578" y="991"/>
              <a:ext cx="41" cy="24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Rectangle 13">
              <a:extLst>
                <a:ext uri="{FF2B5EF4-FFF2-40B4-BE49-F238E27FC236}">
                  <a16:creationId xmlns:a16="http://schemas.microsoft.com/office/drawing/2014/main" id="{B3BBCA57-C649-4A69-B65D-BC1DA8FC3FB6}"/>
                </a:ext>
              </a:extLst>
            </p:cNvPr>
            <p:cNvSpPr>
              <a:spLocks noChangeArrowheads="1"/>
            </p:cNvSpPr>
            <p:nvPr/>
          </p:nvSpPr>
          <p:spPr bwMode="auto">
            <a:xfrm>
              <a:off x="2622" y="991"/>
              <a:ext cx="997"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Rectangle 14">
              <a:extLst>
                <a:ext uri="{FF2B5EF4-FFF2-40B4-BE49-F238E27FC236}">
                  <a16:creationId xmlns:a16="http://schemas.microsoft.com/office/drawing/2014/main" id="{6AB497A5-AAA3-4C9C-B565-6656B7298AF4}"/>
                </a:ext>
              </a:extLst>
            </p:cNvPr>
            <p:cNvSpPr>
              <a:spLocks noChangeArrowheads="1"/>
            </p:cNvSpPr>
            <p:nvPr/>
          </p:nvSpPr>
          <p:spPr bwMode="auto">
            <a:xfrm>
              <a:off x="2622" y="3436"/>
              <a:ext cx="997" cy="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15" name="CuadroTexto 14">
            <a:extLst>
              <a:ext uri="{FF2B5EF4-FFF2-40B4-BE49-F238E27FC236}">
                <a16:creationId xmlns:a16="http://schemas.microsoft.com/office/drawing/2014/main" id="{5E139313-8785-4A68-BC81-77723A3DA8F7}"/>
              </a:ext>
            </a:extLst>
          </p:cNvPr>
          <p:cNvSpPr txBox="1"/>
          <p:nvPr/>
        </p:nvSpPr>
        <p:spPr>
          <a:xfrm>
            <a:off x="2298134" y="2731773"/>
            <a:ext cx="2770866"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CONTAC US</a:t>
            </a:r>
          </a:p>
        </p:txBody>
      </p:sp>
      <p:sp>
        <p:nvSpPr>
          <p:cNvPr id="16" name="Rectángulo 15">
            <a:extLst>
              <a:ext uri="{FF2B5EF4-FFF2-40B4-BE49-F238E27FC236}">
                <a16:creationId xmlns:a16="http://schemas.microsoft.com/office/drawing/2014/main" id="{82831E83-F776-40AE-9E75-241CB40ADA20}"/>
              </a:ext>
            </a:extLst>
          </p:cNvPr>
          <p:cNvSpPr/>
          <p:nvPr/>
        </p:nvSpPr>
        <p:spPr>
          <a:xfrm>
            <a:off x="2211842" y="3193438"/>
            <a:ext cx="3045277" cy="923330"/>
          </a:xfrm>
          <a:prstGeom prst="rect">
            <a:avLst/>
          </a:prstGeom>
        </p:spPr>
        <p:txBody>
          <a:bodyPr wrap="square">
            <a:spAutoFit/>
          </a:bodyPr>
          <a:lstStyle/>
          <a:p>
            <a:pPr algn="just"/>
            <a:r>
              <a:rPr lang="es-CO" dirty="0">
                <a:solidFill>
                  <a:schemeClr val="bg1"/>
                </a:solidFill>
              </a:rPr>
              <a:t>Lorem ipsum dolor sit amet consectetur adipiscing elit in nec platea tellus, nulla taciti </a:t>
            </a:r>
          </a:p>
        </p:txBody>
      </p:sp>
      <p:sp>
        <p:nvSpPr>
          <p:cNvPr id="18" name="CuadroTexto 17">
            <a:extLst>
              <a:ext uri="{FF2B5EF4-FFF2-40B4-BE49-F238E27FC236}">
                <a16:creationId xmlns:a16="http://schemas.microsoft.com/office/drawing/2014/main" id="{B7FC28A4-705A-4353-BC9F-A656C408397D}"/>
              </a:ext>
            </a:extLst>
          </p:cNvPr>
          <p:cNvSpPr txBox="1"/>
          <p:nvPr/>
        </p:nvSpPr>
        <p:spPr>
          <a:xfrm>
            <a:off x="6578146" y="2785379"/>
            <a:ext cx="4997903" cy="1015663"/>
          </a:xfrm>
          <a:prstGeom prst="rect">
            <a:avLst/>
          </a:prstGeom>
          <a:noFill/>
        </p:spPr>
        <p:txBody>
          <a:bodyPr wrap="square" rtlCol="0">
            <a:spAutoFit/>
          </a:bodyPr>
          <a:lstStyle/>
          <a:p>
            <a:pPr algn="ctr"/>
            <a:r>
              <a:rPr lang="es-CO" sz="6000" b="1" dirty="0">
                <a:solidFill>
                  <a:srgbClr val="0F657D"/>
                </a:solidFill>
                <a:latin typeface="Arial" panose="020B0604020202020204" pitchFamily="34" charset="0"/>
                <a:cs typeface="Arial" panose="020B0604020202020204" pitchFamily="34" charset="0"/>
              </a:rPr>
              <a:t>THANKS</a:t>
            </a:r>
          </a:p>
        </p:txBody>
      </p:sp>
    </p:spTree>
    <p:extLst>
      <p:ext uri="{BB962C8B-B14F-4D97-AF65-F5344CB8AC3E}">
        <p14:creationId xmlns:p14="http://schemas.microsoft.com/office/powerpoint/2010/main" val="3860693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Marcador de posición de imagen 16">
            <a:extLst>
              <a:ext uri="{FF2B5EF4-FFF2-40B4-BE49-F238E27FC236}">
                <a16:creationId xmlns:a16="http://schemas.microsoft.com/office/drawing/2014/main" id="{DD2739C1-1B2C-47BC-AD76-327EDBA3BB9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12" r="12"/>
          <a:stretch>
            <a:fillRect/>
          </a:stretch>
        </p:blipFill>
        <p:spPr/>
      </p:pic>
      <p:sp>
        <p:nvSpPr>
          <p:cNvPr id="34" name="Marcador de texto 33">
            <a:extLst>
              <a:ext uri="{FF2B5EF4-FFF2-40B4-BE49-F238E27FC236}">
                <a16:creationId xmlns:a16="http://schemas.microsoft.com/office/drawing/2014/main" id="{072CFC16-11C0-4BAF-8ECA-9C07D9410E85}"/>
              </a:ext>
            </a:extLst>
          </p:cNvPr>
          <p:cNvSpPr>
            <a:spLocks noGrp="1"/>
          </p:cNvSpPr>
          <p:nvPr>
            <p:ph type="body" sz="quarter" idx="11"/>
          </p:nvPr>
        </p:nvSpPr>
        <p:spPr/>
        <p:txBody>
          <a:bodyPr/>
          <a:lstStyle/>
          <a:p>
            <a:r>
              <a:rPr lang="es-CO" dirty="0"/>
              <a:t>WRITE YOUR TITLE HERE</a:t>
            </a:r>
          </a:p>
        </p:txBody>
      </p:sp>
      <p:sp>
        <p:nvSpPr>
          <p:cNvPr id="19" name="Marcador de posición de imagen 18">
            <a:extLst>
              <a:ext uri="{FF2B5EF4-FFF2-40B4-BE49-F238E27FC236}">
                <a16:creationId xmlns:a16="http://schemas.microsoft.com/office/drawing/2014/main" id="{A14D3C2C-2059-4F3E-B905-C59AF7C86969}"/>
              </a:ext>
            </a:extLst>
          </p:cNvPr>
          <p:cNvSpPr>
            <a:spLocks noGrp="1"/>
          </p:cNvSpPr>
          <p:nvPr>
            <p:ph type="pic" sz="quarter" idx="12"/>
          </p:nvPr>
        </p:nvSpPr>
        <p:spPr/>
        <p:txBody>
          <a:bodyPr/>
          <a:lstStyle/>
          <a:p>
            <a:endParaRPr lang="es-CO"/>
          </a:p>
        </p:txBody>
      </p:sp>
      <p:grpSp>
        <p:nvGrpSpPr>
          <p:cNvPr id="4" name="Group 355">
            <a:extLst>
              <a:ext uri="{FF2B5EF4-FFF2-40B4-BE49-F238E27FC236}">
                <a16:creationId xmlns:a16="http://schemas.microsoft.com/office/drawing/2014/main" id="{B9E42522-B4A8-4495-8867-86901C3C2B7A}"/>
              </a:ext>
            </a:extLst>
          </p:cNvPr>
          <p:cNvGrpSpPr>
            <a:grpSpLocks noChangeAspect="1"/>
          </p:cNvGrpSpPr>
          <p:nvPr/>
        </p:nvGrpSpPr>
        <p:grpSpPr bwMode="auto">
          <a:xfrm>
            <a:off x="7663543" y="0"/>
            <a:ext cx="4528457" cy="5861497"/>
            <a:chOff x="4661" y="0"/>
            <a:chExt cx="3037" cy="3931"/>
          </a:xfrm>
        </p:grpSpPr>
        <p:sp>
          <p:nvSpPr>
            <p:cNvPr id="5" name="AutoShape 354">
              <a:extLst>
                <a:ext uri="{FF2B5EF4-FFF2-40B4-BE49-F238E27FC236}">
                  <a16:creationId xmlns:a16="http://schemas.microsoft.com/office/drawing/2014/main" id="{F9781745-176F-415D-8D58-16B97BEED169}"/>
                </a:ext>
              </a:extLst>
            </p:cNvPr>
            <p:cNvSpPr>
              <a:spLocks noChangeAspect="1" noChangeArrowheads="1" noTextEdit="1"/>
            </p:cNvSpPr>
            <p:nvPr/>
          </p:nvSpPr>
          <p:spPr bwMode="auto">
            <a:xfrm>
              <a:off x="4661" y="0"/>
              <a:ext cx="3037" cy="3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356">
              <a:extLst>
                <a:ext uri="{FF2B5EF4-FFF2-40B4-BE49-F238E27FC236}">
                  <a16:creationId xmlns:a16="http://schemas.microsoft.com/office/drawing/2014/main" id="{72787038-0514-46D7-800F-FA1FD9FE3ACF}"/>
                </a:ext>
              </a:extLst>
            </p:cNvPr>
            <p:cNvSpPr>
              <a:spLocks/>
            </p:cNvSpPr>
            <p:nvPr/>
          </p:nvSpPr>
          <p:spPr bwMode="auto">
            <a:xfrm>
              <a:off x="4785" y="0"/>
              <a:ext cx="2906" cy="3644"/>
            </a:xfrm>
            <a:custGeom>
              <a:avLst/>
              <a:gdLst>
                <a:gd name="T0" fmla="*/ 1456 w 2906"/>
                <a:gd name="T1" fmla="*/ 0 h 3644"/>
                <a:gd name="T2" fmla="*/ 0 w 2906"/>
                <a:gd name="T3" fmla="*/ 1460 h 3644"/>
                <a:gd name="T4" fmla="*/ 1091 w 2906"/>
                <a:gd name="T5" fmla="*/ 2549 h 3644"/>
                <a:gd name="T6" fmla="*/ 2181 w 2906"/>
                <a:gd name="T7" fmla="*/ 3644 h 3644"/>
                <a:gd name="T8" fmla="*/ 2906 w 2906"/>
                <a:gd name="T9" fmla="*/ 2921 h 3644"/>
                <a:gd name="T10" fmla="*/ 2906 w 2906"/>
                <a:gd name="T11" fmla="*/ 0 h 3644"/>
                <a:gd name="T12" fmla="*/ 1456 w 2906"/>
                <a:gd name="T13" fmla="*/ 0 h 3644"/>
              </a:gdLst>
              <a:ahLst/>
              <a:cxnLst>
                <a:cxn ang="0">
                  <a:pos x="T0" y="T1"/>
                </a:cxn>
                <a:cxn ang="0">
                  <a:pos x="T2" y="T3"/>
                </a:cxn>
                <a:cxn ang="0">
                  <a:pos x="T4" y="T5"/>
                </a:cxn>
                <a:cxn ang="0">
                  <a:pos x="T6" y="T7"/>
                </a:cxn>
                <a:cxn ang="0">
                  <a:pos x="T8" y="T9"/>
                </a:cxn>
                <a:cxn ang="0">
                  <a:pos x="T10" y="T11"/>
                </a:cxn>
                <a:cxn ang="0">
                  <a:pos x="T12" y="T13"/>
                </a:cxn>
              </a:cxnLst>
              <a:rect l="0" t="0" r="r" b="b"/>
              <a:pathLst>
                <a:path w="2906" h="3644">
                  <a:moveTo>
                    <a:pt x="1456" y="0"/>
                  </a:moveTo>
                  <a:lnTo>
                    <a:pt x="0" y="1460"/>
                  </a:lnTo>
                  <a:lnTo>
                    <a:pt x="1091" y="2549"/>
                  </a:lnTo>
                  <a:lnTo>
                    <a:pt x="2181" y="3644"/>
                  </a:lnTo>
                  <a:lnTo>
                    <a:pt x="2906" y="2921"/>
                  </a:lnTo>
                  <a:lnTo>
                    <a:pt x="2906" y="0"/>
                  </a:lnTo>
                  <a:lnTo>
                    <a:pt x="1456" y="0"/>
                  </a:lnTo>
                  <a:close/>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357">
              <a:extLst>
                <a:ext uri="{FF2B5EF4-FFF2-40B4-BE49-F238E27FC236}">
                  <a16:creationId xmlns:a16="http://schemas.microsoft.com/office/drawing/2014/main" id="{BA3601DF-2B5A-4F91-B51E-F6600831A313}"/>
                </a:ext>
              </a:extLst>
            </p:cNvPr>
            <p:cNvSpPr>
              <a:spLocks/>
            </p:cNvSpPr>
            <p:nvPr/>
          </p:nvSpPr>
          <p:spPr bwMode="auto">
            <a:xfrm>
              <a:off x="4785" y="0"/>
              <a:ext cx="2906" cy="3644"/>
            </a:xfrm>
            <a:custGeom>
              <a:avLst/>
              <a:gdLst>
                <a:gd name="T0" fmla="*/ 1456 w 2906"/>
                <a:gd name="T1" fmla="*/ 0 h 3644"/>
                <a:gd name="T2" fmla="*/ 0 w 2906"/>
                <a:gd name="T3" fmla="*/ 1460 h 3644"/>
                <a:gd name="T4" fmla="*/ 1091 w 2906"/>
                <a:gd name="T5" fmla="*/ 2549 h 3644"/>
                <a:gd name="T6" fmla="*/ 2181 w 2906"/>
                <a:gd name="T7" fmla="*/ 3644 h 3644"/>
                <a:gd name="T8" fmla="*/ 2906 w 2906"/>
                <a:gd name="T9" fmla="*/ 2921 h 3644"/>
                <a:gd name="T10" fmla="*/ 2906 w 2906"/>
                <a:gd name="T11" fmla="*/ 0 h 3644"/>
                <a:gd name="T12" fmla="*/ 1456 w 2906"/>
                <a:gd name="T13" fmla="*/ 0 h 3644"/>
              </a:gdLst>
              <a:ahLst/>
              <a:cxnLst>
                <a:cxn ang="0">
                  <a:pos x="T0" y="T1"/>
                </a:cxn>
                <a:cxn ang="0">
                  <a:pos x="T2" y="T3"/>
                </a:cxn>
                <a:cxn ang="0">
                  <a:pos x="T4" y="T5"/>
                </a:cxn>
                <a:cxn ang="0">
                  <a:pos x="T6" y="T7"/>
                </a:cxn>
                <a:cxn ang="0">
                  <a:pos x="T8" y="T9"/>
                </a:cxn>
                <a:cxn ang="0">
                  <a:pos x="T10" y="T11"/>
                </a:cxn>
                <a:cxn ang="0">
                  <a:pos x="T12" y="T13"/>
                </a:cxn>
              </a:cxnLst>
              <a:rect l="0" t="0" r="r" b="b"/>
              <a:pathLst>
                <a:path w="2906" h="3644">
                  <a:moveTo>
                    <a:pt x="1456" y="0"/>
                  </a:moveTo>
                  <a:lnTo>
                    <a:pt x="0" y="1460"/>
                  </a:lnTo>
                  <a:lnTo>
                    <a:pt x="1091" y="2549"/>
                  </a:lnTo>
                  <a:lnTo>
                    <a:pt x="2181" y="3644"/>
                  </a:lnTo>
                  <a:lnTo>
                    <a:pt x="2906" y="2921"/>
                  </a:lnTo>
                  <a:lnTo>
                    <a:pt x="2906" y="0"/>
                  </a:lnTo>
                  <a:lnTo>
                    <a:pt x="145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8" name="Picture 358">
              <a:extLst>
                <a:ext uri="{FF2B5EF4-FFF2-40B4-BE49-F238E27FC236}">
                  <a16:creationId xmlns:a16="http://schemas.microsoft.com/office/drawing/2014/main" id="{1810B5D6-8A86-4710-8632-195A7A7D79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 y="3123"/>
              <a:ext cx="529"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360">
              <a:extLst>
                <a:ext uri="{FF2B5EF4-FFF2-40B4-BE49-F238E27FC236}">
                  <a16:creationId xmlns:a16="http://schemas.microsoft.com/office/drawing/2014/main" id="{CE1FB205-D296-4920-B994-DAADA6F42116}"/>
                </a:ext>
              </a:extLst>
            </p:cNvPr>
            <p:cNvSpPr>
              <a:spLocks/>
            </p:cNvSpPr>
            <p:nvPr/>
          </p:nvSpPr>
          <p:spPr bwMode="auto">
            <a:xfrm>
              <a:off x="4785" y="652"/>
              <a:ext cx="803" cy="808"/>
            </a:xfrm>
            <a:custGeom>
              <a:avLst/>
              <a:gdLst>
                <a:gd name="T0" fmla="*/ 803 w 803"/>
                <a:gd name="T1" fmla="*/ 808 h 808"/>
                <a:gd name="T2" fmla="*/ 803 w 803"/>
                <a:gd name="T3" fmla="*/ 0 h 808"/>
                <a:gd name="T4" fmla="*/ 0 w 803"/>
                <a:gd name="T5" fmla="*/ 808 h 808"/>
                <a:gd name="T6" fmla="*/ 803 w 803"/>
                <a:gd name="T7" fmla="*/ 808 h 808"/>
              </a:gdLst>
              <a:ahLst/>
              <a:cxnLst>
                <a:cxn ang="0">
                  <a:pos x="T0" y="T1"/>
                </a:cxn>
                <a:cxn ang="0">
                  <a:pos x="T2" y="T3"/>
                </a:cxn>
                <a:cxn ang="0">
                  <a:pos x="T4" y="T5"/>
                </a:cxn>
                <a:cxn ang="0">
                  <a:pos x="T6" y="T7"/>
                </a:cxn>
              </a:cxnLst>
              <a:rect l="0" t="0" r="r" b="b"/>
              <a:pathLst>
                <a:path w="803" h="808">
                  <a:moveTo>
                    <a:pt x="803" y="808"/>
                  </a:moveTo>
                  <a:lnTo>
                    <a:pt x="803" y="0"/>
                  </a:lnTo>
                  <a:lnTo>
                    <a:pt x="0" y="808"/>
                  </a:lnTo>
                  <a:lnTo>
                    <a:pt x="803" y="808"/>
                  </a:lnTo>
                  <a:close/>
                </a:path>
              </a:pathLst>
            </a:custGeom>
            <a:solidFill>
              <a:srgbClr val="AC7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Freeform 361">
              <a:extLst>
                <a:ext uri="{FF2B5EF4-FFF2-40B4-BE49-F238E27FC236}">
                  <a16:creationId xmlns:a16="http://schemas.microsoft.com/office/drawing/2014/main" id="{5D62E184-CBE7-4D28-90A4-8AB8E3D71F2E}"/>
                </a:ext>
              </a:extLst>
            </p:cNvPr>
            <p:cNvSpPr>
              <a:spLocks/>
            </p:cNvSpPr>
            <p:nvPr/>
          </p:nvSpPr>
          <p:spPr bwMode="auto">
            <a:xfrm>
              <a:off x="4785" y="652"/>
              <a:ext cx="803" cy="808"/>
            </a:xfrm>
            <a:custGeom>
              <a:avLst/>
              <a:gdLst>
                <a:gd name="T0" fmla="*/ 803 w 803"/>
                <a:gd name="T1" fmla="*/ 808 h 808"/>
                <a:gd name="T2" fmla="*/ 803 w 803"/>
                <a:gd name="T3" fmla="*/ 0 h 808"/>
                <a:gd name="T4" fmla="*/ 0 w 803"/>
                <a:gd name="T5" fmla="*/ 808 h 808"/>
                <a:gd name="T6" fmla="*/ 803 w 803"/>
                <a:gd name="T7" fmla="*/ 808 h 808"/>
              </a:gdLst>
              <a:ahLst/>
              <a:cxnLst>
                <a:cxn ang="0">
                  <a:pos x="T0" y="T1"/>
                </a:cxn>
                <a:cxn ang="0">
                  <a:pos x="T2" y="T3"/>
                </a:cxn>
                <a:cxn ang="0">
                  <a:pos x="T4" y="T5"/>
                </a:cxn>
                <a:cxn ang="0">
                  <a:pos x="T6" y="T7"/>
                </a:cxn>
              </a:cxnLst>
              <a:rect l="0" t="0" r="r" b="b"/>
              <a:pathLst>
                <a:path w="803" h="808">
                  <a:moveTo>
                    <a:pt x="803" y="808"/>
                  </a:moveTo>
                  <a:lnTo>
                    <a:pt x="803" y="0"/>
                  </a:lnTo>
                  <a:lnTo>
                    <a:pt x="0" y="808"/>
                  </a:lnTo>
                  <a:lnTo>
                    <a:pt x="803" y="80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363">
              <a:extLst>
                <a:ext uri="{FF2B5EF4-FFF2-40B4-BE49-F238E27FC236}">
                  <a16:creationId xmlns:a16="http://schemas.microsoft.com/office/drawing/2014/main" id="{B275295A-692C-4877-85F6-5C34CD79BB30}"/>
                </a:ext>
              </a:extLst>
            </p:cNvPr>
            <p:cNvSpPr>
              <a:spLocks/>
            </p:cNvSpPr>
            <p:nvPr/>
          </p:nvSpPr>
          <p:spPr bwMode="auto">
            <a:xfrm>
              <a:off x="4667" y="1336"/>
              <a:ext cx="2012" cy="2008"/>
            </a:xfrm>
            <a:custGeom>
              <a:avLst/>
              <a:gdLst>
                <a:gd name="T0" fmla="*/ 0 w 308"/>
                <a:gd name="T1" fmla="*/ 61 h 308"/>
                <a:gd name="T2" fmla="*/ 62 w 308"/>
                <a:gd name="T3" fmla="*/ 0 h 308"/>
                <a:gd name="T4" fmla="*/ 247 w 308"/>
                <a:gd name="T5" fmla="*/ 0 h 308"/>
                <a:gd name="T6" fmla="*/ 308 w 308"/>
                <a:gd name="T7" fmla="*/ 61 h 308"/>
                <a:gd name="T8" fmla="*/ 308 w 308"/>
                <a:gd name="T9" fmla="*/ 246 h 308"/>
                <a:gd name="T10" fmla="*/ 247 w 308"/>
                <a:gd name="T11" fmla="*/ 308 h 308"/>
                <a:gd name="T12" fmla="*/ 62 w 308"/>
                <a:gd name="T13" fmla="*/ 308 h 308"/>
                <a:gd name="T14" fmla="*/ 0 w 308"/>
                <a:gd name="T15" fmla="*/ 246 h 308"/>
                <a:gd name="T16" fmla="*/ 0 w 308"/>
                <a:gd name="T17" fmla="*/ 61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8" h="308">
                  <a:moveTo>
                    <a:pt x="0" y="61"/>
                  </a:moveTo>
                  <a:cubicBezTo>
                    <a:pt x="0" y="27"/>
                    <a:pt x="28" y="0"/>
                    <a:pt x="62" y="0"/>
                  </a:cubicBezTo>
                  <a:cubicBezTo>
                    <a:pt x="247" y="0"/>
                    <a:pt x="247" y="0"/>
                    <a:pt x="247" y="0"/>
                  </a:cubicBezTo>
                  <a:cubicBezTo>
                    <a:pt x="281" y="0"/>
                    <a:pt x="308" y="27"/>
                    <a:pt x="308" y="61"/>
                  </a:cubicBezTo>
                  <a:cubicBezTo>
                    <a:pt x="308" y="246"/>
                    <a:pt x="308" y="246"/>
                    <a:pt x="308" y="246"/>
                  </a:cubicBezTo>
                  <a:cubicBezTo>
                    <a:pt x="308" y="280"/>
                    <a:pt x="281" y="308"/>
                    <a:pt x="247" y="308"/>
                  </a:cubicBezTo>
                  <a:cubicBezTo>
                    <a:pt x="62" y="308"/>
                    <a:pt x="62" y="308"/>
                    <a:pt x="62" y="308"/>
                  </a:cubicBezTo>
                  <a:cubicBezTo>
                    <a:pt x="28" y="308"/>
                    <a:pt x="0" y="280"/>
                    <a:pt x="0" y="246"/>
                  </a:cubicBezTo>
                  <a:lnTo>
                    <a:pt x="0" y="61"/>
                  </a:lnTo>
                  <a:close/>
                </a:path>
              </a:pathLst>
            </a:custGeom>
            <a:solidFill>
              <a:srgbClr val="F7A6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 name="Freeform 364">
              <a:extLst>
                <a:ext uri="{FF2B5EF4-FFF2-40B4-BE49-F238E27FC236}">
                  <a16:creationId xmlns:a16="http://schemas.microsoft.com/office/drawing/2014/main" id="{85807DAF-F038-4929-AD1F-9D2944F9055A}"/>
                </a:ext>
              </a:extLst>
            </p:cNvPr>
            <p:cNvSpPr>
              <a:spLocks/>
            </p:cNvSpPr>
            <p:nvPr/>
          </p:nvSpPr>
          <p:spPr bwMode="auto">
            <a:xfrm>
              <a:off x="6685" y="3625"/>
              <a:ext cx="301" cy="300"/>
            </a:xfrm>
            <a:custGeom>
              <a:avLst/>
              <a:gdLst>
                <a:gd name="T0" fmla="*/ 0 w 301"/>
                <a:gd name="T1" fmla="*/ 0 h 300"/>
                <a:gd name="T2" fmla="*/ 0 w 301"/>
                <a:gd name="T3" fmla="*/ 300 h 300"/>
                <a:gd name="T4" fmla="*/ 301 w 301"/>
                <a:gd name="T5" fmla="*/ 0 h 300"/>
                <a:gd name="T6" fmla="*/ 0 w 301"/>
                <a:gd name="T7" fmla="*/ 0 h 300"/>
              </a:gdLst>
              <a:ahLst/>
              <a:cxnLst>
                <a:cxn ang="0">
                  <a:pos x="T0" y="T1"/>
                </a:cxn>
                <a:cxn ang="0">
                  <a:pos x="T2" y="T3"/>
                </a:cxn>
                <a:cxn ang="0">
                  <a:pos x="T4" y="T5"/>
                </a:cxn>
                <a:cxn ang="0">
                  <a:pos x="T6" y="T7"/>
                </a:cxn>
              </a:cxnLst>
              <a:rect l="0" t="0" r="r" b="b"/>
              <a:pathLst>
                <a:path w="301" h="300">
                  <a:moveTo>
                    <a:pt x="0" y="0"/>
                  </a:moveTo>
                  <a:lnTo>
                    <a:pt x="0" y="300"/>
                  </a:lnTo>
                  <a:lnTo>
                    <a:pt x="301" y="0"/>
                  </a:lnTo>
                  <a:lnTo>
                    <a:pt x="0" y="0"/>
                  </a:lnTo>
                  <a:close/>
                </a:path>
              </a:pathLst>
            </a:cu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365">
              <a:extLst>
                <a:ext uri="{FF2B5EF4-FFF2-40B4-BE49-F238E27FC236}">
                  <a16:creationId xmlns:a16="http://schemas.microsoft.com/office/drawing/2014/main" id="{ADD78214-366F-4B23-BC1D-E356591EE9AD}"/>
                </a:ext>
              </a:extLst>
            </p:cNvPr>
            <p:cNvSpPr>
              <a:spLocks/>
            </p:cNvSpPr>
            <p:nvPr/>
          </p:nvSpPr>
          <p:spPr bwMode="auto">
            <a:xfrm>
              <a:off x="6685" y="3625"/>
              <a:ext cx="301" cy="300"/>
            </a:xfrm>
            <a:custGeom>
              <a:avLst/>
              <a:gdLst>
                <a:gd name="T0" fmla="*/ 0 w 301"/>
                <a:gd name="T1" fmla="*/ 0 h 300"/>
                <a:gd name="T2" fmla="*/ 0 w 301"/>
                <a:gd name="T3" fmla="*/ 300 h 300"/>
                <a:gd name="T4" fmla="*/ 301 w 301"/>
                <a:gd name="T5" fmla="*/ 0 h 300"/>
                <a:gd name="T6" fmla="*/ 0 w 301"/>
                <a:gd name="T7" fmla="*/ 0 h 300"/>
              </a:gdLst>
              <a:ahLst/>
              <a:cxnLst>
                <a:cxn ang="0">
                  <a:pos x="T0" y="T1"/>
                </a:cxn>
                <a:cxn ang="0">
                  <a:pos x="T2" y="T3"/>
                </a:cxn>
                <a:cxn ang="0">
                  <a:pos x="T4" y="T5"/>
                </a:cxn>
                <a:cxn ang="0">
                  <a:pos x="T6" y="T7"/>
                </a:cxn>
              </a:cxnLst>
              <a:rect l="0" t="0" r="r" b="b"/>
              <a:pathLst>
                <a:path w="301" h="300">
                  <a:moveTo>
                    <a:pt x="0" y="0"/>
                  </a:moveTo>
                  <a:lnTo>
                    <a:pt x="0" y="300"/>
                  </a:lnTo>
                  <a:lnTo>
                    <a:pt x="301"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367">
              <a:extLst>
                <a:ext uri="{FF2B5EF4-FFF2-40B4-BE49-F238E27FC236}">
                  <a16:creationId xmlns:a16="http://schemas.microsoft.com/office/drawing/2014/main" id="{6DF60296-8D21-4BBE-982D-92A4DC7C8569}"/>
                </a:ext>
              </a:extLst>
            </p:cNvPr>
            <p:cNvSpPr>
              <a:spLocks/>
            </p:cNvSpPr>
            <p:nvPr/>
          </p:nvSpPr>
          <p:spPr bwMode="auto">
            <a:xfrm>
              <a:off x="6281" y="2934"/>
              <a:ext cx="744" cy="736"/>
            </a:xfrm>
            <a:custGeom>
              <a:avLst/>
              <a:gdLst>
                <a:gd name="T0" fmla="*/ 114 w 114"/>
                <a:gd name="T1" fmla="*/ 91 h 113"/>
                <a:gd name="T2" fmla="*/ 91 w 114"/>
                <a:gd name="T3" fmla="*/ 113 h 113"/>
                <a:gd name="T4" fmla="*/ 23 w 114"/>
                <a:gd name="T5" fmla="*/ 113 h 113"/>
                <a:gd name="T6" fmla="*/ 0 w 114"/>
                <a:gd name="T7" fmla="*/ 91 h 113"/>
                <a:gd name="T8" fmla="*/ 0 w 114"/>
                <a:gd name="T9" fmla="*/ 22 h 113"/>
                <a:gd name="T10" fmla="*/ 23 w 114"/>
                <a:gd name="T11" fmla="*/ 0 h 113"/>
                <a:gd name="T12" fmla="*/ 91 w 114"/>
                <a:gd name="T13" fmla="*/ 0 h 113"/>
                <a:gd name="T14" fmla="*/ 114 w 114"/>
                <a:gd name="T15" fmla="*/ 22 h 113"/>
                <a:gd name="T16" fmla="*/ 114 w 114"/>
                <a:gd name="T17" fmla="*/ 91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4" h="113">
                  <a:moveTo>
                    <a:pt x="114" y="91"/>
                  </a:moveTo>
                  <a:cubicBezTo>
                    <a:pt x="114" y="103"/>
                    <a:pt x="104" y="113"/>
                    <a:pt x="91" y="113"/>
                  </a:cubicBezTo>
                  <a:cubicBezTo>
                    <a:pt x="23" y="113"/>
                    <a:pt x="23" y="113"/>
                    <a:pt x="23" y="113"/>
                  </a:cubicBezTo>
                  <a:cubicBezTo>
                    <a:pt x="10" y="113"/>
                    <a:pt x="0" y="103"/>
                    <a:pt x="0" y="91"/>
                  </a:cubicBezTo>
                  <a:cubicBezTo>
                    <a:pt x="0" y="22"/>
                    <a:pt x="0" y="22"/>
                    <a:pt x="0" y="22"/>
                  </a:cubicBezTo>
                  <a:cubicBezTo>
                    <a:pt x="0" y="10"/>
                    <a:pt x="10" y="0"/>
                    <a:pt x="23" y="0"/>
                  </a:cubicBezTo>
                  <a:cubicBezTo>
                    <a:pt x="91" y="0"/>
                    <a:pt x="91" y="0"/>
                    <a:pt x="91" y="0"/>
                  </a:cubicBezTo>
                  <a:cubicBezTo>
                    <a:pt x="104" y="0"/>
                    <a:pt x="114" y="10"/>
                    <a:pt x="114" y="22"/>
                  </a:cubicBezTo>
                  <a:lnTo>
                    <a:pt x="114" y="91"/>
                  </a:lnTo>
                  <a:close/>
                </a:path>
              </a:pathLst>
            </a:cu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368">
              <a:extLst>
                <a:ext uri="{FF2B5EF4-FFF2-40B4-BE49-F238E27FC236}">
                  <a16:creationId xmlns:a16="http://schemas.microsoft.com/office/drawing/2014/main" id="{14296251-9FC3-43A7-84C5-5FB7BD28861B}"/>
                </a:ext>
              </a:extLst>
            </p:cNvPr>
            <p:cNvSpPr>
              <a:spLocks/>
            </p:cNvSpPr>
            <p:nvPr/>
          </p:nvSpPr>
          <p:spPr bwMode="auto">
            <a:xfrm>
              <a:off x="6281" y="2934"/>
              <a:ext cx="398" cy="410"/>
            </a:xfrm>
            <a:custGeom>
              <a:avLst/>
              <a:gdLst>
                <a:gd name="T0" fmla="*/ 23 w 61"/>
                <a:gd name="T1" fmla="*/ 0 h 63"/>
                <a:gd name="T2" fmla="*/ 0 w 61"/>
                <a:gd name="T3" fmla="*/ 22 h 63"/>
                <a:gd name="T4" fmla="*/ 0 w 61"/>
                <a:gd name="T5" fmla="*/ 63 h 63"/>
                <a:gd name="T6" fmla="*/ 61 w 61"/>
                <a:gd name="T7" fmla="*/ 1 h 63"/>
                <a:gd name="T8" fmla="*/ 61 w 61"/>
                <a:gd name="T9" fmla="*/ 0 h 63"/>
                <a:gd name="T10" fmla="*/ 23 w 61"/>
                <a:gd name="T11" fmla="*/ 0 h 63"/>
              </a:gdLst>
              <a:ahLst/>
              <a:cxnLst>
                <a:cxn ang="0">
                  <a:pos x="T0" y="T1"/>
                </a:cxn>
                <a:cxn ang="0">
                  <a:pos x="T2" y="T3"/>
                </a:cxn>
                <a:cxn ang="0">
                  <a:pos x="T4" y="T5"/>
                </a:cxn>
                <a:cxn ang="0">
                  <a:pos x="T6" y="T7"/>
                </a:cxn>
                <a:cxn ang="0">
                  <a:pos x="T8" y="T9"/>
                </a:cxn>
                <a:cxn ang="0">
                  <a:pos x="T10" y="T11"/>
                </a:cxn>
              </a:cxnLst>
              <a:rect l="0" t="0" r="r" b="b"/>
              <a:pathLst>
                <a:path w="61" h="63">
                  <a:moveTo>
                    <a:pt x="23" y="0"/>
                  </a:moveTo>
                  <a:cubicBezTo>
                    <a:pt x="10" y="0"/>
                    <a:pt x="0" y="10"/>
                    <a:pt x="0" y="22"/>
                  </a:cubicBezTo>
                  <a:cubicBezTo>
                    <a:pt x="0" y="63"/>
                    <a:pt x="0" y="63"/>
                    <a:pt x="0" y="63"/>
                  </a:cubicBezTo>
                  <a:cubicBezTo>
                    <a:pt x="34" y="62"/>
                    <a:pt x="61" y="35"/>
                    <a:pt x="61" y="1"/>
                  </a:cubicBezTo>
                  <a:cubicBezTo>
                    <a:pt x="61" y="0"/>
                    <a:pt x="61" y="0"/>
                    <a:pt x="61" y="0"/>
                  </a:cubicBezTo>
                  <a:lnTo>
                    <a:pt x="23" y="0"/>
                  </a:lnTo>
                  <a:close/>
                </a:path>
              </a:pathLst>
            </a:custGeom>
            <a:solidFill>
              <a:srgbClr val="D513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18" name="CuadroTexto 17">
            <a:extLst>
              <a:ext uri="{FF2B5EF4-FFF2-40B4-BE49-F238E27FC236}">
                <a16:creationId xmlns:a16="http://schemas.microsoft.com/office/drawing/2014/main" id="{9DEA7F56-2DD4-4D83-8A14-FAE47BF7697D}"/>
              </a:ext>
            </a:extLst>
          </p:cNvPr>
          <p:cNvSpPr txBox="1"/>
          <p:nvPr/>
        </p:nvSpPr>
        <p:spPr>
          <a:xfrm>
            <a:off x="7838001" y="2757714"/>
            <a:ext cx="2655828" cy="523220"/>
          </a:xfrm>
          <a:prstGeom prst="rect">
            <a:avLst/>
          </a:prstGeom>
          <a:noFill/>
        </p:spPr>
        <p:txBody>
          <a:bodyPr wrap="square" rtlCol="0">
            <a:spAutoFit/>
          </a:bodyPr>
          <a:lstStyle/>
          <a:p>
            <a:pPr algn="ctr"/>
            <a:r>
              <a:rPr lang="es-CO" sz="2800" b="1" dirty="0" err="1">
                <a:solidFill>
                  <a:schemeClr val="bg1"/>
                </a:solidFill>
                <a:latin typeface="Arial" panose="020B0604020202020204" pitchFamily="34" charset="0"/>
                <a:cs typeface="Arial" panose="020B0604020202020204" pitchFamily="34" charset="0"/>
              </a:rPr>
              <a:t>By</a:t>
            </a:r>
            <a:endParaRPr lang="es-CO" sz="2800" b="1" dirty="0">
              <a:solidFill>
                <a:schemeClr val="bg1"/>
              </a:solidFill>
              <a:latin typeface="Arial" panose="020B0604020202020204" pitchFamily="34" charset="0"/>
              <a:cs typeface="Arial" panose="020B0604020202020204" pitchFamily="34" charset="0"/>
            </a:endParaRPr>
          </a:p>
        </p:txBody>
      </p:sp>
      <p:grpSp>
        <p:nvGrpSpPr>
          <p:cNvPr id="3" name="Grupo 2">
            <a:extLst>
              <a:ext uri="{FF2B5EF4-FFF2-40B4-BE49-F238E27FC236}">
                <a16:creationId xmlns:a16="http://schemas.microsoft.com/office/drawing/2014/main" id="{D43CF9D6-2C49-43B4-968B-D49DF059384E}"/>
              </a:ext>
            </a:extLst>
          </p:cNvPr>
          <p:cNvGrpSpPr/>
          <p:nvPr/>
        </p:nvGrpSpPr>
        <p:grpSpPr>
          <a:xfrm>
            <a:off x="8316913" y="2828476"/>
            <a:ext cx="323851" cy="231776"/>
            <a:chOff x="8174470" y="2393823"/>
            <a:chExt cx="323851" cy="231776"/>
          </a:xfrm>
        </p:grpSpPr>
        <p:sp>
          <p:nvSpPr>
            <p:cNvPr id="22" name="Oval 5">
              <a:extLst>
                <a:ext uri="{FF2B5EF4-FFF2-40B4-BE49-F238E27FC236}">
                  <a16:creationId xmlns:a16="http://schemas.microsoft.com/office/drawing/2014/main" id="{6245828A-1622-41E8-B695-9A949A2F7F60}"/>
                </a:ext>
              </a:extLst>
            </p:cNvPr>
            <p:cNvSpPr>
              <a:spLocks noChangeArrowheads="1"/>
            </p:cNvSpPr>
            <p:nvPr/>
          </p:nvSpPr>
          <p:spPr bwMode="auto">
            <a:xfrm>
              <a:off x="8174470" y="2468436"/>
              <a:ext cx="141288" cy="157163"/>
            </a:xfrm>
            <a:prstGeom prst="ellipse">
              <a:avLst/>
            </a:pr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6">
              <a:extLst>
                <a:ext uri="{FF2B5EF4-FFF2-40B4-BE49-F238E27FC236}">
                  <a16:creationId xmlns:a16="http://schemas.microsoft.com/office/drawing/2014/main" id="{C1B3BBDB-8F9C-4A9B-8F4F-A194B4D7A452}"/>
                </a:ext>
              </a:extLst>
            </p:cNvPr>
            <p:cNvSpPr>
              <a:spLocks/>
            </p:cNvSpPr>
            <p:nvPr/>
          </p:nvSpPr>
          <p:spPr bwMode="auto">
            <a:xfrm>
              <a:off x="8174470" y="2393823"/>
              <a:ext cx="141288" cy="157163"/>
            </a:xfrm>
            <a:custGeom>
              <a:avLst/>
              <a:gdLst>
                <a:gd name="T0" fmla="*/ 9 w 17"/>
                <a:gd name="T1" fmla="*/ 9 h 19"/>
                <a:gd name="T2" fmla="*/ 17 w 17"/>
                <a:gd name="T3" fmla="*/ 1 h 19"/>
                <a:gd name="T4" fmla="*/ 17 w 17"/>
                <a:gd name="T5" fmla="*/ 0 h 19"/>
                <a:gd name="T6" fmla="*/ 0 w 17"/>
                <a:gd name="T7" fmla="*/ 17 h 19"/>
                <a:gd name="T8" fmla="*/ 0 w 17"/>
                <a:gd name="T9" fmla="*/ 19 h 19"/>
              </a:gdLst>
              <a:ahLst/>
              <a:cxnLst>
                <a:cxn ang="0">
                  <a:pos x="T0" y="T1"/>
                </a:cxn>
                <a:cxn ang="0">
                  <a:pos x="T2" y="T3"/>
                </a:cxn>
                <a:cxn ang="0">
                  <a:pos x="T4" y="T5"/>
                </a:cxn>
                <a:cxn ang="0">
                  <a:pos x="T6" y="T7"/>
                </a:cxn>
                <a:cxn ang="0">
                  <a:pos x="T8" y="T9"/>
                </a:cxn>
              </a:cxnLst>
              <a:rect l="0" t="0" r="r" b="b"/>
              <a:pathLst>
                <a:path w="17" h="19">
                  <a:moveTo>
                    <a:pt x="9" y="9"/>
                  </a:moveTo>
                  <a:cubicBezTo>
                    <a:pt x="9" y="5"/>
                    <a:pt x="12" y="1"/>
                    <a:pt x="17" y="1"/>
                  </a:cubicBezTo>
                  <a:cubicBezTo>
                    <a:pt x="17" y="0"/>
                    <a:pt x="17" y="0"/>
                    <a:pt x="17" y="0"/>
                  </a:cubicBezTo>
                  <a:cubicBezTo>
                    <a:pt x="8" y="0"/>
                    <a:pt x="0" y="8"/>
                    <a:pt x="0" y="17"/>
                  </a:cubicBezTo>
                  <a:cubicBezTo>
                    <a:pt x="0" y="19"/>
                    <a:pt x="0" y="19"/>
                    <a:pt x="0" y="19"/>
                  </a:cubicBezTo>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Oval 7">
              <a:extLst>
                <a:ext uri="{FF2B5EF4-FFF2-40B4-BE49-F238E27FC236}">
                  <a16:creationId xmlns:a16="http://schemas.microsoft.com/office/drawing/2014/main" id="{A49F568F-1632-4F34-A217-F443DFB58A3F}"/>
                </a:ext>
              </a:extLst>
            </p:cNvPr>
            <p:cNvSpPr>
              <a:spLocks noChangeArrowheads="1"/>
            </p:cNvSpPr>
            <p:nvPr/>
          </p:nvSpPr>
          <p:spPr bwMode="auto">
            <a:xfrm>
              <a:off x="8357033" y="2468436"/>
              <a:ext cx="141288" cy="157163"/>
            </a:xfrm>
            <a:prstGeom prst="ellipse">
              <a:avLst/>
            </a:pr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8">
              <a:extLst>
                <a:ext uri="{FF2B5EF4-FFF2-40B4-BE49-F238E27FC236}">
                  <a16:creationId xmlns:a16="http://schemas.microsoft.com/office/drawing/2014/main" id="{920CDD79-7A20-4D4A-A17E-66E50C206C29}"/>
                </a:ext>
              </a:extLst>
            </p:cNvPr>
            <p:cNvSpPr>
              <a:spLocks/>
            </p:cNvSpPr>
            <p:nvPr/>
          </p:nvSpPr>
          <p:spPr bwMode="auto">
            <a:xfrm>
              <a:off x="8357033" y="2393823"/>
              <a:ext cx="141288" cy="157163"/>
            </a:xfrm>
            <a:custGeom>
              <a:avLst/>
              <a:gdLst>
                <a:gd name="T0" fmla="*/ 9 w 17"/>
                <a:gd name="T1" fmla="*/ 9 h 19"/>
                <a:gd name="T2" fmla="*/ 17 w 17"/>
                <a:gd name="T3" fmla="*/ 1 h 19"/>
                <a:gd name="T4" fmla="*/ 17 w 17"/>
                <a:gd name="T5" fmla="*/ 0 h 19"/>
                <a:gd name="T6" fmla="*/ 0 w 17"/>
                <a:gd name="T7" fmla="*/ 17 h 19"/>
                <a:gd name="T8" fmla="*/ 0 w 17"/>
                <a:gd name="T9" fmla="*/ 19 h 19"/>
              </a:gdLst>
              <a:ahLst/>
              <a:cxnLst>
                <a:cxn ang="0">
                  <a:pos x="T0" y="T1"/>
                </a:cxn>
                <a:cxn ang="0">
                  <a:pos x="T2" y="T3"/>
                </a:cxn>
                <a:cxn ang="0">
                  <a:pos x="T4" y="T5"/>
                </a:cxn>
                <a:cxn ang="0">
                  <a:pos x="T6" y="T7"/>
                </a:cxn>
                <a:cxn ang="0">
                  <a:pos x="T8" y="T9"/>
                </a:cxn>
              </a:cxnLst>
              <a:rect l="0" t="0" r="r" b="b"/>
              <a:pathLst>
                <a:path w="17" h="19">
                  <a:moveTo>
                    <a:pt x="9" y="9"/>
                  </a:moveTo>
                  <a:cubicBezTo>
                    <a:pt x="9" y="5"/>
                    <a:pt x="12" y="1"/>
                    <a:pt x="17" y="1"/>
                  </a:cubicBezTo>
                  <a:cubicBezTo>
                    <a:pt x="17" y="0"/>
                    <a:pt x="17" y="0"/>
                    <a:pt x="17" y="0"/>
                  </a:cubicBezTo>
                  <a:cubicBezTo>
                    <a:pt x="8" y="0"/>
                    <a:pt x="0" y="8"/>
                    <a:pt x="0" y="17"/>
                  </a:cubicBezTo>
                  <a:cubicBezTo>
                    <a:pt x="0" y="19"/>
                    <a:pt x="0" y="19"/>
                    <a:pt x="0" y="19"/>
                  </a:cubicBezTo>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16" name="Grupo 15">
            <a:extLst>
              <a:ext uri="{FF2B5EF4-FFF2-40B4-BE49-F238E27FC236}">
                <a16:creationId xmlns:a16="http://schemas.microsoft.com/office/drawing/2014/main" id="{708491D4-7809-41EE-A469-B1FC50282C23}"/>
              </a:ext>
            </a:extLst>
          </p:cNvPr>
          <p:cNvGrpSpPr/>
          <p:nvPr/>
        </p:nvGrpSpPr>
        <p:grpSpPr>
          <a:xfrm>
            <a:off x="9857044" y="4034688"/>
            <a:ext cx="315912" cy="231775"/>
            <a:chOff x="9766733" y="4168649"/>
            <a:chExt cx="315912" cy="231775"/>
          </a:xfrm>
        </p:grpSpPr>
        <p:sp>
          <p:nvSpPr>
            <p:cNvPr id="26" name="Oval 9">
              <a:extLst>
                <a:ext uri="{FF2B5EF4-FFF2-40B4-BE49-F238E27FC236}">
                  <a16:creationId xmlns:a16="http://schemas.microsoft.com/office/drawing/2014/main" id="{878EA557-2C84-4874-AB2E-48168DA50B43}"/>
                </a:ext>
              </a:extLst>
            </p:cNvPr>
            <p:cNvSpPr>
              <a:spLocks noChangeArrowheads="1"/>
            </p:cNvSpPr>
            <p:nvPr/>
          </p:nvSpPr>
          <p:spPr bwMode="auto">
            <a:xfrm>
              <a:off x="9949295" y="4168649"/>
              <a:ext cx="133350" cy="166688"/>
            </a:xfrm>
            <a:prstGeom prst="ellipse">
              <a:avLst/>
            </a:pr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10">
              <a:extLst>
                <a:ext uri="{FF2B5EF4-FFF2-40B4-BE49-F238E27FC236}">
                  <a16:creationId xmlns:a16="http://schemas.microsoft.com/office/drawing/2014/main" id="{F10FD8F3-E1BD-40DC-B2E6-873E3BAAF8A3}"/>
                </a:ext>
              </a:extLst>
            </p:cNvPr>
            <p:cNvSpPr>
              <a:spLocks/>
            </p:cNvSpPr>
            <p:nvPr/>
          </p:nvSpPr>
          <p:spPr bwMode="auto">
            <a:xfrm>
              <a:off x="9949295" y="4251199"/>
              <a:ext cx="133350" cy="149225"/>
            </a:xfrm>
            <a:custGeom>
              <a:avLst/>
              <a:gdLst>
                <a:gd name="T0" fmla="*/ 8 w 16"/>
                <a:gd name="T1" fmla="*/ 9 h 18"/>
                <a:gd name="T2" fmla="*/ 0 w 16"/>
                <a:gd name="T3" fmla="*/ 17 h 18"/>
                <a:gd name="T4" fmla="*/ 0 w 16"/>
                <a:gd name="T5" fmla="*/ 18 h 18"/>
                <a:gd name="T6" fmla="*/ 16 w 16"/>
                <a:gd name="T7" fmla="*/ 2 h 18"/>
                <a:gd name="T8" fmla="*/ 16 w 16"/>
                <a:gd name="T9" fmla="*/ 0 h 18"/>
              </a:gdLst>
              <a:ahLst/>
              <a:cxnLst>
                <a:cxn ang="0">
                  <a:pos x="T0" y="T1"/>
                </a:cxn>
                <a:cxn ang="0">
                  <a:pos x="T2" y="T3"/>
                </a:cxn>
                <a:cxn ang="0">
                  <a:pos x="T4" y="T5"/>
                </a:cxn>
                <a:cxn ang="0">
                  <a:pos x="T6" y="T7"/>
                </a:cxn>
                <a:cxn ang="0">
                  <a:pos x="T8" y="T9"/>
                </a:cxn>
              </a:cxnLst>
              <a:rect l="0" t="0" r="r" b="b"/>
              <a:pathLst>
                <a:path w="16" h="18">
                  <a:moveTo>
                    <a:pt x="8" y="9"/>
                  </a:moveTo>
                  <a:cubicBezTo>
                    <a:pt x="8" y="14"/>
                    <a:pt x="5" y="17"/>
                    <a:pt x="0" y="17"/>
                  </a:cubicBezTo>
                  <a:cubicBezTo>
                    <a:pt x="0" y="18"/>
                    <a:pt x="0" y="18"/>
                    <a:pt x="0" y="18"/>
                  </a:cubicBezTo>
                  <a:cubicBezTo>
                    <a:pt x="9" y="18"/>
                    <a:pt x="16" y="11"/>
                    <a:pt x="16" y="2"/>
                  </a:cubicBezTo>
                  <a:cubicBezTo>
                    <a:pt x="16" y="0"/>
                    <a:pt x="16" y="0"/>
                    <a:pt x="16" y="0"/>
                  </a:cubicBezTo>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11">
              <a:extLst>
                <a:ext uri="{FF2B5EF4-FFF2-40B4-BE49-F238E27FC236}">
                  <a16:creationId xmlns:a16="http://schemas.microsoft.com/office/drawing/2014/main" id="{3B13BDEC-1478-45D5-829C-901609894D3D}"/>
                </a:ext>
              </a:extLst>
            </p:cNvPr>
            <p:cNvSpPr>
              <a:spLocks noChangeArrowheads="1"/>
            </p:cNvSpPr>
            <p:nvPr/>
          </p:nvSpPr>
          <p:spPr bwMode="auto">
            <a:xfrm>
              <a:off x="9766733" y="4168649"/>
              <a:ext cx="133350" cy="166688"/>
            </a:xfrm>
            <a:prstGeom prst="ellipse">
              <a:avLst/>
            </a:pr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12">
              <a:extLst>
                <a:ext uri="{FF2B5EF4-FFF2-40B4-BE49-F238E27FC236}">
                  <a16:creationId xmlns:a16="http://schemas.microsoft.com/office/drawing/2014/main" id="{E826DB25-5744-40EC-B45E-FD4042390D4A}"/>
                </a:ext>
              </a:extLst>
            </p:cNvPr>
            <p:cNvSpPr>
              <a:spLocks/>
            </p:cNvSpPr>
            <p:nvPr/>
          </p:nvSpPr>
          <p:spPr bwMode="auto">
            <a:xfrm>
              <a:off x="9766733" y="4251199"/>
              <a:ext cx="133350" cy="149225"/>
            </a:xfrm>
            <a:custGeom>
              <a:avLst/>
              <a:gdLst>
                <a:gd name="T0" fmla="*/ 8 w 16"/>
                <a:gd name="T1" fmla="*/ 9 h 18"/>
                <a:gd name="T2" fmla="*/ 0 w 16"/>
                <a:gd name="T3" fmla="*/ 17 h 18"/>
                <a:gd name="T4" fmla="*/ 0 w 16"/>
                <a:gd name="T5" fmla="*/ 18 h 18"/>
                <a:gd name="T6" fmla="*/ 16 w 16"/>
                <a:gd name="T7" fmla="*/ 2 h 18"/>
                <a:gd name="T8" fmla="*/ 16 w 16"/>
                <a:gd name="T9" fmla="*/ 0 h 18"/>
              </a:gdLst>
              <a:ahLst/>
              <a:cxnLst>
                <a:cxn ang="0">
                  <a:pos x="T0" y="T1"/>
                </a:cxn>
                <a:cxn ang="0">
                  <a:pos x="T2" y="T3"/>
                </a:cxn>
                <a:cxn ang="0">
                  <a:pos x="T4" y="T5"/>
                </a:cxn>
                <a:cxn ang="0">
                  <a:pos x="T6" y="T7"/>
                </a:cxn>
                <a:cxn ang="0">
                  <a:pos x="T8" y="T9"/>
                </a:cxn>
              </a:cxnLst>
              <a:rect l="0" t="0" r="r" b="b"/>
              <a:pathLst>
                <a:path w="16" h="18">
                  <a:moveTo>
                    <a:pt x="8" y="9"/>
                  </a:moveTo>
                  <a:cubicBezTo>
                    <a:pt x="8" y="14"/>
                    <a:pt x="4" y="17"/>
                    <a:pt x="0" y="17"/>
                  </a:cubicBezTo>
                  <a:cubicBezTo>
                    <a:pt x="0" y="18"/>
                    <a:pt x="0" y="18"/>
                    <a:pt x="0" y="18"/>
                  </a:cubicBezTo>
                  <a:cubicBezTo>
                    <a:pt x="9" y="18"/>
                    <a:pt x="16" y="11"/>
                    <a:pt x="16" y="2"/>
                  </a:cubicBezTo>
                  <a:cubicBezTo>
                    <a:pt x="16" y="0"/>
                    <a:pt x="16" y="0"/>
                    <a:pt x="16" y="0"/>
                  </a:cubicBezTo>
                </a:path>
              </a:pathLst>
            </a:custGeom>
            <a:solidFill>
              <a:srgbClr val="0F65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cxnSp>
        <p:nvCxnSpPr>
          <p:cNvPr id="30" name="Conector recto 29">
            <a:extLst>
              <a:ext uri="{FF2B5EF4-FFF2-40B4-BE49-F238E27FC236}">
                <a16:creationId xmlns:a16="http://schemas.microsoft.com/office/drawing/2014/main" id="{0609072B-6BA5-4F72-BD1E-433FC278F44F}"/>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
        <p:nvSpPr>
          <p:cNvPr id="2" name="Rectángulo 1">
            <a:extLst>
              <a:ext uri="{FF2B5EF4-FFF2-40B4-BE49-F238E27FC236}">
                <a16:creationId xmlns:a16="http://schemas.microsoft.com/office/drawing/2014/main" id="{3DA6C6DD-BF49-4860-8978-E12E18367471}"/>
              </a:ext>
            </a:extLst>
          </p:cNvPr>
          <p:cNvSpPr/>
          <p:nvPr/>
        </p:nvSpPr>
        <p:spPr>
          <a:xfrm>
            <a:off x="7978484" y="3234721"/>
            <a:ext cx="2325979" cy="1200329"/>
          </a:xfrm>
          <a:prstGeom prst="rect">
            <a:avLst/>
          </a:prstGeom>
        </p:spPr>
        <p:txBody>
          <a:bodyPr wrap="square">
            <a:spAutoFit/>
          </a:bodyPr>
          <a:lstStyle/>
          <a:p>
            <a:pPr algn="ctr"/>
            <a:r>
              <a:rPr lang="es-CO" dirty="0" err="1">
                <a:solidFill>
                  <a:schemeClr val="bg1"/>
                </a:solidFill>
                <a:latin typeface="Arial" panose="020B0604020202020204" pitchFamily="34" charset="0"/>
                <a:cs typeface="Arial" panose="020B0604020202020204" pitchFamily="34" charset="0"/>
              </a:rPr>
              <a:t>PPThemes</a:t>
            </a:r>
            <a:endParaRPr lang="es-CO" dirty="0">
              <a:solidFill>
                <a:schemeClr val="bg1"/>
              </a:solidFill>
              <a:latin typeface="Arial" panose="020B0604020202020204" pitchFamily="34" charset="0"/>
              <a:cs typeface="Arial" panose="020B0604020202020204" pitchFamily="34" charset="0"/>
            </a:endParaRPr>
          </a:p>
          <a:p>
            <a:pPr algn="ctr"/>
            <a:r>
              <a:rPr lang="es-CO" dirty="0">
                <a:solidFill>
                  <a:schemeClr val="bg1"/>
                </a:solidFill>
                <a:latin typeface="Arial" panose="020B0604020202020204" pitchFamily="34" charset="0"/>
                <a:cs typeface="Arial" panose="020B0604020202020204" pitchFamily="34" charset="0"/>
              </a:rPr>
              <a:t>Free PowerPoint </a:t>
            </a:r>
            <a:r>
              <a:rPr lang="es-CO" dirty="0" err="1">
                <a:solidFill>
                  <a:schemeClr val="bg1"/>
                </a:solidFill>
                <a:latin typeface="Arial" panose="020B0604020202020204" pitchFamily="34" charset="0"/>
                <a:cs typeface="Arial" panose="020B0604020202020204" pitchFamily="34" charset="0"/>
              </a:rPr>
              <a:t>Templates</a:t>
            </a:r>
            <a:endParaRPr lang="es-CO" dirty="0">
              <a:solidFill>
                <a:schemeClr val="bg1"/>
              </a:solidFill>
              <a:latin typeface="Arial" panose="020B0604020202020204" pitchFamily="34" charset="0"/>
              <a:cs typeface="Arial" panose="020B0604020202020204" pitchFamily="34" charset="0"/>
            </a:endParaRPr>
          </a:p>
          <a:p>
            <a:pPr algn="ctr"/>
            <a:r>
              <a:rPr lang="es-CO" dirty="0" err="1">
                <a:solidFill>
                  <a:schemeClr val="bg1"/>
                </a:solidFill>
                <a:latin typeface="Arial" panose="020B0604020202020204" pitchFamily="34" charset="0"/>
                <a:cs typeface="Arial" panose="020B0604020202020204" pitchFamily="34" charset="0"/>
              </a:rPr>
              <a:t>Download</a:t>
            </a:r>
            <a:endParaRPr lang="es-CO" dirty="0"/>
          </a:p>
        </p:txBody>
      </p:sp>
    </p:spTree>
    <p:extLst>
      <p:ext uri="{BB962C8B-B14F-4D97-AF65-F5344CB8AC3E}">
        <p14:creationId xmlns:p14="http://schemas.microsoft.com/office/powerpoint/2010/main" val="2810725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4">
            <a:extLst>
              <a:ext uri="{FF2B5EF4-FFF2-40B4-BE49-F238E27FC236}">
                <a16:creationId xmlns:a16="http://schemas.microsoft.com/office/drawing/2014/main" id="{B63F5FB5-3CA8-4EE2-A0F9-CEA36B596106}"/>
              </a:ext>
            </a:extLst>
          </p:cNvPr>
          <p:cNvGrpSpPr>
            <a:grpSpLocks noChangeAspect="1"/>
          </p:cNvGrpSpPr>
          <p:nvPr/>
        </p:nvGrpSpPr>
        <p:grpSpPr bwMode="auto">
          <a:xfrm>
            <a:off x="-498475" y="1436688"/>
            <a:ext cx="5664200" cy="3906837"/>
            <a:chOff x="-314" y="905"/>
            <a:chExt cx="3568" cy="2461"/>
          </a:xfrm>
        </p:grpSpPr>
        <p:sp>
          <p:nvSpPr>
            <p:cNvPr id="20" name="AutoShape 3">
              <a:extLst>
                <a:ext uri="{FF2B5EF4-FFF2-40B4-BE49-F238E27FC236}">
                  <a16:creationId xmlns:a16="http://schemas.microsoft.com/office/drawing/2014/main" id="{413ADBCE-74F1-4355-BD5B-417AF4F45E08}"/>
                </a:ext>
              </a:extLst>
            </p:cNvPr>
            <p:cNvSpPr>
              <a:spLocks noChangeAspect="1" noChangeArrowheads="1" noTextEdit="1"/>
            </p:cNvSpPr>
            <p:nvPr/>
          </p:nvSpPr>
          <p:spPr bwMode="auto">
            <a:xfrm>
              <a:off x="-314" y="905"/>
              <a:ext cx="3568" cy="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5">
              <a:extLst>
                <a:ext uri="{FF2B5EF4-FFF2-40B4-BE49-F238E27FC236}">
                  <a16:creationId xmlns:a16="http://schemas.microsoft.com/office/drawing/2014/main" id="{8E74E92E-B16F-4F85-9835-8E778F887448}"/>
                </a:ext>
              </a:extLst>
            </p:cNvPr>
            <p:cNvSpPr>
              <a:spLocks/>
            </p:cNvSpPr>
            <p:nvPr/>
          </p:nvSpPr>
          <p:spPr bwMode="auto">
            <a:xfrm>
              <a:off x="2896" y="905"/>
              <a:ext cx="364" cy="2454"/>
            </a:xfrm>
            <a:custGeom>
              <a:avLst/>
              <a:gdLst>
                <a:gd name="T0" fmla="*/ 45 w 57"/>
                <a:gd name="T1" fmla="*/ 175 h 383"/>
                <a:gd name="T2" fmla="*/ 45 w 57"/>
                <a:gd name="T3" fmla="*/ 32 h 383"/>
                <a:gd name="T4" fmla="*/ 13 w 57"/>
                <a:gd name="T5" fmla="*/ 0 h 383"/>
                <a:gd name="T6" fmla="*/ 0 w 57"/>
                <a:gd name="T7" fmla="*/ 0 h 383"/>
                <a:gd name="T8" fmla="*/ 0 w 57"/>
                <a:gd name="T9" fmla="*/ 8 h 383"/>
                <a:gd name="T10" fmla="*/ 13 w 57"/>
                <a:gd name="T11" fmla="*/ 8 h 383"/>
                <a:gd name="T12" fmla="*/ 26 w 57"/>
                <a:gd name="T13" fmla="*/ 21 h 383"/>
                <a:gd name="T14" fmla="*/ 26 w 57"/>
                <a:gd name="T15" fmla="*/ 164 h 383"/>
                <a:gd name="T16" fmla="*/ 42 w 57"/>
                <a:gd name="T17" fmla="*/ 191 h 383"/>
                <a:gd name="T18" fmla="*/ 26 w 57"/>
                <a:gd name="T19" fmla="*/ 219 h 383"/>
                <a:gd name="T20" fmla="*/ 26 w 57"/>
                <a:gd name="T21" fmla="*/ 362 h 383"/>
                <a:gd name="T22" fmla="*/ 13 w 57"/>
                <a:gd name="T23" fmla="*/ 375 h 383"/>
                <a:gd name="T24" fmla="*/ 0 w 57"/>
                <a:gd name="T25" fmla="*/ 375 h 383"/>
                <a:gd name="T26" fmla="*/ 0 w 57"/>
                <a:gd name="T27" fmla="*/ 383 h 383"/>
                <a:gd name="T28" fmla="*/ 13 w 57"/>
                <a:gd name="T29" fmla="*/ 383 h 383"/>
                <a:gd name="T30" fmla="*/ 45 w 57"/>
                <a:gd name="T31" fmla="*/ 351 h 383"/>
                <a:gd name="T32" fmla="*/ 45 w 57"/>
                <a:gd name="T33" fmla="*/ 208 h 383"/>
                <a:gd name="T34" fmla="*/ 57 w 57"/>
                <a:gd name="T35" fmla="*/ 195 h 383"/>
                <a:gd name="T36" fmla="*/ 57 w 57"/>
                <a:gd name="T37" fmla="*/ 187 h 383"/>
                <a:gd name="T38" fmla="*/ 45 w 57"/>
                <a:gd name="T39" fmla="*/ 175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7" h="383">
                  <a:moveTo>
                    <a:pt x="45" y="175"/>
                  </a:moveTo>
                  <a:cubicBezTo>
                    <a:pt x="45" y="32"/>
                    <a:pt x="45" y="32"/>
                    <a:pt x="45" y="32"/>
                  </a:cubicBezTo>
                  <a:cubicBezTo>
                    <a:pt x="45" y="14"/>
                    <a:pt x="30" y="0"/>
                    <a:pt x="13" y="0"/>
                  </a:cubicBezTo>
                  <a:cubicBezTo>
                    <a:pt x="0" y="0"/>
                    <a:pt x="0" y="0"/>
                    <a:pt x="0" y="0"/>
                  </a:cubicBezTo>
                  <a:cubicBezTo>
                    <a:pt x="0" y="8"/>
                    <a:pt x="0" y="8"/>
                    <a:pt x="0" y="8"/>
                  </a:cubicBezTo>
                  <a:cubicBezTo>
                    <a:pt x="13" y="8"/>
                    <a:pt x="13" y="8"/>
                    <a:pt x="13" y="8"/>
                  </a:cubicBezTo>
                  <a:cubicBezTo>
                    <a:pt x="20" y="8"/>
                    <a:pt x="26" y="14"/>
                    <a:pt x="26" y="21"/>
                  </a:cubicBezTo>
                  <a:cubicBezTo>
                    <a:pt x="26" y="164"/>
                    <a:pt x="26" y="164"/>
                    <a:pt x="26" y="164"/>
                  </a:cubicBezTo>
                  <a:cubicBezTo>
                    <a:pt x="26" y="176"/>
                    <a:pt x="32" y="186"/>
                    <a:pt x="42" y="191"/>
                  </a:cubicBezTo>
                  <a:cubicBezTo>
                    <a:pt x="32" y="197"/>
                    <a:pt x="26" y="207"/>
                    <a:pt x="26" y="219"/>
                  </a:cubicBezTo>
                  <a:cubicBezTo>
                    <a:pt x="26" y="362"/>
                    <a:pt x="26" y="362"/>
                    <a:pt x="26" y="362"/>
                  </a:cubicBezTo>
                  <a:cubicBezTo>
                    <a:pt x="26" y="369"/>
                    <a:pt x="20" y="375"/>
                    <a:pt x="13" y="375"/>
                  </a:cubicBezTo>
                  <a:cubicBezTo>
                    <a:pt x="0" y="375"/>
                    <a:pt x="0" y="375"/>
                    <a:pt x="0" y="375"/>
                  </a:cubicBezTo>
                  <a:cubicBezTo>
                    <a:pt x="0" y="383"/>
                    <a:pt x="0" y="383"/>
                    <a:pt x="0" y="383"/>
                  </a:cubicBezTo>
                  <a:cubicBezTo>
                    <a:pt x="13" y="383"/>
                    <a:pt x="13" y="383"/>
                    <a:pt x="13" y="383"/>
                  </a:cubicBezTo>
                  <a:cubicBezTo>
                    <a:pt x="30" y="383"/>
                    <a:pt x="45" y="369"/>
                    <a:pt x="45" y="351"/>
                  </a:cubicBezTo>
                  <a:cubicBezTo>
                    <a:pt x="45" y="208"/>
                    <a:pt x="45" y="208"/>
                    <a:pt x="45" y="208"/>
                  </a:cubicBezTo>
                  <a:cubicBezTo>
                    <a:pt x="45" y="201"/>
                    <a:pt x="50" y="195"/>
                    <a:pt x="57" y="195"/>
                  </a:cubicBezTo>
                  <a:cubicBezTo>
                    <a:pt x="57" y="187"/>
                    <a:pt x="57" y="187"/>
                    <a:pt x="57" y="187"/>
                  </a:cubicBezTo>
                  <a:cubicBezTo>
                    <a:pt x="50" y="187"/>
                    <a:pt x="45" y="182"/>
                    <a:pt x="45" y="175"/>
                  </a:cubicBezTo>
                  <a:close/>
                </a:path>
              </a:pathLst>
            </a:custGeom>
            <a:solidFill>
              <a:srgbClr val="FFD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Rectangle 6">
              <a:extLst>
                <a:ext uri="{FF2B5EF4-FFF2-40B4-BE49-F238E27FC236}">
                  <a16:creationId xmlns:a16="http://schemas.microsoft.com/office/drawing/2014/main" id="{148A5CF0-1CD3-44BF-B339-73554C400C05}"/>
                </a:ext>
              </a:extLst>
            </p:cNvPr>
            <p:cNvSpPr>
              <a:spLocks noChangeArrowheads="1"/>
            </p:cNvSpPr>
            <p:nvPr/>
          </p:nvSpPr>
          <p:spPr bwMode="auto">
            <a:xfrm>
              <a:off x="-314" y="1225"/>
              <a:ext cx="825" cy="1814"/>
            </a:xfrm>
            <a:prstGeom prst="rect">
              <a:avLst/>
            </a:prstGeom>
            <a:solidFill>
              <a:srgbClr val="E7205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3" name="Freeform 7">
              <a:extLst>
                <a:ext uri="{FF2B5EF4-FFF2-40B4-BE49-F238E27FC236}">
                  <a16:creationId xmlns:a16="http://schemas.microsoft.com/office/drawing/2014/main" id="{96FAABBC-394C-4533-83E4-FA9136C5829A}"/>
                </a:ext>
              </a:extLst>
            </p:cNvPr>
            <p:cNvSpPr>
              <a:spLocks/>
            </p:cNvSpPr>
            <p:nvPr/>
          </p:nvSpPr>
          <p:spPr bwMode="auto">
            <a:xfrm>
              <a:off x="415" y="905"/>
              <a:ext cx="371" cy="2454"/>
            </a:xfrm>
            <a:custGeom>
              <a:avLst/>
              <a:gdLst>
                <a:gd name="T0" fmla="*/ 13 w 58"/>
                <a:gd name="T1" fmla="*/ 32 h 383"/>
                <a:gd name="T2" fmla="*/ 13 w 58"/>
                <a:gd name="T3" fmla="*/ 175 h 383"/>
                <a:gd name="T4" fmla="*/ 0 w 58"/>
                <a:gd name="T5" fmla="*/ 187 h 383"/>
                <a:gd name="T6" fmla="*/ 0 w 58"/>
                <a:gd name="T7" fmla="*/ 195 h 383"/>
                <a:gd name="T8" fmla="*/ 13 w 58"/>
                <a:gd name="T9" fmla="*/ 208 h 383"/>
                <a:gd name="T10" fmla="*/ 13 w 58"/>
                <a:gd name="T11" fmla="*/ 351 h 383"/>
                <a:gd name="T12" fmla="*/ 45 w 58"/>
                <a:gd name="T13" fmla="*/ 383 h 383"/>
                <a:gd name="T14" fmla="*/ 58 w 58"/>
                <a:gd name="T15" fmla="*/ 383 h 383"/>
                <a:gd name="T16" fmla="*/ 58 w 58"/>
                <a:gd name="T17" fmla="*/ 375 h 383"/>
                <a:gd name="T18" fmla="*/ 45 w 58"/>
                <a:gd name="T19" fmla="*/ 375 h 383"/>
                <a:gd name="T20" fmla="*/ 32 w 58"/>
                <a:gd name="T21" fmla="*/ 362 h 383"/>
                <a:gd name="T22" fmla="*/ 32 w 58"/>
                <a:gd name="T23" fmla="*/ 219 h 383"/>
                <a:gd name="T24" fmla="*/ 16 w 58"/>
                <a:gd name="T25" fmla="*/ 191 h 383"/>
                <a:gd name="T26" fmla="*/ 32 w 58"/>
                <a:gd name="T27" fmla="*/ 164 h 383"/>
                <a:gd name="T28" fmla="*/ 32 w 58"/>
                <a:gd name="T29" fmla="*/ 21 h 383"/>
                <a:gd name="T30" fmla="*/ 45 w 58"/>
                <a:gd name="T31" fmla="*/ 8 h 383"/>
                <a:gd name="T32" fmla="*/ 58 w 58"/>
                <a:gd name="T33" fmla="*/ 8 h 383"/>
                <a:gd name="T34" fmla="*/ 58 w 58"/>
                <a:gd name="T35" fmla="*/ 0 h 383"/>
                <a:gd name="T36" fmla="*/ 45 w 58"/>
                <a:gd name="T37" fmla="*/ 0 h 383"/>
                <a:gd name="T38" fmla="*/ 13 w 58"/>
                <a:gd name="T39" fmla="*/ 32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8" h="383">
                  <a:moveTo>
                    <a:pt x="13" y="32"/>
                  </a:moveTo>
                  <a:cubicBezTo>
                    <a:pt x="13" y="175"/>
                    <a:pt x="13" y="175"/>
                    <a:pt x="13" y="175"/>
                  </a:cubicBezTo>
                  <a:cubicBezTo>
                    <a:pt x="13" y="182"/>
                    <a:pt x="7" y="187"/>
                    <a:pt x="0" y="187"/>
                  </a:cubicBezTo>
                  <a:cubicBezTo>
                    <a:pt x="0" y="195"/>
                    <a:pt x="0" y="195"/>
                    <a:pt x="0" y="195"/>
                  </a:cubicBezTo>
                  <a:cubicBezTo>
                    <a:pt x="7" y="195"/>
                    <a:pt x="13" y="201"/>
                    <a:pt x="13" y="208"/>
                  </a:cubicBezTo>
                  <a:cubicBezTo>
                    <a:pt x="13" y="351"/>
                    <a:pt x="13" y="351"/>
                    <a:pt x="13" y="351"/>
                  </a:cubicBezTo>
                  <a:cubicBezTo>
                    <a:pt x="13" y="369"/>
                    <a:pt x="27" y="383"/>
                    <a:pt x="45" y="383"/>
                  </a:cubicBezTo>
                  <a:cubicBezTo>
                    <a:pt x="58" y="383"/>
                    <a:pt x="58" y="383"/>
                    <a:pt x="58" y="383"/>
                  </a:cubicBezTo>
                  <a:cubicBezTo>
                    <a:pt x="58" y="375"/>
                    <a:pt x="58" y="375"/>
                    <a:pt x="58" y="375"/>
                  </a:cubicBezTo>
                  <a:cubicBezTo>
                    <a:pt x="45" y="375"/>
                    <a:pt x="45" y="375"/>
                    <a:pt x="45" y="375"/>
                  </a:cubicBezTo>
                  <a:cubicBezTo>
                    <a:pt x="38" y="375"/>
                    <a:pt x="32" y="369"/>
                    <a:pt x="32" y="362"/>
                  </a:cubicBezTo>
                  <a:cubicBezTo>
                    <a:pt x="32" y="219"/>
                    <a:pt x="32" y="219"/>
                    <a:pt x="32" y="219"/>
                  </a:cubicBezTo>
                  <a:cubicBezTo>
                    <a:pt x="32" y="207"/>
                    <a:pt x="25" y="197"/>
                    <a:pt x="16" y="191"/>
                  </a:cubicBezTo>
                  <a:cubicBezTo>
                    <a:pt x="25" y="186"/>
                    <a:pt x="32" y="176"/>
                    <a:pt x="32" y="164"/>
                  </a:cubicBezTo>
                  <a:cubicBezTo>
                    <a:pt x="32" y="21"/>
                    <a:pt x="32" y="21"/>
                    <a:pt x="32" y="21"/>
                  </a:cubicBezTo>
                  <a:cubicBezTo>
                    <a:pt x="32" y="14"/>
                    <a:pt x="38" y="8"/>
                    <a:pt x="45" y="8"/>
                  </a:cubicBezTo>
                  <a:cubicBezTo>
                    <a:pt x="58" y="8"/>
                    <a:pt x="58" y="8"/>
                    <a:pt x="58" y="8"/>
                  </a:cubicBezTo>
                  <a:cubicBezTo>
                    <a:pt x="58" y="0"/>
                    <a:pt x="58" y="0"/>
                    <a:pt x="58" y="0"/>
                  </a:cubicBezTo>
                  <a:cubicBezTo>
                    <a:pt x="45" y="0"/>
                    <a:pt x="45" y="0"/>
                    <a:pt x="45" y="0"/>
                  </a:cubicBezTo>
                  <a:cubicBezTo>
                    <a:pt x="27" y="0"/>
                    <a:pt x="13" y="14"/>
                    <a:pt x="13" y="32"/>
                  </a:cubicBezTo>
                  <a:close/>
                </a:path>
              </a:pathLst>
            </a:custGeom>
            <a:solidFill>
              <a:srgbClr val="FFD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pic>
        <p:nvPicPr>
          <p:cNvPr id="27" name="Marcador de posición de imagen 26">
            <a:extLst>
              <a:ext uri="{FF2B5EF4-FFF2-40B4-BE49-F238E27FC236}">
                <a16:creationId xmlns:a16="http://schemas.microsoft.com/office/drawing/2014/main" id="{98396974-8F6B-4D90-AC6C-BF3B3EED3B6F}"/>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t="34" b="34"/>
          <a:stretch/>
        </p:blipFill>
        <p:spPr/>
      </p:pic>
      <p:sp>
        <p:nvSpPr>
          <p:cNvPr id="3" name="Marcador de texto 2">
            <a:extLst>
              <a:ext uri="{FF2B5EF4-FFF2-40B4-BE49-F238E27FC236}">
                <a16:creationId xmlns:a16="http://schemas.microsoft.com/office/drawing/2014/main" id="{E85A46E7-27A0-47C1-AC29-1B9FF0EA3B2B}"/>
              </a:ext>
            </a:extLst>
          </p:cNvPr>
          <p:cNvSpPr>
            <a:spLocks noGrp="1"/>
          </p:cNvSpPr>
          <p:nvPr>
            <p:ph type="body" sz="quarter" idx="11"/>
          </p:nvPr>
        </p:nvSpPr>
        <p:spPr/>
        <p:txBody>
          <a:bodyPr/>
          <a:lstStyle/>
          <a:p>
            <a:r>
              <a:rPr lang="es-CO" dirty="0"/>
              <a:t>Lorem ipsum dolor sit amet consectetur adipiscing elit in nec platea tellus, nulla taciti </a:t>
            </a:r>
          </a:p>
          <a:p>
            <a:pPr algn="ctr"/>
            <a:r>
              <a:rPr lang="es-CO" sz="3200" b="1" dirty="0"/>
              <a:t>IMPORTANT</a:t>
            </a:r>
          </a:p>
          <a:p>
            <a:r>
              <a:rPr lang="es-CO" dirty="0"/>
              <a:t>Lorem ipsum dolor sit amet consectetur adipiscing elit in nec platea tellus, nulla taciti </a:t>
            </a:r>
          </a:p>
          <a:p>
            <a:endParaRPr lang="es-CO" dirty="0"/>
          </a:p>
        </p:txBody>
      </p:sp>
      <p:sp>
        <p:nvSpPr>
          <p:cNvPr id="2" name="Marcador de posición de imagen 1">
            <a:extLst>
              <a:ext uri="{FF2B5EF4-FFF2-40B4-BE49-F238E27FC236}">
                <a16:creationId xmlns:a16="http://schemas.microsoft.com/office/drawing/2014/main" id="{50FA8A9C-C0FA-48AC-80DB-ADD208086A2C}"/>
              </a:ext>
            </a:extLst>
          </p:cNvPr>
          <p:cNvSpPr>
            <a:spLocks noGrp="1"/>
          </p:cNvSpPr>
          <p:nvPr>
            <p:ph type="pic" sz="quarter" idx="12"/>
          </p:nvPr>
        </p:nvSpPr>
        <p:spPr/>
        <p:txBody>
          <a:bodyPr/>
          <a:lstStyle/>
          <a:p>
            <a:endParaRPr lang="es-CO"/>
          </a:p>
        </p:txBody>
      </p:sp>
      <p:grpSp>
        <p:nvGrpSpPr>
          <p:cNvPr id="13" name="Group 10">
            <a:extLst>
              <a:ext uri="{FF2B5EF4-FFF2-40B4-BE49-F238E27FC236}">
                <a16:creationId xmlns:a16="http://schemas.microsoft.com/office/drawing/2014/main" id="{8B7A7B19-689B-4CE1-BB0B-9DA0D9EB18FD}"/>
              </a:ext>
            </a:extLst>
          </p:cNvPr>
          <p:cNvGrpSpPr>
            <a:grpSpLocks noChangeAspect="1"/>
          </p:cNvGrpSpPr>
          <p:nvPr/>
        </p:nvGrpSpPr>
        <p:grpSpPr bwMode="auto">
          <a:xfrm>
            <a:off x="2547938" y="1320800"/>
            <a:ext cx="506412" cy="4216400"/>
            <a:chOff x="1605" y="832"/>
            <a:chExt cx="319" cy="2656"/>
          </a:xfrm>
        </p:grpSpPr>
        <p:sp>
          <p:nvSpPr>
            <p:cNvPr id="14" name="AutoShape 9">
              <a:extLst>
                <a:ext uri="{FF2B5EF4-FFF2-40B4-BE49-F238E27FC236}">
                  <a16:creationId xmlns:a16="http://schemas.microsoft.com/office/drawing/2014/main" id="{96075B79-B565-4E48-AFA5-340900B192EF}"/>
                </a:ext>
              </a:extLst>
            </p:cNvPr>
            <p:cNvSpPr>
              <a:spLocks noChangeAspect="1" noChangeArrowheads="1" noTextEdit="1"/>
            </p:cNvSpPr>
            <p:nvPr/>
          </p:nvSpPr>
          <p:spPr bwMode="auto">
            <a:xfrm>
              <a:off x="1605" y="832"/>
              <a:ext cx="319" cy="2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1">
              <a:extLst>
                <a:ext uri="{FF2B5EF4-FFF2-40B4-BE49-F238E27FC236}">
                  <a16:creationId xmlns:a16="http://schemas.microsoft.com/office/drawing/2014/main" id="{A36F0C5D-7335-4C0E-A507-4812E046485C}"/>
                </a:ext>
              </a:extLst>
            </p:cNvPr>
            <p:cNvSpPr>
              <a:spLocks/>
            </p:cNvSpPr>
            <p:nvPr/>
          </p:nvSpPr>
          <p:spPr bwMode="auto">
            <a:xfrm>
              <a:off x="1612" y="832"/>
              <a:ext cx="149" cy="188"/>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2">
              <a:extLst>
                <a:ext uri="{FF2B5EF4-FFF2-40B4-BE49-F238E27FC236}">
                  <a16:creationId xmlns:a16="http://schemas.microsoft.com/office/drawing/2014/main" id="{F9A8F574-A73C-43A0-A44A-6F8CB1D963D9}"/>
                </a:ext>
              </a:extLst>
            </p:cNvPr>
            <p:cNvSpPr>
              <a:spLocks/>
            </p:cNvSpPr>
            <p:nvPr/>
          </p:nvSpPr>
          <p:spPr bwMode="auto">
            <a:xfrm>
              <a:off x="1782" y="832"/>
              <a:ext cx="149" cy="188"/>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3">
              <a:extLst>
                <a:ext uri="{FF2B5EF4-FFF2-40B4-BE49-F238E27FC236}">
                  <a16:creationId xmlns:a16="http://schemas.microsoft.com/office/drawing/2014/main" id="{86E3A479-2817-4FB5-89B3-3EC6BB5CB841}"/>
                </a:ext>
              </a:extLst>
            </p:cNvPr>
            <p:cNvSpPr>
              <a:spLocks/>
            </p:cNvSpPr>
            <p:nvPr/>
          </p:nvSpPr>
          <p:spPr bwMode="auto">
            <a:xfrm>
              <a:off x="178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14">
              <a:extLst>
                <a:ext uri="{FF2B5EF4-FFF2-40B4-BE49-F238E27FC236}">
                  <a16:creationId xmlns:a16="http://schemas.microsoft.com/office/drawing/2014/main" id="{B82122C8-9174-497D-91DF-4048C9F4E841}"/>
                </a:ext>
              </a:extLst>
            </p:cNvPr>
            <p:cNvSpPr>
              <a:spLocks/>
            </p:cNvSpPr>
            <p:nvPr/>
          </p:nvSpPr>
          <p:spPr bwMode="auto">
            <a:xfrm>
              <a:off x="161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4" name="Marcador de texto 2">
            <a:extLst>
              <a:ext uri="{FF2B5EF4-FFF2-40B4-BE49-F238E27FC236}">
                <a16:creationId xmlns:a16="http://schemas.microsoft.com/office/drawing/2014/main" id="{BE45B519-ED09-41FA-8C4B-8B718BF6D45F}"/>
              </a:ext>
            </a:extLst>
          </p:cNvPr>
          <p:cNvSpPr txBox="1">
            <a:spLocks/>
          </p:cNvSpPr>
          <p:nvPr/>
        </p:nvSpPr>
        <p:spPr>
          <a:xfrm>
            <a:off x="1175656" y="1985170"/>
            <a:ext cx="3421743" cy="2887662"/>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CO" dirty="0"/>
          </a:p>
        </p:txBody>
      </p:sp>
      <p:sp>
        <p:nvSpPr>
          <p:cNvPr id="25" name="Marcador de texto 2">
            <a:extLst>
              <a:ext uri="{FF2B5EF4-FFF2-40B4-BE49-F238E27FC236}">
                <a16:creationId xmlns:a16="http://schemas.microsoft.com/office/drawing/2014/main" id="{99BD0743-86B2-405C-922A-7F036190DDAE}"/>
              </a:ext>
            </a:extLst>
          </p:cNvPr>
          <p:cNvSpPr txBox="1">
            <a:spLocks/>
          </p:cNvSpPr>
          <p:nvPr/>
        </p:nvSpPr>
        <p:spPr>
          <a:xfrm>
            <a:off x="5224462" y="1436688"/>
            <a:ext cx="6334124" cy="459354"/>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dirty="0"/>
              <a:t>Lorem ipsum dolor sit amet consectetur adipiscing elit in</a:t>
            </a:r>
          </a:p>
        </p:txBody>
      </p:sp>
      <p:sp>
        <p:nvSpPr>
          <p:cNvPr id="28" name="Marcador de texto 2">
            <a:extLst>
              <a:ext uri="{FF2B5EF4-FFF2-40B4-BE49-F238E27FC236}">
                <a16:creationId xmlns:a16="http://schemas.microsoft.com/office/drawing/2014/main" id="{57C000FE-2F34-4771-A3DC-2A056664E9B5}"/>
              </a:ext>
            </a:extLst>
          </p:cNvPr>
          <p:cNvSpPr txBox="1">
            <a:spLocks/>
          </p:cNvSpPr>
          <p:nvPr/>
        </p:nvSpPr>
        <p:spPr>
          <a:xfrm>
            <a:off x="5184775" y="4999548"/>
            <a:ext cx="6334124" cy="459354"/>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dirty="0"/>
              <a:t>Lorem ipsum dolor sit amet consectetur adipiscing elit in</a:t>
            </a:r>
          </a:p>
        </p:txBody>
      </p:sp>
      <p:cxnSp>
        <p:nvCxnSpPr>
          <p:cNvPr id="26" name="Conector recto 25">
            <a:extLst>
              <a:ext uri="{FF2B5EF4-FFF2-40B4-BE49-F238E27FC236}">
                <a16:creationId xmlns:a16="http://schemas.microsoft.com/office/drawing/2014/main" id="{665D5F40-4086-4B7F-B541-6FED67B26820}"/>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4921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3">
            <a:extLst>
              <a:ext uri="{FF2B5EF4-FFF2-40B4-BE49-F238E27FC236}">
                <a16:creationId xmlns:a16="http://schemas.microsoft.com/office/drawing/2014/main" id="{E885C550-A01A-47B6-B79A-3D5A4B0A9004}"/>
              </a:ext>
            </a:extLst>
          </p:cNvPr>
          <p:cNvGrpSpPr>
            <a:grpSpLocks noChangeAspect="1"/>
          </p:cNvGrpSpPr>
          <p:nvPr/>
        </p:nvGrpSpPr>
        <p:grpSpPr bwMode="auto">
          <a:xfrm>
            <a:off x="761546" y="682171"/>
            <a:ext cx="6500245" cy="5082041"/>
            <a:chOff x="434" y="532"/>
            <a:chExt cx="3763" cy="2942"/>
          </a:xfrm>
        </p:grpSpPr>
        <p:sp>
          <p:nvSpPr>
            <p:cNvPr id="7" name="AutoShape 2">
              <a:extLst>
                <a:ext uri="{FF2B5EF4-FFF2-40B4-BE49-F238E27FC236}">
                  <a16:creationId xmlns:a16="http://schemas.microsoft.com/office/drawing/2014/main" id="{CC8FBD57-B3A1-405F-9C2C-F15BCD8D5B86}"/>
                </a:ext>
              </a:extLst>
            </p:cNvPr>
            <p:cNvSpPr>
              <a:spLocks noChangeAspect="1" noChangeArrowheads="1" noTextEdit="1"/>
            </p:cNvSpPr>
            <p:nvPr/>
          </p:nvSpPr>
          <p:spPr bwMode="auto">
            <a:xfrm>
              <a:off x="440" y="532"/>
              <a:ext cx="3757" cy="2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4">
              <a:extLst>
                <a:ext uri="{FF2B5EF4-FFF2-40B4-BE49-F238E27FC236}">
                  <a16:creationId xmlns:a16="http://schemas.microsoft.com/office/drawing/2014/main" id="{B5E2372A-9C72-4AEA-A191-5C87276C4AE5}"/>
                </a:ext>
              </a:extLst>
            </p:cNvPr>
            <p:cNvSpPr>
              <a:spLocks/>
            </p:cNvSpPr>
            <p:nvPr/>
          </p:nvSpPr>
          <p:spPr bwMode="auto">
            <a:xfrm>
              <a:off x="2312" y="1153"/>
              <a:ext cx="428" cy="856"/>
            </a:xfrm>
            <a:custGeom>
              <a:avLst/>
              <a:gdLst>
                <a:gd name="T0" fmla="*/ 69 w 69"/>
                <a:gd name="T1" fmla="*/ 69 h 138"/>
                <a:gd name="T2" fmla="*/ 0 w 69"/>
                <a:gd name="T3" fmla="*/ 138 h 138"/>
                <a:gd name="T4" fmla="*/ 0 w 69"/>
                <a:gd name="T5" fmla="*/ 0 h 138"/>
                <a:gd name="T6" fmla="*/ 69 w 69"/>
                <a:gd name="T7" fmla="*/ 69 h 138"/>
              </a:gdLst>
              <a:ahLst/>
              <a:cxnLst>
                <a:cxn ang="0">
                  <a:pos x="T0" y="T1"/>
                </a:cxn>
                <a:cxn ang="0">
                  <a:pos x="T2" y="T3"/>
                </a:cxn>
                <a:cxn ang="0">
                  <a:pos x="T4" y="T5"/>
                </a:cxn>
                <a:cxn ang="0">
                  <a:pos x="T6" y="T7"/>
                </a:cxn>
              </a:cxnLst>
              <a:rect l="0" t="0" r="r" b="b"/>
              <a:pathLst>
                <a:path w="69" h="138">
                  <a:moveTo>
                    <a:pt x="69" y="69"/>
                  </a:moveTo>
                  <a:cubicBezTo>
                    <a:pt x="31" y="69"/>
                    <a:pt x="0" y="100"/>
                    <a:pt x="0" y="138"/>
                  </a:cubicBezTo>
                  <a:cubicBezTo>
                    <a:pt x="0" y="0"/>
                    <a:pt x="0" y="0"/>
                    <a:pt x="0" y="0"/>
                  </a:cubicBezTo>
                  <a:cubicBezTo>
                    <a:pt x="69" y="69"/>
                    <a:pt x="69" y="69"/>
                    <a:pt x="69" y="69"/>
                  </a:cubicBezTo>
                </a:path>
              </a:pathLst>
            </a:custGeom>
            <a:solidFill>
              <a:srgbClr val="D26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7">
              <a:extLst>
                <a:ext uri="{FF2B5EF4-FFF2-40B4-BE49-F238E27FC236}">
                  <a16:creationId xmlns:a16="http://schemas.microsoft.com/office/drawing/2014/main" id="{2C36529C-3018-488C-8566-96DE43395FB9}"/>
                </a:ext>
              </a:extLst>
            </p:cNvPr>
            <p:cNvSpPr>
              <a:spLocks/>
            </p:cNvSpPr>
            <p:nvPr/>
          </p:nvSpPr>
          <p:spPr bwMode="auto">
            <a:xfrm>
              <a:off x="2312" y="538"/>
              <a:ext cx="1594" cy="1043"/>
            </a:xfrm>
            <a:custGeom>
              <a:avLst/>
              <a:gdLst>
                <a:gd name="T0" fmla="*/ 0 w 257"/>
                <a:gd name="T1" fmla="*/ 99 h 168"/>
                <a:gd name="T2" fmla="*/ 69 w 257"/>
                <a:gd name="T3" fmla="*/ 168 h 168"/>
                <a:gd name="T4" fmla="*/ 187 w 257"/>
                <a:gd name="T5" fmla="*/ 168 h 168"/>
                <a:gd name="T6" fmla="*/ 257 w 257"/>
                <a:gd name="T7" fmla="*/ 99 h 168"/>
                <a:gd name="T8" fmla="*/ 257 w 257"/>
                <a:gd name="T9" fmla="*/ 69 h 168"/>
                <a:gd name="T10" fmla="*/ 187 w 257"/>
                <a:gd name="T11" fmla="*/ 0 h 168"/>
                <a:gd name="T12" fmla="*/ 69 w 257"/>
                <a:gd name="T13" fmla="*/ 0 h 168"/>
                <a:gd name="T14" fmla="*/ 0 w 257"/>
                <a:gd name="T15" fmla="*/ 69 h 168"/>
                <a:gd name="T16" fmla="*/ 0 w 257"/>
                <a:gd name="T17" fmla="*/ 9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 h="168">
                  <a:moveTo>
                    <a:pt x="0" y="99"/>
                  </a:moveTo>
                  <a:cubicBezTo>
                    <a:pt x="0" y="137"/>
                    <a:pt x="31" y="168"/>
                    <a:pt x="69" y="168"/>
                  </a:cubicBezTo>
                  <a:cubicBezTo>
                    <a:pt x="187" y="168"/>
                    <a:pt x="187" y="168"/>
                    <a:pt x="187" y="168"/>
                  </a:cubicBezTo>
                  <a:cubicBezTo>
                    <a:pt x="226" y="168"/>
                    <a:pt x="257" y="137"/>
                    <a:pt x="257" y="99"/>
                  </a:cubicBezTo>
                  <a:cubicBezTo>
                    <a:pt x="257" y="69"/>
                    <a:pt x="257" y="69"/>
                    <a:pt x="257" y="69"/>
                  </a:cubicBezTo>
                  <a:cubicBezTo>
                    <a:pt x="257" y="31"/>
                    <a:pt x="226" y="0"/>
                    <a:pt x="187" y="0"/>
                  </a:cubicBezTo>
                  <a:cubicBezTo>
                    <a:pt x="69" y="0"/>
                    <a:pt x="69" y="0"/>
                    <a:pt x="69" y="0"/>
                  </a:cubicBezTo>
                  <a:cubicBezTo>
                    <a:pt x="31" y="0"/>
                    <a:pt x="0" y="31"/>
                    <a:pt x="0" y="69"/>
                  </a:cubicBezTo>
                  <a:lnTo>
                    <a:pt x="0" y="99"/>
                  </a:ln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8">
              <a:extLst>
                <a:ext uri="{FF2B5EF4-FFF2-40B4-BE49-F238E27FC236}">
                  <a16:creationId xmlns:a16="http://schemas.microsoft.com/office/drawing/2014/main" id="{B6BE7295-75B7-4FF8-A6B4-BDA2CAFE0246}"/>
                </a:ext>
              </a:extLst>
            </p:cNvPr>
            <p:cNvSpPr>
              <a:spLocks/>
            </p:cNvSpPr>
            <p:nvPr/>
          </p:nvSpPr>
          <p:spPr bwMode="auto">
            <a:xfrm>
              <a:off x="2325" y="2456"/>
              <a:ext cx="502" cy="1012"/>
            </a:xfrm>
            <a:custGeom>
              <a:avLst/>
              <a:gdLst>
                <a:gd name="T0" fmla="*/ 81 w 81"/>
                <a:gd name="T1" fmla="*/ 81 h 163"/>
                <a:gd name="T2" fmla="*/ 0 w 81"/>
                <a:gd name="T3" fmla="*/ 163 h 163"/>
                <a:gd name="T4" fmla="*/ 0 w 81"/>
                <a:gd name="T5" fmla="*/ 0 h 163"/>
                <a:gd name="T6" fmla="*/ 81 w 81"/>
                <a:gd name="T7" fmla="*/ 81 h 163"/>
              </a:gdLst>
              <a:ahLst/>
              <a:cxnLst>
                <a:cxn ang="0">
                  <a:pos x="T0" y="T1"/>
                </a:cxn>
                <a:cxn ang="0">
                  <a:pos x="T2" y="T3"/>
                </a:cxn>
                <a:cxn ang="0">
                  <a:pos x="T4" y="T5"/>
                </a:cxn>
                <a:cxn ang="0">
                  <a:pos x="T6" y="T7"/>
                </a:cxn>
              </a:cxnLst>
              <a:rect l="0" t="0" r="r" b="b"/>
              <a:pathLst>
                <a:path w="81" h="163">
                  <a:moveTo>
                    <a:pt x="81" y="81"/>
                  </a:moveTo>
                  <a:cubicBezTo>
                    <a:pt x="36" y="81"/>
                    <a:pt x="0" y="118"/>
                    <a:pt x="0" y="163"/>
                  </a:cubicBezTo>
                  <a:cubicBezTo>
                    <a:pt x="0" y="0"/>
                    <a:pt x="0" y="0"/>
                    <a:pt x="0" y="0"/>
                  </a:cubicBezTo>
                  <a:cubicBezTo>
                    <a:pt x="81" y="81"/>
                    <a:pt x="81" y="81"/>
                    <a:pt x="81" y="81"/>
                  </a:cubicBezTo>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1">
              <a:extLst>
                <a:ext uri="{FF2B5EF4-FFF2-40B4-BE49-F238E27FC236}">
                  <a16:creationId xmlns:a16="http://schemas.microsoft.com/office/drawing/2014/main" id="{24AD36B7-F28D-40CC-9D0D-D83229E792DF}"/>
                </a:ext>
              </a:extLst>
            </p:cNvPr>
            <p:cNvSpPr>
              <a:spLocks/>
            </p:cNvSpPr>
            <p:nvPr/>
          </p:nvSpPr>
          <p:spPr bwMode="auto">
            <a:xfrm>
              <a:off x="2325" y="1736"/>
              <a:ext cx="1866" cy="1223"/>
            </a:xfrm>
            <a:custGeom>
              <a:avLst/>
              <a:gdLst>
                <a:gd name="T0" fmla="*/ 0 w 301"/>
                <a:gd name="T1" fmla="*/ 116 h 197"/>
                <a:gd name="T2" fmla="*/ 81 w 301"/>
                <a:gd name="T3" fmla="*/ 197 h 197"/>
                <a:gd name="T4" fmla="*/ 220 w 301"/>
                <a:gd name="T5" fmla="*/ 197 h 197"/>
                <a:gd name="T6" fmla="*/ 301 w 301"/>
                <a:gd name="T7" fmla="*/ 116 h 197"/>
                <a:gd name="T8" fmla="*/ 301 w 301"/>
                <a:gd name="T9" fmla="*/ 82 h 197"/>
                <a:gd name="T10" fmla="*/ 220 w 301"/>
                <a:gd name="T11" fmla="*/ 0 h 197"/>
                <a:gd name="T12" fmla="*/ 81 w 301"/>
                <a:gd name="T13" fmla="*/ 0 h 197"/>
                <a:gd name="T14" fmla="*/ 0 w 301"/>
                <a:gd name="T15" fmla="*/ 82 h 197"/>
                <a:gd name="T16" fmla="*/ 0 w 301"/>
                <a:gd name="T17" fmla="*/ 11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 h="197">
                  <a:moveTo>
                    <a:pt x="0" y="116"/>
                  </a:moveTo>
                  <a:cubicBezTo>
                    <a:pt x="0" y="161"/>
                    <a:pt x="36" y="197"/>
                    <a:pt x="81" y="197"/>
                  </a:cubicBezTo>
                  <a:cubicBezTo>
                    <a:pt x="220" y="197"/>
                    <a:pt x="220" y="197"/>
                    <a:pt x="220" y="197"/>
                  </a:cubicBezTo>
                  <a:cubicBezTo>
                    <a:pt x="265" y="197"/>
                    <a:pt x="301" y="161"/>
                    <a:pt x="301" y="116"/>
                  </a:cubicBezTo>
                  <a:cubicBezTo>
                    <a:pt x="301" y="82"/>
                    <a:pt x="301" y="82"/>
                    <a:pt x="301" y="82"/>
                  </a:cubicBezTo>
                  <a:cubicBezTo>
                    <a:pt x="301" y="37"/>
                    <a:pt x="265" y="0"/>
                    <a:pt x="220" y="0"/>
                  </a:cubicBezTo>
                  <a:cubicBezTo>
                    <a:pt x="81" y="0"/>
                    <a:pt x="81" y="0"/>
                    <a:pt x="81" y="0"/>
                  </a:cubicBezTo>
                  <a:cubicBezTo>
                    <a:pt x="36" y="0"/>
                    <a:pt x="0" y="37"/>
                    <a:pt x="0" y="82"/>
                  </a:cubicBezTo>
                  <a:lnTo>
                    <a:pt x="0" y="116"/>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2">
              <a:extLst>
                <a:ext uri="{FF2B5EF4-FFF2-40B4-BE49-F238E27FC236}">
                  <a16:creationId xmlns:a16="http://schemas.microsoft.com/office/drawing/2014/main" id="{DDF0A3F9-B130-4EBA-B528-0730972E812B}"/>
                </a:ext>
              </a:extLst>
            </p:cNvPr>
            <p:cNvSpPr>
              <a:spLocks/>
            </p:cNvSpPr>
            <p:nvPr/>
          </p:nvSpPr>
          <p:spPr bwMode="auto">
            <a:xfrm>
              <a:off x="1754" y="1879"/>
              <a:ext cx="428" cy="863"/>
            </a:xfrm>
            <a:custGeom>
              <a:avLst/>
              <a:gdLst>
                <a:gd name="T0" fmla="*/ 0 w 69"/>
                <a:gd name="T1" fmla="*/ 69 h 139"/>
                <a:gd name="T2" fmla="*/ 69 w 69"/>
                <a:gd name="T3" fmla="*/ 139 h 139"/>
                <a:gd name="T4" fmla="*/ 69 w 69"/>
                <a:gd name="T5" fmla="*/ 0 h 139"/>
                <a:gd name="T6" fmla="*/ 0 w 69"/>
                <a:gd name="T7" fmla="*/ 69 h 139"/>
              </a:gdLst>
              <a:ahLst/>
              <a:cxnLst>
                <a:cxn ang="0">
                  <a:pos x="T0" y="T1"/>
                </a:cxn>
                <a:cxn ang="0">
                  <a:pos x="T2" y="T3"/>
                </a:cxn>
                <a:cxn ang="0">
                  <a:pos x="T4" y="T5"/>
                </a:cxn>
                <a:cxn ang="0">
                  <a:pos x="T6" y="T7"/>
                </a:cxn>
              </a:cxnLst>
              <a:rect l="0" t="0" r="r" b="b"/>
              <a:pathLst>
                <a:path w="69" h="139">
                  <a:moveTo>
                    <a:pt x="0" y="69"/>
                  </a:moveTo>
                  <a:cubicBezTo>
                    <a:pt x="38" y="69"/>
                    <a:pt x="69" y="100"/>
                    <a:pt x="69" y="139"/>
                  </a:cubicBezTo>
                  <a:cubicBezTo>
                    <a:pt x="69" y="0"/>
                    <a:pt x="69" y="0"/>
                    <a:pt x="69" y="0"/>
                  </a:cubicBezTo>
                  <a:cubicBezTo>
                    <a:pt x="0" y="69"/>
                    <a:pt x="0" y="69"/>
                    <a:pt x="0" y="69"/>
                  </a:cubicBezTo>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9" name="Freeform 15">
              <a:extLst>
                <a:ext uri="{FF2B5EF4-FFF2-40B4-BE49-F238E27FC236}">
                  <a16:creationId xmlns:a16="http://schemas.microsoft.com/office/drawing/2014/main" id="{E97CD24B-5141-4844-BF90-634EC5E69460}"/>
                </a:ext>
              </a:extLst>
            </p:cNvPr>
            <p:cNvSpPr>
              <a:spLocks/>
            </p:cNvSpPr>
            <p:nvPr/>
          </p:nvSpPr>
          <p:spPr bwMode="auto">
            <a:xfrm>
              <a:off x="434" y="1271"/>
              <a:ext cx="1748" cy="1036"/>
            </a:xfrm>
            <a:custGeom>
              <a:avLst/>
              <a:gdLst>
                <a:gd name="T0" fmla="*/ 282 w 282"/>
                <a:gd name="T1" fmla="*/ 98 h 167"/>
                <a:gd name="T2" fmla="*/ 213 w 282"/>
                <a:gd name="T3" fmla="*/ 167 h 167"/>
                <a:gd name="T4" fmla="*/ 69 w 282"/>
                <a:gd name="T5" fmla="*/ 167 h 167"/>
                <a:gd name="T6" fmla="*/ 0 w 282"/>
                <a:gd name="T7" fmla="*/ 98 h 167"/>
                <a:gd name="T8" fmla="*/ 0 w 282"/>
                <a:gd name="T9" fmla="*/ 69 h 167"/>
                <a:gd name="T10" fmla="*/ 69 w 282"/>
                <a:gd name="T11" fmla="*/ 0 h 167"/>
                <a:gd name="T12" fmla="*/ 213 w 282"/>
                <a:gd name="T13" fmla="*/ 0 h 167"/>
                <a:gd name="T14" fmla="*/ 282 w 282"/>
                <a:gd name="T15" fmla="*/ 69 h 167"/>
                <a:gd name="T16" fmla="*/ 282 w 282"/>
                <a:gd name="T17" fmla="*/ 9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2" h="167">
                  <a:moveTo>
                    <a:pt x="282" y="98"/>
                  </a:moveTo>
                  <a:cubicBezTo>
                    <a:pt x="282" y="136"/>
                    <a:pt x="251" y="167"/>
                    <a:pt x="213" y="167"/>
                  </a:cubicBezTo>
                  <a:cubicBezTo>
                    <a:pt x="69" y="167"/>
                    <a:pt x="69" y="167"/>
                    <a:pt x="69" y="167"/>
                  </a:cubicBezTo>
                  <a:cubicBezTo>
                    <a:pt x="31" y="167"/>
                    <a:pt x="0" y="136"/>
                    <a:pt x="0" y="98"/>
                  </a:cubicBezTo>
                  <a:cubicBezTo>
                    <a:pt x="0" y="69"/>
                    <a:pt x="0" y="69"/>
                    <a:pt x="0" y="69"/>
                  </a:cubicBezTo>
                  <a:cubicBezTo>
                    <a:pt x="0" y="31"/>
                    <a:pt x="31" y="0"/>
                    <a:pt x="69" y="0"/>
                  </a:cubicBezTo>
                  <a:cubicBezTo>
                    <a:pt x="213" y="0"/>
                    <a:pt x="213" y="0"/>
                    <a:pt x="213" y="0"/>
                  </a:cubicBezTo>
                  <a:cubicBezTo>
                    <a:pt x="251" y="0"/>
                    <a:pt x="282" y="31"/>
                    <a:pt x="282" y="69"/>
                  </a:cubicBezTo>
                  <a:lnTo>
                    <a:pt x="282" y="98"/>
                  </a:lnTo>
                  <a:close/>
                </a:path>
              </a:pathLst>
            </a:cu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 name="Marcador de texto 1">
            <a:extLst>
              <a:ext uri="{FF2B5EF4-FFF2-40B4-BE49-F238E27FC236}">
                <a16:creationId xmlns:a16="http://schemas.microsoft.com/office/drawing/2014/main" id="{65F603F1-F1F6-4D14-B2BA-EBC001805B5A}"/>
              </a:ext>
            </a:extLst>
          </p:cNvPr>
          <p:cNvSpPr>
            <a:spLocks noGrp="1"/>
          </p:cNvSpPr>
          <p:nvPr>
            <p:ph type="body" sz="quarter" idx="11"/>
          </p:nvPr>
        </p:nvSpPr>
        <p:spPr/>
        <p:txBody>
          <a:bodyPr/>
          <a:lstStyle/>
          <a:p>
            <a:r>
              <a:rPr lang="es-CO" dirty="0"/>
              <a:t>TITLE</a:t>
            </a:r>
          </a:p>
        </p:txBody>
      </p:sp>
      <p:sp>
        <p:nvSpPr>
          <p:cNvPr id="3" name="Marcador de texto 2">
            <a:extLst>
              <a:ext uri="{FF2B5EF4-FFF2-40B4-BE49-F238E27FC236}">
                <a16:creationId xmlns:a16="http://schemas.microsoft.com/office/drawing/2014/main" id="{FF7B0AD9-A5AD-465B-8B15-1A9F0151A517}"/>
              </a:ext>
            </a:extLst>
          </p:cNvPr>
          <p:cNvSpPr>
            <a:spLocks noGrp="1"/>
          </p:cNvSpPr>
          <p:nvPr>
            <p:ph type="body" sz="quarter" idx="12"/>
          </p:nvPr>
        </p:nvSpPr>
        <p:spPr/>
        <p:txBody>
          <a:bodyPr/>
          <a:lstStyle/>
          <a:p>
            <a:r>
              <a:rPr lang="es-CO" dirty="0"/>
              <a:t>Lorem ipsum dolor sit amet consectetur adipiscing elit in nec platea tellus, nulla taciti </a:t>
            </a:r>
          </a:p>
          <a:p>
            <a:endParaRPr lang="es-CO" dirty="0"/>
          </a:p>
        </p:txBody>
      </p:sp>
      <p:sp>
        <p:nvSpPr>
          <p:cNvPr id="4" name="Marcador de texto 3">
            <a:extLst>
              <a:ext uri="{FF2B5EF4-FFF2-40B4-BE49-F238E27FC236}">
                <a16:creationId xmlns:a16="http://schemas.microsoft.com/office/drawing/2014/main" id="{AF8F0C60-07A6-499E-AAA7-92703CC3EEB0}"/>
              </a:ext>
            </a:extLst>
          </p:cNvPr>
          <p:cNvSpPr>
            <a:spLocks noGrp="1"/>
          </p:cNvSpPr>
          <p:nvPr>
            <p:ph type="body" sz="quarter" idx="13"/>
          </p:nvPr>
        </p:nvSpPr>
        <p:spPr/>
        <p:txBody>
          <a:bodyPr/>
          <a:lstStyle/>
          <a:p>
            <a:r>
              <a:rPr lang="es-CO" dirty="0"/>
              <a:t>Lorem ipsum dolor sit amet consectetur adipiscing elit in nec platea tellus, nulla taciti.</a:t>
            </a:r>
          </a:p>
          <a:p>
            <a:r>
              <a:rPr lang="es-CO" dirty="0"/>
              <a:t>Lorem ipsum dolor sit amet consectetur adipiscing elit in nec platea tellus, nulla taciti </a:t>
            </a:r>
          </a:p>
          <a:p>
            <a:endParaRPr lang="es-CO" dirty="0"/>
          </a:p>
        </p:txBody>
      </p:sp>
      <p:sp>
        <p:nvSpPr>
          <p:cNvPr id="10" name="Marcador de posición de imagen 9">
            <a:extLst>
              <a:ext uri="{FF2B5EF4-FFF2-40B4-BE49-F238E27FC236}">
                <a16:creationId xmlns:a16="http://schemas.microsoft.com/office/drawing/2014/main" id="{A90F0C30-55A5-4E40-82C0-62E4E4350C1D}"/>
              </a:ext>
            </a:extLst>
          </p:cNvPr>
          <p:cNvSpPr>
            <a:spLocks noGrp="1"/>
          </p:cNvSpPr>
          <p:nvPr>
            <p:ph type="pic" sz="quarter" idx="14"/>
          </p:nvPr>
        </p:nvSpPr>
        <p:spPr/>
        <p:txBody>
          <a:bodyPr/>
          <a:lstStyle/>
          <a:p>
            <a:endParaRPr lang="es-CO"/>
          </a:p>
        </p:txBody>
      </p:sp>
      <p:grpSp>
        <p:nvGrpSpPr>
          <p:cNvPr id="20" name="Group 4">
            <a:extLst>
              <a:ext uri="{FF2B5EF4-FFF2-40B4-BE49-F238E27FC236}">
                <a16:creationId xmlns:a16="http://schemas.microsoft.com/office/drawing/2014/main" id="{86CEF71D-CBAC-4EC3-BEDE-9391351DA66F}"/>
              </a:ext>
            </a:extLst>
          </p:cNvPr>
          <p:cNvGrpSpPr>
            <a:grpSpLocks noChangeAspect="1"/>
          </p:cNvGrpSpPr>
          <p:nvPr/>
        </p:nvGrpSpPr>
        <p:grpSpPr bwMode="auto">
          <a:xfrm>
            <a:off x="948469" y="2248581"/>
            <a:ext cx="581005" cy="581006"/>
            <a:chOff x="599" y="1416"/>
            <a:chExt cx="479" cy="479"/>
          </a:xfrm>
        </p:grpSpPr>
        <p:sp>
          <p:nvSpPr>
            <p:cNvPr id="21" name="AutoShape 3">
              <a:extLst>
                <a:ext uri="{FF2B5EF4-FFF2-40B4-BE49-F238E27FC236}">
                  <a16:creationId xmlns:a16="http://schemas.microsoft.com/office/drawing/2014/main" id="{E1B262C8-DC0F-4215-ACD4-15224AFBE5B2}"/>
                </a:ext>
              </a:extLst>
            </p:cNvPr>
            <p:cNvSpPr>
              <a:spLocks noChangeAspect="1" noChangeArrowheads="1" noTextEdit="1"/>
            </p:cNvSpPr>
            <p:nvPr/>
          </p:nvSpPr>
          <p:spPr bwMode="auto">
            <a:xfrm>
              <a:off x="599" y="1416"/>
              <a:ext cx="479"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Oval 5">
              <a:extLst>
                <a:ext uri="{FF2B5EF4-FFF2-40B4-BE49-F238E27FC236}">
                  <a16:creationId xmlns:a16="http://schemas.microsoft.com/office/drawing/2014/main" id="{8C17689A-CF66-4CDE-BAD8-1F792C483C9D}"/>
                </a:ext>
              </a:extLst>
            </p:cNvPr>
            <p:cNvSpPr>
              <a:spLocks noChangeArrowheads="1"/>
            </p:cNvSpPr>
            <p:nvPr/>
          </p:nvSpPr>
          <p:spPr bwMode="auto">
            <a:xfrm>
              <a:off x="607" y="1416"/>
              <a:ext cx="471" cy="4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2400" b="1" dirty="0">
                  <a:solidFill>
                    <a:srgbClr val="E7205F"/>
                  </a:solidFill>
                </a:rPr>
                <a:t>1</a:t>
              </a:r>
            </a:p>
          </p:txBody>
        </p:sp>
        <p:sp>
          <p:nvSpPr>
            <p:cNvPr id="23" name="Freeform 6">
              <a:extLst>
                <a:ext uri="{FF2B5EF4-FFF2-40B4-BE49-F238E27FC236}">
                  <a16:creationId xmlns:a16="http://schemas.microsoft.com/office/drawing/2014/main" id="{5F7008C7-4DEF-4AA7-A483-366741F0A70D}"/>
                </a:ext>
              </a:extLst>
            </p:cNvPr>
            <p:cNvSpPr>
              <a:spLocks/>
            </p:cNvSpPr>
            <p:nvPr/>
          </p:nvSpPr>
          <p:spPr bwMode="auto">
            <a:xfrm>
              <a:off x="934" y="1735"/>
              <a:ext cx="152" cy="160"/>
            </a:xfrm>
            <a:custGeom>
              <a:avLst/>
              <a:gdLst>
                <a:gd name="T0" fmla="*/ 152 w 152"/>
                <a:gd name="T1" fmla="*/ 160 h 160"/>
                <a:gd name="T2" fmla="*/ 0 w 152"/>
                <a:gd name="T3" fmla="*/ 104 h 160"/>
                <a:gd name="T4" fmla="*/ 96 w 152"/>
                <a:gd name="T5" fmla="*/ 0 h 160"/>
                <a:gd name="T6" fmla="*/ 152 w 152"/>
                <a:gd name="T7" fmla="*/ 160 h 160"/>
              </a:gdLst>
              <a:ahLst/>
              <a:cxnLst>
                <a:cxn ang="0">
                  <a:pos x="T0" y="T1"/>
                </a:cxn>
                <a:cxn ang="0">
                  <a:pos x="T2" y="T3"/>
                </a:cxn>
                <a:cxn ang="0">
                  <a:pos x="T4" y="T5"/>
                </a:cxn>
                <a:cxn ang="0">
                  <a:pos x="T6" y="T7"/>
                </a:cxn>
              </a:cxnLst>
              <a:rect l="0" t="0" r="r" b="b"/>
              <a:pathLst>
                <a:path w="152" h="160">
                  <a:moveTo>
                    <a:pt x="152" y="160"/>
                  </a:moveTo>
                  <a:lnTo>
                    <a:pt x="0" y="104"/>
                  </a:lnTo>
                  <a:lnTo>
                    <a:pt x="96" y="0"/>
                  </a:lnTo>
                  <a:lnTo>
                    <a:pt x="152"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4" name="Group 4">
            <a:extLst>
              <a:ext uri="{FF2B5EF4-FFF2-40B4-BE49-F238E27FC236}">
                <a16:creationId xmlns:a16="http://schemas.microsoft.com/office/drawing/2014/main" id="{DD2A406E-593D-4263-ADC5-B984CED585F2}"/>
              </a:ext>
            </a:extLst>
          </p:cNvPr>
          <p:cNvGrpSpPr>
            <a:grpSpLocks noChangeAspect="1"/>
          </p:cNvGrpSpPr>
          <p:nvPr/>
        </p:nvGrpSpPr>
        <p:grpSpPr bwMode="auto">
          <a:xfrm>
            <a:off x="4263007" y="965938"/>
            <a:ext cx="581005" cy="581006"/>
            <a:chOff x="599" y="1416"/>
            <a:chExt cx="479" cy="479"/>
          </a:xfrm>
        </p:grpSpPr>
        <p:sp>
          <p:nvSpPr>
            <p:cNvPr id="25" name="AutoShape 3">
              <a:extLst>
                <a:ext uri="{FF2B5EF4-FFF2-40B4-BE49-F238E27FC236}">
                  <a16:creationId xmlns:a16="http://schemas.microsoft.com/office/drawing/2014/main" id="{8FBE4F5A-3138-4FD4-B1E0-0B81002B484D}"/>
                </a:ext>
              </a:extLst>
            </p:cNvPr>
            <p:cNvSpPr>
              <a:spLocks noChangeAspect="1" noChangeArrowheads="1" noTextEdit="1"/>
            </p:cNvSpPr>
            <p:nvPr/>
          </p:nvSpPr>
          <p:spPr bwMode="auto">
            <a:xfrm>
              <a:off x="599" y="1416"/>
              <a:ext cx="479"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5">
              <a:extLst>
                <a:ext uri="{FF2B5EF4-FFF2-40B4-BE49-F238E27FC236}">
                  <a16:creationId xmlns:a16="http://schemas.microsoft.com/office/drawing/2014/main" id="{1406C865-842D-4C4C-9280-89703D1FC5AD}"/>
                </a:ext>
              </a:extLst>
            </p:cNvPr>
            <p:cNvSpPr>
              <a:spLocks noChangeArrowheads="1"/>
            </p:cNvSpPr>
            <p:nvPr/>
          </p:nvSpPr>
          <p:spPr bwMode="auto">
            <a:xfrm>
              <a:off x="607" y="1416"/>
              <a:ext cx="471" cy="4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sz="2400" b="1" dirty="0">
                  <a:solidFill>
                    <a:srgbClr val="EF7D00"/>
                  </a:solidFill>
                </a:rPr>
                <a:t>2</a:t>
              </a:r>
            </a:p>
          </p:txBody>
        </p:sp>
        <p:sp>
          <p:nvSpPr>
            <p:cNvPr id="27" name="Freeform 6">
              <a:extLst>
                <a:ext uri="{FF2B5EF4-FFF2-40B4-BE49-F238E27FC236}">
                  <a16:creationId xmlns:a16="http://schemas.microsoft.com/office/drawing/2014/main" id="{B8443078-FCF4-41FE-9C02-7FB40BB7C501}"/>
                </a:ext>
              </a:extLst>
            </p:cNvPr>
            <p:cNvSpPr>
              <a:spLocks/>
            </p:cNvSpPr>
            <p:nvPr/>
          </p:nvSpPr>
          <p:spPr bwMode="auto">
            <a:xfrm>
              <a:off x="934" y="1735"/>
              <a:ext cx="152" cy="160"/>
            </a:xfrm>
            <a:custGeom>
              <a:avLst/>
              <a:gdLst>
                <a:gd name="T0" fmla="*/ 152 w 152"/>
                <a:gd name="T1" fmla="*/ 160 h 160"/>
                <a:gd name="T2" fmla="*/ 0 w 152"/>
                <a:gd name="T3" fmla="*/ 104 h 160"/>
                <a:gd name="T4" fmla="*/ 96 w 152"/>
                <a:gd name="T5" fmla="*/ 0 h 160"/>
                <a:gd name="T6" fmla="*/ 152 w 152"/>
                <a:gd name="T7" fmla="*/ 160 h 160"/>
              </a:gdLst>
              <a:ahLst/>
              <a:cxnLst>
                <a:cxn ang="0">
                  <a:pos x="T0" y="T1"/>
                </a:cxn>
                <a:cxn ang="0">
                  <a:pos x="T2" y="T3"/>
                </a:cxn>
                <a:cxn ang="0">
                  <a:pos x="T4" y="T5"/>
                </a:cxn>
                <a:cxn ang="0">
                  <a:pos x="T6" y="T7"/>
                </a:cxn>
              </a:cxnLst>
              <a:rect l="0" t="0" r="r" b="b"/>
              <a:pathLst>
                <a:path w="152" h="160">
                  <a:moveTo>
                    <a:pt x="152" y="160"/>
                  </a:moveTo>
                  <a:lnTo>
                    <a:pt x="0" y="104"/>
                  </a:lnTo>
                  <a:lnTo>
                    <a:pt x="96" y="0"/>
                  </a:lnTo>
                  <a:lnTo>
                    <a:pt x="152"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8" name="Group 4">
            <a:extLst>
              <a:ext uri="{FF2B5EF4-FFF2-40B4-BE49-F238E27FC236}">
                <a16:creationId xmlns:a16="http://schemas.microsoft.com/office/drawing/2014/main" id="{7477F87E-BF14-40E2-8E54-4A90C84A4F11}"/>
              </a:ext>
            </a:extLst>
          </p:cNvPr>
          <p:cNvGrpSpPr>
            <a:grpSpLocks noChangeAspect="1"/>
          </p:cNvGrpSpPr>
          <p:nvPr/>
        </p:nvGrpSpPr>
        <p:grpSpPr bwMode="auto">
          <a:xfrm>
            <a:off x="4471643" y="3250854"/>
            <a:ext cx="581005" cy="581006"/>
            <a:chOff x="599" y="1416"/>
            <a:chExt cx="479" cy="479"/>
          </a:xfrm>
        </p:grpSpPr>
        <p:sp>
          <p:nvSpPr>
            <p:cNvPr id="29" name="AutoShape 3">
              <a:extLst>
                <a:ext uri="{FF2B5EF4-FFF2-40B4-BE49-F238E27FC236}">
                  <a16:creationId xmlns:a16="http://schemas.microsoft.com/office/drawing/2014/main" id="{4A71F87E-37EF-454A-A652-CEA57E3F459B}"/>
                </a:ext>
              </a:extLst>
            </p:cNvPr>
            <p:cNvSpPr>
              <a:spLocks noChangeAspect="1" noChangeArrowheads="1" noTextEdit="1"/>
            </p:cNvSpPr>
            <p:nvPr/>
          </p:nvSpPr>
          <p:spPr bwMode="auto">
            <a:xfrm>
              <a:off x="599" y="1416"/>
              <a:ext cx="479"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Oval 5">
              <a:extLst>
                <a:ext uri="{FF2B5EF4-FFF2-40B4-BE49-F238E27FC236}">
                  <a16:creationId xmlns:a16="http://schemas.microsoft.com/office/drawing/2014/main" id="{8A7CAEF8-A619-4EC4-A81F-A69A27E77826}"/>
                </a:ext>
              </a:extLst>
            </p:cNvPr>
            <p:cNvSpPr>
              <a:spLocks noChangeArrowheads="1"/>
            </p:cNvSpPr>
            <p:nvPr/>
          </p:nvSpPr>
          <p:spPr bwMode="auto">
            <a:xfrm>
              <a:off x="607" y="1416"/>
              <a:ext cx="471" cy="4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2400" b="1" dirty="0">
                  <a:solidFill>
                    <a:srgbClr val="00A5CC"/>
                  </a:solidFill>
                </a:rPr>
                <a:t>3</a:t>
              </a:r>
            </a:p>
          </p:txBody>
        </p:sp>
        <p:sp>
          <p:nvSpPr>
            <p:cNvPr id="31" name="Freeform 6">
              <a:extLst>
                <a:ext uri="{FF2B5EF4-FFF2-40B4-BE49-F238E27FC236}">
                  <a16:creationId xmlns:a16="http://schemas.microsoft.com/office/drawing/2014/main" id="{A1D7F019-F011-49C2-96DA-E2F20766BAA1}"/>
                </a:ext>
              </a:extLst>
            </p:cNvPr>
            <p:cNvSpPr>
              <a:spLocks/>
            </p:cNvSpPr>
            <p:nvPr/>
          </p:nvSpPr>
          <p:spPr bwMode="auto">
            <a:xfrm>
              <a:off x="934" y="1735"/>
              <a:ext cx="152" cy="160"/>
            </a:xfrm>
            <a:custGeom>
              <a:avLst/>
              <a:gdLst>
                <a:gd name="T0" fmla="*/ 152 w 152"/>
                <a:gd name="T1" fmla="*/ 160 h 160"/>
                <a:gd name="T2" fmla="*/ 0 w 152"/>
                <a:gd name="T3" fmla="*/ 104 h 160"/>
                <a:gd name="T4" fmla="*/ 96 w 152"/>
                <a:gd name="T5" fmla="*/ 0 h 160"/>
                <a:gd name="T6" fmla="*/ 152 w 152"/>
                <a:gd name="T7" fmla="*/ 160 h 160"/>
              </a:gdLst>
              <a:ahLst/>
              <a:cxnLst>
                <a:cxn ang="0">
                  <a:pos x="T0" y="T1"/>
                </a:cxn>
                <a:cxn ang="0">
                  <a:pos x="T2" y="T3"/>
                </a:cxn>
                <a:cxn ang="0">
                  <a:pos x="T4" y="T5"/>
                </a:cxn>
                <a:cxn ang="0">
                  <a:pos x="T6" y="T7"/>
                </a:cxn>
              </a:cxnLst>
              <a:rect l="0" t="0" r="r" b="b"/>
              <a:pathLst>
                <a:path w="152" h="160">
                  <a:moveTo>
                    <a:pt x="152" y="160"/>
                  </a:moveTo>
                  <a:lnTo>
                    <a:pt x="0" y="104"/>
                  </a:lnTo>
                  <a:lnTo>
                    <a:pt x="96" y="0"/>
                  </a:lnTo>
                  <a:lnTo>
                    <a:pt x="152"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32" name="Marcador de texto 2">
            <a:extLst>
              <a:ext uri="{FF2B5EF4-FFF2-40B4-BE49-F238E27FC236}">
                <a16:creationId xmlns:a16="http://schemas.microsoft.com/office/drawing/2014/main" id="{D0BF5973-0A9F-4F69-982C-481597494B3A}"/>
              </a:ext>
            </a:extLst>
          </p:cNvPr>
          <p:cNvSpPr txBox="1">
            <a:spLocks/>
          </p:cNvSpPr>
          <p:nvPr/>
        </p:nvSpPr>
        <p:spPr>
          <a:xfrm>
            <a:off x="1653016" y="2163568"/>
            <a:ext cx="1838674" cy="1410006"/>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b="1" dirty="0">
                <a:solidFill>
                  <a:schemeClr val="bg1"/>
                </a:solidFill>
              </a:rPr>
              <a:t>Title </a:t>
            </a:r>
            <a:r>
              <a:rPr lang="es-CO" dirty="0">
                <a:solidFill>
                  <a:schemeClr val="bg1"/>
                </a:solidFill>
              </a:rPr>
              <a:t> </a:t>
            </a:r>
          </a:p>
          <a:p>
            <a:r>
              <a:rPr lang="es-CO" dirty="0">
                <a:solidFill>
                  <a:schemeClr val="bg1"/>
                </a:solidFill>
              </a:rPr>
              <a:t>ullamcorper eu varius at, luctus vel tellus. </a:t>
            </a:r>
          </a:p>
        </p:txBody>
      </p:sp>
      <p:sp>
        <p:nvSpPr>
          <p:cNvPr id="33" name="Marcador de texto 2">
            <a:extLst>
              <a:ext uri="{FF2B5EF4-FFF2-40B4-BE49-F238E27FC236}">
                <a16:creationId xmlns:a16="http://schemas.microsoft.com/office/drawing/2014/main" id="{2778F009-7E53-4ED7-8DB3-AC340D444C4A}"/>
              </a:ext>
            </a:extLst>
          </p:cNvPr>
          <p:cNvSpPr txBox="1">
            <a:spLocks/>
          </p:cNvSpPr>
          <p:nvPr/>
        </p:nvSpPr>
        <p:spPr>
          <a:xfrm>
            <a:off x="4888933" y="931059"/>
            <a:ext cx="1838674" cy="1410006"/>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b="1" dirty="0">
                <a:solidFill>
                  <a:schemeClr val="bg1"/>
                </a:solidFill>
              </a:rPr>
              <a:t>Title</a:t>
            </a:r>
            <a:r>
              <a:rPr lang="es-CO" dirty="0">
                <a:solidFill>
                  <a:schemeClr val="bg1"/>
                </a:solidFill>
              </a:rPr>
              <a:t> </a:t>
            </a:r>
          </a:p>
          <a:p>
            <a:r>
              <a:rPr lang="es-CO" dirty="0">
                <a:solidFill>
                  <a:schemeClr val="bg1"/>
                </a:solidFill>
              </a:rPr>
              <a:t>ullamcorper eu varius at, luctus vel tellus. </a:t>
            </a:r>
          </a:p>
        </p:txBody>
      </p:sp>
      <p:sp>
        <p:nvSpPr>
          <p:cNvPr id="34" name="Marcador de texto 2">
            <a:extLst>
              <a:ext uri="{FF2B5EF4-FFF2-40B4-BE49-F238E27FC236}">
                <a16:creationId xmlns:a16="http://schemas.microsoft.com/office/drawing/2014/main" id="{A6C07219-E1D1-45AB-9676-CFDB0B4FD354}"/>
              </a:ext>
            </a:extLst>
          </p:cNvPr>
          <p:cNvSpPr txBox="1">
            <a:spLocks/>
          </p:cNvSpPr>
          <p:nvPr/>
        </p:nvSpPr>
        <p:spPr>
          <a:xfrm>
            <a:off x="5196540" y="3168285"/>
            <a:ext cx="1838674" cy="1410006"/>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b="1" dirty="0">
                <a:solidFill>
                  <a:schemeClr val="bg1"/>
                </a:solidFill>
              </a:rPr>
              <a:t>Tile </a:t>
            </a:r>
            <a:r>
              <a:rPr lang="es-CO" dirty="0">
                <a:solidFill>
                  <a:schemeClr val="bg1"/>
                </a:solidFill>
              </a:rPr>
              <a:t> </a:t>
            </a:r>
          </a:p>
          <a:p>
            <a:r>
              <a:rPr lang="es-CO" dirty="0">
                <a:solidFill>
                  <a:schemeClr val="bg1"/>
                </a:solidFill>
              </a:rPr>
              <a:t>ullamcorper eu varius at, luctus vel tellus. </a:t>
            </a:r>
          </a:p>
        </p:txBody>
      </p:sp>
      <p:grpSp>
        <p:nvGrpSpPr>
          <p:cNvPr id="37" name="Group 189">
            <a:extLst>
              <a:ext uri="{FF2B5EF4-FFF2-40B4-BE49-F238E27FC236}">
                <a16:creationId xmlns:a16="http://schemas.microsoft.com/office/drawing/2014/main" id="{AE7AE366-DA5B-4E7E-BDE4-061AA17BCF3C}"/>
              </a:ext>
            </a:extLst>
          </p:cNvPr>
          <p:cNvGrpSpPr/>
          <p:nvPr/>
        </p:nvGrpSpPr>
        <p:grpSpPr>
          <a:xfrm>
            <a:off x="9088379" y="2928853"/>
            <a:ext cx="2351422" cy="150443"/>
            <a:chOff x="5279680" y="3506146"/>
            <a:chExt cx="2352034" cy="150443"/>
          </a:xfrm>
          <a:solidFill>
            <a:schemeClr val="accent1"/>
          </a:solidFill>
        </p:grpSpPr>
        <p:sp>
          <p:nvSpPr>
            <p:cNvPr id="38" name="Parallelogram 58">
              <a:extLst>
                <a:ext uri="{FF2B5EF4-FFF2-40B4-BE49-F238E27FC236}">
                  <a16:creationId xmlns:a16="http://schemas.microsoft.com/office/drawing/2014/main" id="{D54C1736-8AE0-4326-908E-5C649DB54A30}"/>
                </a:ext>
              </a:extLst>
            </p:cNvPr>
            <p:cNvSpPr/>
            <p:nvPr/>
          </p:nvSpPr>
          <p:spPr>
            <a:xfrm>
              <a:off x="7159104" y="3506147"/>
              <a:ext cx="472610" cy="150439"/>
            </a:xfrm>
            <a:prstGeom prst="rect">
              <a:avLst/>
            </a:prstGeom>
            <a:solidFill>
              <a:srgbClr val="E7205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39" name="Parallelogram 59">
              <a:extLst>
                <a:ext uri="{FF2B5EF4-FFF2-40B4-BE49-F238E27FC236}">
                  <a16:creationId xmlns:a16="http://schemas.microsoft.com/office/drawing/2014/main" id="{992963A8-4D94-4AAD-B45A-6DF18AA73757}"/>
                </a:ext>
              </a:extLst>
            </p:cNvPr>
            <p:cNvSpPr/>
            <p:nvPr/>
          </p:nvSpPr>
          <p:spPr>
            <a:xfrm>
              <a:off x="6689248" y="3506147"/>
              <a:ext cx="472610" cy="150439"/>
            </a:xfrm>
            <a:prstGeom prst="rect">
              <a:avLst/>
            </a:prstGeom>
            <a:solidFill>
              <a:srgbClr val="E7205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0" name="Parallelogram 60">
              <a:extLst>
                <a:ext uri="{FF2B5EF4-FFF2-40B4-BE49-F238E27FC236}">
                  <a16:creationId xmlns:a16="http://schemas.microsoft.com/office/drawing/2014/main" id="{859A3BCC-F574-46B8-901C-F74CDB87F969}"/>
                </a:ext>
              </a:extLst>
            </p:cNvPr>
            <p:cNvSpPr/>
            <p:nvPr/>
          </p:nvSpPr>
          <p:spPr>
            <a:xfrm>
              <a:off x="6219392" y="3506147"/>
              <a:ext cx="472610" cy="150439"/>
            </a:xfrm>
            <a:prstGeom prst="rect">
              <a:avLst/>
            </a:prstGeom>
            <a:solidFill>
              <a:srgbClr val="E7205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1" name="Parallelogram 61">
              <a:extLst>
                <a:ext uri="{FF2B5EF4-FFF2-40B4-BE49-F238E27FC236}">
                  <a16:creationId xmlns:a16="http://schemas.microsoft.com/office/drawing/2014/main" id="{E9F126DE-A290-4B1D-847B-924786214E8E}"/>
                </a:ext>
              </a:extLst>
            </p:cNvPr>
            <p:cNvSpPr/>
            <p:nvPr/>
          </p:nvSpPr>
          <p:spPr>
            <a:xfrm>
              <a:off x="5749536" y="3506148"/>
              <a:ext cx="472610" cy="150441"/>
            </a:xfrm>
            <a:prstGeom prst="rect">
              <a:avLst/>
            </a:prstGeom>
            <a:solidFill>
              <a:srgbClr val="E7205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2" name="Parallelogram 62">
              <a:extLst>
                <a:ext uri="{FF2B5EF4-FFF2-40B4-BE49-F238E27FC236}">
                  <a16:creationId xmlns:a16="http://schemas.microsoft.com/office/drawing/2014/main" id="{B298B799-B81A-4DEA-AB81-621DBA919A4B}"/>
                </a:ext>
              </a:extLst>
            </p:cNvPr>
            <p:cNvSpPr/>
            <p:nvPr/>
          </p:nvSpPr>
          <p:spPr>
            <a:xfrm>
              <a:off x="5279680" y="3506146"/>
              <a:ext cx="472610" cy="150440"/>
            </a:xfrm>
            <a:prstGeom prst="rect">
              <a:avLst/>
            </a:prstGeom>
            <a:solidFill>
              <a:srgbClr val="E7205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grpSp>
        <p:nvGrpSpPr>
          <p:cNvPr id="43" name="Group 195">
            <a:extLst>
              <a:ext uri="{FF2B5EF4-FFF2-40B4-BE49-F238E27FC236}">
                <a16:creationId xmlns:a16="http://schemas.microsoft.com/office/drawing/2014/main" id="{5C663730-B9E7-4361-BE71-2CA8117DB507}"/>
              </a:ext>
            </a:extLst>
          </p:cNvPr>
          <p:cNvGrpSpPr/>
          <p:nvPr/>
        </p:nvGrpSpPr>
        <p:grpSpPr>
          <a:xfrm>
            <a:off x="9088379" y="3324937"/>
            <a:ext cx="2351422" cy="150443"/>
            <a:chOff x="5279680" y="3902230"/>
            <a:chExt cx="2352034" cy="150443"/>
          </a:xfrm>
          <a:solidFill>
            <a:schemeClr val="accent2"/>
          </a:solidFill>
        </p:grpSpPr>
        <p:sp>
          <p:nvSpPr>
            <p:cNvPr id="44" name="Parallelogram 64">
              <a:extLst>
                <a:ext uri="{FF2B5EF4-FFF2-40B4-BE49-F238E27FC236}">
                  <a16:creationId xmlns:a16="http://schemas.microsoft.com/office/drawing/2014/main" id="{6CE7B7D8-9193-45C1-BE25-EA8D80B550B9}"/>
                </a:ext>
              </a:extLst>
            </p:cNvPr>
            <p:cNvSpPr/>
            <p:nvPr/>
          </p:nvSpPr>
          <p:spPr>
            <a:xfrm>
              <a:off x="7159104" y="3902231"/>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5" name="Parallelogram 65">
              <a:extLst>
                <a:ext uri="{FF2B5EF4-FFF2-40B4-BE49-F238E27FC236}">
                  <a16:creationId xmlns:a16="http://schemas.microsoft.com/office/drawing/2014/main" id="{FC570851-55DD-46A6-A5FA-22E4CFEC8E06}"/>
                </a:ext>
              </a:extLst>
            </p:cNvPr>
            <p:cNvSpPr/>
            <p:nvPr/>
          </p:nvSpPr>
          <p:spPr>
            <a:xfrm>
              <a:off x="6689248" y="3902231"/>
              <a:ext cx="472610" cy="150439"/>
            </a:xfrm>
            <a:prstGeom prst="rect">
              <a:avLst/>
            </a:prstGeom>
            <a:solidFill>
              <a:srgbClr val="EF7D00"/>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6" name="Parallelogram 66">
              <a:extLst>
                <a:ext uri="{FF2B5EF4-FFF2-40B4-BE49-F238E27FC236}">
                  <a16:creationId xmlns:a16="http://schemas.microsoft.com/office/drawing/2014/main" id="{9477D70E-9568-445F-8631-EDA4C89DE501}"/>
                </a:ext>
              </a:extLst>
            </p:cNvPr>
            <p:cNvSpPr/>
            <p:nvPr/>
          </p:nvSpPr>
          <p:spPr>
            <a:xfrm>
              <a:off x="6219392" y="3902231"/>
              <a:ext cx="472610" cy="150439"/>
            </a:xfrm>
            <a:prstGeom prst="rect">
              <a:avLst/>
            </a:prstGeom>
            <a:solidFill>
              <a:srgbClr val="EF7D00"/>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7" name="Parallelogram 67">
              <a:extLst>
                <a:ext uri="{FF2B5EF4-FFF2-40B4-BE49-F238E27FC236}">
                  <a16:creationId xmlns:a16="http://schemas.microsoft.com/office/drawing/2014/main" id="{53AD75DF-1B8A-4922-9A61-5FCDF0A41514}"/>
                </a:ext>
              </a:extLst>
            </p:cNvPr>
            <p:cNvSpPr/>
            <p:nvPr/>
          </p:nvSpPr>
          <p:spPr>
            <a:xfrm>
              <a:off x="5749536" y="3902232"/>
              <a:ext cx="472610" cy="150441"/>
            </a:xfrm>
            <a:prstGeom prst="rect">
              <a:avLst/>
            </a:prstGeom>
            <a:solidFill>
              <a:srgbClr val="EF7D00"/>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8" name="Parallelogram 68">
              <a:extLst>
                <a:ext uri="{FF2B5EF4-FFF2-40B4-BE49-F238E27FC236}">
                  <a16:creationId xmlns:a16="http://schemas.microsoft.com/office/drawing/2014/main" id="{3D933F30-E08A-4BF9-B655-11346D2A8CC6}"/>
                </a:ext>
              </a:extLst>
            </p:cNvPr>
            <p:cNvSpPr/>
            <p:nvPr/>
          </p:nvSpPr>
          <p:spPr>
            <a:xfrm>
              <a:off x="5279680" y="3902230"/>
              <a:ext cx="472610" cy="150440"/>
            </a:xfrm>
            <a:prstGeom prst="rect">
              <a:avLst/>
            </a:prstGeom>
            <a:solidFill>
              <a:srgbClr val="EF7D00"/>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grpSp>
        <p:nvGrpSpPr>
          <p:cNvPr id="49" name="Group 201">
            <a:extLst>
              <a:ext uri="{FF2B5EF4-FFF2-40B4-BE49-F238E27FC236}">
                <a16:creationId xmlns:a16="http://schemas.microsoft.com/office/drawing/2014/main" id="{A4510B2F-36A5-421E-B8EE-C29D41E5A474}"/>
              </a:ext>
            </a:extLst>
          </p:cNvPr>
          <p:cNvGrpSpPr/>
          <p:nvPr/>
        </p:nvGrpSpPr>
        <p:grpSpPr>
          <a:xfrm>
            <a:off x="9088379" y="3744504"/>
            <a:ext cx="2351422" cy="150443"/>
            <a:chOff x="5279680" y="4321797"/>
            <a:chExt cx="2352034" cy="150443"/>
          </a:xfrm>
          <a:solidFill>
            <a:schemeClr val="accent3"/>
          </a:solidFill>
        </p:grpSpPr>
        <p:sp>
          <p:nvSpPr>
            <p:cNvPr id="50" name="Parallelogram 70">
              <a:extLst>
                <a:ext uri="{FF2B5EF4-FFF2-40B4-BE49-F238E27FC236}">
                  <a16:creationId xmlns:a16="http://schemas.microsoft.com/office/drawing/2014/main" id="{05582833-35B5-4CFB-90FB-556C538E590C}"/>
                </a:ext>
              </a:extLst>
            </p:cNvPr>
            <p:cNvSpPr/>
            <p:nvPr/>
          </p:nvSpPr>
          <p:spPr>
            <a:xfrm>
              <a:off x="7159104" y="4321798"/>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1" name="Parallelogram 71">
              <a:extLst>
                <a:ext uri="{FF2B5EF4-FFF2-40B4-BE49-F238E27FC236}">
                  <a16:creationId xmlns:a16="http://schemas.microsoft.com/office/drawing/2014/main" id="{FBFA1AD7-26A5-4F89-88BD-B195F3102417}"/>
                </a:ext>
              </a:extLst>
            </p:cNvPr>
            <p:cNvSpPr/>
            <p:nvPr/>
          </p:nvSpPr>
          <p:spPr>
            <a:xfrm>
              <a:off x="6689248" y="4321798"/>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2" name="Parallelogram 72">
              <a:extLst>
                <a:ext uri="{FF2B5EF4-FFF2-40B4-BE49-F238E27FC236}">
                  <a16:creationId xmlns:a16="http://schemas.microsoft.com/office/drawing/2014/main" id="{4866BC57-D40F-4B26-9154-5B29C8AF9CD7}"/>
                </a:ext>
              </a:extLst>
            </p:cNvPr>
            <p:cNvSpPr/>
            <p:nvPr/>
          </p:nvSpPr>
          <p:spPr>
            <a:xfrm>
              <a:off x="6219392" y="4321798"/>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3" name="Parallelogram 73">
              <a:extLst>
                <a:ext uri="{FF2B5EF4-FFF2-40B4-BE49-F238E27FC236}">
                  <a16:creationId xmlns:a16="http://schemas.microsoft.com/office/drawing/2014/main" id="{18303162-1B0A-44A7-BD71-D57112B50950}"/>
                </a:ext>
              </a:extLst>
            </p:cNvPr>
            <p:cNvSpPr/>
            <p:nvPr/>
          </p:nvSpPr>
          <p:spPr>
            <a:xfrm>
              <a:off x="5749536" y="4321799"/>
              <a:ext cx="472610" cy="150441"/>
            </a:xfrm>
            <a:prstGeom prst="rect">
              <a:avLst/>
            </a:prstGeom>
            <a:solidFill>
              <a:srgbClr val="00A5CC"/>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4" name="Parallelogram 74">
              <a:extLst>
                <a:ext uri="{FF2B5EF4-FFF2-40B4-BE49-F238E27FC236}">
                  <a16:creationId xmlns:a16="http://schemas.microsoft.com/office/drawing/2014/main" id="{C414B295-F453-446E-858E-75401CF1DBCC}"/>
                </a:ext>
              </a:extLst>
            </p:cNvPr>
            <p:cNvSpPr/>
            <p:nvPr/>
          </p:nvSpPr>
          <p:spPr>
            <a:xfrm>
              <a:off x="5279680" y="4321797"/>
              <a:ext cx="472610" cy="150440"/>
            </a:xfrm>
            <a:prstGeom prst="rect">
              <a:avLst/>
            </a:prstGeom>
            <a:solidFill>
              <a:srgbClr val="00A5CC"/>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grpSp>
        <p:nvGrpSpPr>
          <p:cNvPr id="55" name="Group 207">
            <a:extLst>
              <a:ext uri="{FF2B5EF4-FFF2-40B4-BE49-F238E27FC236}">
                <a16:creationId xmlns:a16="http://schemas.microsoft.com/office/drawing/2014/main" id="{5522A247-756A-4C20-803D-A943FE8E55EE}"/>
              </a:ext>
            </a:extLst>
          </p:cNvPr>
          <p:cNvGrpSpPr/>
          <p:nvPr/>
        </p:nvGrpSpPr>
        <p:grpSpPr>
          <a:xfrm>
            <a:off x="9088379" y="4150113"/>
            <a:ext cx="2351422" cy="150443"/>
            <a:chOff x="5279680" y="4727406"/>
            <a:chExt cx="2352034" cy="150443"/>
          </a:xfrm>
          <a:solidFill>
            <a:schemeClr val="accent4"/>
          </a:solidFill>
        </p:grpSpPr>
        <p:sp>
          <p:nvSpPr>
            <p:cNvPr id="56" name="Parallelogram 76">
              <a:extLst>
                <a:ext uri="{FF2B5EF4-FFF2-40B4-BE49-F238E27FC236}">
                  <a16:creationId xmlns:a16="http://schemas.microsoft.com/office/drawing/2014/main" id="{C29CDB0E-9C14-4E2C-9544-BF6F7F6545AB}"/>
                </a:ext>
              </a:extLst>
            </p:cNvPr>
            <p:cNvSpPr/>
            <p:nvPr/>
          </p:nvSpPr>
          <p:spPr>
            <a:xfrm>
              <a:off x="7159104" y="4727407"/>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7" name="Parallelogram 77">
              <a:extLst>
                <a:ext uri="{FF2B5EF4-FFF2-40B4-BE49-F238E27FC236}">
                  <a16:creationId xmlns:a16="http://schemas.microsoft.com/office/drawing/2014/main" id="{9293FE1B-4910-4CBA-9513-C270E8B095B2}"/>
                </a:ext>
              </a:extLst>
            </p:cNvPr>
            <p:cNvSpPr/>
            <p:nvPr/>
          </p:nvSpPr>
          <p:spPr>
            <a:xfrm>
              <a:off x="6689248" y="4727407"/>
              <a:ext cx="472610" cy="150439"/>
            </a:xfrm>
            <a:prstGeom prst="rect">
              <a:avLst/>
            </a:prstGeom>
            <a:grp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8" name="Parallelogram 78">
              <a:extLst>
                <a:ext uri="{FF2B5EF4-FFF2-40B4-BE49-F238E27FC236}">
                  <a16:creationId xmlns:a16="http://schemas.microsoft.com/office/drawing/2014/main" id="{78CE4C8B-2A2C-452B-A09B-79FBB6813784}"/>
                </a:ext>
              </a:extLst>
            </p:cNvPr>
            <p:cNvSpPr/>
            <p:nvPr/>
          </p:nvSpPr>
          <p:spPr>
            <a:xfrm>
              <a:off x="6219392" y="4727407"/>
              <a:ext cx="472610" cy="150439"/>
            </a:xfrm>
            <a:prstGeom prst="rect">
              <a:avLst/>
            </a:prstGeom>
            <a:grp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9" name="Parallelogram 79">
              <a:extLst>
                <a:ext uri="{FF2B5EF4-FFF2-40B4-BE49-F238E27FC236}">
                  <a16:creationId xmlns:a16="http://schemas.microsoft.com/office/drawing/2014/main" id="{43AA1877-E048-4B8B-8C73-EFCD36514C1A}"/>
                </a:ext>
              </a:extLst>
            </p:cNvPr>
            <p:cNvSpPr/>
            <p:nvPr/>
          </p:nvSpPr>
          <p:spPr>
            <a:xfrm>
              <a:off x="5749536" y="4727408"/>
              <a:ext cx="472610" cy="150441"/>
            </a:xfrm>
            <a:prstGeom prst="rect">
              <a:avLst/>
            </a:prstGeom>
            <a:grp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60" name="Parallelogram 80">
              <a:extLst>
                <a:ext uri="{FF2B5EF4-FFF2-40B4-BE49-F238E27FC236}">
                  <a16:creationId xmlns:a16="http://schemas.microsoft.com/office/drawing/2014/main" id="{274BA369-A378-438A-83A0-634BA4A27FF7}"/>
                </a:ext>
              </a:extLst>
            </p:cNvPr>
            <p:cNvSpPr/>
            <p:nvPr/>
          </p:nvSpPr>
          <p:spPr>
            <a:xfrm>
              <a:off x="5279680" y="4727406"/>
              <a:ext cx="472610" cy="150440"/>
            </a:xfrm>
            <a:prstGeom prst="rect">
              <a:avLst/>
            </a:prstGeom>
            <a:grp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sp>
        <p:nvSpPr>
          <p:cNvPr id="61" name="TextBox 219">
            <a:extLst>
              <a:ext uri="{FF2B5EF4-FFF2-40B4-BE49-F238E27FC236}">
                <a16:creationId xmlns:a16="http://schemas.microsoft.com/office/drawing/2014/main" id="{FAADD7DE-4D74-4989-9683-48524D4C9870}"/>
              </a:ext>
            </a:extLst>
          </p:cNvPr>
          <p:cNvSpPr txBox="1">
            <a:spLocks noChangeArrowheads="1"/>
          </p:cNvSpPr>
          <p:nvPr/>
        </p:nvSpPr>
        <p:spPr bwMode="auto">
          <a:xfrm>
            <a:off x="7739207" y="2883328"/>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t>White People</a:t>
            </a:r>
            <a:endParaRPr lang="en-US" altLang="es-MX" sz="1100"/>
          </a:p>
        </p:txBody>
      </p:sp>
      <p:sp>
        <p:nvSpPr>
          <p:cNvPr id="62" name="TextBox 220">
            <a:extLst>
              <a:ext uri="{FF2B5EF4-FFF2-40B4-BE49-F238E27FC236}">
                <a16:creationId xmlns:a16="http://schemas.microsoft.com/office/drawing/2014/main" id="{68FAD7D4-EA73-4CEF-911D-B659073C1A09}"/>
              </a:ext>
            </a:extLst>
          </p:cNvPr>
          <p:cNvSpPr txBox="1">
            <a:spLocks noChangeArrowheads="1"/>
          </p:cNvSpPr>
          <p:nvPr/>
        </p:nvSpPr>
        <p:spPr bwMode="auto">
          <a:xfrm>
            <a:off x="7739207" y="3261947"/>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t>Hispanics</a:t>
            </a:r>
            <a:endParaRPr lang="en-US" altLang="es-MX" sz="1100"/>
          </a:p>
        </p:txBody>
      </p:sp>
      <p:sp>
        <p:nvSpPr>
          <p:cNvPr id="63" name="TextBox 221">
            <a:extLst>
              <a:ext uri="{FF2B5EF4-FFF2-40B4-BE49-F238E27FC236}">
                <a16:creationId xmlns:a16="http://schemas.microsoft.com/office/drawing/2014/main" id="{AD1C265C-8E6D-4DC5-B7A0-299E8E2F395D}"/>
              </a:ext>
            </a:extLst>
          </p:cNvPr>
          <p:cNvSpPr txBox="1">
            <a:spLocks noChangeArrowheads="1"/>
          </p:cNvSpPr>
          <p:nvPr/>
        </p:nvSpPr>
        <p:spPr bwMode="auto">
          <a:xfrm>
            <a:off x="7739207" y="3703272"/>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t>Black People</a:t>
            </a:r>
            <a:endParaRPr lang="en-US" altLang="es-MX" sz="1100"/>
          </a:p>
        </p:txBody>
      </p:sp>
      <p:sp>
        <p:nvSpPr>
          <p:cNvPr id="64" name="TextBox 222">
            <a:extLst>
              <a:ext uri="{FF2B5EF4-FFF2-40B4-BE49-F238E27FC236}">
                <a16:creationId xmlns:a16="http://schemas.microsoft.com/office/drawing/2014/main" id="{A806F6A8-948C-44A8-9E28-99EE765F12CC}"/>
              </a:ext>
            </a:extLst>
          </p:cNvPr>
          <p:cNvSpPr txBox="1">
            <a:spLocks noChangeArrowheads="1"/>
          </p:cNvSpPr>
          <p:nvPr/>
        </p:nvSpPr>
        <p:spPr bwMode="auto">
          <a:xfrm>
            <a:off x="7750320" y="4104115"/>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t>Asian</a:t>
            </a:r>
            <a:endParaRPr lang="en-US" altLang="es-MX" sz="1100"/>
          </a:p>
        </p:txBody>
      </p:sp>
      <p:sp>
        <p:nvSpPr>
          <p:cNvPr id="65" name="TextBox 223">
            <a:extLst>
              <a:ext uri="{FF2B5EF4-FFF2-40B4-BE49-F238E27FC236}">
                <a16:creationId xmlns:a16="http://schemas.microsoft.com/office/drawing/2014/main" id="{C6D74443-555F-4E2B-87A9-7DC398A35F5E}"/>
              </a:ext>
            </a:extLst>
          </p:cNvPr>
          <p:cNvSpPr txBox="1">
            <a:spLocks noChangeArrowheads="1"/>
          </p:cNvSpPr>
          <p:nvPr/>
        </p:nvSpPr>
        <p:spPr bwMode="auto">
          <a:xfrm>
            <a:off x="7739207" y="4539090"/>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t>Others</a:t>
            </a:r>
            <a:endParaRPr lang="en-US" altLang="es-MX" sz="1100"/>
          </a:p>
        </p:txBody>
      </p:sp>
      <p:grpSp>
        <p:nvGrpSpPr>
          <p:cNvPr id="66" name="Group 898">
            <a:extLst>
              <a:ext uri="{FF2B5EF4-FFF2-40B4-BE49-F238E27FC236}">
                <a16:creationId xmlns:a16="http://schemas.microsoft.com/office/drawing/2014/main" id="{A5EE012F-E5F1-49A5-917E-25FEACB260B7}"/>
              </a:ext>
            </a:extLst>
          </p:cNvPr>
          <p:cNvGrpSpPr>
            <a:grpSpLocks/>
          </p:cNvGrpSpPr>
          <p:nvPr/>
        </p:nvGrpSpPr>
        <p:grpSpPr bwMode="auto">
          <a:xfrm>
            <a:off x="7822551" y="4953428"/>
            <a:ext cx="1689100" cy="804069"/>
            <a:chOff x="1796811" y="4352016"/>
            <a:chExt cx="1689536" cy="803628"/>
          </a:xfrm>
        </p:grpSpPr>
        <p:grpSp>
          <p:nvGrpSpPr>
            <p:cNvPr id="67" name="Group 899">
              <a:extLst>
                <a:ext uri="{FF2B5EF4-FFF2-40B4-BE49-F238E27FC236}">
                  <a16:creationId xmlns:a16="http://schemas.microsoft.com/office/drawing/2014/main" id="{BBFD85B8-7E2B-4C6A-94FB-9772340CCC55}"/>
                </a:ext>
              </a:extLst>
            </p:cNvPr>
            <p:cNvGrpSpPr>
              <a:grpSpLocks/>
            </p:cNvGrpSpPr>
            <p:nvPr/>
          </p:nvGrpSpPr>
          <p:grpSpPr bwMode="auto">
            <a:xfrm>
              <a:off x="1796811" y="4352016"/>
              <a:ext cx="1689536" cy="621719"/>
              <a:chOff x="1796811" y="4352016"/>
              <a:chExt cx="1689536" cy="621719"/>
            </a:xfrm>
          </p:grpSpPr>
          <p:grpSp>
            <p:nvGrpSpPr>
              <p:cNvPr id="69" name="Group 901">
                <a:extLst>
                  <a:ext uri="{FF2B5EF4-FFF2-40B4-BE49-F238E27FC236}">
                    <a16:creationId xmlns:a16="http://schemas.microsoft.com/office/drawing/2014/main" id="{F648971A-616C-4D8B-A5A9-A65A80F9F353}"/>
                  </a:ext>
                </a:extLst>
              </p:cNvPr>
              <p:cNvGrpSpPr/>
              <p:nvPr/>
            </p:nvGrpSpPr>
            <p:grpSpPr>
              <a:xfrm>
                <a:off x="1796811" y="4459323"/>
                <a:ext cx="233460" cy="503500"/>
                <a:chOff x="4395788" y="2198688"/>
                <a:chExt cx="344488" cy="742951"/>
              </a:xfrm>
              <a:solidFill>
                <a:schemeClr val="accent3"/>
              </a:solidFill>
            </p:grpSpPr>
            <p:sp>
              <p:nvSpPr>
                <p:cNvPr id="71" name="Oval 903">
                  <a:extLst>
                    <a:ext uri="{FF2B5EF4-FFF2-40B4-BE49-F238E27FC236}">
                      <a16:creationId xmlns:a16="http://schemas.microsoft.com/office/drawing/2014/main" id="{A994B1E7-308A-470A-9FF8-22BDBE8E5483}"/>
                    </a:ext>
                  </a:extLst>
                </p:cNvPr>
                <p:cNvSpPr>
                  <a:spLocks noChangeArrowheads="1"/>
                </p:cNvSpPr>
                <p:nvPr/>
              </p:nvSpPr>
              <p:spPr bwMode="auto">
                <a:xfrm>
                  <a:off x="4511675" y="2198688"/>
                  <a:ext cx="109538" cy="112713"/>
                </a:xfrm>
                <a:prstGeom prst="ellipse">
                  <a:avLst/>
                </a:pr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latin typeface="Lato Light"/>
                    <a:cs typeface="Lato Light"/>
                  </a:endParaRPr>
                </a:p>
              </p:txBody>
            </p:sp>
            <p:sp>
              <p:nvSpPr>
                <p:cNvPr id="72" name="Freeform 7">
                  <a:extLst>
                    <a:ext uri="{FF2B5EF4-FFF2-40B4-BE49-F238E27FC236}">
                      <a16:creationId xmlns:a16="http://schemas.microsoft.com/office/drawing/2014/main" id="{9F9A1D0E-B4FB-4E32-BEE0-02584BF8E706}"/>
                    </a:ext>
                  </a:extLst>
                </p:cNvPr>
                <p:cNvSpPr>
                  <a:spLocks/>
                </p:cNvSpPr>
                <p:nvPr/>
              </p:nvSpPr>
              <p:spPr bwMode="auto">
                <a:xfrm>
                  <a:off x="4395788" y="2333626"/>
                  <a:ext cx="344488" cy="608013"/>
                </a:xfrm>
                <a:custGeom>
                  <a:avLst/>
                  <a:gdLst>
                    <a:gd name="T0" fmla="*/ 91 w 92"/>
                    <a:gd name="T1" fmla="*/ 60 h 162"/>
                    <a:gd name="T2" fmla="*/ 75 w 92"/>
                    <a:gd name="T3" fmla="*/ 10 h 162"/>
                    <a:gd name="T4" fmla="*/ 64 w 92"/>
                    <a:gd name="T5" fmla="*/ 0 h 162"/>
                    <a:gd name="T6" fmla="*/ 28 w 92"/>
                    <a:gd name="T7" fmla="*/ 0 h 162"/>
                    <a:gd name="T8" fmla="*/ 19 w 92"/>
                    <a:gd name="T9" fmla="*/ 5 h 162"/>
                    <a:gd name="T10" fmla="*/ 18 w 92"/>
                    <a:gd name="T11" fmla="*/ 7 h 162"/>
                    <a:gd name="T12" fmla="*/ 18 w 92"/>
                    <a:gd name="T13" fmla="*/ 7 h 162"/>
                    <a:gd name="T14" fmla="*/ 17 w 92"/>
                    <a:gd name="T15" fmla="*/ 8 h 162"/>
                    <a:gd name="T16" fmla="*/ 1 w 92"/>
                    <a:gd name="T17" fmla="*/ 60 h 162"/>
                    <a:gd name="T18" fmla="*/ 5 w 92"/>
                    <a:gd name="T19" fmla="*/ 68 h 162"/>
                    <a:gd name="T20" fmla="*/ 14 w 92"/>
                    <a:gd name="T21" fmla="*/ 64 h 162"/>
                    <a:gd name="T22" fmla="*/ 26 w 92"/>
                    <a:gd name="T23" fmla="*/ 23 h 162"/>
                    <a:gd name="T24" fmla="*/ 28 w 92"/>
                    <a:gd name="T25" fmla="*/ 23 h 162"/>
                    <a:gd name="T26" fmla="*/ 29 w 92"/>
                    <a:gd name="T27" fmla="*/ 23 h 162"/>
                    <a:gd name="T28" fmla="*/ 9 w 92"/>
                    <a:gd name="T29" fmla="*/ 96 h 162"/>
                    <a:gd name="T30" fmla="*/ 29 w 92"/>
                    <a:gd name="T31" fmla="*/ 96 h 162"/>
                    <a:gd name="T32" fmla="*/ 29 w 92"/>
                    <a:gd name="T33" fmla="*/ 154 h 162"/>
                    <a:gd name="T34" fmla="*/ 37 w 92"/>
                    <a:gd name="T35" fmla="*/ 162 h 162"/>
                    <a:gd name="T36" fmla="*/ 44 w 92"/>
                    <a:gd name="T37" fmla="*/ 154 h 162"/>
                    <a:gd name="T38" fmla="*/ 44 w 92"/>
                    <a:gd name="T39" fmla="*/ 96 h 162"/>
                    <a:gd name="T40" fmla="*/ 49 w 92"/>
                    <a:gd name="T41" fmla="*/ 96 h 162"/>
                    <a:gd name="T42" fmla="*/ 49 w 92"/>
                    <a:gd name="T43" fmla="*/ 154 h 162"/>
                    <a:gd name="T44" fmla="*/ 56 w 92"/>
                    <a:gd name="T45" fmla="*/ 162 h 162"/>
                    <a:gd name="T46" fmla="*/ 64 w 92"/>
                    <a:gd name="T47" fmla="*/ 154 h 162"/>
                    <a:gd name="T48" fmla="*/ 64 w 92"/>
                    <a:gd name="T49" fmla="*/ 96 h 162"/>
                    <a:gd name="T50" fmla="*/ 83 w 92"/>
                    <a:gd name="T51" fmla="*/ 96 h 162"/>
                    <a:gd name="T52" fmla="*/ 63 w 92"/>
                    <a:gd name="T53" fmla="*/ 23 h 162"/>
                    <a:gd name="T54" fmla="*/ 64 w 92"/>
                    <a:gd name="T55" fmla="*/ 23 h 162"/>
                    <a:gd name="T56" fmla="*/ 65 w 92"/>
                    <a:gd name="T57" fmla="*/ 23 h 162"/>
                    <a:gd name="T58" fmla="*/ 79 w 92"/>
                    <a:gd name="T59" fmla="*/ 64 h 162"/>
                    <a:gd name="T60" fmla="*/ 87 w 92"/>
                    <a:gd name="T61" fmla="*/ 68 h 162"/>
                    <a:gd name="T62" fmla="*/ 91 w 92"/>
                    <a:gd name="T63" fmla="*/ 6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2" h="162">
                      <a:moveTo>
                        <a:pt x="91" y="60"/>
                      </a:moveTo>
                      <a:cubicBezTo>
                        <a:pt x="75" y="10"/>
                        <a:pt x="75" y="10"/>
                        <a:pt x="75" y="10"/>
                      </a:cubicBezTo>
                      <a:cubicBezTo>
                        <a:pt x="74" y="4"/>
                        <a:pt x="70" y="0"/>
                        <a:pt x="64" y="0"/>
                      </a:cubicBezTo>
                      <a:cubicBezTo>
                        <a:pt x="28" y="0"/>
                        <a:pt x="28" y="0"/>
                        <a:pt x="28" y="0"/>
                      </a:cubicBezTo>
                      <a:cubicBezTo>
                        <a:pt x="24" y="0"/>
                        <a:pt x="21" y="2"/>
                        <a:pt x="19" y="5"/>
                      </a:cubicBezTo>
                      <a:cubicBezTo>
                        <a:pt x="18" y="5"/>
                        <a:pt x="18" y="6"/>
                        <a:pt x="18" y="7"/>
                      </a:cubicBezTo>
                      <a:cubicBezTo>
                        <a:pt x="18" y="7"/>
                        <a:pt x="18" y="7"/>
                        <a:pt x="18" y="7"/>
                      </a:cubicBezTo>
                      <a:cubicBezTo>
                        <a:pt x="18" y="7"/>
                        <a:pt x="17" y="8"/>
                        <a:pt x="17" y="8"/>
                      </a:cubicBezTo>
                      <a:cubicBezTo>
                        <a:pt x="1" y="60"/>
                        <a:pt x="1" y="60"/>
                        <a:pt x="1" y="60"/>
                      </a:cubicBezTo>
                      <a:cubicBezTo>
                        <a:pt x="0" y="63"/>
                        <a:pt x="2" y="67"/>
                        <a:pt x="5" y="68"/>
                      </a:cubicBezTo>
                      <a:cubicBezTo>
                        <a:pt x="9" y="69"/>
                        <a:pt x="13" y="67"/>
                        <a:pt x="14" y="64"/>
                      </a:cubicBezTo>
                      <a:cubicBezTo>
                        <a:pt x="26" y="23"/>
                        <a:pt x="26" y="23"/>
                        <a:pt x="26" y="23"/>
                      </a:cubicBezTo>
                      <a:cubicBezTo>
                        <a:pt x="27" y="23"/>
                        <a:pt x="27" y="23"/>
                        <a:pt x="28" y="23"/>
                      </a:cubicBezTo>
                      <a:cubicBezTo>
                        <a:pt x="29" y="23"/>
                        <a:pt x="29" y="23"/>
                        <a:pt x="29" y="23"/>
                      </a:cubicBezTo>
                      <a:cubicBezTo>
                        <a:pt x="9" y="96"/>
                        <a:pt x="9" y="96"/>
                        <a:pt x="9" y="96"/>
                      </a:cubicBezTo>
                      <a:cubicBezTo>
                        <a:pt x="29" y="96"/>
                        <a:pt x="29" y="96"/>
                        <a:pt x="29" y="96"/>
                      </a:cubicBezTo>
                      <a:cubicBezTo>
                        <a:pt x="29" y="154"/>
                        <a:pt x="29" y="154"/>
                        <a:pt x="29" y="154"/>
                      </a:cubicBezTo>
                      <a:cubicBezTo>
                        <a:pt x="29" y="159"/>
                        <a:pt x="33" y="162"/>
                        <a:pt x="37" y="162"/>
                      </a:cubicBezTo>
                      <a:cubicBezTo>
                        <a:pt x="41" y="162"/>
                        <a:pt x="44" y="159"/>
                        <a:pt x="44" y="154"/>
                      </a:cubicBezTo>
                      <a:cubicBezTo>
                        <a:pt x="44" y="96"/>
                        <a:pt x="44" y="96"/>
                        <a:pt x="44" y="96"/>
                      </a:cubicBezTo>
                      <a:cubicBezTo>
                        <a:pt x="49" y="96"/>
                        <a:pt x="49" y="96"/>
                        <a:pt x="49" y="96"/>
                      </a:cubicBezTo>
                      <a:cubicBezTo>
                        <a:pt x="49" y="154"/>
                        <a:pt x="49" y="154"/>
                        <a:pt x="49" y="154"/>
                      </a:cubicBezTo>
                      <a:cubicBezTo>
                        <a:pt x="49" y="159"/>
                        <a:pt x="52" y="162"/>
                        <a:pt x="56" y="162"/>
                      </a:cubicBezTo>
                      <a:cubicBezTo>
                        <a:pt x="60" y="162"/>
                        <a:pt x="64" y="159"/>
                        <a:pt x="64" y="154"/>
                      </a:cubicBezTo>
                      <a:cubicBezTo>
                        <a:pt x="64" y="96"/>
                        <a:pt x="64" y="96"/>
                        <a:pt x="64" y="96"/>
                      </a:cubicBezTo>
                      <a:cubicBezTo>
                        <a:pt x="83" y="96"/>
                        <a:pt x="83" y="96"/>
                        <a:pt x="83" y="96"/>
                      </a:cubicBezTo>
                      <a:cubicBezTo>
                        <a:pt x="63" y="23"/>
                        <a:pt x="63" y="23"/>
                        <a:pt x="63" y="23"/>
                      </a:cubicBezTo>
                      <a:cubicBezTo>
                        <a:pt x="64" y="23"/>
                        <a:pt x="64" y="23"/>
                        <a:pt x="64" y="23"/>
                      </a:cubicBezTo>
                      <a:cubicBezTo>
                        <a:pt x="65" y="23"/>
                        <a:pt x="65" y="23"/>
                        <a:pt x="65" y="23"/>
                      </a:cubicBezTo>
                      <a:cubicBezTo>
                        <a:pt x="79" y="64"/>
                        <a:pt x="79" y="64"/>
                        <a:pt x="79" y="64"/>
                      </a:cubicBezTo>
                      <a:cubicBezTo>
                        <a:pt x="80" y="67"/>
                        <a:pt x="84" y="69"/>
                        <a:pt x="87" y="68"/>
                      </a:cubicBezTo>
                      <a:cubicBezTo>
                        <a:pt x="91" y="67"/>
                        <a:pt x="92" y="63"/>
                        <a:pt x="91" y="60"/>
                      </a:cubicBez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latin typeface="Lato Light"/>
                    <a:cs typeface="Lato Light"/>
                  </a:endParaRPr>
                </a:p>
              </p:txBody>
            </p:sp>
          </p:grpSp>
          <p:sp>
            <p:nvSpPr>
              <p:cNvPr id="70" name="Content Placeholder 2">
                <a:extLst>
                  <a:ext uri="{FF2B5EF4-FFF2-40B4-BE49-F238E27FC236}">
                    <a16:creationId xmlns:a16="http://schemas.microsoft.com/office/drawing/2014/main" id="{9398B357-884A-4AA1-B389-2BC222A216BC}"/>
                  </a:ext>
                </a:extLst>
              </p:cNvPr>
              <p:cNvSpPr txBox="1">
                <a:spLocks/>
              </p:cNvSpPr>
              <p:nvPr/>
            </p:nvSpPr>
            <p:spPr bwMode="auto">
              <a:xfrm>
                <a:off x="2101668" y="4352016"/>
                <a:ext cx="1384679" cy="621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2800"/>
                  <a:t>63%</a:t>
                </a:r>
              </a:p>
            </p:txBody>
          </p:sp>
        </p:grpSp>
        <p:sp>
          <p:nvSpPr>
            <p:cNvPr id="68" name="Title 1">
              <a:extLst>
                <a:ext uri="{FF2B5EF4-FFF2-40B4-BE49-F238E27FC236}">
                  <a16:creationId xmlns:a16="http://schemas.microsoft.com/office/drawing/2014/main" id="{D7D5968E-C6C5-4816-B925-CDA246288ED1}"/>
                </a:ext>
              </a:extLst>
            </p:cNvPr>
            <p:cNvSpPr txBox="1">
              <a:spLocks/>
            </p:cNvSpPr>
            <p:nvPr/>
          </p:nvSpPr>
          <p:spPr bwMode="auto">
            <a:xfrm>
              <a:off x="2116071" y="4662876"/>
              <a:ext cx="1370276" cy="49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r>
                <a:rPr lang="en-US" altLang="es-MX" sz="1400"/>
                <a:t>Female Users</a:t>
              </a:r>
            </a:p>
          </p:txBody>
        </p:sp>
      </p:grpSp>
      <p:grpSp>
        <p:nvGrpSpPr>
          <p:cNvPr id="73" name="Group 905">
            <a:extLst>
              <a:ext uri="{FF2B5EF4-FFF2-40B4-BE49-F238E27FC236}">
                <a16:creationId xmlns:a16="http://schemas.microsoft.com/office/drawing/2014/main" id="{60D722E8-D892-40D4-B48F-EA994D4DD7B3}"/>
              </a:ext>
            </a:extLst>
          </p:cNvPr>
          <p:cNvGrpSpPr>
            <a:grpSpLocks/>
          </p:cNvGrpSpPr>
          <p:nvPr/>
        </p:nvGrpSpPr>
        <p:grpSpPr bwMode="auto">
          <a:xfrm>
            <a:off x="9558482" y="4953428"/>
            <a:ext cx="1667669" cy="803275"/>
            <a:chOff x="3532582" y="4352013"/>
            <a:chExt cx="1668423" cy="803031"/>
          </a:xfrm>
        </p:grpSpPr>
        <p:grpSp>
          <p:nvGrpSpPr>
            <p:cNvPr id="74" name="Group 906">
              <a:extLst>
                <a:ext uri="{FF2B5EF4-FFF2-40B4-BE49-F238E27FC236}">
                  <a16:creationId xmlns:a16="http://schemas.microsoft.com/office/drawing/2014/main" id="{01A2BDC8-F555-4D3F-AA9D-FAC8D9EFC880}"/>
                </a:ext>
              </a:extLst>
            </p:cNvPr>
            <p:cNvGrpSpPr>
              <a:grpSpLocks/>
            </p:cNvGrpSpPr>
            <p:nvPr/>
          </p:nvGrpSpPr>
          <p:grpSpPr bwMode="auto">
            <a:xfrm>
              <a:off x="3532582" y="4352013"/>
              <a:ext cx="1668423" cy="621719"/>
              <a:chOff x="3532582" y="4352013"/>
              <a:chExt cx="1668423" cy="621719"/>
            </a:xfrm>
          </p:grpSpPr>
          <p:grpSp>
            <p:nvGrpSpPr>
              <p:cNvPr id="76" name="Group 908">
                <a:extLst>
                  <a:ext uri="{FF2B5EF4-FFF2-40B4-BE49-F238E27FC236}">
                    <a16:creationId xmlns:a16="http://schemas.microsoft.com/office/drawing/2014/main" id="{B4101EBB-D431-49D8-A7C6-AA245AA429FD}"/>
                  </a:ext>
                </a:extLst>
              </p:cNvPr>
              <p:cNvGrpSpPr/>
              <p:nvPr/>
            </p:nvGrpSpPr>
            <p:grpSpPr>
              <a:xfrm>
                <a:off x="3532582" y="4443631"/>
                <a:ext cx="204213" cy="519412"/>
                <a:chOff x="4422775" y="2198688"/>
                <a:chExt cx="292100" cy="742950"/>
              </a:xfrm>
              <a:solidFill>
                <a:schemeClr val="accent2"/>
              </a:solidFill>
            </p:grpSpPr>
            <p:sp>
              <p:nvSpPr>
                <p:cNvPr id="78" name="Freeform 12">
                  <a:extLst>
                    <a:ext uri="{FF2B5EF4-FFF2-40B4-BE49-F238E27FC236}">
                      <a16:creationId xmlns:a16="http://schemas.microsoft.com/office/drawing/2014/main" id="{20E94E00-043C-401A-84F0-3CDAADD4A843}"/>
                    </a:ext>
                  </a:extLst>
                </p:cNvPr>
                <p:cNvSpPr>
                  <a:spLocks/>
                </p:cNvSpPr>
                <p:nvPr/>
              </p:nvSpPr>
              <p:spPr bwMode="auto">
                <a:xfrm>
                  <a:off x="4422775" y="2325688"/>
                  <a:ext cx="292100" cy="615950"/>
                </a:xfrm>
                <a:custGeom>
                  <a:avLst/>
                  <a:gdLst>
                    <a:gd name="T0" fmla="*/ 59 w 78"/>
                    <a:gd name="T1" fmla="*/ 0 h 164"/>
                    <a:gd name="T2" fmla="*/ 20 w 78"/>
                    <a:gd name="T3" fmla="*/ 0 h 164"/>
                    <a:gd name="T4" fmla="*/ 0 w 78"/>
                    <a:gd name="T5" fmla="*/ 16 h 164"/>
                    <a:gd name="T6" fmla="*/ 0 w 78"/>
                    <a:gd name="T7" fmla="*/ 16 h 164"/>
                    <a:gd name="T8" fmla="*/ 0 w 78"/>
                    <a:gd name="T9" fmla="*/ 19 h 164"/>
                    <a:gd name="T10" fmla="*/ 0 w 78"/>
                    <a:gd name="T11" fmla="*/ 74 h 164"/>
                    <a:gd name="T12" fmla="*/ 7 w 78"/>
                    <a:gd name="T13" fmla="*/ 80 h 164"/>
                    <a:gd name="T14" fmla="*/ 13 w 78"/>
                    <a:gd name="T15" fmla="*/ 74 h 164"/>
                    <a:gd name="T16" fmla="*/ 13 w 78"/>
                    <a:gd name="T17" fmla="*/ 26 h 164"/>
                    <a:gd name="T18" fmla="*/ 19 w 78"/>
                    <a:gd name="T19" fmla="*/ 26 h 164"/>
                    <a:gd name="T20" fmla="*/ 19 w 78"/>
                    <a:gd name="T21" fmla="*/ 72 h 164"/>
                    <a:gd name="T22" fmla="*/ 19 w 78"/>
                    <a:gd name="T23" fmla="*/ 73 h 164"/>
                    <a:gd name="T24" fmla="*/ 19 w 78"/>
                    <a:gd name="T25" fmla="*/ 154 h 164"/>
                    <a:gd name="T26" fmla="*/ 28 w 78"/>
                    <a:gd name="T27" fmla="*/ 164 h 164"/>
                    <a:gd name="T28" fmla="*/ 37 w 78"/>
                    <a:gd name="T29" fmla="*/ 154 h 164"/>
                    <a:gd name="T30" fmla="*/ 37 w 78"/>
                    <a:gd name="T31" fmla="*/ 83 h 164"/>
                    <a:gd name="T32" fmla="*/ 41 w 78"/>
                    <a:gd name="T33" fmla="*/ 83 h 164"/>
                    <a:gd name="T34" fmla="*/ 41 w 78"/>
                    <a:gd name="T35" fmla="*/ 154 h 164"/>
                    <a:gd name="T36" fmla="*/ 50 w 78"/>
                    <a:gd name="T37" fmla="*/ 164 h 164"/>
                    <a:gd name="T38" fmla="*/ 59 w 78"/>
                    <a:gd name="T39" fmla="*/ 154 h 164"/>
                    <a:gd name="T40" fmla="*/ 59 w 78"/>
                    <a:gd name="T41" fmla="*/ 72 h 164"/>
                    <a:gd name="T42" fmla="*/ 59 w 78"/>
                    <a:gd name="T43" fmla="*/ 71 h 164"/>
                    <a:gd name="T44" fmla="*/ 59 w 78"/>
                    <a:gd name="T45" fmla="*/ 26 h 164"/>
                    <a:gd name="T46" fmla="*/ 64 w 78"/>
                    <a:gd name="T47" fmla="*/ 26 h 164"/>
                    <a:gd name="T48" fmla="*/ 64 w 78"/>
                    <a:gd name="T49" fmla="*/ 74 h 164"/>
                    <a:gd name="T50" fmla="*/ 71 w 78"/>
                    <a:gd name="T51" fmla="*/ 80 h 164"/>
                    <a:gd name="T52" fmla="*/ 78 w 78"/>
                    <a:gd name="T53" fmla="*/ 74 h 164"/>
                    <a:gd name="T54" fmla="*/ 78 w 78"/>
                    <a:gd name="T55" fmla="*/ 19 h 164"/>
                    <a:gd name="T56" fmla="*/ 78 w 78"/>
                    <a:gd name="T57" fmla="*/ 16 h 164"/>
                    <a:gd name="T58" fmla="*/ 78 w 78"/>
                    <a:gd name="T59" fmla="*/ 15 h 164"/>
                    <a:gd name="T60" fmla="*/ 59 w 78"/>
                    <a:gd name="T61"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8" h="164">
                      <a:moveTo>
                        <a:pt x="59" y="0"/>
                      </a:moveTo>
                      <a:cubicBezTo>
                        <a:pt x="20" y="0"/>
                        <a:pt x="20" y="0"/>
                        <a:pt x="20" y="0"/>
                      </a:cubicBezTo>
                      <a:cubicBezTo>
                        <a:pt x="6" y="0"/>
                        <a:pt x="0" y="12"/>
                        <a:pt x="0" y="16"/>
                      </a:cubicBezTo>
                      <a:cubicBezTo>
                        <a:pt x="0" y="16"/>
                        <a:pt x="0" y="16"/>
                        <a:pt x="0" y="16"/>
                      </a:cubicBezTo>
                      <a:cubicBezTo>
                        <a:pt x="0" y="19"/>
                        <a:pt x="0" y="19"/>
                        <a:pt x="0" y="19"/>
                      </a:cubicBezTo>
                      <a:cubicBezTo>
                        <a:pt x="0" y="74"/>
                        <a:pt x="0" y="74"/>
                        <a:pt x="0" y="74"/>
                      </a:cubicBezTo>
                      <a:cubicBezTo>
                        <a:pt x="0" y="77"/>
                        <a:pt x="3" y="80"/>
                        <a:pt x="7" y="80"/>
                      </a:cubicBezTo>
                      <a:cubicBezTo>
                        <a:pt x="10" y="80"/>
                        <a:pt x="13" y="77"/>
                        <a:pt x="13" y="74"/>
                      </a:cubicBezTo>
                      <a:cubicBezTo>
                        <a:pt x="13" y="26"/>
                        <a:pt x="13" y="26"/>
                        <a:pt x="13" y="26"/>
                      </a:cubicBezTo>
                      <a:cubicBezTo>
                        <a:pt x="19" y="26"/>
                        <a:pt x="19" y="26"/>
                        <a:pt x="19" y="26"/>
                      </a:cubicBezTo>
                      <a:cubicBezTo>
                        <a:pt x="19" y="72"/>
                        <a:pt x="19" y="72"/>
                        <a:pt x="19" y="72"/>
                      </a:cubicBezTo>
                      <a:cubicBezTo>
                        <a:pt x="19" y="72"/>
                        <a:pt x="19" y="73"/>
                        <a:pt x="19" y="73"/>
                      </a:cubicBezTo>
                      <a:cubicBezTo>
                        <a:pt x="19" y="154"/>
                        <a:pt x="19" y="154"/>
                        <a:pt x="19" y="154"/>
                      </a:cubicBezTo>
                      <a:cubicBezTo>
                        <a:pt x="19" y="159"/>
                        <a:pt x="23" y="164"/>
                        <a:pt x="28" y="164"/>
                      </a:cubicBezTo>
                      <a:cubicBezTo>
                        <a:pt x="33" y="164"/>
                        <a:pt x="37" y="159"/>
                        <a:pt x="37" y="154"/>
                      </a:cubicBezTo>
                      <a:cubicBezTo>
                        <a:pt x="37" y="83"/>
                        <a:pt x="37" y="83"/>
                        <a:pt x="37" y="83"/>
                      </a:cubicBezTo>
                      <a:cubicBezTo>
                        <a:pt x="41" y="83"/>
                        <a:pt x="41" y="83"/>
                        <a:pt x="41" y="83"/>
                      </a:cubicBezTo>
                      <a:cubicBezTo>
                        <a:pt x="41" y="154"/>
                        <a:pt x="41" y="154"/>
                        <a:pt x="41" y="154"/>
                      </a:cubicBezTo>
                      <a:cubicBezTo>
                        <a:pt x="41" y="159"/>
                        <a:pt x="45" y="164"/>
                        <a:pt x="50" y="164"/>
                      </a:cubicBezTo>
                      <a:cubicBezTo>
                        <a:pt x="55" y="164"/>
                        <a:pt x="59" y="159"/>
                        <a:pt x="59" y="154"/>
                      </a:cubicBezTo>
                      <a:cubicBezTo>
                        <a:pt x="59" y="72"/>
                        <a:pt x="59" y="72"/>
                        <a:pt x="59" y="72"/>
                      </a:cubicBezTo>
                      <a:cubicBezTo>
                        <a:pt x="59" y="71"/>
                        <a:pt x="59" y="71"/>
                        <a:pt x="59" y="71"/>
                      </a:cubicBezTo>
                      <a:cubicBezTo>
                        <a:pt x="59" y="26"/>
                        <a:pt x="59" y="26"/>
                        <a:pt x="59" y="26"/>
                      </a:cubicBezTo>
                      <a:cubicBezTo>
                        <a:pt x="64" y="26"/>
                        <a:pt x="64" y="26"/>
                        <a:pt x="64" y="26"/>
                      </a:cubicBezTo>
                      <a:cubicBezTo>
                        <a:pt x="64" y="74"/>
                        <a:pt x="64" y="74"/>
                        <a:pt x="64" y="74"/>
                      </a:cubicBezTo>
                      <a:cubicBezTo>
                        <a:pt x="64" y="77"/>
                        <a:pt x="67" y="80"/>
                        <a:pt x="71" y="80"/>
                      </a:cubicBezTo>
                      <a:cubicBezTo>
                        <a:pt x="75" y="80"/>
                        <a:pt x="78" y="77"/>
                        <a:pt x="78" y="74"/>
                      </a:cubicBezTo>
                      <a:cubicBezTo>
                        <a:pt x="78" y="19"/>
                        <a:pt x="78" y="19"/>
                        <a:pt x="78" y="19"/>
                      </a:cubicBezTo>
                      <a:cubicBezTo>
                        <a:pt x="78" y="16"/>
                        <a:pt x="78" y="16"/>
                        <a:pt x="78" y="16"/>
                      </a:cubicBezTo>
                      <a:cubicBezTo>
                        <a:pt x="78" y="15"/>
                        <a:pt x="78" y="15"/>
                        <a:pt x="78" y="15"/>
                      </a:cubicBezTo>
                      <a:cubicBezTo>
                        <a:pt x="78" y="10"/>
                        <a:pt x="72" y="0"/>
                        <a:pt x="59"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latin typeface="Lato Light"/>
                    <a:cs typeface="Lato Light"/>
                  </a:endParaRPr>
                </a:p>
              </p:txBody>
            </p:sp>
            <p:sp>
              <p:nvSpPr>
                <p:cNvPr id="79" name="Oval 13">
                  <a:extLst>
                    <a:ext uri="{FF2B5EF4-FFF2-40B4-BE49-F238E27FC236}">
                      <a16:creationId xmlns:a16="http://schemas.microsoft.com/office/drawing/2014/main" id="{4BAB6624-8F00-4C45-AED8-6ECE85F160E2}"/>
                    </a:ext>
                  </a:extLst>
                </p:cNvPr>
                <p:cNvSpPr>
                  <a:spLocks noChangeArrowheads="1"/>
                </p:cNvSpPr>
                <p:nvPr/>
              </p:nvSpPr>
              <p:spPr bwMode="auto">
                <a:xfrm>
                  <a:off x="4511675" y="2198688"/>
                  <a:ext cx="115888" cy="115888"/>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latin typeface="Lato Light"/>
                    <a:cs typeface="Lato Light"/>
                  </a:endParaRPr>
                </a:p>
              </p:txBody>
            </p:sp>
          </p:grpSp>
          <p:sp>
            <p:nvSpPr>
              <p:cNvPr id="77" name="Content Placeholder 2">
                <a:extLst>
                  <a:ext uri="{FF2B5EF4-FFF2-40B4-BE49-F238E27FC236}">
                    <a16:creationId xmlns:a16="http://schemas.microsoft.com/office/drawing/2014/main" id="{440822AB-0711-4777-8314-7E47BC1B9EC0}"/>
                  </a:ext>
                </a:extLst>
              </p:cNvPr>
              <p:cNvSpPr txBox="1">
                <a:spLocks/>
              </p:cNvSpPr>
              <p:nvPr/>
            </p:nvSpPr>
            <p:spPr bwMode="auto">
              <a:xfrm>
                <a:off x="3816326" y="4352013"/>
                <a:ext cx="1384679" cy="621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sz="2800"/>
                  <a:t>37%</a:t>
                </a:r>
              </a:p>
            </p:txBody>
          </p:sp>
        </p:grpSp>
        <p:sp>
          <p:nvSpPr>
            <p:cNvPr id="75" name="Title 1">
              <a:extLst>
                <a:ext uri="{FF2B5EF4-FFF2-40B4-BE49-F238E27FC236}">
                  <a16:creationId xmlns:a16="http://schemas.microsoft.com/office/drawing/2014/main" id="{51A53658-64D7-41C9-80C6-E2F6C46E53E3}"/>
                </a:ext>
              </a:extLst>
            </p:cNvPr>
            <p:cNvSpPr txBox="1">
              <a:spLocks/>
            </p:cNvSpPr>
            <p:nvPr/>
          </p:nvSpPr>
          <p:spPr bwMode="auto">
            <a:xfrm>
              <a:off x="3830729" y="4662277"/>
              <a:ext cx="1370276" cy="492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r>
                <a:rPr lang="en-US" altLang="es-MX" sz="1400"/>
                <a:t>Male Users</a:t>
              </a:r>
            </a:p>
          </p:txBody>
        </p:sp>
      </p:grpSp>
      <p:cxnSp>
        <p:nvCxnSpPr>
          <p:cNvPr id="80" name="Conector recto 79">
            <a:extLst>
              <a:ext uri="{FF2B5EF4-FFF2-40B4-BE49-F238E27FC236}">
                <a16:creationId xmlns:a16="http://schemas.microsoft.com/office/drawing/2014/main" id="{42CD56F2-D236-4E88-B813-461CE1AEF400}"/>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08675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2A78DFFB-8B13-4FF4-8194-7070240D9880}"/>
              </a:ext>
            </a:extLst>
          </p:cNvPr>
          <p:cNvGrpSpPr>
            <a:grpSpLocks noChangeAspect="1"/>
          </p:cNvGrpSpPr>
          <p:nvPr/>
        </p:nvGrpSpPr>
        <p:grpSpPr bwMode="auto">
          <a:xfrm>
            <a:off x="1684111" y="1421492"/>
            <a:ext cx="4249738" cy="4283074"/>
            <a:chOff x="942" y="868"/>
            <a:chExt cx="2677" cy="2698"/>
          </a:xfrm>
        </p:grpSpPr>
        <p:sp>
          <p:nvSpPr>
            <p:cNvPr id="5" name="Freeform 5">
              <a:extLst>
                <a:ext uri="{FF2B5EF4-FFF2-40B4-BE49-F238E27FC236}">
                  <a16:creationId xmlns:a16="http://schemas.microsoft.com/office/drawing/2014/main" id="{4615EE9B-0415-4A0B-A0A9-C3242AF31E69}"/>
                </a:ext>
              </a:extLst>
            </p:cNvPr>
            <p:cNvSpPr>
              <a:spLocks/>
            </p:cNvSpPr>
            <p:nvPr/>
          </p:nvSpPr>
          <p:spPr bwMode="auto">
            <a:xfrm>
              <a:off x="2130" y="868"/>
              <a:ext cx="143" cy="191"/>
            </a:xfrm>
            <a:custGeom>
              <a:avLst/>
              <a:gdLst>
                <a:gd name="T0" fmla="*/ 10 w 21"/>
                <a:gd name="T1" fmla="*/ 7 h 28"/>
                <a:gd name="T2" fmla="*/ 10 w 21"/>
                <a:gd name="T3" fmla="*/ 7 h 28"/>
                <a:gd name="T4" fmla="*/ 17 w 21"/>
                <a:gd name="T5" fmla="*/ 1 h 28"/>
                <a:gd name="T6" fmla="*/ 17 w 21"/>
                <a:gd name="T7" fmla="*/ 0 h 28"/>
                <a:gd name="T8" fmla="*/ 0 w 21"/>
                <a:gd name="T9" fmla="*/ 18 h 28"/>
                <a:gd name="T10" fmla="*/ 10 w 21"/>
                <a:gd name="T11" fmla="*/ 28 h 28"/>
                <a:gd name="T12" fmla="*/ 21 w 21"/>
                <a:gd name="T13" fmla="*/ 18 h 28"/>
                <a:gd name="T14" fmla="*/ 10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7"/>
                  </a:moveTo>
                  <a:cubicBezTo>
                    <a:pt x="10" y="7"/>
                    <a:pt x="10" y="7"/>
                    <a:pt x="10" y="7"/>
                  </a:cubicBezTo>
                  <a:cubicBezTo>
                    <a:pt x="10" y="4"/>
                    <a:pt x="13" y="1"/>
                    <a:pt x="17" y="1"/>
                  </a:cubicBezTo>
                  <a:cubicBezTo>
                    <a:pt x="17" y="0"/>
                    <a:pt x="17" y="0"/>
                    <a:pt x="17" y="0"/>
                  </a:cubicBezTo>
                  <a:cubicBezTo>
                    <a:pt x="7" y="0"/>
                    <a:pt x="0" y="8"/>
                    <a:pt x="0" y="18"/>
                  </a:cubicBezTo>
                  <a:cubicBezTo>
                    <a:pt x="0" y="24"/>
                    <a:pt x="4" y="28"/>
                    <a:pt x="10" y="28"/>
                  </a:cubicBezTo>
                  <a:cubicBezTo>
                    <a:pt x="16" y="28"/>
                    <a:pt x="21" y="24"/>
                    <a:pt x="21" y="18"/>
                  </a:cubicBezTo>
                  <a:cubicBezTo>
                    <a:pt x="21" y="12"/>
                    <a:pt x="16" y="7"/>
                    <a:pt x="10" y="7"/>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6">
              <a:extLst>
                <a:ext uri="{FF2B5EF4-FFF2-40B4-BE49-F238E27FC236}">
                  <a16:creationId xmlns:a16="http://schemas.microsoft.com/office/drawing/2014/main" id="{2F32A387-AB2B-4D1D-B9DE-855A0929A3DC}"/>
                </a:ext>
              </a:extLst>
            </p:cNvPr>
            <p:cNvSpPr>
              <a:spLocks/>
            </p:cNvSpPr>
            <p:nvPr/>
          </p:nvSpPr>
          <p:spPr bwMode="auto">
            <a:xfrm>
              <a:off x="2287" y="868"/>
              <a:ext cx="143" cy="191"/>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0" y="7"/>
                  </a:cubicBezTo>
                  <a:cubicBezTo>
                    <a:pt x="11" y="4"/>
                    <a:pt x="14" y="1"/>
                    <a:pt x="18" y="1"/>
                  </a:cubicBezTo>
                  <a:cubicBezTo>
                    <a:pt x="18" y="0"/>
                    <a:pt x="18" y="0"/>
                    <a:pt x="18" y="0"/>
                  </a:cubicBezTo>
                  <a:cubicBezTo>
                    <a:pt x="8" y="0"/>
                    <a:pt x="0" y="8"/>
                    <a:pt x="0" y="18"/>
                  </a:cubicBezTo>
                  <a:cubicBezTo>
                    <a:pt x="0" y="24"/>
                    <a:pt x="5" y="28"/>
                    <a:pt x="11" y="28"/>
                  </a:cubicBezTo>
                  <a:cubicBezTo>
                    <a:pt x="17" y="28"/>
                    <a:pt x="21" y="24"/>
                    <a:pt x="21" y="18"/>
                  </a:cubicBezTo>
                  <a:cubicBezTo>
                    <a:pt x="21" y="12"/>
                    <a:pt x="17" y="7"/>
                    <a:pt x="11" y="7"/>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7">
              <a:extLst>
                <a:ext uri="{FF2B5EF4-FFF2-40B4-BE49-F238E27FC236}">
                  <a16:creationId xmlns:a16="http://schemas.microsoft.com/office/drawing/2014/main" id="{997B1F2D-5104-472F-A748-E4CBE77DC575}"/>
                </a:ext>
              </a:extLst>
            </p:cNvPr>
            <p:cNvSpPr>
              <a:spLocks/>
            </p:cNvSpPr>
            <p:nvPr/>
          </p:nvSpPr>
          <p:spPr bwMode="auto">
            <a:xfrm>
              <a:off x="2287" y="3375"/>
              <a:ext cx="143" cy="191"/>
            </a:xfrm>
            <a:custGeom>
              <a:avLst/>
              <a:gdLst>
                <a:gd name="T0" fmla="*/ 11 w 21"/>
                <a:gd name="T1" fmla="*/ 21 h 28"/>
                <a:gd name="T2" fmla="*/ 11 w 21"/>
                <a:gd name="T3" fmla="*/ 21 h 28"/>
                <a:gd name="T4" fmla="*/ 4 w 21"/>
                <a:gd name="T5" fmla="*/ 28 h 28"/>
                <a:gd name="T6" fmla="*/ 4 w 21"/>
                <a:gd name="T7" fmla="*/ 28 h 28"/>
                <a:gd name="T8" fmla="*/ 21 w 21"/>
                <a:gd name="T9" fmla="*/ 11 h 28"/>
                <a:gd name="T10" fmla="*/ 11 w 21"/>
                <a:gd name="T11" fmla="*/ 0 h 28"/>
                <a:gd name="T12" fmla="*/ 0 w 21"/>
                <a:gd name="T13" fmla="*/ 11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5"/>
                    <a:pt x="8" y="28"/>
                    <a:pt x="4" y="28"/>
                  </a:cubicBezTo>
                  <a:cubicBezTo>
                    <a:pt x="4" y="28"/>
                    <a:pt x="4" y="28"/>
                    <a:pt x="4" y="28"/>
                  </a:cubicBezTo>
                  <a:cubicBezTo>
                    <a:pt x="13" y="28"/>
                    <a:pt x="21" y="20"/>
                    <a:pt x="21" y="11"/>
                  </a:cubicBezTo>
                  <a:cubicBezTo>
                    <a:pt x="21" y="5"/>
                    <a:pt x="17" y="0"/>
                    <a:pt x="11" y="0"/>
                  </a:cubicBezTo>
                  <a:cubicBezTo>
                    <a:pt x="5" y="0"/>
                    <a:pt x="0" y="5"/>
                    <a:pt x="0" y="11"/>
                  </a:cubicBezTo>
                  <a:cubicBezTo>
                    <a:pt x="0" y="16"/>
                    <a:pt x="5" y="21"/>
                    <a:pt x="11" y="2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8">
              <a:extLst>
                <a:ext uri="{FF2B5EF4-FFF2-40B4-BE49-F238E27FC236}">
                  <a16:creationId xmlns:a16="http://schemas.microsoft.com/office/drawing/2014/main" id="{6B248F21-F57B-4987-98EC-F170329D79CD}"/>
                </a:ext>
              </a:extLst>
            </p:cNvPr>
            <p:cNvSpPr>
              <a:spLocks/>
            </p:cNvSpPr>
            <p:nvPr/>
          </p:nvSpPr>
          <p:spPr bwMode="auto">
            <a:xfrm>
              <a:off x="2130" y="3375"/>
              <a:ext cx="143" cy="191"/>
            </a:xfrm>
            <a:custGeom>
              <a:avLst/>
              <a:gdLst>
                <a:gd name="T0" fmla="*/ 10 w 21"/>
                <a:gd name="T1" fmla="*/ 21 h 28"/>
                <a:gd name="T2" fmla="*/ 10 w 21"/>
                <a:gd name="T3" fmla="*/ 21 h 28"/>
                <a:gd name="T4" fmla="*/ 3 w 21"/>
                <a:gd name="T5" fmla="*/ 28 h 28"/>
                <a:gd name="T6" fmla="*/ 3 w 21"/>
                <a:gd name="T7" fmla="*/ 28 h 28"/>
                <a:gd name="T8" fmla="*/ 21 w 21"/>
                <a:gd name="T9" fmla="*/ 11 h 28"/>
                <a:gd name="T10" fmla="*/ 10 w 21"/>
                <a:gd name="T11" fmla="*/ 0 h 28"/>
                <a:gd name="T12" fmla="*/ 0 w 21"/>
                <a:gd name="T13" fmla="*/ 11 h 28"/>
                <a:gd name="T14" fmla="*/ 10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21"/>
                  </a:moveTo>
                  <a:cubicBezTo>
                    <a:pt x="10" y="21"/>
                    <a:pt x="10" y="21"/>
                    <a:pt x="10" y="21"/>
                  </a:cubicBezTo>
                  <a:cubicBezTo>
                    <a:pt x="10" y="25"/>
                    <a:pt x="7" y="28"/>
                    <a:pt x="3" y="28"/>
                  </a:cubicBezTo>
                  <a:cubicBezTo>
                    <a:pt x="3" y="28"/>
                    <a:pt x="3" y="28"/>
                    <a:pt x="3" y="28"/>
                  </a:cubicBezTo>
                  <a:cubicBezTo>
                    <a:pt x="13" y="28"/>
                    <a:pt x="21" y="20"/>
                    <a:pt x="21" y="11"/>
                  </a:cubicBezTo>
                  <a:cubicBezTo>
                    <a:pt x="21" y="5"/>
                    <a:pt x="16" y="0"/>
                    <a:pt x="10" y="0"/>
                  </a:cubicBezTo>
                  <a:cubicBezTo>
                    <a:pt x="4" y="0"/>
                    <a:pt x="0" y="5"/>
                    <a:pt x="0" y="11"/>
                  </a:cubicBezTo>
                  <a:cubicBezTo>
                    <a:pt x="0" y="16"/>
                    <a:pt x="4" y="21"/>
                    <a:pt x="10" y="2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Rectangle 9">
              <a:extLst>
                <a:ext uri="{FF2B5EF4-FFF2-40B4-BE49-F238E27FC236}">
                  <a16:creationId xmlns:a16="http://schemas.microsoft.com/office/drawing/2014/main" id="{177768E3-B0A2-48B9-8091-2A046BEC9B70}"/>
                </a:ext>
              </a:extLst>
            </p:cNvPr>
            <p:cNvSpPr>
              <a:spLocks noChangeArrowheads="1"/>
            </p:cNvSpPr>
            <p:nvPr/>
          </p:nvSpPr>
          <p:spPr bwMode="auto">
            <a:xfrm>
              <a:off x="942" y="991"/>
              <a:ext cx="41" cy="24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Rectangle 10">
              <a:extLst>
                <a:ext uri="{FF2B5EF4-FFF2-40B4-BE49-F238E27FC236}">
                  <a16:creationId xmlns:a16="http://schemas.microsoft.com/office/drawing/2014/main" id="{1B92A640-9955-4D0A-88C1-F2983860D9C1}"/>
                </a:ext>
              </a:extLst>
            </p:cNvPr>
            <p:cNvSpPr>
              <a:spLocks noChangeArrowheads="1"/>
            </p:cNvSpPr>
            <p:nvPr/>
          </p:nvSpPr>
          <p:spPr bwMode="auto">
            <a:xfrm>
              <a:off x="942" y="991"/>
              <a:ext cx="983"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Rectangle 11">
              <a:extLst>
                <a:ext uri="{FF2B5EF4-FFF2-40B4-BE49-F238E27FC236}">
                  <a16:creationId xmlns:a16="http://schemas.microsoft.com/office/drawing/2014/main" id="{38FB9188-8063-42BB-8E35-BD981CA443FD}"/>
                </a:ext>
              </a:extLst>
            </p:cNvPr>
            <p:cNvSpPr>
              <a:spLocks noChangeArrowheads="1"/>
            </p:cNvSpPr>
            <p:nvPr/>
          </p:nvSpPr>
          <p:spPr bwMode="auto">
            <a:xfrm>
              <a:off x="942" y="3436"/>
              <a:ext cx="983" cy="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Rectangle 12">
              <a:extLst>
                <a:ext uri="{FF2B5EF4-FFF2-40B4-BE49-F238E27FC236}">
                  <a16:creationId xmlns:a16="http://schemas.microsoft.com/office/drawing/2014/main" id="{11D930E5-4799-4083-8656-C3B50C5697F2}"/>
                </a:ext>
              </a:extLst>
            </p:cNvPr>
            <p:cNvSpPr>
              <a:spLocks noChangeArrowheads="1"/>
            </p:cNvSpPr>
            <p:nvPr/>
          </p:nvSpPr>
          <p:spPr bwMode="auto">
            <a:xfrm>
              <a:off x="3578" y="991"/>
              <a:ext cx="41" cy="24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Rectangle 13">
              <a:extLst>
                <a:ext uri="{FF2B5EF4-FFF2-40B4-BE49-F238E27FC236}">
                  <a16:creationId xmlns:a16="http://schemas.microsoft.com/office/drawing/2014/main" id="{B3BBCA57-C649-4A69-B65D-BC1DA8FC3FB6}"/>
                </a:ext>
              </a:extLst>
            </p:cNvPr>
            <p:cNvSpPr>
              <a:spLocks noChangeArrowheads="1"/>
            </p:cNvSpPr>
            <p:nvPr/>
          </p:nvSpPr>
          <p:spPr bwMode="auto">
            <a:xfrm>
              <a:off x="2622" y="991"/>
              <a:ext cx="997"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Rectangle 14">
              <a:extLst>
                <a:ext uri="{FF2B5EF4-FFF2-40B4-BE49-F238E27FC236}">
                  <a16:creationId xmlns:a16="http://schemas.microsoft.com/office/drawing/2014/main" id="{6AB497A5-AAA3-4C9C-B565-6656B7298AF4}"/>
                </a:ext>
              </a:extLst>
            </p:cNvPr>
            <p:cNvSpPr>
              <a:spLocks noChangeArrowheads="1"/>
            </p:cNvSpPr>
            <p:nvPr/>
          </p:nvSpPr>
          <p:spPr bwMode="auto">
            <a:xfrm>
              <a:off x="2622" y="3436"/>
              <a:ext cx="997" cy="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15" name="CuadroTexto 14">
            <a:extLst>
              <a:ext uri="{FF2B5EF4-FFF2-40B4-BE49-F238E27FC236}">
                <a16:creationId xmlns:a16="http://schemas.microsoft.com/office/drawing/2014/main" id="{5E139313-8785-4A68-BC81-77723A3DA8F7}"/>
              </a:ext>
            </a:extLst>
          </p:cNvPr>
          <p:cNvSpPr txBox="1"/>
          <p:nvPr/>
        </p:nvSpPr>
        <p:spPr>
          <a:xfrm>
            <a:off x="2486253" y="2296659"/>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TITLE</a:t>
            </a:r>
          </a:p>
        </p:txBody>
      </p:sp>
      <p:sp>
        <p:nvSpPr>
          <p:cNvPr id="16" name="Rectángulo 15">
            <a:extLst>
              <a:ext uri="{FF2B5EF4-FFF2-40B4-BE49-F238E27FC236}">
                <a16:creationId xmlns:a16="http://schemas.microsoft.com/office/drawing/2014/main" id="{82831E83-F776-40AE-9E75-241CB40ADA20}"/>
              </a:ext>
            </a:extLst>
          </p:cNvPr>
          <p:cNvSpPr/>
          <p:nvPr/>
        </p:nvSpPr>
        <p:spPr>
          <a:xfrm>
            <a:off x="2211842" y="2759232"/>
            <a:ext cx="3045277" cy="923330"/>
          </a:xfrm>
          <a:prstGeom prst="rect">
            <a:avLst/>
          </a:prstGeom>
        </p:spPr>
        <p:txBody>
          <a:bodyPr wrap="square">
            <a:spAutoFit/>
          </a:bodyPr>
          <a:lstStyle/>
          <a:p>
            <a:pPr algn="just"/>
            <a:r>
              <a:rPr lang="es-CO" dirty="0">
                <a:solidFill>
                  <a:schemeClr val="bg1"/>
                </a:solidFill>
              </a:rPr>
              <a:t>Lorem ipsum dolor sit amet consectetur adipiscing elit in nec platea tellus, nulla taciti </a:t>
            </a:r>
          </a:p>
        </p:txBody>
      </p:sp>
      <p:sp>
        <p:nvSpPr>
          <p:cNvPr id="17" name="CuadroTexto 16">
            <a:extLst>
              <a:ext uri="{FF2B5EF4-FFF2-40B4-BE49-F238E27FC236}">
                <a16:creationId xmlns:a16="http://schemas.microsoft.com/office/drawing/2014/main" id="{AC396A68-89BE-4B4E-990D-02EB28E3D6AB}"/>
              </a:ext>
            </a:extLst>
          </p:cNvPr>
          <p:cNvSpPr txBox="1"/>
          <p:nvPr/>
        </p:nvSpPr>
        <p:spPr>
          <a:xfrm>
            <a:off x="2461079" y="3801042"/>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IMPORTANT</a:t>
            </a:r>
          </a:p>
        </p:txBody>
      </p:sp>
      <p:sp>
        <p:nvSpPr>
          <p:cNvPr id="18" name="CuadroTexto 17">
            <a:extLst>
              <a:ext uri="{FF2B5EF4-FFF2-40B4-BE49-F238E27FC236}">
                <a16:creationId xmlns:a16="http://schemas.microsoft.com/office/drawing/2014/main" id="{B7FC28A4-705A-4353-BC9F-A656C408397D}"/>
              </a:ext>
            </a:extLst>
          </p:cNvPr>
          <p:cNvSpPr txBox="1"/>
          <p:nvPr/>
        </p:nvSpPr>
        <p:spPr>
          <a:xfrm>
            <a:off x="6578146" y="3328619"/>
            <a:ext cx="4997903" cy="707886"/>
          </a:xfrm>
          <a:prstGeom prst="rect">
            <a:avLst/>
          </a:prstGeom>
          <a:noFill/>
        </p:spPr>
        <p:txBody>
          <a:bodyPr wrap="square" rtlCol="0">
            <a:spAutoFit/>
          </a:bodyPr>
          <a:lstStyle/>
          <a:p>
            <a:pPr algn="ctr"/>
            <a:r>
              <a:rPr lang="es-CO" sz="4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YOUR TEXT HERE</a:t>
            </a:r>
          </a:p>
        </p:txBody>
      </p:sp>
    </p:spTree>
    <p:extLst>
      <p:ext uri="{BB962C8B-B14F-4D97-AF65-F5344CB8AC3E}">
        <p14:creationId xmlns:p14="http://schemas.microsoft.com/office/powerpoint/2010/main" val="1408810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Conector recto 18">
            <a:extLst>
              <a:ext uri="{FF2B5EF4-FFF2-40B4-BE49-F238E27FC236}">
                <a16:creationId xmlns:a16="http://schemas.microsoft.com/office/drawing/2014/main" id="{E871BF96-211B-4302-B5DD-4EFBFBD7A457}"/>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
        <p:nvSpPr>
          <p:cNvPr id="8" name="Marcador de texto 7">
            <a:extLst>
              <a:ext uri="{FF2B5EF4-FFF2-40B4-BE49-F238E27FC236}">
                <a16:creationId xmlns:a16="http://schemas.microsoft.com/office/drawing/2014/main" id="{FADAAE5C-EED9-4751-BE4A-764301DDDE2E}"/>
              </a:ext>
            </a:extLst>
          </p:cNvPr>
          <p:cNvSpPr>
            <a:spLocks noGrp="1"/>
          </p:cNvSpPr>
          <p:nvPr>
            <p:ph type="body" sz="quarter" idx="11"/>
          </p:nvPr>
        </p:nvSpPr>
        <p:spPr/>
        <p:txBody>
          <a:bodyPr/>
          <a:lstStyle/>
          <a:p>
            <a:r>
              <a:rPr lang="es-CO" dirty="0"/>
              <a:t>TITLE</a:t>
            </a:r>
          </a:p>
        </p:txBody>
      </p:sp>
      <p:sp>
        <p:nvSpPr>
          <p:cNvPr id="3" name="Marcador de texto 2">
            <a:extLst>
              <a:ext uri="{FF2B5EF4-FFF2-40B4-BE49-F238E27FC236}">
                <a16:creationId xmlns:a16="http://schemas.microsoft.com/office/drawing/2014/main" id="{61E61503-F568-47AD-B6BC-9ADBCF787A15}"/>
              </a:ext>
            </a:extLst>
          </p:cNvPr>
          <p:cNvSpPr>
            <a:spLocks noGrp="1"/>
          </p:cNvSpPr>
          <p:nvPr>
            <p:ph type="body" sz="quarter" idx="12"/>
          </p:nvPr>
        </p:nvSpPr>
        <p:spPr/>
        <p:txBody>
          <a:bodyPr/>
          <a:lstStyle/>
          <a:p>
            <a:r>
              <a:rPr lang="es-CO" dirty="0"/>
              <a:t>Vestibulum nisl urna, ullamcorper eu varius at, luctus vel tellus. Praesent eget commodo tellus, non mollis augue. Quisque malesuada mattis pulvinar. Sed venenatis consequat blandit.</a:t>
            </a:r>
          </a:p>
          <a:p>
            <a:endParaRPr lang="es-CO" dirty="0"/>
          </a:p>
        </p:txBody>
      </p:sp>
      <p:sp>
        <p:nvSpPr>
          <p:cNvPr id="2" name="Marcador de posición de imagen 1">
            <a:extLst>
              <a:ext uri="{FF2B5EF4-FFF2-40B4-BE49-F238E27FC236}">
                <a16:creationId xmlns:a16="http://schemas.microsoft.com/office/drawing/2014/main" id="{C44FEC30-E6E6-4A3F-9E1E-B4D19DB3ABCF}"/>
              </a:ext>
            </a:extLst>
          </p:cNvPr>
          <p:cNvSpPr>
            <a:spLocks noGrp="1"/>
          </p:cNvSpPr>
          <p:nvPr>
            <p:ph type="pic" sz="quarter" idx="13"/>
          </p:nvPr>
        </p:nvSpPr>
        <p:spPr/>
        <p:txBody>
          <a:bodyPr/>
          <a:lstStyle/>
          <a:p>
            <a:endParaRPr lang="es-CO"/>
          </a:p>
        </p:txBody>
      </p:sp>
      <p:pic>
        <p:nvPicPr>
          <p:cNvPr id="4" name="Imagen 3">
            <a:extLst>
              <a:ext uri="{FF2B5EF4-FFF2-40B4-BE49-F238E27FC236}">
                <a16:creationId xmlns:a16="http://schemas.microsoft.com/office/drawing/2014/main" id="{8D4DBEF6-A803-46A5-B4E8-EF5B6BB734CF}"/>
              </a:ext>
            </a:extLst>
          </p:cNvPr>
          <p:cNvPicPr>
            <a:picLocks noChangeAspect="1"/>
          </p:cNvPicPr>
          <p:nvPr/>
        </p:nvPicPr>
        <p:blipFill>
          <a:blip r:embed="rId2"/>
          <a:stretch>
            <a:fillRect/>
          </a:stretch>
        </p:blipFill>
        <p:spPr>
          <a:xfrm>
            <a:off x="-1" y="620485"/>
            <a:ext cx="5617029" cy="6237515"/>
          </a:xfrm>
          <a:prstGeom prst="rect">
            <a:avLst/>
          </a:prstGeom>
        </p:spPr>
      </p:pic>
      <p:pic>
        <p:nvPicPr>
          <p:cNvPr id="5" name="Imagen 4">
            <a:extLst>
              <a:ext uri="{FF2B5EF4-FFF2-40B4-BE49-F238E27FC236}">
                <a16:creationId xmlns:a16="http://schemas.microsoft.com/office/drawing/2014/main" id="{434ACF13-84F3-427B-95EF-B2FDB5512256}"/>
              </a:ext>
            </a:extLst>
          </p:cNvPr>
          <p:cNvPicPr>
            <a:picLocks noChangeAspect="1"/>
          </p:cNvPicPr>
          <p:nvPr/>
        </p:nvPicPr>
        <p:blipFill>
          <a:blip r:embed="rId3"/>
          <a:stretch>
            <a:fillRect/>
          </a:stretch>
        </p:blipFill>
        <p:spPr>
          <a:xfrm>
            <a:off x="9019634" y="1148381"/>
            <a:ext cx="835566" cy="835566"/>
          </a:xfrm>
          <a:prstGeom prst="rect">
            <a:avLst/>
          </a:prstGeom>
        </p:spPr>
      </p:pic>
      <p:pic>
        <p:nvPicPr>
          <p:cNvPr id="6" name="Imagen 5">
            <a:extLst>
              <a:ext uri="{FF2B5EF4-FFF2-40B4-BE49-F238E27FC236}">
                <a16:creationId xmlns:a16="http://schemas.microsoft.com/office/drawing/2014/main" id="{1D242B05-EDBE-4654-8251-DF49DB4E9CD9}"/>
              </a:ext>
            </a:extLst>
          </p:cNvPr>
          <p:cNvPicPr>
            <a:picLocks noChangeAspect="1"/>
          </p:cNvPicPr>
          <p:nvPr/>
        </p:nvPicPr>
        <p:blipFill>
          <a:blip r:embed="rId4"/>
          <a:stretch>
            <a:fillRect/>
          </a:stretch>
        </p:blipFill>
        <p:spPr>
          <a:xfrm>
            <a:off x="9019633" y="2492797"/>
            <a:ext cx="835565" cy="835565"/>
          </a:xfrm>
          <a:prstGeom prst="rect">
            <a:avLst/>
          </a:prstGeom>
        </p:spPr>
      </p:pic>
      <p:pic>
        <p:nvPicPr>
          <p:cNvPr id="7" name="Imagen 6">
            <a:extLst>
              <a:ext uri="{FF2B5EF4-FFF2-40B4-BE49-F238E27FC236}">
                <a16:creationId xmlns:a16="http://schemas.microsoft.com/office/drawing/2014/main" id="{B9CDCCE6-7874-47B2-B15D-CD3BF462B7C1}"/>
              </a:ext>
            </a:extLst>
          </p:cNvPr>
          <p:cNvPicPr>
            <a:picLocks noChangeAspect="1"/>
          </p:cNvPicPr>
          <p:nvPr/>
        </p:nvPicPr>
        <p:blipFill>
          <a:blip r:embed="rId5"/>
          <a:stretch>
            <a:fillRect/>
          </a:stretch>
        </p:blipFill>
        <p:spPr>
          <a:xfrm>
            <a:off x="9059737" y="3837213"/>
            <a:ext cx="795461" cy="795461"/>
          </a:xfrm>
          <a:prstGeom prst="rect">
            <a:avLst/>
          </a:prstGeom>
        </p:spPr>
      </p:pic>
      <p:sp>
        <p:nvSpPr>
          <p:cNvPr id="10" name="Marcador de texto 2">
            <a:extLst>
              <a:ext uri="{FF2B5EF4-FFF2-40B4-BE49-F238E27FC236}">
                <a16:creationId xmlns:a16="http://schemas.microsoft.com/office/drawing/2014/main" id="{9154CF1E-7B6A-4CF6-BB70-98BB258FCDCA}"/>
              </a:ext>
            </a:extLst>
          </p:cNvPr>
          <p:cNvSpPr txBox="1">
            <a:spLocks/>
          </p:cNvSpPr>
          <p:nvPr/>
        </p:nvSpPr>
        <p:spPr>
          <a:xfrm>
            <a:off x="10026331" y="1179162"/>
            <a:ext cx="1933036" cy="835566"/>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sz="1400" b="1" dirty="0">
                <a:solidFill>
                  <a:srgbClr val="E7205F"/>
                </a:solidFill>
              </a:rPr>
              <a:t>Vestibulum</a:t>
            </a:r>
            <a:r>
              <a:rPr lang="es-CO" sz="1400" dirty="0"/>
              <a:t> </a:t>
            </a:r>
          </a:p>
          <a:p>
            <a:r>
              <a:rPr lang="es-CO" sz="1400" dirty="0"/>
              <a:t>nisl urna, ullamcorper eu varius at, luctus vel tellus. </a:t>
            </a:r>
          </a:p>
        </p:txBody>
      </p:sp>
      <p:sp>
        <p:nvSpPr>
          <p:cNvPr id="12" name="Marcador de texto 2">
            <a:extLst>
              <a:ext uri="{FF2B5EF4-FFF2-40B4-BE49-F238E27FC236}">
                <a16:creationId xmlns:a16="http://schemas.microsoft.com/office/drawing/2014/main" id="{722398F4-36C2-4FDB-9DD6-1EDDD1E6CA2E}"/>
              </a:ext>
            </a:extLst>
          </p:cNvPr>
          <p:cNvSpPr txBox="1">
            <a:spLocks/>
          </p:cNvSpPr>
          <p:nvPr/>
        </p:nvSpPr>
        <p:spPr>
          <a:xfrm>
            <a:off x="10026331" y="2492797"/>
            <a:ext cx="1933036" cy="835566"/>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sz="1400" b="1" dirty="0">
                <a:solidFill>
                  <a:srgbClr val="EF7D00"/>
                </a:solidFill>
              </a:rPr>
              <a:t>Vestibulum</a:t>
            </a:r>
            <a:r>
              <a:rPr lang="es-CO" sz="1400" dirty="0"/>
              <a:t> </a:t>
            </a:r>
          </a:p>
          <a:p>
            <a:r>
              <a:rPr lang="es-CO" sz="1400" dirty="0"/>
              <a:t>nisl urna, ullamcorper eu varius at, luctus vel tellus. </a:t>
            </a:r>
          </a:p>
        </p:txBody>
      </p:sp>
      <p:sp>
        <p:nvSpPr>
          <p:cNvPr id="13" name="Marcador de texto 2">
            <a:extLst>
              <a:ext uri="{FF2B5EF4-FFF2-40B4-BE49-F238E27FC236}">
                <a16:creationId xmlns:a16="http://schemas.microsoft.com/office/drawing/2014/main" id="{0EE0AF55-6C41-42FA-9D9D-BF85CC4C89CA}"/>
              </a:ext>
            </a:extLst>
          </p:cNvPr>
          <p:cNvSpPr txBox="1">
            <a:spLocks/>
          </p:cNvSpPr>
          <p:nvPr/>
        </p:nvSpPr>
        <p:spPr>
          <a:xfrm>
            <a:off x="10064226" y="3837213"/>
            <a:ext cx="1933036" cy="835566"/>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sz="1400" b="1" dirty="0">
                <a:solidFill>
                  <a:srgbClr val="00A5CC"/>
                </a:solidFill>
              </a:rPr>
              <a:t>Vestibulum</a:t>
            </a:r>
            <a:r>
              <a:rPr lang="es-CO" sz="1400" dirty="0"/>
              <a:t> </a:t>
            </a:r>
          </a:p>
          <a:p>
            <a:r>
              <a:rPr lang="es-CO" sz="1400" dirty="0"/>
              <a:t>nisl urna, ullamcorper eu varius at, luctus vel tellus. </a:t>
            </a:r>
          </a:p>
        </p:txBody>
      </p:sp>
      <p:cxnSp>
        <p:nvCxnSpPr>
          <p:cNvPr id="15" name="Conector recto 14">
            <a:extLst>
              <a:ext uri="{FF2B5EF4-FFF2-40B4-BE49-F238E27FC236}">
                <a16:creationId xmlns:a16="http://schemas.microsoft.com/office/drawing/2014/main" id="{0CB6674C-E861-464E-BBFB-2C3685BDD8C8}"/>
              </a:ext>
            </a:extLst>
          </p:cNvPr>
          <p:cNvCxnSpPr/>
          <p:nvPr/>
        </p:nvCxnSpPr>
        <p:spPr>
          <a:xfrm>
            <a:off x="9059737" y="2286681"/>
            <a:ext cx="258072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Conector recto 15">
            <a:extLst>
              <a:ext uri="{FF2B5EF4-FFF2-40B4-BE49-F238E27FC236}">
                <a16:creationId xmlns:a16="http://schemas.microsoft.com/office/drawing/2014/main" id="{9A76D6FC-237E-4F2C-BA97-DA2022B9BDA3}"/>
              </a:ext>
            </a:extLst>
          </p:cNvPr>
          <p:cNvCxnSpPr/>
          <p:nvPr/>
        </p:nvCxnSpPr>
        <p:spPr>
          <a:xfrm>
            <a:off x="9019633" y="3629252"/>
            <a:ext cx="258072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7" name="CuadroTexto 16">
            <a:extLst>
              <a:ext uri="{FF2B5EF4-FFF2-40B4-BE49-F238E27FC236}">
                <a16:creationId xmlns:a16="http://schemas.microsoft.com/office/drawing/2014/main" id="{1C6DDB8C-BC76-4FFD-8408-3A5E46946947}"/>
              </a:ext>
            </a:extLst>
          </p:cNvPr>
          <p:cNvSpPr txBox="1"/>
          <p:nvPr/>
        </p:nvSpPr>
        <p:spPr>
          <a:xfrm>
            <a:off x="1770881" y="2286681"/>
            <a:ext cx="2496457" cy="461665"/>
          </a:xfrm>
          <a:prstGeom prst="rect">
            <a:avLst/>
          </a:prstGeom>
          <a:noFill/>
        </p:spPr>
        <p:txBody>
          <a:bodyPr wrap="square" rtlCol="0">
            <a:spAutoFit/>
          </a:bodyPr>
          <a:lstStyle/>
          <a:p>
            <a:pPr algn="ctr"/>
            <a:r>
              <a:rPr lang="es-CO" sz="24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TITLE</a:t>
            </a:r>
          </a:p>
        </p:txBody>
      </p:sp>
      <p:sp>
        <p:nvSpPr>
          <p:cNvPr id="18" name="Rectángulo 17">
            <a:extLst>
              <a:ext uri="{FF2B5EF4-FFF2-40B4-BE49-F238E27FC236}">
                <a16:creationId xmlns:a16="http://schemas.microsoft.com/office/drawing/2014/main" id="{8A9205C8-DCC5-476C-A81F-0B60445E6DAB}"/>
              </a:ext>
            </a:extLst>
          </p:cNvPr>
          <p:cNvSpPr/>
          <p:nvPr/>
        </p:nvSpPr>
        <p:spPr>
          <a:xfrm>
            <a:off x="1496470" y="2749254"/>
            <a:ext cx="3045277" cy="923330"/>
          </a:xfrm>
          <a:prstGeom prst="rect">
            <a:avLst/>
          </a:prstGeom>
        </p:spPr>
        <p:txBody>
          <a:bodyPr wrap="square">
            <a:spAutoFit/>
          </a:bodyPr>
          <a:lstStyle/>
          <a:p>
            <a:pPr algn="just"/>
            <a:r>
              <a:rPr lang="es-CO" dirty="0">
                <a:solidFill>
                  <a:schemeClr val="bg1"/>
                </a:solidFill>
              </a:rPr>
              <a:t>Lorem ipsum dolor sit amet consectetur adipiscing elit in nec platea tellus, nulla taciti </a:t>
            </a:r>
          </a:p>
        </p:txBody>
      </p:sp>
    </p:spTree>
    <p:extLst>
      <p:ext uri="{BB962C8B-B14F-4D97-AF65-F5344CB8AC3E}">
        <p14:creationId xmlns:p14="http://schemas.microsoft.com/office/powerpoint/2010/main" val="246657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4">
            <a:extLst>
              <a:ext uri="{FF2B5EF4-FFF2-40B4-BE49-F238E27FC236}">
                <a16:creationId xmlns:a16="http://schemas.microsoft.com/office/drawing/2014/main" id="{DFBA9CAD-74B1-4287-AB1C-7DE060E38651}"/>
              </a:ext>
            </a:extLst>
          </p:cNvPr>
          <p:cNvSpPr>
            <a:spLocks noGrp="1"/>
          </p:cNvSpPr>
          <p:nvPr>
            <p:ph type="body" sz="quarter" idx="11"/>
          </p:nvPr>
        </p:nvSpPr>
        <p:spPr/>
        <p:txBody>
          <a:bodyPr/>
          <a:lstStyle/>
          <a:p>
            <a:r>
              <a:rPr lang="es-CO" dirty="0"/>
              <a:t>TITLE</a:t>
            </a:r>
          </a:p>
        </p:txBody>
      </p:sp>
      <p:sp>
        <p:nvSpPr>
          <p:cNvPr id="8" name="Marcador de texto 7">
            <a:extLst>
              <a:ext uri="{FF2B5EF4-FFF2-40B4-BE49-F238E27FC236}">
                <a16:creationId xmlns:a16="http://schemas.microsoft.com/office/drawing/2014/main" id="{3B4E0A97-9210-43CC-A8E5-7542D410E8C6}"/>
              </a:ext>
            </a:extLst>
          </p:cNvPr>
          <p:cNvSpPr>
            <a:spLocks noGrp="1"/>
          </p:cNvSpPr>
          <p:nvPr>
            <p:ph type="body" sz="quarter" idx="12"/>
          </p:nvPr>
        </p:nvSpPr>
        <p:spPr/>
        <p:txBody>
          <a:bodyPr/>
          <a:lstStyle/>
          <a:p>
            <a:pPr>
              <a:lnSpc>
                <a:spcPts val="1600"/>
              </a:lnSpc>
            </a:pPr>
            <a:endParaRPr lang="es-CO" sz="2000" dirty="0"/>
          </a:p>
          <a:p>
            <a:pPr>
              <a:lnSpc>
                <a:spcPts val="1600"/>
              </a:lnSpc>
            </a:pPr>
            <a:r>
              <a:rPr lang="es-CO" sz="2000" dirty="0"/>
              <a:t>Vestibulum nisl urna, ullamcorper eu varius at, </a:t>
            </a:r>
          </a:p>
          <a:p>
            <a:pPr>
              <a:lnSpc>
                <a:spcPts val="1600"/>
              </a:lnSpc>
            </a:pPr>
            <a:r>
              <a:rPr lang="es-CO" sz="2000" dirty="0"/>
              <a:t>luctus vel tellus. Praesent eget commodo tellus,</a:t>
            </a:r>
          </a:p>
          <a:p>
            <a:pPr>
              <a:lnSpc>
                <a:spcPts val="1600"/>
              </a:lnSpc>
            </a:pPr>
            <a:r>
              <a:rPr lang="es-CO" sz="2000" dirty="0"/>
              <a:t> non mollis augue. Quisque malesuada mattis </a:t>
            </a:r>
          </a:p>
          <a:p>
            <a:pPr>
              <a:lnSpc>
                <a:spcPts val="1600"/>
              </a:lnSpc>
            </a:pPr>
            <a:r>
              <a:rPr lang="es-CO" sz="2000" dirty="0"/>
              <a:t>pulvinar. Sed venenatis consequat blandit.</a:t>
            </a:r>
          </a:p>
          <a:p>
            <a:endParaRPr lang="es-CO" dirty="0"/>
          </a:p>
        </p:txBody>
      </p:sp>
      <p:sp>
        <p:nvSpPr>
          <p:cNvPr id="17" name="Marcador de texto 16">
            <a:extLst>
              <a:ext uri="{FF2B5EF4-FFF2-40B4-BE49-F238E27FC236}">
                <a16:creationId xmlns:a16="http://schemas.microsoft.com/office/drawing/2014/main" id="{A86941F1-D925-4601-83AF-BF5C9B889F35}"/>
              </a:ext>
            </a:extLst>
          </p:cNvPr>
          <p:cNvSpPr>
            <a:spLocks noGrp="1"/>
          </p:cNvSpPr>
          <p:nvPr>
            <p:ph type="body" sz="quarter" idx="19"/>
          </p:nvPr>
        </p:nvSpPr>
        <p:spPr/>
        <p:txBody>
          <a:bodyPr/>
          <a:lstStyle/>
          <a:p>
            <a:r>
              <a:rPr lang="es-CO" dirty="0"/>
              <a:t>Vestibulum nisl urna, ullamcorper eu varius at, luctus vel tellus. Praesent eget</a:t>
            </a:r>
          </a:p>
        </p:txBody>
      </p:sp>
      <p:sp>
        <p:nvSpPr>
          <p:cNvPr id="4" name="Marcador de posición de imagen 3">
            <a:extLst>
              <a:ext uri="{FF2B5EF4-FFF2-40B4-BE49-F238E27FC236}">
                <a16:creationId xmlns:a16="http://schemas.microsoft.com/office/drawing/2014/main" id="{BF1C2651-00E5-4F81-AB56-BE6570BB3A92}"/>
              </a:ext>
            </a:extLst>
          </p:cNvPr>
          <p:cNvSpPr>
            <a:spLocks noGrp="1"/>
          </p:cNvSpPr>
          <p:nvPr>
            <p:ph type="pic" sz="quarter" idx="20"/>
          </p:nvPr>
        </p:nvSpPr>
        <p:spPr/>
        <p:txBody>
          <a:bodyPr/>
          <a:lstStyle/>
          <a:p>
            <a:endParaRPr lang="es-CO"/>
          </a:p>
        </p:txBody>
      </p:sp>
      <p:grpSp>
        <p:nvGrpSpPr>
          <p:cNvPr id="18" name="Group 4">
            <a:extLst>
              <a:ext uri="{FF2B5EF4-FFF2-40B4-BE49-F238E27FC236}">
                <a16:creationId xmlns:a16="http://schemas.microsoft.com/office/drawing/2014/main" id="{8827950D-8270-4666-AF8C-274CAC35DD78}"/>
              </a:ext>
            </a:extLst>
          </p:cNvPr>
          <p:cNvGrpSpPr>
            <a:grpSpLocks noChangeAspect="1"/>
          </p:cNvGrpSpPr>
          <p:nvPr/>
        </p:nvGrpSpPr>
        <p:grpSpPr bwMode="auto">
          <a:xfrm>
            <a:off x="7091363" y="-42863"/>
            <a:ext cx="5091112" cy="5534026"/>
            <a:chOff x="4467" y="-27"/>
            <a:chExt cx="3207" cy="3486"/>
          </a:xfrm>
        </p:grpSpPr>
        <p:sp>
          <p:nvSpPr>
            <p:cNvPr id="20" name="Freeform 5">
              <a:extLst>
                <a:ext uri="{FF2B5EF4-FFF2-40B4-BE49-F238E27FC236}">
                  <a16:creationId xmlns:a16="http://schemas.microsoft.com/office/drawing/2014/main" id="{D6072D93-BC07-45C6-B597-EC1DFBA33D31}"/>
                </a:ext>
              </a:extLst>
            </p:cNvPr>
            <p:cNvSpPr>
              <a:spLocks/>
            </p:cNvSpPr>
            <p:nvPr/>
          </p:nvSpPr>
          <p:spPr bwMode="auto">
            <a:xfrm>
              <a:off x="4994" y="-27"/>
              <a:ext cx="2680" cy="2879"/>
            </a:xfrm>
            <a:custGeom>
              <a:avLst/>
              <a:gdLst>
                <a:gd name="T0" fmla="*/ 1142 w 2680"/>
                <a:gd name="T1" fmla="*/ 0 h 2879"/>
                <a:gd name="T2" fmla="*/ 0 w 2680"/>
                <a:gd name="T3" fmla="*/ 1141 h 2879"/>
                <a:gd name="T4" fmla="*/ 1745 w 2680"/>
                <a:gd name="T5" fmla="*/ 2879 h 2879"/>
                <a:gd name="T6" fmla="*/ 2680 w 2680"/>
                <a:gd name="T7" fmla="*/ 1944 h 2879"/>
                <a:gd name="T8" fmla="*/ 2680 w 2680"/>
                <a:gd name="T9" fmla="*/ 0 h 2879"/>
                <a:gd name="T10" fmla="*/ 1142 w 2680"/>
                <a:gd name="T11" fmla="*/ 0 h 2879"/>
              </a:gdLst>
              <a:ahLst/>
              <a:cxnLst>
                <a:cxn ang="0">
                  <a:pos x="T0" y="T1"/>
                </a:cxn>
                <a:cxn ang="0">
                  <a:pos x="T2" y="T3"/>
                </a:cxn>
                <a:cxn ang="0">
                  <a:pos x="T4" y="T5"/>
                </a:cxn>
                <a:cxn ang="0">
                  <a:pos x="T6" y="T7"/>
                </a:cxn>
                <a:cxn ang="0">
                  <a:pos x="T8" y="T9"/>
                </a:cxn>
                <a:cxn ang="0">
                  <a:pos x="T10" y="T11"/>
                </a:cxn>
              </a:cxnLst>
              <a:rect l="0" t="0" r="r" b="b"/>
              <a:pathLst>
                <a:path w="2680" h="2879">
                  <a:moveTo>
                    <a:pt x="1142" y="0"/>
                  </a:moveTo>
                  <a:lnTo>
                    <a:pt x="0" y="1141"/>
                  </a:lnTo>
                  <a:lnTo>
                    <a:pt x="1745" y="2879"/>
                  </a:lnTo>
                  <a:lnTo>
                    <a:pt x="2680" y="1944"/>
                  </a:lnTo>
                  <a:lnTo>
                    <a:pt x="2680" y="0"/>
                  </a:lnTo>
                  <a:lnTo>
                    <a:pt x="1142" y="0"/>
                  </a:lnTo>
                  <a:close/>
                </a:path>
              </a:pathLst>
            </a:custGeom>
            <a:solidFill>
              <a:srgbClr val="F7A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6">
              <a:extLst>
                <a:ext uri="{FF2B5EF4-FFF2-40B4-BE49-F238E27FC236}">
                  <a16:creationId xmlns:a16="http://schemas.microsoft.com/office/drawing/2014/main" id="{3520C9AD-1893-4D86-ADD8-9EB4D8206D31}"/>
                </a:ext>
              </a:extLst>
            </p:cNvPr>
            <p:cNvSpPr>
              <a:spLocks/>
            </p:cNvSpPr>
            <p:nvPr/>
          </p:nvSpPr>
          <p:spPr bwMode="auto">
            <a:xfrm>
              <a:off x="4994" y="-27"/>
              <a:ext cx="2680" cy="2879"/>
            </a:xfrm>
            <a:custGeom>
              <a:avLst/>
              <a:gdLst>
                <a:gd name="T0" fmla="*/ 1142 w 2680"/>
                <a:gd name="T1" fmla="*/ 0 h 2879"/>
                <a:gd name="T2" fmla="*/ 0 w 2680"/>
                <a:gd name="T3" fmla="*/ 1141 h 2879"/>
                <a:gd name="T4" fmla="*/ 1745 w 2680"/>
                <a:gd name="T5" fmla="*/ 2879 h 2879"/>
                <a:gd name="T6" fmla="*/ 2680 w 2680"/>
                <a:gd name="T7" fmla="*/ 1944 h 2879"/>
                <a:gd name="T8" fmla="*/ 2680 w 2680"/>
                <a:gd name="T9" fmla="*/ 0 h 2879"/>
                <a:gd name="T10" fmla="*/ 1142 w 2680"/>
                <a:gd name="T11" fmla="*/ 0 h 2879"/>
              </a:gdLst>
              <a:ahLst/>
              <a:cxnLst>
                <a:cxn ang="0">
                  <a:pos x="T0" y="T1"/>
                </a:cxn>
                <a:cxn ang="0">
                  <a:pos x="T2" y="T3"/>
                </a:cxn>
                <a:cxn ang="0">
                  <a:pos x="T4" y="T5"/>
                </a:cxn>
                <a:cxn ang="0">
                  <a:pos x="T6" y="T7"/>
                </a:cxn>
                <a:cxn ang="0">
                  <a:pos x="T8" y="T9"/>
                </a:cxn>
                <a:cxn ang="0">
                  <a:pos x="T10" y="T11"/>
                </a:cxn>
              </a:cxnLst>
              <a:rect l="0" t="0" r="r" b="b"/>
              <a:pathLst>
                <a:path w="2680" h="2879">
                  <a:moveTo>
                    <a:pt x="1142" y="0"/>
                  </a:moveTo>
                  <a:lnTo>
                    <a:pt x="0" y="1141"/>
                  </a:lnTo>
                  <a:lnTo>
                    <a:pt x="1745" y="2879"/>
                  </a:lnTo>
                  <a:lnTo>
                    <a:pt x="2680" y="1944"/>
                  </a:lnTo>
                  <a:lnTo>
                    <a:pt x="2680" y="0"/>
                  </a:lnTo>
                  <a:lnTo>
                    <a:pt x="114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20487" name="Picture 7">
              <a:extLst>
                <a:ext uri="{FF2B5EF4-FFF2-40B4-BE49-F238E27FC236}">
                  <a16:creationId xmlns:a16="http://schemas.microsoft.com/office/drawing/2014/main" id="{8F41C888-25AF-4BF8-8106-D08ED27F5C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 y="-21"/>
              <a:ext cx="1928" cy="2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Freeform 8">
              <a:extLst>
                <a:ext uri="{FF2B5EF4-FFF2-40B4-BE49-F238E27FC236}">
                  <a16:creationId xmlns:a16="http://schemas.microsoft.com/office/drawing/2014/main" id="{DED9FF88-6CE4-4E4C-9CFF-6C704F6F75DE}"/>
                </a:ext>
              </a:extLst>
            </p:cNvPr>
            <p:cNvSpPr>
              <a:spLocks/>
            </p:cNvSpPr>
            <p:nvPr/>
          </p:nvSpPr>
          <p:spPr bwMode="auto">
            <a:xfrm>
              <a:off x="5270" y="1344"/>
              <a:ext cx="1842" cy="923"/>
            </a:xfrm>
            <a:custGeom>
              <a:avLst/>
              <a:gdLst>
                <a:gd name="T0" fmla="*/ 321 w 321"/>
                <a:gd name="T1" fmla="*/ 161 h 161"/>
                <a:gd name="T2" fmla="*/ 160 w 321"/>
                <a:gd name="T3" fmla="*/ 0 h 161"/>
                <a:gd name="T4" fmla="*/ 0 w 321"/>
                <a:gd name="T5" fmla="*/ 161 h 161"/>
                <a:gd name="T6" fmla="*/ 1 w 321"/>
                <a:gd name="T7" fmla="*/ 161 h 161"/>
                <a:gd name="T8" fmla="*/ 48 w 321"/>
                <a:gd name="T9" fmla="*/ 48 h 161"/>
                <a:gd name="T10" fmla="*/ 160 w 321"/>
                <a:gd name="T11" fmla="*/ 2 h 161"/>
                <a:gd name="T12" fmla="*/ 273 w 321"/>
                <a:gd name="T13" fmla="*/ 48 h 161"/>
                <a:gd name="T14" fmla="*/ 319 w 321"/>
                <a:gd name="T15" fmla="*/ 161 h 161"/>
                <a:gd name="T16" fmla="*/ 321 w 321"/>
                <a:gd name="T1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1" h="161">
                  <a:moveTo>
                    <a:pt x="321" y="161"/>
                  </a:moveTo>
                  <a:cubicBezTo>
                    <a:pt x="321" y="72"/>
                    <a:pt x="249" y="0"/>
                    <a:pt x="160" y="0"/>
                  </a:cubicBezTo>
                  <a:cubicBezTo>
                    <a:pt x="72" y="0"/>
                    <a:pt x="0" y="72"/>
                    <a:pt x="0" y="161"/>
                  </a:cubicBezTo>
                  <a:cubicBezTo>
                    <a:pt x="1" y="161"/>
                    <a:pt x="1" y="161"/>
                    <a:pt x="1" y="161"/>
                  </a:cubicBezTo>
                  <a:cubicBezTo>
                    <a:pt x="1" y="117"/>
                    <a:pt x="19" y="77"/>
                    <a:pt x="48" y="48"/>
                  </a:cubicBezTo>
                  <a:cubicBezTo>
                    <a:pt x="77" y="19"/>
                    <a:pt x="116" y="2"/>
                    <a:pt x="160" y="2"/>
                  </a:cubicBezTo>
                  <a:cubicBezTo>
                    <a:pt x="204" y="2"/>
                    <a:pt x="244" y="19"/>
                    <a:pt x="273" y="48"/>
                  </a:cubicBezTo>
                  <a:cubicBezTo>
                    <a:pt x="302" y="77"/>
                    <a:pt x="319" y="117"/>
                    <a:pt x="319" y="161"/>
                  </a:cubicBezTo>
                  <a:cubicBezTo>
                    <a:pt x="321" y="161"/>
                    <a:pt x="321" y="161"/>
                    <a:pt x="321" y="16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9">
              <a:extLst>
                <a:ext uri="{FF2B5EF4-FFF2-40B4-BE49-F238E27FC236}">
                  <a16:creationId xmlns:a16="http://schemas.microsoft.com/office/drawing/2014/main" id="{97525F13-B956-4F16-A483-F7C76FDE9CD7}"/>
                </a:ext>
              </a:extLst>
            </p:cNvPr>
            <p:cNvSpPr>
              <a:spLocks/>
            </p:cNvSpPr>
            <p:nvPr/>
          </p:nvSpPr>
          <p:spPr bwMode="auto">
            <a:xfrm>
              <a:off x="7049" y="2238"/>
              <a:ext cx="114" cy="97"/>
            </a:xfrm>
            <a:custGeom>
              <a:avLst/>
              <a:gdLst>
                <a:gd name="T0" fmla="*/ 57 w 114"/>
                <a:gd name="T1" fmla="*/ 97 h 97"/>
                <a:gd name="T2" fmla="*/ 0 w 114"/>
                <a:gd name="T3" fmla="*/ 0 h 97"/>
                <a:gd name="T4" fmla="*/ 114 w 114"/>
                <a:gd name="T5" fmla="*/ 0 h 97"/>
                <a:gd name="T6" fmla="*/ 57 w 114"/>
                <a:gd name="T7" fmla="*/ 97 h 97"/>
              </a:gdLst>
              <a:ahLst/>
              <a:cxnLst>
                <a:cxn ang="0">
                  <a:pos x="T0" y="T1"/>
                </a:cxn>
                <a:cxn ang="0">
                  <a:pos x="T2" y="T3"/>
                </a:cxn>
                <a:cxn ang="0">
                  <a:pos x="T4" y="T5"/>
                </a:cxn>
                <a:cxn ang="0">
                  <a:pos x="T6" y="T7"/>
                </a:cxn>
              </a:cxnLst>
              <a:rect l="0" t="0" r="r" b="b"/>
              <a:pathLst>
                <a:path w="114" h="97">
                  <a:moveTo>
                    <a:pt x="57" y="97"/>
                  </a:moveTo>
                  <a:lnTo>
                    <a:pt x="0" y="0"/>
                  </a:lnTo>
                  <a:lnTo>
                    <a:pt x="114" y="0"/>
                  </a:lnTo>
                  <a:lnTo>
                    <a:pt x="57" y="97"/>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10">
              <a:extLst>
                <a:ext uri="{FF2B5EF4-FFF2-40B4-BE49-F238E27FC236}">
                  <a16:creationId xmlns:a16="http://schemas.microsoft.com/office/drawing/2014/main" id="{BDDED85B-C9D7-485B-9469-4AC0B27D606C}"/>
                </a:ext>
              </a:extLst>
            </p:cNvPr>
            <p:cNvSpPr>
              <a:spLocks/>
            </p:cNvSpPr>
            <p:nvPr/>
          </p:nvSpPr>
          <p:spPr bwMode="auto">
            <a:xfrm>
              <a:off x="4535" y="1791"/>
              <a:ext cx="1842" cy="923"/>
            </a:xfrm>
            <a:custGeom>
              <a:avLst/>
              <a:gdLst>
                <a:gd name="T0" fmla="*/ 0 w 321"/>
                <a:gd name="T1" fmla="*/ 0 h 161"/>
                <a:gd name="T2" fmla="*/ 161 w 321"/>
                <a:gd name="T3" fmla="*/ 161 h 161"/>
                <a:gd name="T4" fmla="*/ 321 w 321"/>
                <a:gd name="T5" fmla="*/ 0 h 161"/>
                <a:gd name="T6" fmla="*/ 320 w 321"/>
                <a:gd name="T7" fmla="*/ 0 h 161"/>
                <a:gd name="T8" fmla="*/ 273 w 321"/>
                <a:gd name="T9" fmla="*/ 113 h 161"/>
                <a:gd name="T10" fmla="*/ 161 w 321"/>
                <a:gd name="T11" fmla="*/ 159 h 161"/>
                <a:gd name="T12" fmla="*/ 48 w 321"/>
                <a:gd name="T13" fmla="*/ 113 h 161"/>
                <a:gd name="T14" fmla="*/ 1 w 321"/>
                <a:gd name="T15" fmla="*/ 0 h 161"/>
                <a:gd name="T16" fmla="*/ 0 w 321"/>
                <a:gd name="T17"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1" h="161">
                  <a:moveTo>
                    <a:pt x="0" y="0"/>
                  </a:moveTo>
                  <a:cubicBezTo>
                    <a:pt x="0" y="89"/>
                    <a:pt x="72" y="161"/>
                    <a:pt x="161" y="161"/>
                  </a:cubicBezTo>
                  <a:cubicBezTo>
                    <a:pt x="249" y="161"/>
                    <a:pt x="321" y="89"/>
                    <a:pt x="321" y="0"/>
                  </a:cubicBezTo>
                  <a:cubicBezTo>
                    <a:pt x="320" y="0"/>
                    <a:pt x="320" y="0"/>
                    <a:pt x="320" y="0"/>
                  </a:cubicBezTo>
                  <a:cubicBezTo>
                    <a:pt x="320" y="44"/>
                    <a:pt x="302" y="84"/>
                    <a:pt x="273" y="113"/>
                  </a:cubicBezTo>
                  <a:cubicBezTo>
                    <a:pt x="244" y="141"/>
                    <a:pt x="204" y="159"/>
                    <a:pt x="161" y="159"/>
                  </a:cubicBezTo>
                  <a:cubicBezTo>
                    <a:pt x="117" y="159"/>
                    <a:pt x="77" y="141"/>
                    <a:pt x="48" y="113"/>
                  </a:cubicBezTo>
                  <a:cubicBezTo>
                    <a:pt x="19" y="84"/>
                    <a:pt x="1" y="44"/>
                    <a:pt x="1" y="0"/>
                  </a:cubicBezTo>
                  <a:cubicBezTo>
                    <a:pt x="0" y="0"/>
                    <a:pt x="0" y="0"/>
                    <a:pt x="0" y="0"/>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11">
              <a:extLst>
                <a:ext uri="{FF2B5EF4-FFF2-40B4-BE49-F238E27FC236}">
                  <a16:creationId xmlns:a16="http://schemas.microsoft.com/office/drawing/2014/main" id="{FCD72B95-95D6-4573-9C57-2A31C1C31D38}"/>
                </a:ext>
              </a:extLst>
            </p:cNvPr>
            <p:cNvSpPr>
              <a:spLocks/>
            </p:cNvSpPr>
            <p:nvPr/>
          </p:nvSpPr>
          <p:spPr bwMode="auto">
            <a:xfrm>
              <a:off x="4484" y="1722"/>
              <a:ext cx="115" cy="97"/>
            </a:xfrm>
            <a:custGeom>
              <a:avLst/>
              <a:gdLst>
                <a:gd name="T0" fmla="*/ 57 w 115"/>
                <a:gd name="T1" fmla="*/ 0 h 97"/>
                <a:gd name="T2" fmla="*/ 115 w 115"/>
                <a:gd name="T3" fmla="*/ 97 h 97"/>
                <a:gd name="T4" fmla="*/ 0 w 115"/>
                <a:gd name="T5" fmla="*/ 97 h 97"/>
                <a:gd name="T6" fmla="*/ 57 w 115"/>
                <a:gd name="T7" fmla="*/ 0 h 97"/>
              </a:gdLst>
              <a:ahLst/>
              <a:cxnLst>
                <a:cxn ang="0">
                  <a:pos x="T0" y="T1"/>
                </a:cxn>
                <a:cxn ang="0">
                  <a:pos x="T2" y="T3"/>
                </a:cxn>
                <a:cxn ang="0">
                  <a:pos x="T4" y="T5"/>
                </a:cxn>
                <a:cxn ang="0">
                  <a:pos x="T6" y="T7"/>
                </a:cxn>
              </a:cxnLst>
              <a:rect l="0" t="0" r="r" b="b"/>
              <a:pathLst>
                <a:path w="115" h="97">
                  <a:moveTo>
                    <a:pt x="57" y="0"/>
                  </a:moveTo>
                  <a:lnTo>
                    <a:pt x="115" y="97"/>
                  </a:lnTo>
                  <a:lnTo>
                    <a:pt x="0" y="97"/>
                  </a:lnTo>
                  <a:lnTo>
                    <a:pt x="57" y="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12">
              <a:extLst>
                <a:ext uri="{FF2B5EF4-FFF2-40B4-BE49-F238E27FC236}">
                  <a16:creationId xmlns:a16="http://schemas.microsoft.com/office/drawing/2014/main" id="{B5F2E3FF-4A92-4C14-B5CA-75CE573E11DC}"/>
                </a:ext>
              </a:extLst>
            </p:cNvPr>
            <p:cNvSpPr>
              <a:spLocks noChangeArrowheads="1"/>
            </p:cNvSpPr>
            <p:nvPr/>
          </p:nvSpPr>
          <p:spPr bwMode="auto">
            <a:xfrm>
              <a:off x="6704" y="2846"/>
              <a:ext cx="477" cy="476"/>
            </a:xfrm>
            <a:prstGeom prst="ellipse">
              <a:avLst/>
            </a:pr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13">
              <a:extLst>
                <a:ext uri="{FF2B5EF4-FFF2-40B4-BE49-F238E27FC236}">
                  <a16:creationId xmlns:a16="http://schemas.microsoft.com/office/drawing/2014/main" id="{C9DD8CDF-9FDF-4289-B874-86001618B018}"/>
                </a:ext>
              </a:extLst>
            </p:cNvPr>
            <p:cNvSpPr>
              <a:spLocks/>
            </p:cNvSpPr>
            <p:nvPr/>
          </p:nvSpPr>
          <p:spPr bwMode="auto">
            <a:xfrm>
              <a:off x="6808" y="3087"/>
              <a:ext cx="373" cy="372"/>
            </a:xfrm>
            <a:custGeom>
              <a:avLst/>
              <a:gdLst>
                <a:gd name="T0" fmla="*/ 22 w 65"/>
                <a:gd name="T1" fmla="*/ 40 h 65"/>
                <a:gd name="T2" fmla="*/ 0 w 65"/>
                <a:gd name="T3" fmla="*/ 63 h 65"/>
                <a:gd name="T4" fmla="*/ 0 w 65"/>
                <a:gd name="T5" fmla="*/ 65 h 65"/>
                <a:gd name="T6" fmla="*/ 65 w 65"/>
                <a:gd name="T7" fmla="*/ 0 h 65"/>
              </a:gdLst>
              <a:ahLst/>
              <a:cxnLst>
                <a:cxn ang="0">
                  <a:pos x="T0" y="T1"/>
                </a:cxn>
                <a:cxn ang="0">
                  <a:pos x="T2" y="T3"/>
                </a:cxn>
                <a:cxn ang="0">
                  <a:pos x="T4" y="T5"/>
                </a:cxn>
                <a:cxn ang="0">
                  <a:pos x="T6" y="T7"/>
                </a:cxn>
              </a:cxnLst>
              <a:rect l="0" t="0" r="r" b="b"/>
              <a:pathLst>
                <a:path w="65" h="65">
                  <a:moveTo>
                    <a:pt x="22" y="40"/>
                  </a:moveTo>
                  <a:cubicBezTo>
                    <a:pt x="22" y="53"/>
                    <a:pt x="12" y="63"/>
                    <a:pt x="0" y="63"/>
                  </a:cubicBezTo>
                  <a:cubicBezTo>
                    <a:pt x="0" y="65"/>
                    <a:pt x="0" y="65"/>
                    <a:pt x="0" y="65"/>
                  </a:cubicBezTo>
                  <a:cubicBezTo>
                    <a:pt x="36" y="65"/>
                    <a:pt x="65" y="36"/>
                    <a:pt x="65" y="0"/>
                  </a:cubicBezTo>
                </a:path>
              </a:pathLst>
            </a:cu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14">
              <a:extLst>
                <a:ext uri="{FF2B5EF4-FFF2-40B4-BE49-F238E27FC236}">
                  <a16:creationId xmlns:a16="http://schemas.microsoft.com/office/drawing/2014/main" id="{8B0F00DA-E2C5-4794-BAC1-2E91738874FC}"/>
                </a:ext>
              </a:extLst>
            </p:cNvPr>
            <p:cNvSpPr>
              <a:spLocks noChangeArrowheads="1"/>
            </p:cNvSpPr>
            <p:nvPr/>
          </p:nvSpPr>
          <p:spPr bwMode="auto">
            <a:xfrm>
              <a:off x="4467" y="736"/>
              <a:ext cx="476" cy="476"/>
            </a:xfrm>
            <a:prstGeom prst="ellipse">
              <a:avLst/>
            </a:pr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15">
              <a:extLst>
                <a:ext uri="{FF2B5EF4-FFF2-40B4-BE49-F238E27FC236}">
                  <a16:creationId xmlns:a16="http://schemas.microsoft.com/office/drawing/2014/main" id="{2AD465AA-E46F-4A54-A81A-0577077A08F4}"/>
                </a:ext>
              </a:extLst>
            </p:cNvPr>
            <p:cNvSpPr>
              <a:spLocks/>
            </p:cNvSpPr>
            <p:nvPr/>
          </p:nvSpPr>
          <p:spPr bwMode="auto">
            <a:xfrm>
              <a:off x="4467" y="598"/>
              <a:ext cx="373" cy="373"/>
            </a:xfrm>
            <a:custGeom>
              <a:avLst/>
              <a:gdLst>
                <a:gd name="T0" fmla="*/ 42 w 65"/>
                <a:gd name="T1" fmla="*/ 25 h 65"/>
                <a:gd name="T2" fmla="*/ 65 w 65"/>
                <a:gd name="T3" fmla="*/ 2 h 65"/>
                <a:gd name="T4" fmla="*/ 65 w 65"/>
                <a:gd name="T5" fmla="*/ 0 h 65"/>
                <a:gd name="T6" fmla="*/ 0 w 65"/>
                <a:gd name="T7" fmla="*/ 65 h 65"/>
              </a:gdLst>
              <a:ahLst/>
              <a:cxnLst>
                <a:cxn ang="0">
                  <a:pos x="T0" y="T1"/>
                </a:cxn>
                <a:cxn ang="0">
                  <a:pos x="T2" y="T3"/>
                </a:cxn>
                <a:cxn ang="0">
                  <a:pos x="T4" y="T5"/>
                </a:cxn>
                <a:cxn ang="0">
                  <a:pos x="T6" y="T7"/>
                </a:cxn>
              </a:cxnLst>
              <a:rect l="0" t="0" r="r" b="b"/>
              <a:pathLst>
                <a:path w="65" h="65">
                  <a:moveTo>
                    <a:pt x="42" y="25"/>
                  </a:moveTo>
                  <a:cubicBezTo>
                    <a:pt x="42" y="12"/>
                    <a:pt x="53" y="2"/>
                    <a:pt x="65" y="2"/>
                  </a:cubicBezTo>
                  <a:cubicBezTo>
                    <a:pt x="65" y="0"/>
                    <a:pt x="65" y="0"/>
                    <a:pt x="65" y="0"/>
                  </a:cubicBezTo>
                  <a:cubicBezTo>
                    <a:pt x="29" y="0"/>
                    <a:pt x="0" y="29"/>
                    <a:pt x="0" y="65"/>
                  </a:cubicBezTo>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16">
              <a:extLst>
                <a:ext uri="{FF2B5EF4-FFF2-40B4-BE49-F238E27FC236}">
                  <a16:creationId xmlns:a16="http://schemas.microsoft.com/office/drawing/2014/main" id="{53FD973B-550C-43DB-9115-F3D44A7B9BFB}"/>
                </a:ext>
              </a:extLst>
            </p:cNvPr>
            <p:cNvSpPr>
              <a:spLocks/>
            </p:cNvSpPr>
            <p:nvPr/>
          </p:nvSpPr>
          <p:spPr bwMode="auto">
            <a:xfrm>
              <a:off x="6136" y="2846"/>
              <a:ext cx="608" cy="613"/>
            </a:xfrm>
            <a:custGeom>
              <a:avLst/>
              <a:gdLst>
                <a:gd name="T0" fmla="*/ 0 w 608"/>
                <a:gd name="T1" fmla="*/ 0 h 613"/>
                <a:gd name="T2" fmla="*/ 0 w 608"/>
                <a:gd name="T3" fmla="*/ 613 h 613"/>
                <a:gd name="T4" fmla="*/ 608 w 608"/>
                <a:gd name="T5" fmla="*/ 0 h 613"/>
                <a:gd name="T6" fmla="*/ 0 w 608"/>
                <a:gd name="T7" fmla="*/ 0 h 613"/>
              </a:gdLst>
              <a:ahLst/>
              <a:cxnLst>
                <a:cxn ang="0">
                  <a:pos x="T0" y="T1"/>
                </a:cxn>
                <a:cxn ang="0">
                  <a:pos x="T2" y="T3"/>
                </a:cxn>
                <a:cxn ang="0">
                  <a:pos x="T4" y="T5"/>
                </a:cxn>
                <a:cxn ang="0">
                  <a:pos x="T6" y="T7"/>
                </a:cxn>
              </a:cxnLst>
              <a:rect l="0" t="0" r="r" b="b"/>
              <a:pathLst>
                <a:path w="608" h="613">
                  <a:moveTo>
                    <a:pt x="0" y="0"/>
                  </a:moveTo>
                  <a:lnTo>
                    <a:pt x="0" y="613"/>
                  </a:lnTo>
                  <a:lnTo>
                    <a:pt x="608" y="0"/>
                  </a:lnTo>
                  <a:lnTo>
                    <a:pt x="0" y="0"/>
                  </a:ln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17">
              <a:extLst>
                <a:ext uri="{FF2B5EF4-FFF2-40B4-BE49-F238E27FC236}">
                  <a16:creationId xmlns:a16="http://schemas.microsoft.com/office/drawing/2014/main" id="{4D1D9C6C-F35E-4BD3-BD8E-D8751D1311D3}"/>
                </a:ext>
              </a:extLst>
            </p:cNvPr>
            <p:cNvSpPr>
              <a:spLocks/>
            </p:cNvSpPr>
            <p:nvPr/>
          </p:nvSpPr>
          <p:spPr bwMode="auto">
            <a:xfrm>
              <a:off x="6136" y="2846"/>
              <a:ext cx="608" cy="613"/>
            </a:xfrm>
            <a:custGeom>
              <a:avLst/>
              <a:gdLst>
                <a:gd name="T0" fmla="*/ 0 w 608"/>
                <a:gd name="T1" fmla="*/ 0 h 613"/>
                <a:gd name="T2" fmla="*/ 0 w 608"/>
                <a:gd name="T3" fmla="*/ 613 h 613"/>
                <a:gd name="T4" fmla="*/ 608 w 608"/>
                <a:gd name="T5" fmla="*/ 0 h 613"/>
                <a:gd name="T6" fmla="*/ 0 w 608"/>
                <a:gd name="T7" fmla="*/ 0 h 613"/>
              </a:gdLst>
              <a:ahLst/>
              <a:cxnLst>
                <a:cxn ang="0">
                  <a:pos x="T0" y="T1"/>
                </a:cxn>
                <a:cxn ang="0">
                  <a:pos x="T2" y="T3"/>
                </a:cxn>
                <a:cxn ang="0">
                  <a:pos x="T4" y="T5"/>
                </a:cxn>
                <a:cxn ang="0">
                  <a:pos x="T6" y="T7"/>
                </a:cxn>
              </a:cxnLst>
              <a:rect l="0" t="0" r="r" b="b"/>
              <a:pathLst>
                <a:path w="608" h="613">
                  <a:moveTo>
                    <a:pt x="0" y="0"/>
                  </a:moveTo>
                  <a:lnTo>
                    <a:pt x="0" y="613"/>
                  </a:lnTo>
                  <a:lnTo>
                    <a:pt x="608"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20499" name="Picture 19">
              <a:extLst>
                <a:ext uri="{FF2B5EF4-FFF2-40B4-BE49-F238E27FC236}">
                  <a16:creationId xmlns:a16="http://schemas.microsoft.com/office/drawing/2014/main" id="{FFD40256-C3BD-451F-B8F0-0A37D98063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6" y="2834"/>
              <a:ext cx="40" cy="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Oval 21">
              <a:extLst>
                <a:ext uri="{FF2B5EF4-FFF2-40B4-BE49-F238E27FC236}">
                  <a16:creationId xmlns:a16="http://schemas.microsoft.com/office/drawing/2014/main" id="{A9EFB252-9354-4A97-AFAA-CFCADDF015E7}"/>
                </a:ext>
              </a:extLst>
            </p:cNvPr>
            <p:cNvSpPr>
              <a:spLocks noChangeArrowheads="1"/>
            </p:cNvSpPr>
            <p:nvPr/>
          </p:nvSpPr>
          <p:spPr bwMode="auto">
            <a:xfrm>
              <a:off x="5385" y="1464"/>
              <a:ext cx="1606" cy="1605"/>
            </a:xfrm>
            <a:prstGeom prst="ellipse">
              <a:avLst/>
            </a:pr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Freeform 22">
              <a:extLst>
                <a:ext uri="{FF2B5EF4-FFF2-40B4-BE49-F238E27FC236}">
                  <a16:creationId xmlns:a16="http://schemas.microsoft.com/office/drawing/2014/main" id="{FD173CC6-9254-4778-88F4-AAAF54C09B25}"/>
                </a:ext>
              </a:extLst>
            </p:cNvPr>
            <p:cNvSpPr>
              <a:spLocks/>
            </p:cNvSpPr>
            <p:nvPr/>
          </p:nvSpPr>
          <p:spPr bwMode="auto">
            <a:xfrm>
              <a:off x="4903" y="598"/>
              <a:ext cx="608" cy="614"/>
            </a:xfrm>
            <a:custGeom>
              <a:avLst/>
              <a:gdLst>
                <a:gd name="T0" fmla="*/ 608 w 608"/>
                <a:gd name="T1" fmla="*/ 614 h 614"/>
                <a:gd name="T2" fmla="*/ 608 w 608"/>
                <a:gd name="T3" fmla="*/ 0 h 614"/>
                <a:gd name="T4" fmla="*/ 0 w 608"/>
                <a:gd name="T5" fmla="*/ 614 h 614"/>
                <a:gd name="T6" fmla="*/ 608 w 608"/>
                <a:gd name="T7" fmla="*/ 614 h 614"/>
              </a:gdLst>
              <a:ahLst/>
              <a:cxnLst>
                <a:cxn ang="0">
                  <a:pos x="T0" y="T1"/>
                </a:cxn>
                <a:cxn ang="0">
                  <a:pos x="T2" y="T3"/>
                </a:cxn>
                <a:cxn ang="0">
                  <a:pos x="T4" y="T5"/>
                </a:cxn>
                <a:cxn ang="0">
                  <a:pos x="T6" y="T7"/>
                </a:cxn>
              </a:cxnLst>
              <a:rect l="0" t="0" r="r" b="b"/>
              <a:pathLst>
                <a:path w="608" h="614">
                  <a:moveTo>
                    <a:pt x="608" y="614"/>
                  </a:moveTo>
                  <a:lnTo>
                    <a:pt x="608" y="0"/>
                  </a:lnTo>
                  <a:lnTo>
                    <a:pt x="0" y="614"/>
                  </a:lnTo>
                  <a:lnTo>
                    <a:pt x="608" y="614"/>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23">
              <a:extLst>
                <a:ext uri="{FF2B5EF4-FFF2-40B4-BE49-F238E27FC236}">
                  <a16:creationId xmlns:a16="http://schemas.microsoft.com/office/drawing/2014/main" id="{507FC5A1-31A5-44FC-8811-642767548AA0}"/>
                </a:ext>
              </a:extLst>
            </p:cNvPr>
            <p:cNvSpPr>
              <a:spLocks/>
            </p:cNvSpPr>
            <p:nvPr/>
          </p:nvSpPr>
          <p:spPr bwMode="auto">
            <a:xfrm>
              <a:off x="4903" y="598"/>
              <a:ext cx="608" cy="614"/>
            </a:xfrm>
            <a:custGeom>
              <a:avLst/>
              <a:gdLst>
                <a:gd name="T0" fmla="*/ 608 w 608"/>
                <a:gd name="T1" fmla="*/ 614 h 614"/>
                <a:gd name="T2" fmla="*/ 608 w 608"/>
                <a:gd name="T3" fmla="*/ 0 h 614"/>
                <a:gd name="T4" fmla="*/ 0 w 608"/>
                <a:gd name="T5" fmla="*/ 614 h 614"/>
                <a:gd name="T6" fmla="*/ 608 w 608"/>
                <a:gd name="T7" fmla="*/ 614 h 614"/>
              </a:gdLst>
              <a:ahLst/>
              <a:cxnLst>
                <a:cxn ang="0">
                  <a:pos x="T0" y="T1"/>
                </a:cxn>
                <a:cxn ang="0">
                  <a:pos x="T2" y="T3"/>
                </a:cxn>
                <a:cxn ang="0">
                  <a:pos x="T4" y="T5"/>
                </a:cxn>
                <a:cxn ang="0">
                  <a:pos x="T6" y="T7"/>
                </a:cxn>
              </a:cxnLst>
              <a:rect l="0" t="0" r="r" b="b"/>
              <a:pathLst>
                <a:path w="608" h="614">
                  <a:moveTo>
                    <a:pt x="608" y="614"/>
                  </a:moveTo>
                  <a:lnTo>
                    <a:pt x="608" y="0"/>
                  </a:lnTo>
                  <a:lnTo>
                    <a:pt x="0" y="614"/>
                  </a:lnTo>
                  <a:lnTo>
                    <a:pt x="608" y="614"/>
                  </a:ln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Oval 25">
              <a:extLst>
                <a:ext uri="{FF2B5EF4-FFF2-40B4-BE49-F238E27FC236}">
                  <a16:creationId xmlns:a16="http://schemas.microsoft.com/office/drawing/2014/main" id="{527AC3C1-33FF-4812-AAF4-635E22A0B90D}"/>
                </a:ext>
              </a:extLst>
            </p:cNvPr>
            <p:cNvSpPr>
              <a:spLocks noChangeArrowheads="1"/>
            </p:cNvSpPr>
            <p:nvPr/>
          </p:nvSpPr>
          <p:spPr bwMode="auto">
            <a:xfrm>
              <a:off x="4650" y="988"/>
              <a:ext cx="1613" cy="1606"/>
            </a:xfrm>
            <a:prstGeom prst="ellipse">
              <a:avLst/>
            </a:pr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Freeform 26">
              <a:extLst>
                <a:ext uri="{FF2B5EF4-FFF2-40B4-BE49-F238E27FC236}">
                  <a16:creationId xmlns:a16="http://schemas.microsoft.com/office/drawing/2014/main" id="{86E94DD0-4705-4D2E-98C8-A38A96EA7FD7}"/>
                </a:ext>
              </a:extLst>
            </p:cNvPr>
            <p:cNvSpPr>
              <a:spLocks/>
            </p:cNvSpPr>
            <p:nvPr/>
          </p:nvSpPr>
          <p:spPr bwMode="auto">
            <a:xfrm>
              <a:off x="5385" y="1464"/>
              <a:ext cx="878" cy="1130"/>
            </a:xfrm>
            <a:custGeom>
              <a:avLst/>
              <a:gdLst>
                <a:gd name="T0" fmla="*/ 0 w 153"/>
                <a:gd name="T1" fmla="*/ 140 h 197"/>
                <a:gd name="T2" fmla="*/ 13 w 153"/>
                <a:gd name="T3" fmla="*/ 197 h 197"/>
                <a:gd name="T4" fmla="*/ 153 w 153"/>
                <a:gd name="T5" fmla="*/ 57 h 197"/>
                <a:gd name="T6" fmla="*/ 140 w 153"/>
                <a:gd name="T7" fmla="*/ 0 h 197"/>
                <a:gd name="T8" fmla="*/ 0 w 153"/>
                <a:gd name="T9" fmla="*/ 140 h 197"/>
              </a:gdLst>
              <a:ahLst/>
              <a:cxnLst>
                <a:cxn ang="0">
                  <a:pos x="T0" y="T1"/>
                </a:cxn>
                <a:cxn ang="0">
                  <a:pos x="T2" y="T3"/>
                </a:cxn>
                <a:cxn ang="0">
                  <a:pos x="T4" y="T5"/>
                </a:cxn>
                <a:cxn ang="0">
                  <a:pos x="T6" y="T7"/>
                </a:cxn>
                <a:cxn ang="0">
                  <a:pos x="T8" y="T9"/>
                </a:cxn>
              </a:cxnLst>
              <a:rect l="0" t="0" r="r" b="b"/>
              <a:pathLst>
                <a:path w="153" h="197">
                  <a:moveTo>
                    <a:pt x="0" y="140"/>
                  </a:moveTo>
                  <a:cubicBezTo>
                    <a:pt x="0" y="160"/>
                    <a:pt x="5" y="180"/>
                    <a:pt x="13" y="197"/>
                  </a:cubicBezTo>
                  <a:cubicBezTo>
                    <a:pt x="90" y="197"/>
                    <a:pt x="153" y="134"/>
                    <a:pt x="153" y="57"/>
                  </a:cubicBezTo>
                  <a:cubicBezTo>
                    <a:pt x="153" y="37"/>
                    <a:pt x="148" y="17"/>
                    <a:pt x="140" y="0"/>
                  </a:cubicBezTo>
                  <a:cubicBezTo>
                    <a:pt x="63" y="0"/>
                    <a:pt x="0" y="62"/>
                    <a:pt x="0" y="140"/>
                  </a:cubicBezTo>
                  <a:close/>
                </a:path>
              </a:pathLst>
            </a:custGeom>
            <a:solidFill>
              <a:srgbClr val="4438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cxnSp>
        <p:nvCxnSpPr>
          <p:cNvPr id="37" name="Conector recto 36">
            <a:extLst>
              <a:ext uri="{FF2B5EF4-FFF2-40B4-BE49-F238E27FC236}">
                <a16:creationId xmlns:a16="http://schemas.microsoft.com/office/drawing/2014/main" id="{FB2B5A04-8F2B-4506-B27D-4A38C358FBC2}"/>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7110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Oval 67"/>
          <p:cNvSpPr/>
          <p:nvPr/>
        </p:nvSpPr>
        <p:spPr>
          <a:xfrm>
            <a:off x="1979839" y="1172369"/>
            <a:ext cx="2255838" cy="2256631"/>
          </a:xfrm>
          <a:prstGeom prst="ellipse">
            <a:avLst/>
          </a:prstGeom>
          <a:solidFill>
            <a:srgbClr val="00A5CC">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69" name="Oval 68"/>
          <p:cNvSpPr/>
          <p:nvPr/>
        </p:nvSpPr>
        <p:spPr>
          <a:xfrm>
            <a:off x="3887221" y="1172369"/>
            <a:ext cx="2256631" cy="2256631"/>
          </a:xfrm>
          <a:prstGeom prst="ellipse">
            <a:avLst/>
          </a:prstGeom>
          <a:solidFill>
            <a:srgbClr val="EF7D00">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93" name="Oval 92"/>
          <p:cNvSpPr/>
          <p:nvPr/>
        </p:nvSpPr>
        <p:spPr>
          <a:xfrm>
            <a:off x="5795396" y="1172369"/>
            <a:ext cx="2255838" cy="2256631"/>
          </a:xfrm>
          <a:prstGeom prst="ellipse">
            <a:avLst/>
          </a:prstGeom>
          <a:solidFill>
            <a:srgbClr val="E7205F">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94" name="Oval 93"/>
          <p:cNvSpPr/>
          <p:nvPr/>
        </p:nvSpPr>
        <p:spPr>
          <a:xfrm>
            <a:off x="7723414" y="1172369"/>
            <a:ext cx="2255838" cy="2256631"/>
          </a:xfrm>
          <a:prstGeom prst="ellipse">
            <a:avLst/>
          </a:prstGeom>
          <a:solidFill>
            <a:schemeClr val="accent5">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95" name="Freeform 94"/>
          <p:cNvSpPr>
            <a:spLocks noChangeArrowheads="1"/>
          </p:cNvSpPr>
          <p:nvPr/>
        </p:nvSpPr>
        <p:spPr bwMode="auto">
          <a:xfrm>
            <a:off x="4462689" y="1849437"/>
            <a:ext cx="1081088" cy="869157"/>
          </a:xfrm>
          <a:custGeom>
            <a:avLst/>
            <a:gdLst>
              <a:gd name="T0" fmla="*/ 2157119 w 462"/>
              <a:gd name="T1" fmla="*/ 209074 h 374"/>
              <a:gd name="T2" fmla="*/ 2157119 w 462"/>
              <a:gd name="T3" fmla="*/ 209074 h 374"/>
              <a:gd name="T4" fmla="*/ 1909120 w 462"/>
              <a:gd name="T5" fmla="*/ 292703 h 374"/>
              <a:gd name="T6" fmla="*/ 2072893 w 462"/>
              <a:gd name="T7" fmla="*/ 46461 h 374"/>
              <a:gd name="T8" fmla="*/ 1820215 w 462"/>
              <a:gd name="T9" fmla="*/ 167259 h 374"/>
              <a:gd name="T10" fmla="*/ 1492670 w 462"/>
              <a:gd name="T11" fmla="*/ 0 h 374"/>
              <a:gd name="T12" fmla="*/ 1034107 w 462"/>
              <a:gd name="T13" fmla="*/ 455316 h 374"/>
              <a:gd name="T14" fmla="*/ 1076220 w 462"/>
              <a:gd name="T15" fmla="*/ 538946 h 374"/>
              <a:gd name="T16" fmla="*/ 163773 w 462"/>
              <a:gd name="T17" fmla="*/ 88276 h 374"/>
              <a:gd name="T18" fmla="*/ 79547 w 462"/>
              <a:gd name="T19" fmla="*/ 334518 h 374"/>
              <a:gd name="T20" fmla="*/ 285432 w 462"/>
              <a:gd name="T21" fmla="*/ 701559 h 374"/>
              <a:gd name="T22" fmla="*/ 79547 w 462"/>
              <a:gd name="T23" fmla="*/ 622575 h 374"/>
              <a:gd name="T24" fmla="*/ 79547 w 462"/>
              <a:gd name="T25" fmla="*/ 622575 h 374"/>
              <a:gd name="T26" fmla="*/ 458563 w 462"/>
              <a:gd name="T27" fmla="*/ 1073246 h 374"/>
              <a:gd name="T28" fmla="*/ 327545 w 462"/>
              <a:gd name="T29" fmla="*/ 1073246 h 374"/>
              <a:gd name="T30" fmla="*/ 247998 w 462"/>
              <a:gd name="T31" fmla="*/ 1073246 h 374"/>
              <a:gd name="T32" fmla="*/ 664449 w 462"/>
              <a:gd name="T33" fmla="*/ 1365949 h 374"/>
              <a:gd name="T34" fmla="*/ 121660 w 462"/>
              <a:gd name="T35" fmla="*/ 1570377 h 374"/>
              <a:gd name="T36" fmla="*/ 0 w 462"/>
              <a:gd name="T37" fmla="*/ 1570377 h 374"/>
              <a:gd name="T38" fmla="*/ 664449 w 462"/>
              <a:gd name="T39" fmla="*/ 1732990 h 374"/>
              <a:gd name="T40" fmla="*/ 1909120 w 462"/>
              <a:gd name="T41" fmla="*/ 497131 h 374"/>
              <a:gd name="T42" fmla="*/ 1909120 w 462"/>
              <a:gd name="T43" fmla="*/ 455316 h 374"/>
              <a:gd name="T44" fmla="*/ 2157119 w 462"/>
              <a:gd name="T45" fmla="*/ 209074 h 37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62" h="374">
                <a:moveTo>
                  <a:pt x="461" y="45"/>
                </a:moveTo>
                <a:lnTo>
                  <a:pt x="461" y="45"/>
                </a:lnTo>
                <a:cubicBezTo>
                  <a:pt x="443" y="54"/>
                  <a:pt x="425" y="63"/>
                  <a:pt x="408" y="63"/>
                </a:cubicBezTo>
                <a:cubicBezTo>
                  <a:pt x="425" y="54"/>
                  <a:pt x="443" y="36"/>
                  <a:pt x="443" y="10"/>
                </a:cubicBezTo>
                <a:cubicBezTo>
                  <a:pt x="425" y="19"/>
                  <a:pt x="408" y="27"/>
                  <a:pt x="389" y="36"/>
                </a:cubicBezTo>
                <a:cubicBezTo>
                  <a:pt x="372" y="19"/>
                  <a:pt x="345" y="0"/>
                  <a:pt x="319" y="0"/>
                </a:cubicBezTo>
                <a:cubicBezTo>
                  <a:pt x="265" y="0"/>
                  <a:pt x="221" y="45"/>
                  <a:pt x="221" y="98"/>
                </a:cubicBezTo>
                <a:cubicBezTo>
                  <a:pt x="221" y="107"/>
                  <a:pt x="221" y="116"/>
                  <a:pt x="230" y="116"/>
                </a:cubicBezTo>
                <a:cubicBezTo>
                  <a:pt x="151" y="116"/>
                  <a:pt x="79" y="81"/>
                  <a:pt x="35" y="19"/>
                </a:cubicBezTo>
                <a:cubicBezTo>
                  <a:pt x="26" y="36"/>
                  <a:pt x="17" y="54"/>
                  <a:pt x="17" y="72"/>
                </a:cubicBezTo>
                <a:cubicBezTo>
                  <a:pt x="17" y="98"/>
                  <a:pt x="35" y="134"/>
                  <a:pt x="61" y="151"/>
                </a:cubicBezTo>
                <a:cubicBezTo>
                  <a:pt x="44" y="143"/>
                  <a:pt x="35" y="143"/>
                  <a:pt x="17" y="134"/>
                </a:cubicBezTo>
                <a:cubicBezTo>
                  <a:pt x="17" y="178"/>
                  <a:pt x="53" y="222"/>
                  <a:pt x="98" y="231"/>
                </a:cubicBezTo>
                <a:cubicBezTo>
                  <a:pt x="89" y="231"/>
                  <a:pt x="79" y="231"/>
                  <a:pt x="70" y="231"/>
                </a:cubicBezTo>
                <a:cubicBezTo>
                  <a:pt x="61" y="231"/>
                  <a:pt x="61" y="231"/>
                  <a:pt x="53" y="231"/>
                </a:cubicBezTo>
                <a:cubicBezTo>
                  <a:pt x="61" y="266"/>
                  <a:pt x="98" y="294"/>
                  <a:pt x="142" y="294"/>
                </a:cubicBezTo>
                <a:cubicBezTo>
                  <a:pt x="106" y="319"/>
                  <a:pt x="70" y="338"/>
                  <a:pt x="26" y="338"/>
                </a:cubicBezTo>
                <a:cubicBezTo>
                  <a:pt x="17" y="338"/>
                  <a:pt x="8" y="338"/>
                  <a:pt x="0" y="338"/>
                </a:cubicBezTo>
                <a:cubicBezTo>
                  <a:pt x="44" y="364"/>
                  <a:pt x="89" y="373"/>
                  <a:pt x="142" y="373"/>
                </a:cubicBezTo>
                <a:cubicBezTo>
                  <a:pt x="319" y="373"/>
                  <a:pt x="408" y="231"/>
                  <a:pt x="408" y="107"/>
                </a:cubicBezTo>
                <a:lnTo>
                  <a:pt x="408" y="98"/>
                </a:lnTo>
                <a:cubicBezTo>
                  <a:pt x="434" y="81"/>
                  <a:pt x="443" y="72"/>
                  <a:pt x="461" y="45"/>
                </a:cubicBez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96" name="Freeform 95"/>
          <p:cNvSpPr>
            <a:spLocks noChangeArrowheads="1"/>
          </p:cNvSpPr>
          <p:nvPr/>
        </p:nvSpPr>
        <p:spPr bwMode="auto">
          <a:xfrm>
            <a:off x="2706914" y="1681956"/>
            <a:ext cx="648494" cy="1204119"/>
          </a:xfrm>
          <a:custGeom>
            <a:avLst/>
            <a:gdLst>
              <a:gd name="T0" fmla="*/ 1291871 w 249"/>
              <a:gd name="T1" fmla="*/ 425406 h 453"/>
              <a:gd name="T2" fmla="*/ 1291871 w 249"/>
              <a:gd name="T3" fmla="*/ 425406 h 453"/>
              <a:gd name="T4" fmla="*/ 922021 w 249"/>
              <a:gd name="T5" fmla="*/ 425406 h 453"/>
              <a:gd name="T6" fmla="*/ 833465 w 249"/>
              <a:gd name="T7" fmla="*/ 568981 h 453"/>
              <a:gd name="T8" fmla="*/ 833465 w 249"/>
              <a:gd name="T9" fmla="*/ 850812 h 453"/>
              <a:gd name="T10" fmla="*/ 1291871 w 249"/>
              <a:gd name="T11" fmla="*/ 850812 h 453"/>
              <a:gd name="T12" fmla="*/ 1291871 w 249"/>
              <a:gd name="T13" fmla="*/ 1228360 h 453"/>
              <a:gd name="T14" fmla="*/ 833465 w 249"/>
              <a:gd name="T15" fmla="*/ 1228360 h 453"/>
              <a:gd name="T16" fmla="*/ 833465 w 249"/>
              <a:gd name="T17" fmla="*/ 2403544 h 453"/>
              <a:gd name="T18" fmla="*/ 411523 w 249"/>
              <a:gd name="T19" fmla="*/ 2403544 h 453"/>
              <a:gd name="T20" fmla="*/ 411523 w 249"/>
              <a:gd name="T21" fmla="*/ 1228360 h 453"/>
              <a:gd name="T22" fmla="*/ 0 w 249"/>
              <a:gd name="T23" fmla="*/ 1228360 h 453"/>
              <a:gd name="T24" fmla="*/ 0 w 249"/>
              <a:gd name="T25" fmla="*/ 850812 h 453"/>
              <a:gd name="T26" fmla="*/ 411523 w 249"/>
              <a:gd name="T27" fmla="*/ 850812 h 453"/>
              <a:gd name="T28" fmla="*/ 411523 w 249"/>
              <a:gd name="T29" fmla="*/ 616839 h 453"/>
              <a:gd name="T30" fmla="*/ 922021 w 249"/>
              <a:gd name="T31" fmla="*/ 0 h 453"/>
              <a:gd name="T32" fmla="*/ 1291871 w 249"/>
              <a:gd name="T33" fmla="*/ 0 h 453"/>
              <a:gd name="T34" fmla="*/ 1291871 w 249"/>
              <a:gd name="T35" fmla="*/ 425406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grpSp>
        <p:nvGrpSpPr>
          <p:cNvPr id="2" name="Group 1"/>
          <p:cNvGrpSpPr/>
          <p:nvPr/>
        </p:nvGrpSpPr>
        <p:grpSpPr>
          <a:xfrm>
            <a:off x="8482895" y="1742933"/>
            <a:ext cx="969204" cy="975661"/>
            <a:chOff x="5935182" y="8065131"/>
            <a:chExt cx="238125" cy="239712"/>
          </a:xfrm>
          <a:solidFill>
            <a:schemeClr val="bg1"/>
          </a:solidFill>
        </p:grpSpPr>
        <p:sp>
          <p:nvSpPr>
            <p:cNvPr id="100" name="Freeform 99"/>
            <p:cNvSpPr>
              <a:spLocks noChangeArrowheads="1"/>
            </p:cNvSpPr>
            <p:nvPr/>
          </p:nvSpPr>
          <p:spPr bwMode="auto">
            <a:xfrm>
              <a:off x="5935182" y="8065131"/>
              <a:ext cx="52388" cy="236537"/>
            </a:xfrm>
            <a:custGeom>
              <a:avLst/>
              <a:gdLst>
                <a:gd name="T0" fmla="*/ 98 w 99"/>
                <a:gd name="T1" fmla="*/ 44 h 435"/>
                <a:gd name="T2" fmla="*/ 98 w 99"/>
                <a:gd name="T3" fmla="*/ 44 h 435"/>
                <a:gd name="T4" fmla="*/ 45 w 99"/>
                <a:gd name="T5" fmla="*/ 88 h 435"/>
                <a:gd name="T6" fmla="*/ 0 w 99"/>
                <a:gd name="T7" fmla="*/ 44 h 435"/>
                <a:gd name="T8" fmla="*/ 45 w 99"/>
                <a:gd name="T9" fmla="*/ 0 h 435"/>
                <a:gd name="T10" fmla="*/ 98 w 99"/>
                <a:gd name="T11" fmla="*/ 44 h 435"/>
                <a:gd name="T12" fmla="*/ 0 w 99"/>
                <a:gd name="T13" fmla="*/ 434 h 435"/>
                <a:gd name="T14" fmla="*/ 0 w 99"/>
                <a:gd name="T15" fmla="*/ 434 h 435"/>
                <a:gd name="T16" fmla="*/ 0 w 99"/>
                <a:gd name="T17" fmla="*/ 132 h 435"/>
                <a:gd name="T18" fmla="*/ 98 w 99"/>
                <a:gd name="T19" fmla="*/ 132 h 435"/>
                <a:gd name="T20" fmla="*/ 98 w 99"/>
                <a:gd name="T21" fmla="*/ 434 h 435"/>
                <a:gd name="T22" fmla="*/ 0 w 99"/>
                <a:gd name="T23" fmla="*/ 434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435">
                  <a:moveTo>
                    <a:pt x="98" y="44"/>
                  </a:moveTo>
                  <a:lnTo>
                    <a:pt x="98" y="44"/>
                  </a:lnTo>
                  <a:cubicBezTo>
                    <a:pt x="98" y="71"/>
                    <a:pt x="80" y="88"/>
                    <a:pt x="45" y="88"/>
                  </a:cubicBezTo>
                  <a:cubicBezTo>
                    <a:pt x="17" y="88"/>
                    <a:pt x="0" y="71"/>
                    <a:pt x="0" y="44"/>
                  </a:cubicBezTo>
                  <a:cubicBezTo>
                    <a:pt x="0" y="18"/>
                    <a:pt x="17" y="0"/>
                    <a:pt x="45" y="0"/>
                  </a:cubicBezTo>
                  <a:cubicBezTo>
                    <a:pt x="80" y="0"/>
                    <a:pt x="98" y="18"/>
                    <a:pt x="98" y="44"/>
                  </a:cubicBezTo>
                  <a:close/>
                  <a:moveTo>
                    <a:pt x="0" y="434"/>
                  </a:moveTo>
                  <a:lnTo>
                    <a:pt x="0" y="434"/>
                  </a:lnTo>
                  <a:cubicBezTo>
                    <a:pt x="0" y="132"/>
                    <a:pt x="0" y="132"/>
                    <a:pt x="0" y="132"/>
                  </a:cubicBezTo>
                  <a:cubicBezTo>
                    <a:pt x="98" y="132"/>
                    <a:pt x="98" y="132"/>
                    <a:pt x="98" y="132"/>
                  </a:cubicBezTo>
                  <a:cubicBezTo>
                    <a:pt x="98" y="434"/>
                    <a:pt x="98" y="434"/>
                    <a:pt x="98" y="434"/>
                  </a:cubicBezTo>
                  <a:lnTo>
                    <a:pt x="0" y="434"/>
                  </a:lnTo>
                  <a:close/>
                </a:path>
              </a:pathLst>
            </a:custGeom>
            <a:grpFill/>
            <a:ln>
              <a:noFill/>
            </a:ln>
            <a:effectLst/>
          </p:spPr>
          <p:txBody>
            <a:bodyPr wrap="none" lIns="17145" tIns="8573" rIns="17145" bIns="8573" anchor="ctr"/>
            <a:lstStyle/>
            <a:p>
              <a:pPr defTabSz="914217">
                <a:defRPr/>
              </a:pPr>
              <a:endParaRPr lang="en-US" sz="900" dirty="0"/>
            </a:p>
          </p:txBody>
        </p:sp>
        <p:sp>
          <p:nvSpPr>
            <p:cNvPr id="101" name="Freeform 100"/>
            <p:cNvSpPr>
              <a:spLocks noChangeArrowheads="1"/>
            </p:cNvSpPr>
            <p:nvPr/>
          </p:nvSpPr>
          <p:spPr bwMode="auto">
            <a:xfrm>
              <a:off x="6016145" y="8134981"/>
              <a:ext cx="157162" cy="169862"/>
            </a:xfrm>
            <a:custGeom>
              <a:avLst/>
              <a:gdLst>
                <a:gd name="T0" fmla="*/ 0 w 293"/>
                <a:gd name="T1" fmla="*/ 106 h 311"/>
                <a:gd name="T2" fmla="*/ 0 w 293"/>
                <a:gd name="T3" fmla="*/ 106 h 311"/>
                <a:gd name="T4" fmla="*/ 0 w 293"/>
                <a:gd name="T5" fmla="*/ 8 h 311"/>
                <a:gd name="T6" fmla="*/ 79 w 293"/>
                <a:gd name="T7" fmla="*/ 8 h 311"/>
                <a:gd name="T8" fmla="*/ 88 w 293"/>
                <a:gd name="T9" fmla="*/ 44 h 311"/>
                <a:gd name="T10" fmla="*/ 88 w 293"/>
                <a:gd name="T11" fmla="*/ 44 h 311"/>
                <a:gd name="T12" fmla="*/ 186 w 293"/>
                <a:gd name="T13" fmla="*/ 0 h 311"/>
                <a:gd name="T14" fmla="*/ 292 w 293"/>
                <a:gd name="T15" fmla="*/ 132 h 311"/>
                <a:gd name="T16" fmla="*/ 292 w 293"/>
                <a:gd name="T17" fmla="*/ 310 h 311"/>
                <a:gd name="T18" fmla="*/ 194 w 293"/>
                <a:gd name="T19" fmla="*/ 310 h 311"/>
                <a:gd name="T20" fmla="*/ 194 w 293"/>
                <a:gd name="T21" fmla="*/ 141 h 311"/>
                <a:gd name="T22" fmla="*/ 150 w 293"/>
                <a:gd name="T23" fmla="*/ 79 h 311"/>
                <a:gd name="T24" fmla="*/ 97 w 293"/>
                <a:gd name="T25" fmla="*/ 115 h 311"/>
                <a:gd name="T26" fmla="*/ 97 w 293"/>
                <a:gd name="T27" fmla="*/ 132 h 311"/>
                <a:gd name="T28" fmla="*/ 97 w 293"/>
                <a:gd name="T29" fmla="*/ 310 h 311"/>
                <a:gd name="T30" fmla="*/ 0 w 293"/>
                <a:gd name="T31" fmla="*/ 310 h 311"/>
                <a:gd name="T32" fmla="*/ 0 w 293"/>
                <a:gd name="T33" fmla="*/ 106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3" h="311">
                  <a:moveTo>
                    <a:pt x="0" y="106"/>
                  </a:moveTo>
                  <a:lnTo>
                    <a:pt x="0" y="106"/>
                  </a:lnTo>
                  <a:cubicBezTo>
                    <a:pt x="0" y="62"/>
                    <a:pt x="0" y="35"/>
                    <a:pt x="0" y="8"/>
                  </a:cubicBezTo>
                  <a:cubicBezTo>
                    <a:pt x="79" y="8"/>
                    <a:pt x="79" y="8"/>
                    <a:pt x="79" y="8"/>
                  </a:cubicBezTo>
                  <a:cubicBezTo>
                    <a:pt x="88" y="44"/>
                    <a:pt x="88" y="44"/>
                    <a:pt x="88" y="44"/>
                  </a:cubicBezTo>
                  <a:lnTo>
                    <a:pt x="88" y="44"/>
                  </a:lnTo>
                  <a:cubicBezTo>
                    <a:pt x="97" y="26"/>
                    <a:pt x="132" y="0"/>
                    <a:pt x="186" y="0"/>
                  </a:cubicBezTo>
                  <a:cubicBezTo>
                    <a:pt x="248" y="0"/>
                    <a:pt x="292" y="44"/>
                    <a:pt x="292" y="132"/>
                  </a:cubicBezTo>
                  <a:cubicBezTo>
                    <a:pt x="292" y="310"/>
                    <a:pt x="292" y="310"/>
                    <a:pt x="292" y="310"/>
                  </a:cubicBezTo>
                  <a:cubicBezTo>
                    <a:pt x="194" y="310"/>
                    <a:pt x="194" y="310"/>
                    <a:pt x="194" y="310"/>
                  </a:cubicBezTo>
                  <a:cubicBezTo>
                    <a:pt x="194" y="141"/>
                    <a:pt x="194" y="141"/>
                    <a:pt x="194" y="141"/>
                  </a:cubicBezTo>
                  <a:cubicBezTo>
                    <a:pt x="194" y="106"/>
                    <a:pt x="186" y="79"/>
                    <a:pt x="150" y="79"/>
                  </a:cubicBezTo>
                  <a:cubicBezTo>
                    <a:pt x="123" y="79"/>
                    <a:pt x="106" y="97"/>
                    <a:pt x="97" y="115"/>
                  </a:cubicBezTo>
                  <a:cubicBezTo>
                    <a:pt x="97" y="115"/>
                    <a:pt x="97" y="124"/>
                    <a:pt x="97" y="132"/>
                  </a:cubicBezTo>
                  <a:cubicBezTo>
                    <a:pt x="97" y="310"/>
                    <a:pt x="97" y="310"/>
                    <a:pt x="97" y="310"/>
                  </a:cubicBezTo>
                  <a:cubicBezTo>
                    <a:pt x="0" y="310"/>
                    <a:pt x="0" y="310"/>
                    <a:pt x="0" y="310"/>
                  </a:cubicBezTo>
                  <a:lnTo>
                    <a:pt x="0" y="106"/>
                  </a:lnTo>
                </a:path>
              </a:pathLst>
            </a:custGeom>
            <a:grpFill/>
            <a:ln>
              <a:noFill/>
            </a:ln>
            <a:effectLst/>
          </p:spPr>
          <p:txBody>
            <a:bodyPr wrap="none" lIns="17145" tIns="8573" rIns="17145" bIns="8573" anchor="ctr"/>
            <a:lstStyle/>
            <a:p>
              <a:pPr defTabSz="914217">
                <a:defRPr/>
              </a:pPr>
              <a:endParaRPr lang="en-US" sz="900" dirty="0"/>
            </a:p>
          </p:txBody>
        </p:sp>
      </p:grpSp>
      <p:sp>
        <p:nvSpPr>
          <p:cNvPr id="102" name="Shape 25970"/>
          <p:cNvSpPr/>
          <p:nvPr/>
        </p:nvSpPr>
        <p:spPr>
          <a:xfrm>
            <a:off x="2143352" y="4385469"/>
            <a:ext cx="1916907" cy="654050"/>
          </a:xfrm>
          <a:prstGeom prst="rect">
            <a:avLst/>
          </a:prstGeom>
          <a:solidFill>
            <a:schemeClr val="bg1">
              <a:lumMod val="85000"/>
              <a:alpha val="40000"/>
            </a:schemeClr>
          </a:solidFill>
          <a:ln w="12700" cap="flat">
            <a:noFill/>
            <a:miter lim="400000"/>
          </a:ln>
          <a:effectLst/>
        </p:spPr>
        <p:txBody>
          <a:bodyPr lIns="0" tIns="0" rIns="0" bIns="0"/>
          <a:lstStyle/>
          <a:p>
            <a:pPr algn="ctr" defTabSz="914217">
              <a:defRPr/>
            </a:pPr>
            <a:endParaRPr sz="1600">
              <a:latin typeface="Lato Light"/>
              <a:cs typeface="Lato Light"/>
            </a:endParaRPr>
          </a:p>
        </p:txBody>
      </p:sp>
      <p:sp>
        <p:nvSpPr>
          <p:cNvPr id="72716" name="Shape 25538"/>
          <p:cNvSpPr>
            <a:spLocks noChangeArrowheads="1"/>
          </p:cNvSpPr>
          <p:nvPr/>
        </p:nvSpPr>
        <p:spPr bwMode="auto">
          <a:xfrm>
            <a:off x="2751364" y="4474369"/>
            <a:ext cx="1118394" cy="446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75%</a:t>
            </a:r>
          </a:p>
        </p:txBody>
      </p:sp>
      <p:sp>
        <p:nvSpPr>
          <p:cNvPr id="72717" name="Shape 25539"/>
          <p:cNvSpPr>
            <a:spLocks/>
          </p:cNvSpPr>
          <p:nvPr/>
        </p:nvSpPr>
        <p:spPr bwMode="auto">
          <a:xfrm>
            <a:off x="2250508" y="4467225"/>
            <a:ext cx="407194" cy="407194"/>
          </a:xfrm>
          <a:custGeom>
            <a:avLst/>
            <a:gdLst>
              <a:gd name="T0" fmla="*/ 406755 w 19679"/>
              <a:gd name="T1" fmla="*/ 406756 h 19679"/>
              <a:gd name="T2" fmla="*/ 406755 w 19679"/>
              <a:gd name="T3" fmla="*/ 406756 h 19679"/>
              <a:gd name="T4" fmla="*/ 406755 w 19679"/>
              <a:gd name="T5" fmla="*/ 406756 h 19679"/>
              <a:gd name="T6" fmla="*/ 406755 w 19679"/>
              <a:gd name="T7" fmla="*/ 40675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107" name="Shape 25544"/>
          <p:cNvSpPr/>
          <p:nvPr/>
        </p:nvSpPr>
        <p:spPr>
          <a:xfrm>
            <a:off x="2250508" y="5170487"/>
            <a:ext cx="407194" cy="407194"/>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lIns="0" tIns="0" rIns="0" bIns="0"/>
          <a:lstStyle/>
          <a:p>
            <a:pPr defTabSz="914217">
              <a:defRPr/>
            </a:pPr>
            <a:endParaRPr sz="2000">
              <a:latin typeface="Lato Light"/>
              <a:cs typeface="Lato Light"/>
            </a:endParaRPr>
          </a:p>
        </p:txBody>
      </p:sp>
      <p:grpSp>
        <p:nvGrpSpPr>
          <p:cNvPr id="72719" name="Group 3929"/>
          <p:cNvGrpSpPr>
            <a:grpSpLocks/>
          </p:cNvGrpSpPr>
          <p:nvPr/>
        </p:nvGrpSpPr>
        <p:grpSpPr bwMode="auto">
          <a:xfrm>
            <a:off x="2412433" y="5257006"/>
            <a:ext cx="97631" cy="246063"/>
            <a:chOff x="0" y="0"/>
            <a:chExt cx="1037079" cy="2617920"/>
          </a:xfrm>
        </p:grpSpPr>
        <p:sp>
          <p:nvSpPr>
            <p:cNvPr id="72772" name="Shape 3927"/>
            <p:cNvSpPr>
              <a:spLocks/>
            </p:cNvSpPr>
            <p:nvPr/>
          </p:nvSpPr>
          <p:spPr bwMode="auto">
            <a:xfrm>
              <a:off x="0" y="448465"/>
              <a:ext cx="1037080" cy="2169456"/>
            </a:xfrm>
            <a:custGeom>
              <a:avLst/>
              <a:gdLst>
                <a:gd name="T0" fmla="*/ 518540 w 21600"/>
                <a:gd name="T1" fmla="*/ 1084728 h 21600"/>
                <a:gd name="T2" fmla="*/ 518540 w 21600"/>
                <a:gd name="T3" fmla="*/ 1084728 h 21600"/>
                <a:gd name="T4" fmla="*/ 518540 w 21600"/>
                <a:gd name="T5" fmla="*/ 1084728 h 21600"/>
                <a:gd name="T6" fmla="*/ 518540 w 21600"/>
                <a:gd name="T7" fmla="*/ 1084728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73" name="Shape 3928"/>
            <p:cNvSpPr>
              <a:spLocks/>
            </p:cNvSpPr>
            <p:nvPr/>
          </p:nvSpPr>
          <p:spPr bwMode="auto">
            <a:xfrm>
              <a:off x="319533" y="0"/>
              <a:ext cx="414836" cy="409227"/>
            </a:xfrm>
            <a:custGeom>
              <a:avLst/>
              <a:gdLst>
                <a:gd name="T0" fmla="*/ 207418 w 19679"/>
                <a:gd name="T1" fmla="*/ 204614 h 19679"/>
                <a:gd name="T2" fmla="*/ 207418 w 19679"/>
                <a:gd name="T3" fmla="*/ 204614 h 19679"/>
                <a:gd name="T4" fmla="*/ 207418 w 19679"/>
                <a:gd name="T5" fmla="*/ 204614 h 19679"/>
                <a:gd name="T6" fmla="*/ 207418 w 19679"/>
                <a:gd name="T7" fmla="*/ 20461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72720" name="Group 3932"/>
          <p:cNvGrpSpPr>
            <a:grpSpLocks/>
          </p:cNvGrpSpPr>
          <p:nvPr/>
        </p:nvGrpSpPr>
        <p:grpSpPr bwMode="auto">
          <a:xfrm>
            <a:off x="2400527" y="4540250"/>
            <a:ext cx="112713" cy="245269"/>
            <a:chOff x="0" y="0"/>
            <a:chExt cx="1203747" cy="2612311"/>
          </a:xfrm>
        </p:grpSpPr>
        <p:sp>
          <p:nvSpPr>
            <p:cNvPr id="72770" name="Shape 3930"/>
            <p:cNvSpPr>
              <a:spLocks/>
            </p:cNvSpPr>
            <p:nvPr/>
          </p:nvSpPr>
          <p:spPr bwMode="auto">
            <a:xfrm>
              <a:off x="399397" y="0"/>
              <a:ext cx="386804" cy="386804"/>
            </a:xfrm>
            <a:custGeom>
              <a:avLst/>
              <a:gdLst>
                <a:gd name="T0" fmla="*/ 193402 w 19679"/>
                <a:gd name="T1" fmla="*/ 193402 h 19679"/>
                <a:gd name="T2" fmla="*/ 193402 w 19679"/>
                <a:gd name="T3" fmla="*/ 193402 h 19679"/>
                <a:gd name="T4" fmla="*/ 193402 w 19679"/>
                <a:gd name="T5" fmla="*/ 193402 h 19679"/>
                <a:gd name="T6" fmla="*/ 193402 w 19679"/>
                <a:gd name="T7" fmla="*/ 193402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71" name="Shape 3931"/>
            <p:cNvSpPr>
              <a:spLocks/>
            </p:cNvSpPr>
            <p:nvPr/>
          </p:nvSpPr>
          <p:spPr bwMode="auto">
            <a:xfrm>
              <a:off x="-1" y="465283"/>
              <a:ext cx="1203749" cy="2147029"/>
            </a:xfrm>
            <a:custGeom>
              <a:avLst/>
              <a:gdLst>
                <a:gd name="T0" fmla="*/ 601875 w 21276"/>
                <a:gd name="T1" fmla="*/ 1073515 h 21600"/>
                <a:gd name="T2" fmla="*/ 601875 w 21276"/>
                <a:gd name="T3" fmla="*/ 1073515 h 21600"/>
                <a:gd name="T4" fmla="*/ 601875 w 21276"/>
                <a:gd name="T5" fmla="*/ 1073515 h 21600"/>
                <a:gd name="T6" fmla="*/ 601875 w 21276"/>
                <a:gd name="T7" fmla="*/ 1073515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276" h="21600" extrusionOk="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sp>
        <p:nvSpPr>
          <p:cNvPr id="72721" name="Shape 25538"/>
          <p:cNvSpPr>
            <a:spLocks noChangeArrowheads="1"/>
          </p:cNvSpPr>
          <p:nvPr/>
        </p:nvSpPr>
        <p:spPr bwMode="auto">
          <a:xfrm>
            <a:off x="2751364" y="5172075"/>
            <a:ext cx="1118394"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25%</a:t>
            </a:r>
          </a:p>
        </p:txBody>
      </p:sp>
      <p:sp>
        <p:nvSpPr>
          <p:cNvPr id="72722" name="Shape 25538"/>
          <p:cNvSpPr>
            <a:spLocks noChangeArrowheads="1"/>
          </p:cNvSpPr>
          <p:nvPr/>
        </p:nvSpPr>
        <p:spPr bwMode="auto">
          <a:xfrm>
            <a:off x="2250508" y="3576637"/>
            <a:ext cx="1637506"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dirty="0">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Likes</a:t>
            </a:r>
          </a:p>
        </p:txBody>
      </p:sp>
      <p:sp>
        <p:nvSpPr>
          <p:cNvPr id="72723" name="Shape 25538"/>
          <p:cNvSpPr>
            <a:spLocks noChangeArrowheads="1"/>
          </p:cNvSpPr>
          <p:nvPr/>
        </p:nvSpPr>
        <p:spPr bwMode="auto">
          <a:xfrm>
            <a:off x="4684939" y="4474369"/>
            <a:ext cx="1118394" cy="446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75%</a:t>
            </a:r>
          </a:p>
        </p:txBody>
      </p:sp>
      <p:sp>
        <p:nvSpPr>
          <p:cNvPr id="72724" name="Shape 25539"/>
          <p:cNvSpPr>
            <a:spLocks/>
          </p:cNvSpPr>
          <p:nvPr/>
        </p:nvSpPr>
        <p:spPr bwMode="auto">
          <a:xfrm>
            <a:off x="4184877" y="4467225"/>
            <a:ext cx="406400" cy="407194"/>
          </a:xfrm>
          <a:custGeom>
            <a:avLst/>
            <a:gdLst>
              <a:gd name="T0" fmla="*/ 406755 w 19679"/>
              <a:gd name="T1" fmla="*/ 406756 h 19679"/>
              <a:gd name="T2" fmla="*/ 406755 w 19679"/>
              <a:gd name="T3" fmla="*/ 406756 h 19679"/>
              <a:gd name="T4" fmla="*/ 406755 w 19679"/>
              <a:gd name="T5" fmla="*/ 406756 h 19679"/>
              <a:gd name="T6" fmla="*/ 406755 w 19679"/>
              <a:gd name="T7" fmla="*/ 40675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135" name="Shape 25544"/>
          <p:cNvSpPr/>
          <p:nvPr/>
        </p:nvSpPr>
        <p:spPr>
          <a:xfrm>
            <a:off x="4184877" y="5170487"/>
            <a:ext cx="406400" cy="407194"/>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lumMod val="50000"/>
            </a:schemeClr>
          </a:solidFill>
          <a:ln w="12700" cap="flat">
            <a:noFill/>
            <a:miter lim="400000"/>
          </a:ln>
          <a:effectLst/>
        </p:spPr>
        <p:txBody>
          <a:bodyPr lIns="0" tIns="0" rIns="0" bIns="0"/>
          <a:lstStyle/>
          <a:p>
            <a:pPr defTabSz="914217">
              <a:defRPr/>
            </a:pPr>
            <a:endParaRPr sz="2000">
              <a:latin typeface="Lato Light"/>
              <a:cs typeface="Lato Light"/>
            </a:endParaRPr>
          </a:p>
        </p:txBody>
      </p:sp>
      <p:grpSp>
        <p:nvGrpSpPr>
          <p:cNvPr id="72726" name="Group 3929"/>
          <p:cNvGrpSpPr>
            <a:grpSpLocks/>
          </p:cNvGrpSpPr>
          <p:nvPr/>
        </p:nvGrpSpPr>
        <p:grpSpPr bwMode="auto">
          <a:xfrm>
            <a:off x="4346802" y="5257006"/>
            <a:ext cx="97632" cy="246063"/>
            <a:chOff x="0" y="0"/>
            <a:chExt cx="1037079" cy="2617920"/>
          </a:xfrm>
        </p:grpSpPr>
        <p:sp>
          <p:nvSpPr>
            <p:cNvPr id="72768" name="Shape 3927"/>
            <p:cNvSpPr>
              <a:spLocks/>
            </p:cNvSpPr>
            <p:nvPr/>
          </p:nvSpPr>
          <p:spPr bwMode="auto">
            <a:xfrm>
              <a:off x="0" y="448465"/>
              <a:ext cx="1037080" cy="2169456"/>
            </a:xfrm>
            <a:custGeom>
              <a:avLst/>
              <a:gdLst>
                <a:gd name="T0" fmla="*/ 518540 w 21600"/>
                <a:gd name="T1" fmla="*/ 1084728 h 21600"/>
                <a:gd name="T2" fmla="*/ 518540 w 21600"/>
                <a:gd name="T3" fmla="*/ 1084728 h 21600"/>
                <a:gd name="T4" fmla="*/ 518540 w 21600"/>
                <a:gd name="T5" fmla="*/ 1084728 h 21600"/>
                <a:gd name="T6" fmla="*/ 518540 w 21600"/>
                <a:gd name="T7" fmla="*/ 1084728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69" name="Shape 3928"/>
            <p:cNvSpPr>
              <a:spLocks/>
            </p:cNvSpPr>
            <p:nvPr/>
          </p:nvSpPr>
          <p:spPr bwMode="auto">
            <a:xfrm>
              <a:off x="319533" y="0"/>
              <a:ext cx="414836" cy="409227"/>
            </a:xfrm>
            <a:custGeom>
              <a:avLst/>
              <a:gdLst>
                <a:gd name="T0" fmla="*/ 207418 w 19679"/>
                <a:gd name="T1" fmla="*/ 204614 h 19679"/>
                <a:gd name="T2" fmla="*/ 207418 w 19679"/>
                <a:gd name="T3" fmla="*/ 204614 h 19679"/>
                <a:gd name="T4" fmla="*/ 207418 w 19679"/>
                <a:gd name="T5" fmla="*/ 204614 h 19679"/>
                <a:gd name="T6" fmla="*/ 207418 w 19679"/>
                <a:gd name="T7" fmla="*/ 20461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72727" name="Group 3932"/>
          <p:cNvGrpSpPr>
            <a:grpSpLocks/>
          </p:cNvGrpSpPr>
          <p:nvPr/>
        </p:nvGrpSpPr>
        <p:grpSpPr bwMode="auto">
          <a:xfrm>
            <a:off x="4334102" y="4540250"/>
            <a:ext cx="113507" cy="245269"/>
            <a:chOff x="0" y="0"/>
            <a:chExt cx="1203747" cy="2612311"/>
          </a:xfrm>
        </p:grpSpPr>
        <p:sp>
          <p:nvSpPr>
            <p:cNvPr id="72766" name="Shape 3930"/>
            <p:cNvSpPr>
              <a:spLocks/>
            </p:cNvSpPr>
            <p:nvPr/>
          </p:nvSpPr>
          <p:spPr bwMode="auto">
            <a:xfrm>
              <a:off x="399397" y="0"/>
              <a:ext cx="386804" cy="386804"/>
            </a:xfrm>
            <a:custGeom>
              <a:avLst/>
              <a:gdLst>
                <a:gd name="T0" fmla="*/ 193402 w 19679"/>
                <a:gd name="T1" fmla="*/ 193402 h 19679"/>
                <a:gd name="T2" fmla="*/ 193402 w 19679"/>
                <a:gd name="T3" fmla="*/ 193402 h 19679"/>
                <a:gd name="T4" fmla="*/ 193402 w 19679"/>
                <a:gd name="T5" fmla="*/ 193402 h 19679"/>
                <a:gd name="T6" fmla="*/ 193402 w 19679"/>
                <a:gd name="T7" fmla="*/ 193402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67" name="Shape 3931"/>
            <p:cNvSpPr>
              <a:spLocks/>
            </p:cNvSpPr>
            <p:nvPr/>
          </p:nvSpPr>
          <p:spPr bwMode="auto">
            <a:xfrm>
              <a:off x="-1" y="465283"/>
              <a:ext cx="1203749" cy="2147029"/>
            </a:xfrm>
            <a:custGeom>
              <a:avLst/>
              <a:gdLst>
                <a:gd name="T0" fmla="*/ 601875 w 21276"/>
                <a:gd name="T1" fmla="*/ 1073515 h 21600"/>
                <a:gd name="T2" fmla="*/ 601875 w 21276"/>
                <a:gd name="T3" fmla="*/ 1073515 h 21600"/>
                <a:gd name="T4" fmla="*/ 601875 w 21276"/>
                <a:gd name="T5" fmla="*/ 1073515 h 21600"/>
                <a:gd name="T6" fmla="*/ 601875 w 21276"/>
                <a:gd name="T7" fmla="*/ 1073515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276" h="21600" extrusionOk="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sp>
        <p:nvSpPr>
          <p:cNvPr id="72728" name="Shape 25538"/>
          <p:cNvSpPr>
            <a:spLocks noChangeArrowheads="1"/>
          </p:cNvSpPr>
          <p:nvPr/>
        </p:nvSpPr>
        <p:spPr bwMode="auto">
          <a:xfrm>
            <a:off x="4684939" y="5172075"/>
            <a:ext cx="1118394"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25%</a:t>
            </a:r>
          </a:p>
        </p:txBody>
      </p:sp>
      <p:sp>
        <p:nvSpPr>
          <p:cNvPr id="72729" name="Shape 25538"/>
          <p:cNvSpPr>
            <a:spLocks noChangeArrowheads="1"/>
          </p:cNvSpPr>
          <p:nvPr/>
        </p:nvSpPr>
        <p:spPr bwMode="auto">
          <a:xfrm>
            <a:off x="4184877" y="3576637"/>
            <a:ext cx="1637507"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Fav</a:t>
            </a:r>
          </a:p>
        </p:txBody>
      </p:sp>
      <p:sp>
        <p:nvSpPr>
          <p:cNvPr id="144" name="Shape 25970"/>
          <p:cNvSpPr/>
          <p:nvPr/>
        </p:nvSpPr>
        <p:spPr>
          <a:xfrm>
            <a:off x="6004152" y="5074444"/>
            <a:ext cx="1916907" cy="654050"/>
          </a:xfrm>
          <a:prstGeom prst="rect">
            <a:avLst/>
          </a:prstGeom>
          <a:solidFill>
            <a:schemeClr val="bg1">
              <a:lumMod val="85000"/>
              <a:alpha val="40000"/>
            </a:schemeClr>
          </a:solidFill>
          <a:ln w="12700" cap="flat">
            <a:noFill/>
            <a:miter lim="400000"/>
          </a:ln>
          <a:effectLst/>
        </p:spPr>
        <p:txBody>
          <a:bodyPr lIns="0" tIns="0" rIns="0" bIns="0"/>
          <a:lstStyle/>
          <a:p>
            <a:pPr algn="ctr" defTabSz="914217">
              <a:defRPr/>
            </a:pPr>
            <a:endParaRPr sz="1600">
              <a:latin typeface="Lato Light"/>
              <a:cs typeface="Lato Light"/>
            </a:endParaRPr>
          </a:p>
        </p:txBody>
      </p:sp>
      <p:sp>
        <p:nvSpPr>
          <p:cNvPr id="72731" name="Shape 25538"/>
          <p:cNvSpPr>
            <a:spLocks noChangeArrowheads="1"/>
          </p:cNvSpPr>
          <p:nvPr/>
        </p:nvSpPr>
        <p:spPr bwMode="auto">
          <a:xfrm>
            <a:off x="6612164" y="4474369"/>
            <a:ext cx="1118394" cy="446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25%</a:t>
            </a:r>
          </a:p>
        </p:txBody>
      </p:sp>
      <p:sp>
        <p:nvSpPr>
          <p:cNvPr id="146" name="Shape 25539"/>
          <p:cNvSpPr/>
          <p:nvPr/>
        </p:nvSpPr>
        <p:spPr>
          <a:xfrm>
            <a:off x="6111308" y="4467225"/>
            <a:ext cx="407194" cy="407194"/>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3"/>
          </a:solidFill>
          <a:ln w="12700" cap="flat">
            <a:noFill/>
            <a:miter lim="400000"/>
          </a:ln>
          <a:effectLst/>
        </p:spPr>
        <p:txBody>
          <a:bodyPr lIns="0" tIns="0" rIns="0" bIns="0"/>
          <a:lstStyle/>
          <a:p>
            <a:pPr defTabSz="914217">
              <a:defRPr/>
            </a:pPr>
            <a:endParaRPr sz="2000">
              <a:latin typeface="Lato Light"/>
              <a:cs typeface="Lato Light"/>
            </a:endParaRPr>
          </a:p>
        </p:txBody>
      </p:sp>
      <p:sp>
        <p:nvSpPr>
          <p:cNvPr id="147" name="Shape 25544"/>
          <p:cNvSpPr/>
          <p:nvPr/>
        </p:nvSpPr>
        <p:spPr>
          <a:xfrm>
            <a:off x="6111308" y="5170487"/>
            <a:ext cx="407194" cy="407194"/>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3">
              <a:lumMod val="50000"/>
            </a:schemeClr>
          </a:solidFill>
          <a:ln w="12700" cap="flat">
            <a:noFill/>
            <a:miter lim="400000"/>
          </a:ln>
          <a:effectLst/>
        </p:spPr>
        <p:txBody>
          <a:bodyPr lIns="0" tIns="0" rIns="0" bIns="0"/>
          <a:lstStyle/>
          <a:p>
            <a:pPr defTabSz="914217">
              <a:defRPr/>
            </a:pPr>
            <a:endParaRPr sz="2000">
              <a:latin typeface="Lato Light"/>
              <a:cs typeface="Lato Light"/>
            </a:endParaRPr>
          </a:p>
        </p:txBody>
      </p:sp>
      <p:grpSp>
        <p:nvGrpSpPr>
          <p:cNvPr id="72734" name="Group 3929"/>
          <p:cNvGrpSpPr>
            <a:grpSpLocks/>
          </p:cNvGrpSpPr>
          <p:nvPr/>
        </p:nvGrpSpPr>
        <p:grpSpPr bwMode="auto">
          <a:xfrm>
            <a:off x="6274027" y="5257006"/>
            <a:ext cx="97632" cy="246063"/>
            <a:chOff x="0" y="0"/>
            <a:chExt cx="1037079" cy="2617920"/>
          </a:xfrm>
        </p:grpSpPr>
        <p:sp>
          <p:nvSpPr>
            <p:cNvPr id="72764" name="Shape 3927"/>
            <p:cNvSpPr>
              <a:spLocks/>
            </p:cNvSpPr>
            <p:nvPr/>
          </p:nvSpPr>
          <p:spPr bwMode="auto">
            <a:xfrm>
              <a:off x="0" y="448465"/>
              <a:ext cx="1037080" cy="2169456"/>
            </a:xfrm>
            <a:custGeom>
              <a:avLst/>
              <a:gdLst>
                <a:gd name="T0" fmla="*/ 518540 w 21600"/>
                <a:gd name="T1" fmla="*/ 1084728 h 21600"/>
                <a:gd name="T2" fmla="*/ 518540 w 21600"/>
                <a:gd name="T3" fmla="*/ 1084728 h 21600"/>
                <a:gd name="T4" fmla="*/ 518540 w 21600"/>
                <a:gd name="T5" fmla="*/ 1084728 h 21600"/>
                <a:gd name="T6" fmla="*/ 518540 w 21600"/>
                <a:gd name="T7" fmla="*/ 1084728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65" name="Shape 3928"/>
            <p:cNvSpPr>
              <a:spLocks/>
            </p:cNvSpPr>
            <p:nvPr/>
          </p:nvSpPr>
          <p:spPr bwMode="auto">
            <a:xfrm>
              <a:off x="319533" y="0"/>
              <a:ext cx="414836" cy="409227"/>
            </a:xfrm>
            <a:custGeom>
              <a:avLst/>
              <a:gdLst>
                <a:gd name="T0" fmla="*/ 207418 w 19679"/>
                <a:gd name="T1" fmla="*/ 204614 h 19679"/>
                <a:gd name="T2" fmla="*/ 207418 w 19679"/>
                <a:gd name="T3" fmla="*/ 204614 h 19679"/>
                <a:gd name="T4" fmla="*/ 207418 w 19679"/>
                <a:gd name="T5" fmla="*/ 204614 h 19679"/>
                <a:gd name="T6" fmla="*/ 207418 w 19679"/>
                <a:gd name="T7" fmla="*/ 20461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72735" name="Group 3932"/>
          <p:cNvGrpSpPr>
            <a:grpSpLocks/>
          </p:cNvGrpSpPr>
          <p:nvPr/>
        </p:nvGrpSpPr>
        <p:grpSpPr bwMode="auto">
          <a:xfrm>
            <a:off x="6261327" y="4540250"/>
            <a:ext cx="113507" cy="245269"/>
            <a:chOff x="0" y="0"/>
            <a:chExt cx="1203747" cy="2612311"/>
          </a:xfrm>
        </p:grpSpPr>
        <p:sp>
          <p:nvSpPr>
            <p:cNvPr id="72762" name="Shape 3930"/>
            <p:cNvSpPr>
              <a:spLocks/>
            </p:cNvSpPr>
            <p:nvPr/>
          </p:nvSpPr>
          <p:spPr bwMode="auto">
            <a:xfrm>
              <a:off x="399397" y="0"/>
              <a:ext cx="386804" cy="386804"/>
            </a:xfrm>
            <a:custGeom>
              <a:avLst/>
              <a:gdLst>
                <a:gd name="T0" fmla="*/ 193402 w 19679"/>
                <a:gd name="T1" fmla="*/ 193402 h 19679"/>
                <a:gd name="T2" fmla="*/ 193402 w 19679"/>
                <a:gd name="T3" fmla="*/ 193402 h 19679"/>
                <a:gd name="T4" fmla="*/ 193402 w 19679"/>
                <a:gd name="T5" fmla="*/ 193402 h 19679"/>
                <a:gd name="T6" fmla="*/ 193402 w 19679"/>
                <a:gd name="T7" fmla="*/ 193402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63" name="Shape 3931"/>
            <p:cNvSpPr>
              <a:spLocks/>
            </p:cNvSpPr>
            <p:nvPr/>
          </p:nvSpPr>
          <p:spPr bwMode="auto">
            <a:xfrm>
              <a:off x="-1" y="465283"/>
              <a:ext cx="1203749" cy="2147029"/>
            </a:xfrm>
            <a:custGeom>
              <a:avLst/>
              <a:gdLst>
                <a:gd name="T0" fmla="*/ 601875 w 21276"/>
                <a:gd name="T1" fmla="*/ 1073515 h 21600"/>
                <a:gd name="T2" fmla="*/ 601875 w 21276"/>
                <a:gd name="T3" fmla="*/ 1073515 h 21600"/>
                <a:gd name="T4" fmla="*/ 601875 w 21276"/>
                <a:gd name="T5" fmla="*/ 1073515 h 21600"/>
                <a:gd name="T6" fmla="*/ 601875 w 21276"/>
                <a:gd name="T7" fmla="*/ 1073515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276" h="21600" extrusionOk="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sp>
        <p:nvSpPr>
          <p:cNvPr id="72736" name="Shape 25538"/>
          <p:cNvSpPr>
            <a:spLocks noChangeArrowheads="1"/>
          </p:cNvSpPr>
          <p:nvPr/>
        </p:nvSpPr>
        <p:spPr bwMode="auto">
          <a:xfrm>
            <a:off x="6612164" y="5172075"/>
            <a:ext cx="1118394"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75%</a:t>
            </a:r>
          </a:p>
        </p:txBody>
      </p:sp>
      <p:sp>
        <p:nvSpPr>
          <p:cNvPr id="72737" name="Shape 25538"/>
          <p:cNvSpPr>
            <a:spLocks noChangeArrowheads="1"/>
          </p:cNvSpPr>
          <p:nvPr/>
        </p:nvSpPr>
        <p:spPr bwMode="auto">
          <a:xfrm>
            <a:off x="6111308" y="3576637"/>
            <a:ext cx="1638300"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Comments</a:t>
            </a:r>
          </a:p>
        </p:txBody>
      </p:sp>
      <p:sp>
        <p:nvSpPr>
          <p:cNvPr id="72738" name="Shape 25538"/>
          <p:cNvSpPr>
            <a:spLocks noChangeArrowheads="1"/>
          </p:cNvSpPr>
          <p:nvPr/>
        </p:nvSpPr>
        <p:spPr bwMode="auto">
          <a:xfrm>
            <a:off x="8545739" y="4474369"/>
            <a:ext cx="1119188" cy="446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75%</a:t>
            </a:r>
          </a:p>
        </p:txBody>
      </p:sp>
      <p:sp>
        <p:nvSpPr>
          <p:cNvPr id="158" name="Shape 25539"/>
          <p:cNvSpPr/>
          <p:nvPr/>
        </p:nvSpPr>
        <p:spPr>
          <a:xfrm>
            <a:off x="8045677" y="4467225"/>
            <a:ext cx="406400" cy="407194"/>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4"/>
          </a:solidFill>
          <a:ln w="12700" cap="flat">
            <a:noFill/>
            <a:miter lim="400000"/>
          </a:ln>
          <a:effectLst/>
        </p:spPr>
        <p:txBody>
          <a:bodyPr lIns="0" tIns="0" rIns="0" bIns="0"/>
          <a:lstStyle/>
          <a:p>
            <a:pPr defTabSz="914217">
              <a:defRPr/>
            </a:pPr>
            <a:endParaRPr sz="2000">
              <a:latin typeface="Lato Light"/>
              <a:cs typeface="Lato Light"/>
            </a:endParaRPr>
          </a:p>
        </p:txBody>
      </p:sp>
      <p:sp>
        <p:nvSpPr>
          <p:cNvPr id="159" name="Shape 25544"/>
          <p:cNvSpPr/>
          <p:nvPr/>
        </p:nvSpPr>
        <p:spPr>
          <a:xfrm>
            <a:off x="8045677" y="5170487"/>
            <a:ext cx="406400" cy="407194"/>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4">
              <a:lumMod val="50000"/>
            </a:schemeClr>
          </a:solidFill>
          <a:ln w="12700" cap="flat">
            <a:noFill/>
            <a:miter lim="400000"/>
          </a:ln>
          <a:effectLst/>
        </p:spPr>
        <p:txBody>
          <a:bodyPr lIns="0" tIns="0" rIns="0" bIns="0"/>
          <a:lstStyle/>
          <a:p>
            <a:pPr defTabSz="914217">
              <a:defRPr/>
            </a:pPr>
            <a:endParaRPr sz="2000">
              <a:latin typeface="Lato Light"/>
              <a:cs typeface="Lato Light"/>
            </a:endParaRPr>
          </a:p>
        </p:txBody>
      </p:sp>
      <p:grpSp>
        <p:nvGrpSpPr>
          <p:cNvPr id="72741" name="Group 3929"/>
          <p:cNvGrpSpPr>
            <a:grpSpLocks/>
          </p:cNvGrpSpPr>
          <p:nvPr/>
        </p:nvGrpSpPr>
        <p:grpSpPr bwMode="auto">
          <a:xfrm>
            <a:off x="8207602" y="5257006"/>
            <a:ext cx="97632" cy="246063"/>
            <a:chOff x="0" y="0"/>
            <a:chExt cx="1037079" cy="2617920"/>
          </a:xfrm>
        </p:grpSpPr>
        <p:sp>
          <p:nvSpPr>
            <p:cNvPr id="72760" name="Shape 3927"/>
            <p:cNvSpPr>
              <a:spLocks/>
            </p:cNvSpPr>
            <p:nvPr/>
          </p:nvSpPr>
          <p:spPr bwMode="auto">
            <a:xfrm>
              <a:off x="0" y="448465"/>
              <a:ext cx="1037080" cy="2169456"/>
            </a:xfrm>
            <a:custGeom>
              <a:avLst/>
              <a:gdLst>
                <a:gd name="T0" fmla="*/ 518540 w 21600"/>
                <a:gd name="T1" fmla="*/ 1084728 h 21600"/>
                <a:gd name="T2" fmla="*/ 518540 w 21600"/>
                <a:gd name="T3" fmla="*/ 1084728 h 21600"/>
                <a:gd name="T4" fmla="*/ 518540 w 21600"/>
                <a:gd name="T5" fmla="*/ 1084728 h 21600"/>
                <a:gd name="T6" fmla="*/ 518540 w 21600"/>
                <a:gd name="T7" fmla="*/ 1084728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61" name="Shape 3928"/>
            <p:cNvSpPr>
              <a:spLocks/>
            </p:cNvSpPr>
            <p:nvPr/>
          </p:nvSpPr>
          <p:spPr bwMode="auto">
            <a:xfrm>
              <a:off x="319533" y="0"/>
              <a:ext cx="414836" cy="409227"/>
            </a:xfrm>
            <a:custGeom>
              <a:avLst/>
              <a:gdLst>
                <a:gd name="T0" fmla="*/ 207418 w 19679"/>
                <a:gd name="T1" fmla="*/ 204614 h 19679"/>
                <a:gd name="T2" fmla="*/ 207418 w 19679"/>
                <a:gd name="T3" fmla="*/ 204614 h 19679"/>
                <a:gd name="T4" fmla="*/ 207418 w 19679"/>
                <a:gd name="T5" fmla="*/ 204614 h 19679"/>
                <a:gd name="T6" fmla="*/ 207418 w 19679"/>
                <a:gd name="T7" fmla="*/ 20461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72742" name="Group 3932"/>
          <p:cNvGrpSpPr>
            <a:grpSpLocks/>
          </p:cNvGrpSpPr>
          <p:nvPr/>
        </p:nvGrpSpPr>
        <p:grpSpPr bwMode="auto">
          <a:xfrm>
            <a:off x="8194902" y="4540250"/>
            <a:ext cx="113507" cy="245269"/>
            <a:chOff x="0" y="0"/>
            <a:chExt cx="1203747" cy="2612311"/>
          </a:xfrm>
        </p:grpSpPr>
        <p:sp>
          <p:nvSpPr>
            <p:cNvPr id="72758" name="Shape 3930"/>
            <p:cNvSpPr>
              <a:spLocks/>
            </p:cNvSpPr>
            <p:nvPr/>
          </p:nvSpPr>
          <p:spPr bwMode="auto">
            <a:xfrm>
              <a:off x="399397" y="0"/>
              <a:ext cx="386804" cy="386804"/>
            </a:xfrm>
            <a:custGeom>
              <a:avLst/>
              <a:gdLst>
                <a:gd name="T0" fmla="*/ 193402 w 19679"/>
                <a:gd name="T1" fmla="*/ 193402 h 19679"/>
                <a:gd name="T2" fmla="*/ 193402 w 19679"/>
                <a:gd name="T3" fmla="*/ 193402 h 19679"/>
                <a:gd name="T4" fmla="*/ 193402 w 19679"/>
                <a:gd name="T5" fmla="*/ 193402 h 19679"/>
                <a:gd name="T6" fmla="*/ 193402 w 19679"/>
                <a:gd name="T7" fmla="*/ 193402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59" name="Shape 3931"/>
            <p:cNvSpPr>
              <a:spLocks/>
            </p:cNvSpPr>
            <p:nvPr/>
          </p:nvSpPr>
          <p:spPr bwMode="auto">
            <a:xfrm>
              <a:off x="-1" y="465283"/>
              <a:ext cx="1203749" cy="2147029"/>
            </a:xfrm>
            <a:custGeom>
              <a:avLst/>
              <a:gdLst>
                <a:gd name="T0" fmla="*/ 601875 w 21276"/>
                <a:gd name="T1" fmla="*/ 1073515 h 21600"/>
                <a:gd name="T2" fmla="*/ 601875 w 21276"/>
                <a:gd name="T3" fmla="*/ 1073515 h 21600"/>
                <a:gd name="T4" fmla="*/ 601875 w 21276"/>
                <a:gd name="T5" fmla="*/ 1073515 h 21600"/>
                <a:gd name="T6" fmla="*/ 601875 w 21276"/>
                <a:gd name="T7" fmla="*/ 1073515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276" h="21600" extrusionOk="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sp>
        <p:nvSpPr>
          <p:cNvPr id="72743" name="Shape 25538"/>
          <p:cNvSpPr>
            <a:spLocks noChangeArrowheads="1"/>
          </p:cNvSpPr>
          <p:nvPr/>
        </p:nvSpPr>
        <p:spPr bwMode="auto">
          <a:xfrm>
            <a:off x="8545739" y="5172075"/>
            <a:ext cx="1119188"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200">
                <a:ea typeface="Helvetica Neue" panose="02000403000000020004" pitchFamily="2" charset="0"/>
                <a:sym typeface="Helvetica Neue" panose="02000403000000020004" pitchFamily="2" charset="0"/>
              </a:rPr>
              <a:t>25%</a:t>
            </a:r>
          </a:p>
        </p:txBody>
      </p:sp>
      <p:sp>
        <p:nvSpPr>
          <p:cNvPr id="72744" name="Shape 25538"/>
          <p:cNvSpPr>
            <a:spLocks noChangeArrowheads="1"/>
          </p:cNvSpPr>
          <p:nvPr/>
        </p:nvSpPr>
        <p:spPr bwMode="auto">
          <a:xfrm>
            <a:off x="8045677" y="3576637"/>
            <a:ext cx="1637507"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dirty="0">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Plays</a:t>
            </a:r>
          </a:p>
        </p:txBody>
      </p:sp>
      <p:grpSp>
        <p:nvGrpSpPr>
          <p:cNvPr id="72749" name="Group 3929"/>
          <p:cNvGrpSpPr>
            <a:grpSpLocks/>
          </p:cNvGrpSpPr>
          <p:nvPr/>
        </p:nvGrpSpPr>
        <p:grpSpPr bwMode="auto">
          <a:xfrm>
            <a:off x="10141971" y="5257006"/>
            <a:ext cx="97631" cy="246063"/>
            <a:chOff x="0" y="0"/>
            <a:chExt cx="1037079" cy="2617920"/>
          </a:xfrm>
        </p:grpSpPr>
        <p:sp>
          <p:nvSpPr>
            <p:cNvPr id="72756" name="Shape 3927"/>
            <p:cNvSpPr>
              <a:spLocks/>
            </p:cNvSpPr>
            <p:nvPr/>
          </p:nvSpPr>
          <p:spPr bwMode="auto">
            <a:xfrm>
              <a:off x="0" y="448465"/>
              <a:ext cx="1037080" cy="2169456"/>
            </a:xfrm>
            <a:custGeom>
              <a:avLst/>
              <a:gdLst>
                <a:gd name="T0" fmla="*/ 518540 w 21600"/>
                <a:gd name="T1" fmla="*/ 1084728 h 21600"/>
                <a:gd name="T2" fmla="*/ 518540 w 21600"/>
                <a:gd name="T3" fmla="*/ 1084728 h 21600"/>
                <a:gd name="T4" fmla="*/ 518540 w 21600"/>
                <a:gd name="T5" fmla="*/ 1084728 h 21600"/>
                <a:gd name="T6" fmla="*/ 518540 w 21600"/>
                <a:gd name="T7" fmla="*/ 1084728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57" name="Shape 3928"/>
            <p:cNvSpPr>
              <a:spLocks/>
            </p:cNvSpPr>
            <p:nvPr/>
          </p:nvSpPr>
          <p:spPr bwMode="auto">
            <a:xfrm>
              <a:off x="319533" y="0"/>
              <a:ext cx="414836" cy="409227"/>
            </a:xfrm>
            <a:custGeom>
              <a:avLst/>
              <a:gdLst>
                <a:gd name="T0" fmla="*/ 207418 w 19679"/>
                <a:gd name="T1" fmla="*/ 204614 h 19679"/>
                <a:gd name="T2" fmla="*/ 207418 w 19679"/>
                <a:gd name="T3" fmla="*/ 204614 h 19679"/>
                <a:gd name="T4" fmla="*/ 207418 w 19679"/>
                <a:gd name="T5" fmla="*/ 204614 h 19679"/>
                <a:gd name="T6" fmla="*/ 207418 w 19679"/>
                <a:gd name="T7" fmla="*/ 20461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72750" name="Group 3932"/>
          <p:cNvGrpSpPr>
            <a:grpSpLocks/>
          </p:cNvGrpSpPr>
          <p:nvPr/>
        </p:nvGrpSpPr>
        <p:grpSpPr bwMode="auto">
          <a:xfrm>
            <a:off x="10129271" y="4540250"/>
            <a:ext cx="113506" cy="245269"/>
            <a:chOff x="0" y="0"/>
            <a:chExt cx="1203747" cy="2612311"/>
          </a:xfrm>
        </p:grpSpPr>
        <p:sp>
          <p:nvSpPr>
            <p:cNvPr id="72754" name="Shape 3930"/>
            <p:cNvSpPr>
              <a:spLocks/>
            </p:cNvSpPr>
            <p:nvPr/>
          </p:nvSpPr>
          <p:spPr bwMode="auto">
            <a:xfrm>
              <a:off x="399397" y="0"/>
              <a:ext cx="386804" cy="386804"/>
            </a:xfrm>
            <a:custGeom>
              <a:avLst/>
              <a:gdLst>
                <a:gd name="T0" fmla="*/ 193402 w 19679"/>
                <a:gd name="T1" fmla="*/ 193402 h 19679"/>
                <a:gd name="T2" fmla="*/ 193402 w 19679"/>
                <a:gd name="T3" fmla="*/ 193402 h 19679"/>
                <a:gd name="T4" fmla="*/ 193402 w 19679"/>
                <a:gd name="T5" fmla="*/ 193402 h 19679"/>
                <a:gd name="T6" fmla="*/ 193402 w 19679"/>
                <a:gd name="T7" fmla="*/ 193402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72755" name="Shape 3931"/>
            <p:cNvSpPr>
              <a:spLocks/>
            </p:cNvSpPr>
            <p:nvPr/>
          </p:nvSpPr>
          <p:spPr bwMode="auto">
            <a:xfrm>
              <a:off x="-1" y="465283"/>
              <a:ext cx="1203749" cy="2147029"/>
            </a:xfrm>
            <a:custGeom>
              <a:avLst/>
              <a:gdLst>
                <a:gd name="T0" fmla="*/ 601875 w 21276"/>
                <a:gd name="T1" fmla="*/ 1073515 h 21600"/>
                <a:gd name="T2" fmla="*/ 601875 w 21276"/>
                <a:gd name="T3" fmla="*/ 1073515 h 21600"/>
                <a:gd name="T4" fmla="*/ 601875 w 21276"/>
                <a:gd name="T5" fmla="*/ 1073515 h 21600"/>
                <a:gd name="T6" fmla="*/ 601875 w 21276"/>
                <a:gd name="T7" fmla="*/ 1073515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276" h="21600" extrusionOk="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4" name="Group 4">
            <a:extLst>
              <a:ext uri="{FF2B5EF4-FFF2-40B4-BE49-F238E27FC236}">
                <a16:creationId xmlns:a16="http://schemas.microsoft.com/office/drawing/2014/main" id="{82C7FB66-8D73-4401-8D21-814CD165FC8B}"/>
              </a:ext>
            </a:extLst>
          </p:cNvPr>
          <p:cNvGrpSpPr>
            <a:grpSpLocks noChangeAspect="1"/>
          </p:cNvGrpSpPr>
          <p:nvPr/>
        </p:nvGrpSpPr>
        <p:grpSpPr bwMode="auto">
          <a:xfrm>
            <a:off x="6334125" y="1743075"/>
            <a:ext cx="1173163" cy="1173163"/>
            <a:chOff x="3990" y="1098"/>
            <a:chExt cx="739" cy="739"/>
          </a:xfrm>
        </p:grpSpPr>
        <p:sp>
          <p:nvSpPr>
            <p:cNvPr id="5" name="AutoShape 3">
              <a:extLst>
                <a:ext uri="{FF2B5EF4-FFF2-40B4-BE49-F238E27FC236}">
                  <a16:creationId xmlns:a16="http://schemas.microsoft.com/office/drawing/2014/main" id="{AD5C63B7-75B5-4F07-A36B-1E35B3E5E697}"/>
                </a:ext>
              </a:extLst>
            </p:cNvPr>
            <p:cNvSpPr>
              <a:spLocks noChangeAspect="1" noChangeArrowheads="1" noTextEdit="1"/>
            </p:cNvSpPr>
            <p:nvPr/>
          </p:nvSpPr>
          <p:spPr bwMode="auto">
            <a:xfrm>
              <a:off x="3990" y="1098"/>
              <a:ext cx="739"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5">
              <a:extLst>
                <a:ext uri="{FF2B5EF4-FFF2-40B4-BE49-F238E27FC236}">
                  <a16:creationId xmlns:a16="http://schemas.microsoft.com/office/drawing/2014/main" id="{76D02767-B597-42CA-AEFB-810D8989CE86}"/>
                </a:ext>
              </a:extLst>
            </p:cNvPr>
            <p:cNvSpPr>
              <a:spLocks noEditPoints="1"/>
            </p:cNvSpPr>
            <p:nvPr/>
          </p:nvSpPr>
          <p:spPr bwMode="auto">
            <a:xfrm>
              <a:off x="3992" y="1100"/>
              <a:ext cx="737" cy="737"/>
            </a:xfrm>
            <a:custGeom>
              <a:avLst/>
              <a:gdLst>
                <a:gd name="T0" fmla="*/ 214 w 308"/>
                <a:gd name="T1" fmla="*/ 308 h 308"/>
                <a:gd name="T2" fmla="*/ 95 w 308"/>
                <a:gd name="T3" fmla="*/ 308 h 308"/>
                <a:gd name="T4" fmla="*/ 0 w 308"/>
                <a:gd name="T5" fmla="*/ 214 h 308"/>
                <a:gd name="T6" fmla="*/ 0 w 308"/>
                <a:gd name="T7" fmla="*/ 94 h 308"/>
                <a:gd name="T8" fmla="*/ 95 w 308"/>
                <a:gd name="T9" fmla="*/ 0 h 308"/>
                <a:gd name="T10" fmla="*/ 214 w 308"/>
                <a:gd name="T11" fmla="*/ 0 h 308"/>
                <a:gd name="T12" fmla="*/ 308 w 308"/>
                <a:gd name="T13" fmla="*/ 94 h 308"/>
                <a:gd name="T14" fmla="*/ 308 w 308"/>
                <a:gd name="T15" fmla="*/ 214 h 308"/>
                <a:gd name="T16" fmla="*/ 214 w 308"/>
                <a:gd name="T17" fmla="*/ 308 h 308"/>
                <a:gd name="T18" fmla="*/ 95 w 308"/>
                <a:gd name="T19" fmla="*/ 23 h 308"/>
                <a:gd name="T20" fmla="*/ 23 w 308"/>
                <a:gd name="T21" fmla="*/ 94 h 308"/>
                <a:gd name="T22" fmla="*/ 23 w 308"/>
                <a:gd name="T23" fmla="*/ 214 h 308"/>
                <a:gd name="T24" fmla="*/ 95 w 308"/>
                <a:gd name="T25" fmla="*/ 285 h 308"/>
                <a:gd name="T26" fmla="*/ 214 w 308"/>
                <a:gd name="T27" fmla="*/ 285 h 308"/>
                <a:gd name="T28" fmla="*/ 285 w 308"/>
                <a:gd name="T29" fmla="*/ 214 h 308"/>
                <a:gd name="T30" fmla="*/ 285 w 308"/>
                <a:gd name="T31" fmla="*/ 94 h 308"/>
                <a:gd name="T32" fmla="*/ 214 w 308"/>
                <a:gd name="T33" fmla="*/ 23 h 308"/>
                <a:gd name="T34" fmla="*/ 95 w 308"/>
                <a:gd name="T35" fmla="*/ 23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8" h="308">
                  <a:moveTo>
                    <a:pt x="214" y="308"/>
                  </a:moveTo>
                  <a:cubicBezTo>
                    <a:pt x="95" y="308"/>
                    <a:pt x="95" y="308"/>
                    <a:pt x="95" y="308"/>
                  </a:cubicBezTo>
                  <a:cubicBezTo>
                    <a:pt x="43" y="308"/>
                    <a:pt x="0" y="266"/>
                    <a:pt x="0" y="214"/>
                  </a:cubicBezTo>
                  <a:cubicBezTo>
                    <a:pt x="0" y="94"/>
                    <a:pt x="0" y="94"/>
                    <a:pt x="0" y="94"/>
                  </a:cubicBezTo>
                  <a:cubicBezTo>
                    <a:pt x="0" y="42"/>
                    <a:pt x="43" y="0"/>
                    <a:pt x="95" y="0"/>
                  </a:cubicBezTo>
                  <a:cubicBezTo>
                    <a:pt x="214" y="0"/>
                    <a:pt x="214" y="0"/>
                    <a:pt x="214" y="0"/>
                  </a:cubicBezTo>
                  <a:cubicBezTo>
                    <a:pt x="266" y="0"/>
                    <a:pt x="308" y="42"/>
                    <a:pt x="308" y="94"/>
                  </a:cubicBezTo>
                  <a:cubicBezTo>
                    <a:pt x="308" y="214"/>
                    <a:pt x="308" y="214"/>
                    <a:pt x="308" y="214"/>
                  </a:cubicBezTo>
                  <a:cubicBezTo>
                    <a:pt x="308" y="266"/>
                    <a:pt x="266" y="308"/>
                    <a:pt x="214" y="308"/>
                  </a:cubicBezTo>
                  <a:close/>
                  <a:moveTo>
                    <a:pt x="95" y="23"/>
                  </a:moveTo>
                  <a:cubicBezTo>
                    <a:pt x="55" y="23"/>
                    <a:pt x="23" y="55"/>
                    <a:pt x="23" y="94"/>
                  </a:cubicBezTo>
                  <a:cubicBezTo>
                    <a:pt x="23" y="214"/>
                    <a:pt x="23" y="214"/>
                    <a:pt x="23" y="214"/>
                  </a:cubicBezTo>
                  <a:cubicBezTo>
                    <a:pt x="23" y="253"/>
                    <a:pt x="55" y="285"/>
                    <a:pt x="95" y="285"/>
                  </a:cubicBezTo>
                  <a:cubicBezTo>
                    <a:pt x="214" y="285"/>
                    <a:pt x="214" y="285"/>
                    <a:pt x="214" y="285"/>
                  </a:cubicBezTo>
                  <a:cubicBezTo>
                    <a:pt x="253" y="285"/>
                    <a:pt x="285" y="253"/>
                    <a:pt x="285" y="214"/>
                  </a:cubicBezTo>
                  <a:cubicBezTo>
                    <a:pt x="285" y="94"/>
                    <a:pt x="285" y="94"/>
                    <a:pt x="285" y="94"/>
                  </a:cubicBezTo>
                  <a:cubicBezTo>
                    <a:pt x="285" y="55"/>
                    <a:pt x="253" y="23"/>
                    <a:pt x="214" y="23"/>
                  </a:cubicBezTo>
                  <a:lnTo>
                    <a:pt x="95"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6">
              <a:extLst>
                <a:ext uri="{FF2B5EF4-FFF2-40B4-BE49-F238E27FC236}">
                  <a16:creationId xmlns:a16="http://schemas.microsoft.com/office/drawing/2014/main" id="{ED520379-9EBC-446C-925F-9BE3C33F28F1}"/>
                </a:ext>
              </a:extLst>
            </p:cNvPr>
            <p:cNvSpPr>
              <a:spLocks noEditPoints="1"/>
            </p:cNvSpPr>
            <p:nvPr/>
          </p:nvSpPr>
          <p:spPr bwMode="auto">
            <a:xfrm>
              <a:off x="4174" y="1282"/>
              <a:ext cx="373" cy="373"/>
            </a:xfrm>
            <a:custGeom>
              <a:avLst/>
              <a:gdLst>
                <a:gd name="T0" fmla="*/ 78 w 156"/>
                <a:gd name="T1" fmla="*/ 156 h 156"/>
                <a:gd name="T2" fmla="*/ 0 w 156"/>
                <a:gd name="T3" fmla="*/ 78 h 156"/>
                <a:gd name="T4" fmla="*/ 78 w 156"/>
                <a:gd name="T5" fmla="*/ 0 h 156"/>
                <a:gd name="T6" fmla="*/ 156 w 156"/>
                <a:gd name="T7" fmla="*/ 78 h 156"/>
                <a:gd name="T8" fmla="*/ 78 w 156"/>
                <a:gd name="T9" fmla="*/ 156 h 156"/>
                <a:gd name="T10" fmla="*/ 78 w 156"/>
                <a:gd name="T11" fmla="*/ 24 h 156"/>
                <a:gd name="T12" fmla="*/ 24 w 156"/>
                <a:gd name="T13" fmla="*/ 78 h 156"/>
                <a:gd name="T14" fmla="*/ 78 w 156"/>
                <a:gd name="T15" fmla="*/ 132 h 156"/>
                <a:gd name="T16" fmla="*/ 133 w 156"/>
                <a:gd name="T17" fmla="*/ 78 h 156"/>
                <a:gd name="T18" fmla="*/ 78 w 156"/>
                <a:gd name="T19" fmla="*/ 24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56">
                  <a:moveTo>
                    <a:pt x="78" y="156"/>
                  </a:moveTo>
                  <a:cubicBezTo>
                    <a:pt x="35" y="156"/>
                    <a:pt x="0" y="121"/>
                    <a:pt x="0" y="78"/>
                  </a:cubicBezTo>
                  <a:cubicBezTo>
                    <a:pt x="0" y="35"/>
                    <a:pt x="35" y="0"/>
                    <a:pt x="78" y="0"/>
                  </a:cubicBezTo>
                  <a:cubicBezTo>
                    <a:pt x="121" y="0"/>
                    <a:pt x="156" y="35"/>
                    <a:pt x="156" y="78"/>
                  </a:cubicBezTo>
                  <a:cubicBezTo>
                    <a:pt x="156" y="121"/>
                    <a:pt x="121" y="156"/>
                    <a:pt x="78" y="156"/>
                  </a:cubicBezTo>
                  <a:close/>
                  <a:moveTo>
                    <a:pt x="78" y="24"/>
                  </a:moveTo>
                  <a:cubicBezTo>
                    <a:pt x="48" y="24"/>
                    <a:pt x="24" y="48"/>
                    <a:pt x="24" y="78"/>
                  </a:cubicBezTo>
                  <a:cubicBezTo>
                    <a:pt x="24" y="108"/>
                    <a:pt x="48" y="132"/>
                    <a:pt x="78" y="132"/>
                  </a:cubicBezTo>
                  <a:cubicBezTo>
                    <a:pt x="108" y="132"/>
                    <a:pt x="133" y="108"/>
                    <a:pt x="133" y="78"/>
                  </a:cubicBezTo>
                  <a:cubicBezTo>
                    <a:pt x="133" y="48"/>
                    <a:pt x="108" y="24"/>
                    <a:pt x="78"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Oval 7">
              <a:extLst>
                <a:ext uri="{FF2B5EF4-FFF2-40B4-BE49-F238E27FC236}">
                  <a16:creationId xmlns:a16="http://schemas.microsoft.com/office/drawing/2014/main" id="{85D78736-35FB-40F9-AC7F-80F51E815839}"/>
                </a:ext>
              </a:extLst>
            </p:cNvPr>
            <p:cNvSpPr>
              <a:spLocks noChangeArrowheads="1"/>
            </p:cNvSpPr>
            <p:nvPr/>
          </p:nvSpPr>
          <p:spPr bwMode="auto">
            <a:xfrm>
              <a:off x="4521" y="1213"/>
              <a:ext cx="96" cy="9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80" name="Marcador de texto 14">
            <a:extLst>
              <a:ext uri="{FF2B5EF4-FFF2-40B4-BE49-F238E27FC236}">
                <a16:creationId xmlns:a16="http://schemas.microsoft.com/office/drawing/2014/main" id="{AE8F8ABE-773A-402A-839D-5BD450963FA3}"/>
              </a:ext>
            </a:extLst>
          </p:cNvPr>
          <p:cNvSpPr txBox="1">
            <a:spLocks/>
          </p:cNvSpPr>
          <p:nvPr/>
        </p:nvSpPr>
        <p:spPr>
          <a:xfrm>
            <a:off x="685769" y="296491"/>
            <a:ext cx="4131189" cy="6659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3600" dirty="0">
                <a:solidFill>
                  <a:srgbClr val="EF7D00"/>
                </a:solidFill>
                <a:latin typeface="Lato Black" panose="020F0A02020204030203" pitchFamily="34" charset="0"/>
              </a:rPr>
              <a:t>SOCIAL MEDIA</a:t>
            </a:r>
          </a:p>
        </p:txBody>
      </p:sp>
      <p:cxnSp>
        <p:nvCxnSpPr>
          <p:cNvPr id="70" name="Conector recto 69">
            <a:extLst>
              <a:ext uri="{FF2B5EF4-FFF2-40B4-BE49-F238E27FC236}">
                <a16:creationId xmlns:a16="http://schemas.microsoft.com/office/drawing/2014/main" id="{B313A94A-DA54-471B-AF96-F6D8CEE29A51}"/>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
        <p:nvSpPr>
          <p:cNvPr id="3" name="Marcador de posición de imagen 2">
            <a:extLst>
              <a:ext uri="{FF2B5EF4-FFF2-40B4-BE49-F238E27FC236}">
                <a16:creationId xmlns:a16="http://schemas.microsoft.com/office/drawing/2014/main" id="{E96CEC73-5E9D-4722-A68B-720B88D222FD}"/>
              </a:ext>
            </a:extLst>
          </p:cNvPr>
          <p:cNvSpPr>
            <a:spLocks noGrp="1"/>
          </p:cNvSpPr>
          <p:nvPr>
            <p:ph type="pic" sz="quarter" idx="12"/>
          </p:nvPr>
        </p:nvSpPr>
        <p:spPr/>
        <p:txBody>
          <a:bodyPr/>
          <a:lstStyle/>
          <a:p>
            <a:endParaRPr lang="es-C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Marcador de posición de imagen 32">
            <a:extLst>
              <a:ext uri="{FF2B5EF4-FFF2-40B4-BE49-F238E27FC236}">
                <a16:creationId xmlns:a16="http://schemas.microsoft.com/office/drawing/2014/main" id="{939714FA-27D1-4A7C-87A7-51BBC62EED28}"/>
              </a:ext>
            </a:extLst>
          </p:cNvPr>
          <p:cNvPicPr>
            <a:picLocks noGrp="1" noChangeAspect="1"/>
          </p:cNvPicPr>
          <p:nvPr>
            <p:ph type="pic" sz="quarter" idx="13"/>
          </p:nvPr>
        </p:nvPicPr>
        <p:blipFill rotWithShape="1">
          <a:blip r:embed="rId2" cstate="email">
            <a:extLst>
              <a:ext uri="{28A0092B-C50C-407E-A947-70E740481C1C}">
                <a14:useLocalDpi xmlns:a14="http://schemas.microsoft.com/office/drawing/2010/main"/>
              </a:ext>
            </a:extLst>
          </a:blip>
          <a:srcRect t="134" b="134"/>
          <a:stretch/>
        </p:blipFill>
        <p:spPr/>
      </p:pic>
      <p:sp>
        <p:nvSpPr>
          <p:cNvPr id="2" name="Marcador de texto 1">
            <a:extLst>
              <a:ext uri="{FF2B5EF4-FFF2-40B4-BE49-F238E27FC236}">
                <a16:creationId xmlns:a16="http://schemas.microsoft.com/office/drawing/2014/main" id="{1189E7AE-4372-4AE7-A013-7D9C8734C184}"/>
              </a:ext>
            </a:extLst>
          </p:cNvPr>
          <p:cNvSpPr>
            <a:spLocks noGrp="1"/>
          </p:cNvSpPr>
          <p:nvPr>
            <p:ph type="body" sz="quarter" idx="11"/>
          </p:nvPr>
        </p:nvSpPr>
        <p:spPr/>
        <p:txBody>
          <a:bodyPr/>
          <a:lstStyle/>
          <a:p>
            <a:r>
              <a:rPr lang="en-US" dirty="0"/>
              <a:t>TITLE</a:t>
            </a:r>
          </a:p>
        </p:txBody>
      </p:sp>
      <p:sp>
        <p:nvSpPr>
          <p:cNvPr id="31" name="Marcador de texto 30">
            <a:extLst>
              <a:ext uri="{FF2B5EF4-FFF2-40B4-BE49-F238E27FC236}">
                <a16:creationId xmlns:a16="http://schemas.microsoft.com/office/drawing/2014/main" id="{B5B6FE93-115D-4F66-BA4A-19E3CFBAC272}"/>
              </a:ext>
            </a:extLst>
          </p:cNvPr>
          <p:cNvSpPr>
            <a:spLocks noGrp="1"/>
          </p:cNvSpPr>
          <p:nvPr>
            <p:ph type="body" sz="quarter" idx="14"/>
          </p:nvPr>
        </p:nvSpPr>
        <p:spPr/>
        <p:txBody>
          <a:bodyPr/>
          <a:lstStyle/>
          <a:p>
            <a:r>
              <a:rPr lang="es-CO" dirty="0"/>
              <a:t>Vestibulum nisl urna, ullamcorper eu varius at, luctus vel tellus. Praesent eget commodo tellus, non mollis augue. Quisque malesuada mattis pulvinar. Sed venenatis consequat blandit.</a:t>
            </a:r>
          </a:p>
          <a:p>
            <a:endParaRPr lang="es-CO" dirty="0"/>
          </a:p>
        </p:txBody>
      </p:sp>
      <p:sp>
        <p:nvSpPr>
          <p:cNvPr id="3" name="Marcador de posición de imagen 2">
            <a:extLst>
              <a:ext uri="{FF2B5EF4-FFF2-40B4-BE49-F238E27FC236}">
                <a16:creationId xmlns:a16="http://schemas.microsoft.com/office/drawing/2014/main" id="{85830429-B750-4965-82D7-852B24132B3B}"/>
              </a:ext>
            </a:extLst>
          </p:cNvPr>
          <p:cNvSpPr>
            <a:spLocks noGrp="1"/>
          </p:cNvSpPr>
          <p:nvPr>
            <p:ph type="pic" sz="quarter" idx="12"/>
          </p:nvPr>
        </p:nvSpPr>
        <p:spPr/>
        <p:txBody>
          <a:bodyPr/>
          <a:lstStyle/>
          <a:p>
            <a:endParaRPr lang="es-CO"/>
          </a:p>
        </p:txBody>
      </p:sp>
      <p:sp>
        <p:nvSpPr>
          <p:cNvPr id="8" name="Shape 25970">
            <a:extLst>
              <a:ext uri="{FF2B5EF4-FFF2-40B4-BE49-F238E27FC236}">
                <a16:creationId xmlns:a16="http://schemas.microsoft.com/office/drawing/2014/main" id="{519F5F14-D598-4D95-8E33-A4A3ADC6828D}"/>
              </a:ext>
            </a:extLst>
          </p:cNvPr>
          <p:cNvSpPr/>
          <p:nvPr/>
        </p:nvSpPr>
        <p:spPr>
          <a:xfrm>
            <a:off x="8915830" y="4500450"/>
            <a:ext cx="2578894" cy="791369"/>
          </a:xfrm>
          <a:prstGeom prst="rect">
            <a:avLst/>
          </a:prstGeom>
          <a:solidFill>
            <a:schemeClr val="bg1">
              <a:lumMod val="85000"/>
              <a:alpha val="40000"/>
            </a:schemeClr>
          </a:solidFill>
          <a:ln w="12700" cap="flat">
            <a:noFill/>
            <a:miter lim="400000"/>
          </a:ln>
          <a:effectLst/>
        </p:spPr>
        <p:txBody>
          <a:bodyPr lIns="0" tIns="0" rIns="0" bIns="0"/>
          <a:lstStyle/>
          <a:p>
            <a:pPr algn="ctr" defTabSz="914217">
              <a:defRPr/>
            </a:pPr>
            <a:endParaRPr sz="2000">
              <a:latin typeface="Lato Light"/>
              <a:cs typeface="Lato Light"/>
            </a:endParaRPr>
          </a:p>
        </p:txBody>
      </p:sp>
      <p:graphicFrame>
        <p:nvGraphicFramePr>
          <p:cNvPr id="20" name="Chart 25537">
            <a:extLst>
              <a:ext uri="{FF2B5EF4-FFF2-40B4-BE49-F238E27FC236}">
                <a16:creationId xmlns:a16="http://schemas.microsoft.com/office/drawing/2014/main" id="{B66F32A7-08D8-47EF-985F-C66BEED6B513}"/>
              </a:ext>
            </a:extLst>
          </p:cNvPr>
          <p:cNvGraphicFramePr>
            <a:graphicFrameLocks/>
          </p:cNvGraphicFramePr>
          <p:nvPr>
            <p:extLst>
              <p:ext uri="{D42A27DB-BD31-4B8C-83A1-F6EECF244321}">
                <p14:modId xmlns:p14="http://schemas.microsoft.com/office/powerpoint/2010/main" val="1112865521"/>
              </p:ext>
            </p:extLst>
          </p:nvPr>
        </p:nvGraphicFramePr>
        <p:xfrm>
          <a:off x="6203586" y="3913075"/>
          <a:ext cx="2489200" cy="2255044"/>
        </p:xfrm>
        <a:graphic>
          <a:graphicData uri="http://schemas.openxmlformats.org/drawingml/2006/chart">
            <c:chart xmlns:c="http://schemas.openxmlformats.org/drawingml/2006/chart" xmlns:r="http://schemas.openxmlformats.org/officeDocument/2006/relationships" r:id="rId3"/>
          </a:graphicData>
        </a:graphic>
      </p:graphicFrame>
      <p:sp>
        <p:nvSpPr>
          <p:cNvPr id="10" name="Shape 25538">
            <a:extLst>
              <a:ext uri="{FF2B5EF4-FFF2-40B4-BE49-F238E27FC236}">
                <a16:creationId xmlns:a16="http://schemas.microsoft.com/office/drawing/2014/main" id="{6C02F258-D6AC-410E-8497-7B178CE8683B}"/>
              </a:ext>
            </a:extLst>
          </p:cNvPr>
          <p:cNvSpPr>
            <a:spLocks noChangeArrowheads="1"/>
          </p:cNvSpPr>
          <p:nvPr/>
        </p:nvSpPr>
        <p:spPr bwMode="auto">
          <a:xfrm>
            <a:off x="9684180" y="4750481"/>
            <a:ext cx="1016794" cy="2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ea typeface="Helvetica Neue" panose="02000403000000020004" pitchFamily="2" charset="0"/>
                <a:sym typeface="Helvetica Neue" panose="02000403000000020004" pitchFamily="2" charset="0"/>
              </a:rPr>
              <a:t>Result A</a:t>
            </a:r>
          </a:p>
        </p:txBody>
      </p:sp>
      <p:sp>
        <p:nvSpPr>
          <p:cNvPr id="11" name="Shape 25539">
            <a:extLst>
              <a:ext uri="{FF2B5EF4-FFF2-40B4-BE49-F238E27FC236}">
                <a16:creationId xmlns:a16="http://schemas.microsoft.com/office/drawing/2014/main" id="{F9736885-3E9E-4014-9D45-8D0585415266}"/>
              </a:ext>
            </a:extLst>
          </p:cNvPr>
          <p:cNvSpPr>
            <a:spLocks/>
          </p:cNvSpPr>
          <p:nvPr/>
        </p:nvSpPr>
        <p:spPr bwMode="auto">
          <a:xfrm>
            <a:off x="9119030" y="4651262"/>
            <a:ext cx="407194" cy="406400"/>
          </a:xfrm>
          <a:custGeom>
            <a:avLst/>
            <a:gdLst>
              <a:gd name="T0" fmla="*/ 406755 w 19679"/>
              <a:gd name="T1" fmla="*/ 406756 h 19679"/>
              <a:gd name="T2" fmla="*/ 406755 w 19679"/>
              <a:gd name="T3" fmla="*/ 406756 h 19679"/>
              <a:gd name="T4" fmla="*/ 406755 w 19679"/>
              <a:gd name="T5" fmla="*/ 406756 h 19679"/>
              <a:gd name="T6" fmla="*/ 406755 w 19679"/>
              <a:gd name="T7" fmla="*/ 40675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7205F"/>
          </a:solidFill>
          <a:ln>
            <a:noFill/>
          </a:ln>
        </p:spPr>
        <p:txBody>
          <a:bodyPr lIns="0" tIns="0" rIns="0" bIns="0"/>
          <a:lstStyle/>
          <a:p>
            <a:endParaRPr lang="es-MX" sz="900"/>
          </a:p>
        </p:txBody>
      </p:sp>
      <p:sp>
        <p:nvSpPr>
          <p:cNvPr id="12" name="Shape 25543">
            <a:extLst>
              <a:ext uri="{FF2B5EF4-FFF2-40B4-BE49-F238E27FC236}">
                <a16:creationId xmlns:a16="http://schemas.microsoft.com/office/drawing/2014/main" id="{8371F10F-37A3-4DFA-BA95-AFCFAE31D9E4}"/>
              </a:ext>
            </a:extLst>
          </p:cNvPr>
          <p:cNvSpPr>
            <a:spLocks noChangeArrowheads="1"/>
          </p:cNvSpPr>
          <p:nvPr/>
        </p:nvSpPr>
        <p:spPr bwMode="auto">
          <a:xfrm>
            <a:off x="9684180" y="5507718"/>
            <a:ext cx="1016794" cy="2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ea typeface="Helvetica Neue" panose="02000403000000020004" pitchFamily="2" charset="0"/>
                <a:sym typeface="Helvetica Neue" panose="02000403000000020004" pitchFamily="2" charset="0"/>
              </a:rPr>
              <a:t>Result B</a:t>
            </a:r>
          </a:p>
        </p:txBody>
      </p:sp>
      <p:sp>
        <p:nvSpPr>
          <p:cNvPr id="13" name="Shape 25544">
            <a:extLst>
              <a:ext uri="{FF2B5EF4-FFF2-40B4-BE49-F238E27FC236}">
                <a16:creationId xmlns:a16="http://schemas.microsoft.com/office/drawing/2014/main" id="{BBE4BCC8-31F8-4F4F-990C-B70CAD69F178}"/>
              </a:ext>
            </a:extLst>
          </p:cNvPr>
          <p:cNvSpPr>
            <a:spLocks/>
          </p:cNvSpPr>
          <p:nvPr/>
        </p:nvSpPr>
        <p:spPr bwMode="auto">
          <a:xfrm>
            <a:off x="9119030" y="5408500"/>
            <a:ext cx="407194" cy="407194"/>
          </a:xfrm>
          <a:custGeom>
            <a:avLst/>
            <a:gdLst>
              <a:gd name="T0" fmla="*/ 406755 w 19679"/>
              <a:gd name="T1" fmla="*/ 406756 h 19679"/>
              <a:gd name="T2" fmla="*/ 406755 w 19679"/>
              <a:gd name="T3" fmla="*/ 406756 h 19679"/>
              <a:gd name="T4" fmla="*/ 406755 w 19679"/>
              <a:gd name="T5" fmla="*/ 406756 h 19679"/>
              <a:gd name="T6" fmla="*/ 406755 w 19679"/>
              <a:gd name="T7" fmla="*/ 406756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nvGrpSpPr>
          <p:cNvPr id="14" name="Group 3929">
            <a:extLst>
              <a:ext uri="{FF2B5EF4-FFF2-40B4-BE49-F238E27FC236}">
                <a16:creationId xmlns:a16="http://schemas.microsoft.com/office/drawing/2014/main" id="{BBADAD35-039D-4E48-9DF6-36AC3FF126B2}"/>
              </a:ext>
            </a:extLst>
          </p:cNvPr>
          <p:cNvGrpSpPr>
            <a:grpSpLocks/>
          </p:cNvGrpSpPr>
          <p:nvPr/>
        </p:nvGrpSpPr>
        <p:grpSpPr bwMode="auto">
          <a:xfrm>
            <a:off x="9280955" y="5495018"/>
            <a:ext cx="97631" cy="246063"/>
            <a:chOff x="0" y="0"/>
            <a:chExt cx="1037079" cy="2617920"/>
          </a:xfrm>
        </p:grpSpPr>
        <p:sp>
          <p:nvSpPr>
            <p:cNvPr id="15" name="Shape 3927">
              <a:extLst>
                <a:ext uri="{FF2B5EF4-FFF2-40B4-BE49-F238E27FC236}">
                  <a16:creationId xmlns:a16="http://schemas.microsoft.com/office/drawing/2014/main" id="{4D6E1101-A66D-4064-8946-75892C7969C0}"/>
                </a:ext>
              </a:extLst>
            </p:cNvPr>
            <p:cNvSpPr>
              <a:spLocks/>
            </p:cNvSpPr>
            <p:nvPr/>
          </p:nvSpPr>
          <p:spPr bwMode="auto">
            <a:xfrm>
              <a:off x="0" y="448465"/>
              <a:ext cx="1037080" cy="2169456"/>
            </a:xfrm>
            <a:custGeom>
              <a:avLst/>
              <a:gdLst>
                <a:gd name="T0" fmla="*/ 518540 w 21600"/>
                <a:gd name="T1" fmla="*/ 1084728 h 21600"/>
                <a:gd name="T2" fmla="*/ 518540 w 21600"/>
                <a:gd name="T3" fmla="*/ 1084728 h 21600"/>
                <a:gd name="T4" fmla="*/ 518540 w 21600"/>
                <a:gd name="T5" fmla="*/ 1084728 h 21600"/>
                <a:gd name="T6" fmla="*/ 518540 w 21600"/>
                <a:gd name="T7" fmla="*/ 1084728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16" name="Shape 3928">
              <a:extLst>
                <a:ext uri="{FF2B5EF4-FFF2-40B4-BE49-F238E27FC236}">
                  <a16:creationId xmlns:a16="http://schemas.microsoft.com/office/drawing/2014/main" id="{D5F70FC6-DFF5-42F4-B735-861E8AB483A6}"/>
                </a:ext>
              </a:extLst>
            </p:cNvPr>
            <p:cNvSpPr>
              <a:spLocks/>
            </p:cNvSpPr>
            <p:nvPr/>
          </p:nvSpPr>
          <p:spPr bwMode="auto">
            <a:xfrm>
              <a:off x="319533" y="0"/>
              <a:ext cx="414836" cy="409227"/>
            </a:xfrm>
            <a:custGeom>
              <a:avLst/>
              <a:gdLst>
                <a:gd name="T0" fmla="*/ 207418 w 19679"/>
                <a:gd name="T1" fmla="*/ 204614 h 19679"/>
                <a:gd name="T2" fmla="*/ 207418 w 19679"/>
                <a:gd name="T3" fmla="*/ 204614 h 19679"/>
                <a:gd name="T4" fmla="*/ 207418 w 19679"/>
                <a:gd name="T5" fmla="*/ 204614 h 19679"/>
                <a:gd name="T6" fmla="*/ 207418 w 19679"/>
                <a:gd name="T7" fmla="*/ 204614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grpSp>
        <p:nvGrpSpPr>
          <p:cNvPr id="17" name="Group 3932">
            <a:extLst>
              <a:ext uri="{FF2B5EF4-FFF2-40B4-BE49-F238E27FC236}">
                <a16:creationId xmlns:a16="http://schemas.microsoft.com/office/drawing/2014/main" id="{792AFB20-E257-41BD-A8C2-03A2A0DF3CED}"/>
              </a:ext>
            </a:extLst>
          </p:cNvPr>
          <p:cNvGrpSpPr>
            <a:grpSpLocks/>
          </p:cNvGrpSpPr>
          <p:nvPr/>
        </p:nvGrpSpPr>
        <p:grpSpPr bwMode="auto">
          <a:xfrm>
            <a:off x="9269048" y="4724287"/>
            <a:ext cx="112713" cy="245269"/>
            <a:chOff x="0" y="0"/>
            <a:chExt cx="1203747" cy="2612311"/>
          </a:xfrm>
        </p:grpSpPr>
        <p:sp>
          <p:nvSpPr>
            <p:cNvPr id="18" name="Shape 3930">
              <a:extLst>
                <a:ext uri="{FF2B5EF4-FFF2-40B4-BE49-F238E27FC236}">
                  <a16:creationId xmlns:a16="http://schemas.microsoft.com/office/drawing/2014/main" id="{011BB031-1344-4CC9-A2E1-CB8C53A9D04C}"/>
                </a:ext>
              </a:extLst>
            </p:cNvPr>
            <p:cNvSpPr>
              <a:spLocks/>
            </p:cNvSpPr>
            <p:nvPr/>
          </p:nvSpPr>
          <p:spPr bwMode="auto">
            <a:xfrm>
              <a:off x="399397" y="0"/>
              <a:ext cx="386804" cy="386804"/>
            </a:xfrm>
            <a:custGeom>
              <a:avLst/>
              <a:gdLst>
                <a:gd name="T0" fmla="*/ 193402 w 19679"/>
                <a:gd name="T1" fmla="*/ 193402 h 19679"/>
                <a:gd name="T2" fmla="*/ 193402 w 19679"/>
                <a:gd name="T3" fmla="*/ 193402 h 19679"/>
                <a:gd name="T4" fmla="*/ 193402 w 19679"/>
                <a:gd name="T5" fmla="*/ 193402 h 19679"/>
                <a:gd name="T6" fmla="*/ 193402 w 19679"/>
                <a:gd name="T7" fmla="*/ 193402 h 1967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sp>
          <p:nvSpPr>
            <p:cNvPr id="19" name="Shape 3931">
              <a:extLst>
                <a:ext uri="{FF2B5EF4-FFF2-40B4-BE49-F238E27FC236}">
                  <a16:creationId xmlns:a16="http://schemas.microsoft.com/office/drawing/2014/main" id="{A62E2B1C-1CEA-47A7-B1B2-0B32BEF260A1}"/>
                </a:ext>
              </a:extLst>
            </p:cNvPr>
            <p:cNvSpPr>
              <a:spLocks/>
            </p:cNvSpPr>
            <p:nvPr/>
          </p:nvSpPr>
          <p:spPr bwMode="auto">
            <a:xfrm>
              <a:off x="-1" y="465283"/>
              <a:ext cx="1203749" cy="2147029"/>
            </a:xfrm>
            <a:custGeom>
              <a:avLst/>
              <a:gdLst>
                <a:gd name="T0" fmla="*/ 601875 w 21276"/>
                <a:gd name="T1" fmla="*/ 1073515 h 21600"/>
                <a:gd name="T2" fmla="*/ 601875 w 21276"/>
                <a:gd name="T3" fmla="*/ 1073515 h 21600"/>
                <a:gd name="T4" fmla="*/ 601875 w 21276"/>
                <a:gd name="T5" fmla="*/ 1073515 h 21600"/>
                <a:gd name="T6" fmla="*/ 601875 w 21276"/>
                <a:gd name="T7" fmla="*/ 1073515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276" h="21600" extrusionOk="0">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solidFill>
              <a:srgbClr val="FFFFFF"/>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lstStyle/>
            <a:p>
              <a:endParaRPr lang="es-MX" sz="900"/>
            </a:p>
          </p:txBody>
        </p:sp>
      </p:grpSp>
      <p:cxnSp>
        <p:nvCxnSpPr>
          <p:cNvPr id="21" name="Conector recto 20">
            <a:extLst>
              <a:ext uri="{FF2B5EF4-FFF2-40B4-BE49-F238E27FC236}">
                <a16:creationId xmlns:a16="http://schemas.microsoft.com/office/drawing/2014/main" id="{84A45603-92F7-4A55-A278-E18DFA043F36}"/>
              </a:ext>
            </a:extLst>
          </p:cNvPr>
          <p:cNvCxnSpPr/>
          <p:nvPr/>
        </p:nvCxnSpPr>
        <p:spPr>
          <a:xfrm>
            <a:off x="0" y="6415314"/>
            <a:ext cx="10072914"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261628570"/>
      </p:ext>
    </p:extLst>
  </p:cSld>
  <p:clrMapOvr>
    <a:masterClrMapping/>
  </p:clrMapOvr>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1106</TotalTime>
  <Words>832</Words>
  <Application>Microsoft Office PowerPoint</Application>
  <PresentationFormat>Widescreen</PresentationFormat>
  <Paragraphs>103</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Gill Sans</vt:lpstr>
      <vt:lpstr>Helvetica Neue</vt:lpstr>
      <vt:lpstr>Lato Black</vt:lpstr>
      <vt:lpstr>Lato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104</cp:revision>
  <dcterms:created xsi:type="dcterms:W3CDTF">2020-03-21T22:03:23Z</dcterms:created>
  <dcterms:modified xsi:type="dcterms:W3CDTF">2025-03-26T22:54:44Z</dcterms:modified>
</cp:coreProperties>
</file>